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57" r:id="rId3"/>
    <p:sldId id="258" r:id="rId4"/>
    <p:sldId id="261" r:id="rId5"/>
    <p:sldId id="259" r:id="rId6"/>
    <p:sldId id="260" r:id="rId7"/>
    <p:sldId id="262" r:id="rId8"/>
    <p:sldId id="296" r:id="rId9"/>
    <p:sldId id="265" r:id="rId10"/>
    <p:sldId id="266" r:id="rId11"/>
    <p:sldId id="267" r:id="rId12"/>
    <p:sldId id="297" r:id="rId13"/>
    <p:sldId id="298" r:id="rId14"/>
    <p:sldId id="299" r:id="rId15"/>
    <p:sldId id="268" r:id="rId16"/>
    <p:sldId id="269" r:id="rId17"/>
    <p:sldId id="270" r:id="rId18"/>
    <p:sldId id="271" r:id="rId19"/>
    <p:sldId id="272" r:id="rId20"/>
    <p:sldId id="275" r:id="rId21"/>
    <p:sldId id="276" r:id="rId22"/>
    <p:sldId id="277" r:id="rId23"/>
    <p:sldId id="278" r:id="rId24"/>
    <p:sldId id="279" r:id="rId25"/>
    <p:sldId id="280" r:id="rId26"/>
    <p:sldId id="281" r:id="rId27"/>
    <p:sldId id="282" r:id="rId28"/>
    <p:sldId id="283" r:id="rId29"/>
    <p:sldId id="285" r:id="rId30"/>
    <p:sldId id="286" r:id="rId31"/>
    <p:sldId id="287" r:id="rId32"/>
    <p:sldId id="288" r:id="rId33"/>
    <p:sldId id="289" r:id="rId34"/>
    <p:sldId id="292" r:id="rId35"/>
    <p:sldId id="293" r:id="rId36"/>
    <p:sldId id="294" r:id="rId37"/>
    <p:sldId id="295"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155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1F1CE6-007A-4016-9DF0-96382DFF14FA}" type="datetimeFigureOut">
              <a:rPr lang="en-US" smtClean="0"/>
              <a:t>7/17/2021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3A264A-F64E-4BBD-9D44-86DCCBBB32DF}" type="slidenum">
              <a:rPr lang="en-US" smtClean="0"/>
              <a:t>‹#›</a:t>
            </a:fld>
            <a:endParaRPr lang="en-US"/>
          </a:p>
        </p:txBody>
      </p:sp>
    </p:spTree>
    <p:extLst>
      <p:ext uri="{BB962C8B-B14F-4D97-AF65-F5344CB8AC3E}">
        <p14:creationId xmlns:p14="http://schemas.microsoft.com/office/powerpoint/2010/main" val="3188098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txBox="1">
            <a:spLocks noGrp="1" noChangeArrowheads="1"/>
          </p:cNvSpPr>
          <p:nvPr/>
        </p:nvSpPr>
        <p:spPr bwMode="auto">
          <a:xfrm>
            <a:off x="3887391" y="8649608"/>
            <a:ext cx="2972098" cy="504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93" tIns="43247" rIns="86493" bIns="43247" anchor="b"/>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algn="r" eaLnBrk="1" hangingPunct="1"/>
            <a:fld id="{583C262D-76A7-4F06-AE38-CCA361D27A82}" type="slidenum">
              <a:rPr lang="en-GB">
                <a:latin typeface="Times New Roman" pitchFamily="18" charset="0"/>
              </a:rPr>
              <a:pPr algn="r" eaLnBrk="1" hangingPunct="1"/>
              <a:t>8</a:t>
            </a:fld>
            <a:endParaRPr lang="en-GB">
              <a:latin typeface="Times New Roman" pitchFamily="18" charset="0"/>
            </a:endParaRPr>
          </a:p>
        </p:txBody>
      </p:sp>
      <p:sp>
        <p:nvSpPr>
          <p:cNvPr id="105475" name="Rectangle 2"/>
          <p:cNvSpPr>
            <a:spLocks noGrp="1" noRot="1" noChangeAspect="1" noChangeArrowheads="1" noTextEdit="1"/>
          </p:cNvSpPr>
          <p:nvPr>
            <p:ph type="sldImg"/>
          </p:nvPr>
        </p:nvSpPr>
        <p:spPr bwMode="auto">
          <a:xfrm>
            <a:off x="1173163" y="828675"/>
            <a:ext cx="4516437" cy="3387725"/>
          </a:xfrm>
          <a:prstGeom prst="rect">
            <a:avLst/>
          </a:prstGeom>
          <a:solidFill>
            <a:srgbClr val="FFFFFF"/>
          </a:solidFill>
          <a:ln>
            <a:solidFill>
              <a:srgbClr val="000000"/>
            </a:solidFill>
            <a:miter lim="800000"/>
            <a:headEnd/>
            <a:tailEnd/>
          </a:ln>
        </p:spPr>
      </p:sp>
      <p:sp>
        <p:nvSpPr>
          <p:cNvPr id="105476" name="Rectangle 3"/>
          <p:cNvSpPr>
            <a:spLocks noGrp="1" noChangeArrowheads="1"/>
          </p:cNvSpPr>
          <p:nvPr>
            <p:ph type="body" idx="1"/>
          </p:nvPr>
        </p:nvSpPr>
        <p:spPr bwMode="auto">
          <a:xfrm>
            <a:off x="916782" y="4325561"/>
            <a:ext cx="5028903" cy="4109357"/>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84383" tIns="42191" rIns="84383" bIns="42191"/>
          <a:lstStyle/>
          <a:p>
            <a:pPr eaLnBrk="1" hangingPunct="1"/>
            <a:endParaRPr lang="en-GB"/>
          </a:p>
          <a:p>
            <a:pPr eaLnBrk="1" hangingPunct="1"/>
            <a:endParaRPr lang="en-GB"/>
          </a:p>
        </p:txBody>
      </p:sp>
      <p:sp>
        <p:nvSpPr>
          <p:cNvPr id="105477" name="Rectangle 4"/>
          <p:cNvSpPr>
            <a:spLocks noChangeArrowheads="1"/>
          </p:cNvSpPr>
          <p:nvPr/>
        </p:nvSpPr>
        <p:spPr bwMode="auto">
          <a:xfrm>
            <a:off x="901899" y="4469191"/>
            <a:ext cx="5031879" cy="4110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93" tIns="43247" rIns="86493" bIns="43247"/>
          <a:lstStyle/>
          <a:p>
            <a:pPr>
              <a:spcBef>
                <a:spcPct val="30000"/>
              </a:spcBef>
            </a:pPr>
            <a:r>
              <a:rPr lang="en-GB" b="1" u="sng">
                <a:latin typeface="Times New Roman" pitchFamily="18" charset="0"/>
              </a:rPr>
              <a:t>Memory Map: LTE basics</a:t>
            </a:r>
          </a:p>
          <a:p>
            <a:pPr>
              <a:spcBef>
                <a:spcPct val="30000"/>
              </a:spcBef>
            </a:pPr>
            <a:r>
              <a:rPr lang="en-GB">
                <a:latin typeface="Times New Roman" pitchFamily="18" charset="0"/>
              </a:rPr>
              <a:t>The eNB is responsible for radio resource management. The radio resources to manage are the DL and UL resources either carried on different frequencies (FDD) or on the same frequency (TDD). The bandwidth can range from 1.25 MHz up to 20 MHz, on a range of different frequency spectra (roughly from 450 MHz up to 2.5 GHz). To enable this flexibility and also having a high spectrum efficiency (DL 5 bps/Hz and UL 2.5 bps/Hz) OFDMA has been chosen for the DL. The drawback with OFDMA is the high PAPR, setting high demands on the power amplifier which is a drawback for UEs. For this reason a single carrier type of solution has been selected for the UL, SC-FDMA (also called DFT-spread OFDMA). Sharing is done in both frequency and time, with the minimum resource allocated to an UE at one time is a Physical Resource Block (PRB). A PRB corresponds to 180 kHz x 0.5 ms. For user data and L3 signalling only shared physical channels are used, DL-SCH and UL-SCH.</a:t>
            </a:r>
          </a:p>
          <a:p>
            <a:pPr>
              <a:spcBef>
                <a:spcPct val="30000"/>
              </a:spcBef>
            </a:pPr>
            <a:endParaRPr lang="en-GB">
              <a:latin typeface="Times New Roman" pitchFamily="18" charset="0"/>
            </a:endParaRPr>
          </a:p>
          <a:p>
            <a:pPr>
              <a:spcBef>
                <a:spcPct val="30000"/>
              </a:spcBef>
            </a:pPr>
            <a:r>
              <a:rPr lang="en-GB" b="1">
                <a:latin typeface="Times New Roman" pitchFamily="18" charset="0"/>
              </a:rPr>
              <a:t>Scheduling:</a:t>
            </a:r>
            <a:r>
              <a:rPr lang="en-GB">
                <a:latin typeface="Times New Roman" pitchFamily="18" charset="0"/>
              </a:rPr>
              <a:t> The process used in eNode B to decide which UE(s) is/are to use which resources (time and frequency, PRB) and with which modulation and coding scheme (MCS). The scheduling process is not specified but open for any implementation. The UE provides the Node B with Channel Quality Inidcator, CQI, indicating the quality on the DL, which may be used for scheduling. Examples of scheduling approaches are: </a:t>
            </a:r>
            <a:r>
              <a:rPr lang="en-GB" u="sng">
                <a:latin typeface="Times New Roman" pitchFamily="18" charset="0"/>
              </a:rPr>
              <a:t>Round Robin</a:t>
            </a:r>
            <a:r>
              <a:rPr lang="en-GB">
                <a:latin typeface="Times New Roman" pitchFamily="18" charset="0"/>
              </a:rPr>
              <a:t>, every UE take turns sharing in an equal way in time – advantage: easy, disadvantage: non-efficient from a network perspective; </a:t>
            </a:r>
            <a:r>
              <a:rPr lang="en-GB" u="sng">
                <a:latin typeface="Times New Roman" pitchFamily="18" charset="0"/>
              </a:rPr>
              <a:t>Best quality</a:t>
            </a:r>
            <a:r>
              <a:rPr lang="en-GB">
                <a:latin typeface="Times New Roman" pitchFamily="18" charset="0"/>
              </a:rPr>
              <a:t>, the UE with the best quality gets the resource – advantage: efficient use of resources, disadvantage: some UE might not get any resource due to low quality, leading to disappointed subscriber; </a:t>
            </a:r>
            <a:r>
              <a:rPr lang="en-GB" u="sng">
                <a:latin typeface="Times New Roman" pitchFamily="18" charset="0"/>
              </a:rPr>
              <a:t>Proportional fairness</a:t>
            </a:r>
            <a:r>
              <a:rPr lang="en-GB">
                <a:latin typeface="Times New Roman" pitchFamily="18" charset="0"/>
              </a:rPr>
              <a:t>, e.g. to provide resources to the UE currently having the highest ratio quality/(received data volume) – advantage: all active UEs gets some data, sooner or later, disadvantage: not the best usage of the resources, but still a good compromise.</a:t>
            </a:r>
          </a:p>
          <a:p>
            <a:pPr>
              <a:spcBef>
                <a:spcPct val="30000"/>
              </a:spcBef>
            </a:pPr>
            <a:r>
              <a:rPr lang="en-GB" b="1">
                <a:latin typeface="Times New Roman" pitchFamily="18" charset="0"/>
              </a:rPr>
              <a:t>MCS: </a:t>
            </a:r>
            <a:r>
              <a:rPr lang="en-GB">
                <a:latin typeface="Times New Roman" pitchFamily="18" charset="0"/>
              </a:rPr>
              <a:t>The setting of channel coding and modulation is adjusted to the current radio conditions (influenced by pathloss, interference and fading). 1/3 Turbo coding (3 coded bits generated per data bit) is always used but the amount of puncturing (rate adaptation) can vary so that the effective coding rate varies between 1/3 to 1. Instead of puncturing also bit repetition can be used to provide coding rates of for example 1/4. For modulation QPSK, 16QAM or 64QAM can be used. The current radio conditions for the DL, e.g. C/I, is measured by the UE and reported through CQI sent to eNode B. Decision about MCS is also based on information about UE capabilities.</a:t>
            </a:r>
          </a:p>
          <a:p>
            <a:pPr>
              <a:spcBef>
                <a:spcPct val="30000"/>
              </a:spcBef>
            </a:pPr>
            <a:r>
              <a:rPr lang="en-GB" b="1">
                <a:latin typeface="Times New Roman" pitchFamily="18" charset="0"/>
              </a:rPr>
              <a:t>UE categories:</a:t>
            </a:r>
            <a:r>
              <a:rPr lang="en-GB">
                <a:latin typeface="Times New Roman" pitchFamily="18" charset="0"/>
              </a:rPr>
              <a:t> At the moment there are five different UE categories defined based on UE max capabilities.</a:t>
            </a:r>
          </a:p>
          <a:p>
            <a:pPr>
              <a:spcBef>
                <a:spcPct val="30000"/>
              </a:spcBef>
              <a:buFont typeface="Arial" charset="0"/>
              <a:buChar char="•"/>
            </a:pPr>
            <a:r>
              <a:rPr lang="en-GB">
                <a:latin typeface="Times New Roman" pitchFamily="18" charset="0"/>
              </a:rPr>
              <a:t> Category 1: DL 10 Mbps, UL 5 Mbps, 16 QAM, 1 layer for spatial multiplexing</a:t>
            </a:r>
          </a:p>
          <a:p>
            <a:pPr>
              <a:spcBef>
                <a:spcPct val="30000"/>
              </a:spcBef>
              <a:buFont typeface="Arial" charset="0"/>
              <a:buChar char="•"/>
            </a:pPr>
            <a:r>
              <a:rPr lang="en-GB">
                <a:latin typeface="Times New Roman" pitchFamily="18" charset="0"/>
              </a:rPr>
              <a:t> Category 2: DL 50 Mbps, UL 25 Mbps, 2 layers</a:t>
            </a:r>
          </a:p>
          <a:p>
            <a:pPr>
              <a:spcBef>
                <a:spcPct val="30000"/>
              </a:spcBef>
              <a:buFont typeface="Arial" charset="0"/>
              <a:buChar char="•"/>
            </a:pPr>
            <a:r>
              <a:rPr lang="en-GB">
                <a:latin typeface="Times New Roman" pitchFamily="18" charset="0"/>
              </a:rPr>
              <a:t> Category 3: DL 100 Mbps, UL 50 Mbps, 2 layers</a:t>
            </a:r>
          </a:p>
          <a:p>
            <a:pPr>
              <a:spcBef>
                <a:spcPct val="30000"/>
              </a:spcBef>
              <a:buFont typeface="Arial" charset="0"/>
              <a:buChar char="•"/>
            </a:pPr>
            <a:r>
              <a:rPr lang="en-GB">
                <a:latin typeface="Times New Roman" pitchFamily="18" charset="0"/>
              </a:rPr>
              <a:t> Category 4: DL 150 Mbps, UL 50 Mbps</a:t>
            </a:r>
          </a:p>
          <a:p>
            <a:pPr>
              <a:spcBef>
                <a:spcPct val="30000"/>
              </a:spcBef>
              <a:buFont typeface="Arial" charset="0"/>
              <a:buChar char="•"/>
            </a:pPr>
            <a:r>
              <a:rPr lang="en-GB">
                <a:latin typeface="Times New Roman" pitchFamily="18" charset="0"/>
              </a:rPr>
              <a:t> Category 5: DL 300 Mbps, UL 75 Mbps, 64 QAM, 4 layers</a:t>
            </a:r>
          </a:p>
          <a:p>
            <a:pPr>
              <a:spcBef>
                <a:spcPct val="30000"/>
              </a:spcBef>
            </a:pPr>
            <a:r>
              <a:rPr lang="en-GB" b="1">
                <a:latin typeface="Times New Roman" pitchFamily="18" charset="0"/>
                <a:cs typeface="Times New Roman" pitchFamily="18" charset="0"/>
              </a:rPr>
              <a:t>CQI:</a:t>
            </a:r>
            <a:r>
              <a:rPr lang="en-GB">
                <a:latin typeface="Times New Roman" pitchFamily="18" charset="0"/>
                <a:cs typeface="Times New Roman" pitchFamily="18" charset="0"/>
              </a:rPr>
              <a:t> Channel Quality Indicator. Information about radio channel quality based on measurements performed by the UE. CQI is sent to the eNode B. Three types of CQI reporting are currently defined:</a:t>
            </a:r>
          </a:p>
          <a:p>
            <a:pPr>
              <a:spcBef>
                <a:spcPct val="0"/>
              </a:spcBef>
              <a:buFont typeface="Arial" charset="0"/>
              <a:buChar char="•"/>
            </a:pPr>
            <a:r>
              <a:rPr lang="en-GB">
                <a:latin typeface="Times New Roman" pitchFamily="18" charset="0"/>
                <a:cs typeface="Times New Roman" pitchFamily="18" charset="0"/>
              </a:rPr>
              <a:t>Wideband: providing channel quality information of the entire system bandwidth of the cell;</a:t>
            </a:r>
            <a:endParaRPr lang="en-US">
              <a:latin typeface="Times New Roman" pitchFamily="18" charset="0"/>
              <a:cs typeface="Times New Roman" pitchFamily="18" charset="0"/>
            </a:endParaRPr>
          </a:p>
          <a:p>
            <a:pPr>
              <a:spcBef>
                <a:spcPct val="0"/>
              </a:spcBef>
              <a:buFont typeface="Arial" charset="0"/>
              <a:buChar char="•"/>
            </a:pPr>
            <a:r>
              <a:rPr lang="en-GB">
                <a:latin typeface="Times New Roman" pitchFamily="18" charset="0"/>
                <a:cs typeface="Times New Roman" pitchFamily="18" charset="0"/>
              </a:rPr>
              <a:t>Multi-band: providing channel quality information of subset(s) of the system bandwidth of the cell;</a:t>
            </a:r>
            <a:endParaRPr lang="en-US">
              <a:latin typeface="Times New Roman" pitchFamily="18" charset="0"/>
              <a:cs typeface="Times New Roman" pitchFamily="18" charset="0"/>
            </a:endParaRPr>
          </a:p>
          <a:p>
            <a:pPr>
              <a:spcBef>
                <a:spcPct val="0"/>
              </a:spcBef>
              <a:buFont typeface="Arial" charset="0"/>
              <a:buChar char="•"/>
            </a:pPr>
            <a:r>
              <a:rPr lang="en-GB">
                <a:latin typeface="Times New Roman" pitchFamily="18" charset="0"/>
                <a:cs typeface="Times New Roman" pitchFamily="18" charset="0"/>
              </a:rPr>
              <a:t>MIMO </a:t>
            </a:r>
          </a:p>
          <a:p>
            <a:pPr>
              <a:spcBef>
                <a:spcPct val="30000"/>
              </a:spcBef>
            </a:pPr>
            <a:endParaRPr lang="en-GB">
              <a:latin typeface="Times New Roman" pitchFamily="18" charset="0"/>
            </a:endParaRPr>
          </a:p>
          <a:p>
            <a:pPr>
              <a:spcBef>
                <a:spcPct val="30000"/>
              </a:spcBef>
            </a:pPr>
            <a:r>
              <a:rPr lang="en-GB">
                <a:latin typeface="Times New Roman" pitchFamily="18" charset="0"/>
              </a:rPr>
              <a:t>Ref. 3GPP 36.300 (E-UTRAN overall description)</a:t>
            </a:r>
          </a:p>
          <a:p>
            <a:pPr>
              <a:spcBef>
                <a:spcPct val="30000"/>
              </a:spcBef>
            </a:pPr>
            <a:endParaRPr lang="en-GB">
              <a:latin typeface="Times New Roman" pitchFamily="18" charset="0"/>
            </a:endParaRPr>
          </a:p>
          <a:p>
            <a:pPr>
              <a:spcBef>
                <a:spcPct val="30000"/>
              </a:spcBef>
            </a:pPr>
            <a:endParaRPr lang="en-GB">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hdr" sz="quarter"/>
          </p:nvPr>
        </p:nvSpPr>
        <p:spPr>
          <a:noFill/>
        </p:spPr>
        <p:txBody>
          <a:bodyPr/>
          <a:lstStyle/>
          <a:p>
            <a:r>
              <a:rPr lang="en-US">
                <a:cs typeface="Arial" charset="0"/>
              </a:rPr>
              <a:t>LTE Seminar</a:t>
            </a:r>
          </a:p>
        </p:txBody>
      </p:sp>
      <p:sp>
        <p:nvSpPr>
          <p:cNvPr id="50178" name="Rectangle 3"/>
          <p:cNvSpPr>
            <a:spLocks noGrp="1" noChangeArrowheads="1"/>
          </p:cNvSpPr>
          <p:nvPr>
            <p:ph type="dt" sz="quarter" idx="1"/>
          </p:nvPr>
        </p:nvSpPr>
        <p:spPr>
          <a:noFill/>
        </p:spPr>
        <p:txBody>
          <a:bodyPr/>
          <a:lstStyle/>
          <a:p>
            <a:r>
              <a:rPr lang="en-US">
                <a:cs typeface="Arial" charset="0"/>
              </a:rPr>
              <a:t>2007-08-24</a:t>
            </a:r>
          </a:p>
        </p:txBody>
      </p:sp>
      <p:sp>
        <p:nvSpPr>
          <p:cNvPr id="50179" name="Rectangle 7"/>
          <p:cNvSpPr>
            <a:spLocks noGrp="1" noChangeArrowheads="1"/>
          </p:cNvSpPr>
          <p:nvPr>
            <p:ph type="sldNum" sz="quarter" idx="5"/>
          </p:nvPr>
        </p:nvSpPr>
        <p:spPr>
          <a:noFill/>
        </p:spPr>
        <p:txBody>
          <a:bodyPr/>
          <a:lstStyle/>
          <a:p>
            <a:fld id="{F6B3718E-F8F0-46FB-9FCF-A5311D20B250}" type="slidenum">
              <a:rPr lang="en-US" smtClean="0">
                <a:cs typeface="Arial" charset="0"/>
              </a:rPr>
              <a:pPr/>
              <a:t>17</a:t>
            </a:fld>
            <a:endParaRPr lang="en-US">
              <a:cs typeface="Arial"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6469DD0-7291-4E69-B1F6-838016A610DB}"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7BDEB-25B1-46A1-B715-5C242BD5E692}" type="slidenum">
              <a:rPr lang="en-US" smtClean="0"/>
              <a:t>‹#›</a:t>
            </a:fld>
            <a:endParaRPr lang="en-US"/>
          </a:p>
        </p:txBody>
      </p:sp>
    </p:spTree>
    <p:extLst>
      <p:ext uri="{BB962C8B-B14F-4D97-AF65-F5344CB8AC3E}">
        <p14:creationId xmlns:p14="http://schemas.microsoft.com/office/powerpoint/2010/main" val="684710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469DD0-7291-4E69-B1F6-838016A610DB}"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7BDEB-25B1-46A1-B715-5C242BD5E692}" type="slidenum">
              <a:rPr lang="en-US" smtClean="0"/>
              <a:t>‹#›</a:t>
            </a:fld>
            <a:endParaRPr lang="en-US"/>
          </a:p>
        </p:txBody>
      </p:sp>
    </p:spTree>
    <p:extLst>
      <p:ext uri="{BB962C8B-B14F-4D97-AF65-F5344CB8AC3E}">
        <p14:creationId xmlns:p14="http://schemas.microsoft.com/office/powerpoint/2010/main" val="3878384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469DD0-7291-4E69-B1F6-838016A610DB}"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7BDEB-25B1-46A1-B715-5C242BD5E692}" type="slidenum">
              <a:rPr lang="en-US" smtClean="0"/>
              <a:t>‹#›</a:t>
            </a:fld>
            <a:endParaRPr lang="en-US"/>
          </a:p>
        </p:txBody>
      </p:sp>
    </p:spTree>
    <p:extLst>
      <p:ext uri="{BB962C8B-B14F-4D97-AF65-F5344CB8AC3E}">
        <p14:creationId xmlns:p14="http://schemas.microsoft.com/office/powerpoint/2010/main" val="1996373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469DD0-7291-4E69-B1F6-838016A610DB}"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7BDEB-25B1-46A1-B715-5C242BD5E692}" type="slidenum">
              <a:rPr lang="en-US" smtClean="0"/>
              <a:t>‹#›</a:t>
            </a:fld>
            <a:endParaRPr lang="en-US"/>
          </a:p>
        </p:txBody>
      </p:sp>
    </p:spTree>
    <p:extLst>
      <p:ext uri="{BB962C8B-B14F-4D97-AF65-F5344CB8AC3E}">
        <p14:creationId xmlns:p14="http://schemas.microsoft.com/office/powerpoint/2010/main" val="2636025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469DD0-7291-4E69-B1F6-838016A610DB}"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7BDEB-25B1-46A1-B715-5C242BD5E692}" type="slidenum">
              <a:rPr lang="en-US" smtClean="0"/>
              <a:t>‹#›</a:t>
            </a:fld>
            <a:endParaRPr lang="en-US"/>
          </a:p>
        </p:txBody>
      </p:sp>
    </p:spTree>
    <p:extLst>
      <p:ext uri="{BB962C8B-B14F-4D97-AF65-F5344CB8AC3E}">
        <p14:creationId xmlns:p14="http://schemas.microsoft.com/office/powerpoint/2010/main" val="1595651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469DD0-7291-4E69-B1F6-838016A610DB}" type="datetimeFigureOut">
              <a:rPr lang="en-US" smtClean="0"/>
              <a:t>7/17/2021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7BDEB-25B1-46A1-B715-5C242BD5E692}" type="slidenum">
              <a:rPr lang="en-US" smtClean="0"/>
              <a:t>‹#›</a:t>
            </a:fld>
            <a:endParaRPr lang="en-US"/>
          </a:p>
        </p:txBody>
      </p:sp>
    </p:spTree>
    <p:extLst>
      <p:ext uri="{BB962C8B-B14F-4D97-AF65-F5344CB8AC3E}">
        <p14:creationId xmlns:p14="http://schemas.microsoft.com/office/powerpoint/2010/main" val="520662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469DD0-7291-4E69-B1F6-838016A610DB}" type="datetimeFigureOut">
              <a:rPr lang="en-US" smtClean="0"/>
              <a:t>7/17/2021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B7BDEB-25B1-46A1-B715-5C242BD5E692}" type="slidenum">
              <a:rPr lang="en-US" smtClean="0"/>
              <a:t>‹#›</a:t>
            </a:fld>
            <a:endParaRPr lang="en-US"/>
          </a:p>
        </p:txBody>
      </p:sp>
    </p:spTree>
    <p:extLst>
      <p:ext uri="{BB962C8B-B14F-4D97-AF65-F5344CB8AC3E}">
        <p14:creationId xmlns:p14="http://schemas.microsoft.com/office/powerpoint/2010/main" val="1611259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469DD0-7291-4E69-B1F6-838016A610DB}" type="datetimeFigureOut">
              <a:rPr lang="en-US" smtClean="0"/>
              <a:t>7/17/2021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B7BDEB-25B1-46A1-B715-5C242BD5E692}" type="slidenum">
              <a:rPr lang="en-US" smtClean="0"/>
              <a:t>‹#›</a:t>
            </a:fld>
            <a:endParaRPr lang="en-US"/>
          </a:p>
        </p:txBody>
      </p:sp>
    </p:spTree>
    <p:extLst>
      <p:ext uri="{BB962C8B-B14F-4D97-AF65-F5344CB8AC3E}">
        <p14:creationId xmlns:p14="http://schemas.microsoft.com/office/powerpoint/2010/main" val="382247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469DD0-7291-4E69-B1F6-838016A610DB}" type="datetimeFigureOut">
              <a:rPr lang="en-US" smtClean="0"/>
              <a:t>7/17/2021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B7BDEB-25B1-46A1-B715-5C242BD5E692}" type="slidenum">
              <a:rPr lang="en-US" smtClean="0"/>
              <a:t>‹#›</a:t>
            </a:fld>
            <a:endParaRPr lang="en-US"/>
          </a:p>
        </p:txBody>
      </p:sp>
    </p:spTree>
    <p:extLst>
      <p:ext uri="{BB962C8B-B14F-4D97-AF65-F5344CB8AC3E}">
        <p14:creationId xmlns:p14="http://schemas.microsoft.com/office/powerpoint/2010/main" val="908535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469DD0-7291-4E69-B1F6-838016A610DB}" type="datetimeFigureOut">
              <a:rPr lang="en-US" smtClean="0"/>
              <a:t>7/17/2021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7BDEB-25B1-46A1-B715-5C242BD5E692}" type="slidenum">
              <a:rPr lang="en-US" smtClean="0"/>
              <a:t>‹#›</a:t>
            </a:fld>
            <a:endParaRPr lang="en-US"/>
          </a:p>
        </p:txBody>
      </p:sp>
    </p:spTree>
    <p:extLst>
      <p:ext uri="{BB962C8B-B14F-4D97-AF65-F5344CB8AC3E}">
        <p14:creationId xmlns:p14="http://schemas.microsoft.com/office/powerpoint/2010/main" val="1679942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469DD0-7291-4E69-B1F6-838016A610DB}" type="datetimeFigureOut">
              <a:rPr lang="en-US" smtClean="0"/>
              <a:t>7/17/2021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7BDEB-25B1-46A1-B715-5C242BD5E692}" type="slidenum">
              <a:rPr lang="en-US" smtClean="0"/>
              <a:t>‹#›</a:t>
            </a:fld>
            <a:endParaRPr lang="en-US"/>
          </a:p>
        </p:txBody>
      </p:sp>
    </p:spTree>
    <p:extLst>
      <p:ext uri="{BB962C8B-B14F-4D97-AF65-F5344CB8AC3E}">
        <p14:creationId xmlns:p14="http://schemas.microsoft.com/office/powerpoint/2010/main" val="4151872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69DD0-7291-4E69-B1F6-838016A610DB}" type="datetimeFigureOut">
              <a:rPr lang="en-US" smtClean="0"/>
              <a:t>7/17/2021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B7BDEB-25B1-46A1-B715-5C242BD5E692}" type="slidenum">
              <a:rPr lang="en-US" smtClean="0"/>
              <a:t>‹#›</a:t>
            </a:fld>
            <a:endParaRPr lang="en-US"/>
          </a:p>
        </p:txBody>
      </p:sp>
    </p:spTree>
    <p:extLst>
      <p:ext uri="{BB962C8B-B14F-4D97-AF65-F5344CB8AC3E}">
        <p14:creationId xmlns:p14="http://schemas.microsoft.com/office/powerpoint/2010/main" val="1948236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onyericsson.com/spg.jsp?cc=gb&amp;lc=en&amp;ver=4000&amp;template=pp1_loader&amp;php=php1_10238&amp;zone=pp&amp;lm=pp1&amp;pid=10238" TargetMode="Externa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onyericsson.com/spg.jsp?cc=gb&amp;lc=en&amp;ver=4000&amp;template=pp1_loader&amp;php=php1_10238&amp;zone=pp&amp;lm=pp1&amp;pid=10238" TargetMode="Externa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56466" y="1981200"/>
            <a:ext cx="8591550" cy="1676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4th Generation Mobile Communications and Beyond</a:t>
            </a:r>
          </a:p>
        </p:txBody>
      </p:sp>
    </p:spTree>
    <p:extLst>
      <p:ext uri="{BB962C8B-B14F-4D97-AF65-F5344CB8AC3E}">
        <p14:creationId xmlns:p14="http://schemas.microsoft.com/office/powerpoint/2010/main" val="203113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Line 224"/>
          <p:cNvSpPr>
            <a:spLocks noChangeShapeType="1"/>
          </p:cNvSpPr>
          <p:nvPr/>
        </p:nvSpPr>
        <p:spPr bwMode="auto">
          <a:xfrm>
            <a:off x="3906838" y="5716588"/>
            <a:ext cx="1860550" cy="0"/>
          </a:xfrm>
          <a:prstGeom prst="line">
            <a:avLst/>
          </a:prstGeom>
          <a:noFill/>
          <a:ln w="19050">
            <a:solidFill>
              <a:srgbClr val="000000"/>
            </a:solidFill>
            <a:round/>
            <a:headEnd type="triangle" w="sm" len="med"/>
            <a:tailEnd type="triangle" w="sm" len="med"/>
          </a:ln>
        </p:spPr>
        <p:txBody>
          <a:bodyPr/>
          <a:lstStyle/>
          <a:p>
            <a:endParaRPr lang="en-US"/>
          </a:p>
        </p:txBody>
      </p:sp>
      <p:sp>
        <p:nvSpPr>
          <p:cNvPr id="45058" name="AutoShape 2"/>
          <p:cNvSpPr>
            <a:spLocks noChangeArrowheads="1"/>
          </p:cNvSpPr>
          <p:nvPr/>
        </p:nvSpPr>
        <p:spPr bwMode="auto">
          <a:xfrm>
            <a:off x="1479550" y="2954338"/>
            <a:ext cx="2346325" cy="992187"/>
          </a:xfrm>
          <a:prstGeom prst="roundRect">
            <a:avLst>
              <a:gd name="adj" fmla="val 4778"/>
            </a:avLst>
          </a:prstGeom>
          <a:solidFill>
            <a:srgbClr val="FFFFCC"/>
          </a:solidFill>
          <a:ln w="9525">
            <a:solidFill>
              <a:srgbClr val="000000"/>
            </a:solidFill>
            <a:round/>
            <a:headEnd/>
            <a:tailEnd/>
          </a:ln>
        </p:spPr>
        <p:txBody>
          <a:bodyPr wrap="none" anchor="ctr"/>
          <a:lstStyle/>
          <a:p>
            <a:pPr eaLnBrk="0" hangingPunct="0"/>
            <a:endParaRPr lang="en-US"/>
          </a:p>
        </p:txBody>
      </p:sp>
      <p:sp>
        <p:nvSpPr>
          <p:cNvPr id="45059" name="AutoShape 3"/>
          <p:cNvSpPr>
            <a:spLocks noChangeArrowheads="1"/>
          </p:cNvSpPr>
          <p:nvPr/>
        </p:nvSpPr>
        <p:spPr bwMode="auto">
          <a:xfrm>
            <a:off x="5886450" y="3036888"/>
            <a:ext cx="1941513" cy="866775"/>
          </a:xfrm>
          <a:prstGeom prst="roundRect">
            <a:avLst>
              <a:gd name="adj" fmla="val 6898"/>
            </a:avLst>
          </a:prstGeom>
          <a:solidFill>
            <a:srgbClr val="FFFFCC"/>
          </a:solidFill>
          <a:ln w="9525">
            <a:solidFill>
              <a:srgbClr val="000000"/>
            </a:solidFill>
            <a:round/>
            <a:headEnd/>
            <a:tailEnd/>
          </a:ln>
        </p:spPr>
        <p:txBody>
          <a:bodyPr wrap="none" anchor="ctr"/>
          <a:lstStyle/>
          <a:p>
            <a:pPr eaLnBrk="0" hangingPunct="0"/>
            <a:endParaRPr lang="en-US"/>
          </a:p>
        </p:txBody>
      </p:sp>
      <p:grpSp>
        <p:nvGrpSpPr>
          <p:cNvPr id="45060" name="Group 4"/>
          <p:cNvGrpSpPr>
            <a:grpSpLocks/>
          </p:cNvGrpSpPr>
          <p:nvPr/>
        </p:nvGrpSpPr>
        <p:grpSpPr bwMode="auto">
          <a:xfrm>
            <a:off x="1322388" y="2989263"/>
            <a:ext cx="2463800" cy="860425"/>
            <a:chOff x="1560" y="1744"/>
            <a:chExt cx="1487" cy="631"/>
          </a:xfrm>
        </p:grpSpPr>
        <p:sp>
          <p:nvSpPr>
            <p:cNvPr id="45262" name="Line 5"/>
            <p:cNvSpPr>
              <a:spLocks noChangeShapeType="1"/>
            </p:cNvSpPr>
            <p:nvPr/>
          </p:nvSpPr>
          <p:spPr bwMode="auto">
            <a:xfrm flipH="1">
              <a:off x="1560" y="1744"/>
              <a:ext cx="1445" cy="0"/>
            </a:xfrm>
            <a:prstGeom prst="line">
              <a:avLst/>
            </a:prstGeom>
            <a:noFill/>
            <a:ln w="9525">
              <a:solidFill>
                <a:srgbClr val="000000"/>
              </a:solidFill>
              <a:prstDash val="sysDot"/>
              <a:round/>
              <a:headEnd/>
              <a:tailEnd/>
            </a:ln>
          </p:spPr>
          <p:txBody>
            <a:bodyPr/>
            <a:lstStyle/>
            <a:p>
              <a:endParaRPr lang="en-US"/>
            </a:p>
          </p:txBody>
        </p:sp>
        <p:grpSp>
          <p:nvGrpSpPr>
            <p:cNvPr id="45263" name="Group 6"/>
            <p:cNvGrpSpPr>
              <a:grpSpLocks/>
            </p:cNvGrpSpPr>
            <p:nvPr/>
          </p:nvGrpSpPr>
          <p:grpSpPr bwMode="auto">
            <a:xfrm>
              <a:off x="3006" y="1744"/>
              <a:ext cx="41" cy="631"/>
              <a:chOff x="3006" y="1744"/>
              <a:chExt cx="41" cy="631"/>
            </a:xfrm>
          </p:grpSpPr>
          <p:sp>
            <p:nvSpPr>
              <p:cNvPr id="45269" name="Arc 7"/>
              <p:cNvSpPr>
                <a:spLocks/>
              </p:cNvSpPr>
              <p:nvPr/>
            </p:nvSpPr>
            <p:spPr bwMode="auto">
              <a:xfrm>
                <a:off x="3006" y="1744"/>
                <a:ext cx="40" cy="40"/>
              </a:xfrm>
              <a:custGeom>
                <a:avLst/>
                <a:gdLst>
                  <a:gd name="T0" fmla="*/ 0 w 24666"/>
                  <a:gd name="T1" fmla="*/ 0 h 21600"/>
                  <a:gd name="T2" fmla="*/ 40 w 24666"/>
                  <a:gd name="T3" fmla="*/ 40 h 21600"/>
                  <a:gd name="T4" fmla="*/ 5 w 24666"/>
                  <a:gd name="T5" fmla="*/ 40 h 21600"/>
                  <a:gd name="T6" fmla="*/ 0 60000 65536"/>
                  <a:gd name="T7" fmla="*/ 0 60000 65536"/>
                  <a:gd name="T8" fmla="*/ 0 60000 65536"/>
                  <a:gd name="T9" fmla="*/ 0 w 24666"/>
                  <a:gd name="T10" fmla="*/ 0 h 21600"/>
                  <a:gd name="T11" fmla="*/ 24666 w 24666"/>
                  <a:gd name="T12" fmla="*/ 21600 h 21600"/>
                </a:gdLst>
                <a:ahLst/>
                <a:cxnLst>
                  <a:cxn ang="T6">
                    <a:pos x="T0" y="T1"/>
                  </a:cxn>
                  <a:cxn ang="T7">
                    <a:pos x="T2" y="T3"/>
                  </a:cxn>
                  <a:cxn ang="T8">
                    <a:pos x="T4" y="T5"/>
                  </a:cxn>
                </a:cxnLst>
                <a:rect l="T9" t="T10" r="T11" b="T12"/>
                <a:pathLst>
                  <a:path w="24666" h="21600" fill="none" extrusionOk="0">
                    <a:moveTo>
                      <a:pt x="-1" y="218"/>
                    </a:moveTo>
                    <a:cubicBezTo>
                      <a:pt x="1015" y="73"/>
                      <a:pt x="2040" y="-1"/>
                      <a:pt x="3066" y="0"/>
                    </a:cubicBezTo>
                    <a:cubicBezTo>
                      <a:pt x="14995" y="0"/>
                      <a:pt x="24666" y="9670"/>
                      <a:pt x="24666" y="21600"/>
                    </a:cubicBezTo>
                  </a:path>
                  <a:path w="24666" h="21600" stroke="0" extrusionOk="0">
                    <a:moveTo>
                      <a:pt x="-1" y="218"/>
                    </a:moveTo>
                    <a:cubicBezTo>
                      <a:pt x="1015" y="73"/>
                      <a:pt x="2040" y="-1"/>
                      <a:pt x="3066" y="0"/>
                    </a:cubicBezTo>
                    <a:cubicBezTo>
                      <a:pt x="14995" y="0"/>
                      <a:pt x="24666" y="9670"/>
                      <a:pt x="24666" y="21600"/>
                    </a:cubicBezTo>
                    <a:lnTo>
                      <a:pt x="3066" y="21600"/>
                    </a:lnTo>
                    <a:close/>
                  </a:path>
                </a:pathLst>
              </a:custGeom>
              <a:solidFill>
                <a:srgbClr val="FFFFCC"/>
              </a:solidFill>
              <a:ln w="9525">
                <a:solidFill>
                  <a:schemeClr val="tx1"/>
                </a:solidFill>
                <a:prstDash val="sysDot"/>
                <a:round/>
                <a:headEnd/>
                <a:tailEnd/>
              </a:ln>
            </p:spPr>
            <p:txBody>
              <a:bodyPr wrap="none" anchor="ctr"/>
              <a:lstStyle/>
              <a:p>
                <a:endParaRPr lang="en-US"/>
              </a:p>
            </p:txBody>
          </p:sp>
          <p:sp>
            <p:nvSpPr>
              <p:cNvPr id="45270" name="Arc 8"/>
              <p:cNvSpPr>
                <a:spLocks/>
              </p:cNvSpPr>
              <p:nvPr/>
            </p:nvSpPr>
            <p:spPr bwMode="auto">
              <a:xfrm rot="5400000">
                <a:off x="3006" y="2335"/>
                <a:ext cx="40" cy="40"/>
              </a:xfrm>
              <a:custGeom>
                <a:avLst/>
                <a:gdLst>
                  <a:gd name="T0" fmla="*/ 0 w 24666"/>
                  <a:gd name="T1" fmla="*/ 0 h 21600"/>
                  <a:gd name="T2" fmla="*/ 40 w 24666"/>
                  <a:gd name="T3" fmla="*/ 40 h 21600"/>
                  <a:gd name="T4" fmla="*/ 5 w 24666"/>
                  <a:gd name="T5" fmla="*/ 40 h 21600"/>
                  <a:gd name="T6" fmla="*/ 0 60000 65536"/>
                  <a:gd name="T7" fmla="*/ 0 60000 65536"/>
                  <a:gd name="T8" fmla="*/ 0 60000 65536"/>
                  <a:gd name="T9" fmla="*/ 0 w 24666"/>
                  <a:gd name="T10" fmla="*/ 0 h 21600"/>
                  <a:gd name="T11" fmla="*/ 24666 w 24666"/>
                  <a:gd name="T12" fmla="*/ 21600 h 21600"/>
                </a:gdLst>
                <a:ahLst/>
                <a:cxnLst>
                  <a:cxn ang="T6">
                    <a:pos x="T0" y="T1"/>
                  </a:cxn>
                  <a:cxn ang="T7">
                    <a:pos x="T2" y="T3"/>
                  </a:cxn>
                  <a:cxn ang="T8">
                    <a:pos x="T4" y="T5"/>
                  </a:cxn>
                </a:cxnLst>
                <a:rect l="T9" t="T10" r="T11" b="T12"/>
                <a:pathLst>
                  <a:path w="24666" h="21600" fill="none" extrusionOk="0">
                    <a:moveTo>
                      <a:pt x="-1" y="218"/>
                    </a:moveTo>
                    <a:cubicBezTo>
                      <a:pt x="1015" y="73"/>
                      <a:pt x="2040" y="-1"/>
                      <a:pt x="3066" y="0"/>
                    </a:cubicBezTo>
                    <a:cubicBezTo>
                      <a:pt x="14995" y="0"/>
                      <a:pt x="24666" y="9670"/>
                      <a:pt x="24666" y="21600"/>
                    </a:cubicBezTo>
                  </a:path>
                  <a:path w="24666" h="21600" stroke="0" extrusionOk="0">
                    <a:moveTo>
                      <a:pt x="-1" y="218"/>
                    </a:moveTo>
                    <a:cubicBezTo>
                      <a:pt x="1015" y="73"/>
                      <a:pt x="2040" y="-1"/>
                      <a:pt x="3066" y="0"/>
                    </a:cubicBezTo>
                    <a:cubicBezTo>
                      <a:pt x="14995" y="0"/>
                      <a:pt x="24666" y="9670"/>
                      <a:pt x="24666" y="21600"/>
                    </a:cubicBezTo>
                    <a:lnTo>
                      <a:pt x="3066" y="21600"/>
                    </a:lnTo>
                    <a:close/>
                  </a:path>
                </a:pathLst>
              </a:custGeom>
              <a:solidFill>
                <a:srgbClr val="FFFFCC"/>
              </a:solidFill>
              <a:ln w="9525">
                <a:solidFill>
                  <a:schemeClr val="tx1"/>
                </a:solidFill>
                <a:prstDash val="sysDot"/>
                <a:round/>
                <a:headEnd/>
                <a:tailEnd/>
              </a:ln>
            </p:spPr>
            <p:txBody>
              <a:bodyPr wrap="none" anchor="ctr"/>
              <a:lstStyle/>
              <a:p>
                <a:endParaRPr lang="en-US"/>
              </a:p>
            </p:txBody>
          </p:sp>
          <p:sp>
            <p:nvSpPr>
              <p:cNvPr id="45271" name="Line 9"/>
              <p:cNvSpPr>
                <a:spLocks noChangeShapeType="1"/>
              </p:cNvSpPr>
              <p:nvPr/>
            </p:nvSpPr>
            <p:spPr bwMode="auto">
              <a:xfrm>
                <a:off x="3046" y="1784"/>
                <a:ext cx="1" cy="551"/>
              </a:xfrm>
              <a:prstGeom prst="line">
                <a:avLst/>
              </a:prstGeom>
              <a:noFill/>
              <a:ln w="9525">
                <a:solidFill>
                  <a:schemeClr val="tx1"/>
                </a:solidFill>
                <a:prstDash val="sysDot"/>
                <a:round/>
                <a:headEnd/>
                <a:tailEnd/>
              </a:ln>
            </p:spPr>
            <p:txBody>
              <a:bodyPr/>
              <a:lstStyle/>
              <a:p>
                <a:endParaRPr lang="en-US"/>
              </a:p>
            </p:txBody>
          </p:sp>
        </p:grpSp>
        <p:sp>
          <p:nvSpPr>
            <p:cNvPr id="45264" name="Line 10"/>
            <p:cNvSpPr>
              <a:spLocks noChangeShapeType="1"/>
            </p:cNvSpPr>
            <p:nvPr/>
          </p:nvSpPr>
          <p:spPr bwMode="auto">
            <a:xfrm>
              <a:off x="1791" y="2375"/>
              <a:ext cx="1213" cy="0"/>
            </a:xfrm>
            <a:prstGeom prst="line">
              <a:avLst/>
            </a:prstGeom>
            <a:noFill/>
            <a:ln w="9525">
              <a:solidFill>
                <a:schemeClr val="tx1"/>
              </a:solidFill>
              <a:prstDash val="sysDot"/>
              <a:round/>
              <a:headEnd/>
              <a:tailEnd/>
            </a:ln>
          </p:spPr>
          <p:txBody>
            <a:bodyPr/>
            <a:lstStyle/>
            <a:p>
              <a:endParaRPr lang="en-US"/>
            </a:p>
          </p:txBody>
        </p:sp>
        <p:grpSp>
          <p:nvGrpSpPr>
            <p:cNvPr id="45265" name="Group 11"/>
            <p:cNvGrpSpPr>
              <a:grpSpLocks/>
            </p:cNvGrpSpPr>
            <p:nvPr/>
          </p:nvGrpSpPr>
          <p:grpSpPr bwMode="auto">
            <a:xfrm flipH="1">
              <a:off x="1750" y="1744"/>
              <a:ext cx="41" cy="631"/>
              <a:chOff x="3119" y="1857"/>
              <a:chExt cx="41" cy="631"/>
            </a:xfrm>
          </p:grpSpPr>
          <p:sp>
            <p:nvSpPr>
              <p:cNvPr id="45266" name="Arc 12"/>
              <p:cNvSpPr>
                <a:spLocks/>
              </p:cNvSpPr>
              <p:nvPr/>
            </p:nvSpPr>
            <p:spPr bwMode="auto">
              <a:xfrm>
                <a:off x="3119" y="1857"/>
                <a:ext cx="40" cy="40"/>
              </a:xfrm>
              <a:custGeom>
                <a:avLst/>
                <a:gdLst>
                  <a:gd name="T0" fmla="*/ 0 w 24666"/>
                  <a:gd name="T1" fmla="*/ 0 h 21600"/>
                  <a:gd name="T2" fmla="*/ 40 w 24666"/>
                  <a:gd name="T3" fmla="*/ 40 h 21600"/>
                  <a:gd name="T4" fmla="*/ 5 w 24666"/>
                  <a:gd name="T5" fmla="*/ 40 h 21600"/>
                  <a:gd name="T6" fmla="*/ 0 60000 65536"/>
                  <a:gd name="T7" fmla="*/ 0 60000 65536"/>
                  <a:gd name="T8" fmla="*/ 0 60000 65536"/>
                  <a:gd name="T9" fmla="*/ 0 w 24666"/>
                  <a:gd name="T10" fmla="*/ 0 h 21600"/>
                  <a:gd name="T11" fmla="*/ 24666 w 24666"/>
                  <a:gd name="T12" fmla="*/ 21600 h 21600"/>
                </a:gdLst>
                <a:ahLst/>
                <a:cxnLst>
                  <a:cxn ang="T6">
                    <a:pos x="T0" y="T1"/>
                  </a:cxn>
                  <a:cxn ang="T7">
                    <a:pos x="T2" y="T3"/>
                  </a:cxn>
                  <a:cxn ang="T8">
                    <a:pos x="T4" y="T5"/>
                  </a:cxn>
                </a:cxnLst>
                <a:rect l="T9" t="T10" r="T11" b="T12"/>
                <a:pathLst>
                  <a:path w="24666" h="21600" fill="none" extrusionOk="0">
                    <a:moveTo>
                      <a:pt x="-1" y="218"/>
                    </a:moveTo>
                    <a:cubicBezTo>
                      <a:pt x="1015" y="73"/>
                      <a:pt x="2040" y="-1"/>
                      <a:pt x="3066" y="0"/>
                    </a:cubicBezTo>
                    <a:cubicBezTo>
                      <a:pt x="14995" y="0"/>
                      <a:pt x="24666" y="9670"/>
                      <a:pt x="24666" y="21600"/>
                    </a:cubicBezTo>
                  </a:path>
                  <a:path w="24666" h="21600" stroke="0" extrusionOk="0">
                    <a:moveTo>
                      <a:pt x="-1" y="218"/>
                    </a:moveTo>
                    <a:cubicBezTo>
                      <a:pt x="1015" y="73"/>
                      <a:pt x="2040" y="-1"/>
                      <a:pt x="3066" y="0"/>
                    </a:cubicBezTo>
                    <a:cubicBezTo>
                      <a:pt x="14995" y="0"/>
                      <a:pt x="24666" y="9670"/>
                      <a:pt x="24666" y="21600"/>
                    </a:cubicBezTo>
                    <a:lnTo>
                      <a:pt x="3066" y="21600"/>
                    </a:lnTo>
                    <a:close/>
                  </a:path>
                </a:pathLst>
              </a:custGeom>
              <a:solidFill>
                <a:srgbClr val="FFFFCC"/>
              </a:solidFill>
              <a:ln w="9525">
                <a:solidFill>
                  <a:schemeClr val="tx1"/>
                </a:solidFill>
                <a:prstDash val="sysDot"/>
                <a:round/>
                <a:headEnd/>
                <a:tailEnd/>
              </a:ln>
            </p:spPr>
            <p:txBody>
              <a:bodyPr wrap="none" anchor="ctr"/>
              <a:lstStyle/>
              <a:p>
                <a:endParaRPr lang="en-US"/>
              </a:p>
            </p:txBody>
          </p:sp>
          <p:sp>
            <p:nvSpPr>
              <p:cNvPr id="45267" name="Arc 13"/>
              <p:cNvSpPr>
                <a:spLocks/>
              </p:cNvSpPr>
              <p:nvPr/>
            </p:nvSpPr>
            <p:spPr bwMode="auto">
              <a:xfrm rot="5400000">
                <a:off x="3119" y="2448"/>
                <a:ext cx="40" cy="40"/>
              </a:xfrm>
              <a:custGeom>
                <a:avLst/>
                <a:gdLst>
                  <a:gd name="T0" fmla="*/ 0 w 24666"/>
                  <a:gd name="T1" fmla="*/ 0 h 21600"/>
                  <a:gd name="T2" fmla="*/ 40 w 24666"/>
                  <a:gd name="T3" fmla="*/ 40 h 21600"/>
                  <a:gd name="T4" fmla="*/ 5 w 24666"/>
                  <a:gd name="T5" fmla="*/ 40 h 21600"/>
                  <a:gd name="T6" fmla="*/ 0 60000 65536"/>
                  <a:gd name="T7" fmla="*/ 0 60000 65536"/>
                  <a:gd name="T8" fmla="*/ 0 60000 65536"/>
                  <a:gd name="T9" fmla="*/ 0 w 24666"/>
                  <a:gd name="T10" fmla="*/ 0 h 21600"/>
                  <a:gd name="T11" fmla="*/ 24666 w 24666"/>
                  <a:gd name="T12" fmla="*/ 21600 h 21600"/>
                </a:gdLst>
                <a:ahLst/>
                <a:cxnLst>
                  <a:cxn ang="T6">
                    <a:pos x="T0" y="T1"/>
                  </a:cxn>
                  <a:cxn ang="T7">
                    <a:pos x="T2" y="T3"/>
                  </a:cxn>
                  <a:cxn ang="T8">
                    <a:pos x="T4" y="T5"/>
                  </a:cxn>
                </a:cxnLst>
                <a:rect l="T9" t="T10" r="T11" b="T12"/>
                <a:pathLst>
                  <a:path w="24666" h="21600" fill="none" extrusionOk="0">
                    <a:moveTo>
                      <a:pt x="-1" y="218"/>
                    </a:moveTo>
                    <a:cubicBezTo>
                      <a:pt x="1015" y="73"/>
                      <a:pt x="2040" y="-1"/>
                      <a:pt x="3066" y="0"/>
                    </a:cubicBezTo>
                    <a:cubicBezTo>
                      <a:pt x="14995" y="0"/>
                      <a:pt x="24666" y="9670"/>
                      <a:pt x="24666" y="21600"/>
                    </a:cubicBezTo>
                  </a:path>
                  <a:path w="24666" h="21600" stroke="0" extrusionOk="0">
                    <a:moveTo>
                      <a:pt x="-1" y="218"/>
                    </a:moveTo>
                    <a:cubicBezTo>
                      <a:pt x="1015" y="73"/>
                      <a:pt x="2040" y="-1"/>
                      <a:pt x="3066" y="0"/>
                    </a:cubicBezTo>
                    <a:cubicBezTo>
                      <a:pt x="14995" y="0"/>
                      <a:pt x="24666" y="9670"/>
                      <a:pt x="24666" y="21600"/>
                    </a:cubicBezTo>
                    <a:lnTo>
                      <a:pt x="3066" y="21600"/>
                    </a:lnTo>
                    <a:close/>
                  </a:path>
                </a:pathLst>
              </a:custGeom>
              <a:solidFill>
                <a:srgbClr val="FFFFCC"/>
              </a:solidFill>
              <a:ln w="9525">
                <a:solidFill>
                  <a:schemeClr val="tx1"/>
                </a:solidFill>
                <a:prstDash val="sysDot"/>
                <a:round/>
                <a:headEnd/>
                <a:tailEnd/>
              </a:ln>
            </p:spPr>
            <p:txBody>
              <a:bodyPr wrap="none" anchor="ctr"/>
              <a:lstStyle/>
              <a:p>
                <a:endParaRPr lang="en-US"/>
              </a:p>
            </p:txBody>
          </p:sp>
          <p:sp>
            <p:nvSpPr>
              <p:cNvPr id="45268" name="Line 14"/>
              <p:cNvSpPr>
                <a:spLocks noChangeShapeType="1"/>
              </p:cNvSpPr>
              <p:nvPr/>
            </p:nvSpPr>
            <p:spPr bwMode="auto">
              <a:xfrm>
                <a:off x="3159" y="1897"/>
                <a:ext cx="1" cy="551"/>
              </a:xfrm>
              <a:prstGeom prst="line">
                <a:avLst/>
              </a:prstGeom>
              <a:noFill/>
              <a:ln w="9525">
                <a:solidFill>
                  <a:schemeClr val="tx1"/>
                </a:solidFill>
                <a:prstDash val="sysDot"/>
                <a:round/>
                <a:headEnd/>
                <a:tailEnd/>
              </a:ln>
            </p:spPr>
            <p:txBody>
              <a:bodyPr/>
              <a:lstStyle/>
              <a:p>
                <a:endParaRPr lang="en-US"/>
              </a:p>
            </p:txBody>
          </p:sp>
        </p:grpSp>
      </p:grpSp>
      <p:sp>
        <p:nvSpPr>
          <p:cNvPr id="45061" name="AutoShape 15"/>
          <p:cNvSpPr>
            <a:spLocks noChangeArrowheads="1"/>
          </p:cNvSpPr>
          <p:nvPr/>
        </p:nvSpPr>
        <p:spPr bwMode="auto">
          <a:xfrm>
            <a:off x="1935163" y="906463"/>
            <a:ext cx="1890712" cy="917575"/>
          </a:xfrm>
          <a:prstGeom prst="roundRect">
            <a:avLst>
              <a:gd name="adj" fmla="val 3269"/>
            </a:avLst>
          </a:prstGeom>
          <a:solidFill>
            <a:srgbClr val="FFFFCC"/>
          </a:solidFill>
          <a:ln w="9525">
            <a:solidFill>
              <a:srgbClr val="000000"/>
            </a:solidFill>
            <a:round/>
            <a:headEnd/>
            <a:tailEnd/>
          </a:ln>
        </p:spPr>
        <p:txBody>
          <a:bodyPr wrap="none" anchor="ctr"/>
          <a:lstStyle/>
          <a:p>
            <a:pPr eaLnBrk="0" hangingPunct="0"/>
            <a:endParaRPr lang="en-US"/>
          </a:p>
        </p:txBody>
      </p:sp>
      <p:sp>
        <p:nvSpPr>
          <p:cNvPr id="45062" name="AutoShape 16"/>
          <p:cNvSpPr>
            <a:spLocks noChangeArrowheads="1"/>
          </p:cNvSpPr>
          <p:nvPr/>
        </p:nvSpPr>
        <p:spPr bwMode="auto">
          <a:xfrm>
            <a:off x="1827213" y="963613"/>
            <a:ext cx="1941512" cy="915987"/>
          </a:xfrm>
          <a:prstGeom prst="roundRect">
            <a:avLst>
              <a:gd name="adj" fmla="val 3269"/>
            </a:avLst>
          </a:prstGeom>
          <a:solidFill>
            <a:srgbClr val="FFFFCC"/>
          </a:solidFill>
          <a:ln w="9525">
            <a:solidFill>
              <a:srgbClr val="000000"/>
            </a:solidFill>
            <a:round/>
            <a:headEnd/>
            <a:tailEnd/>
          </a:ln>
        </p:spPr>
        <p:txBody>
          <a:bodyPr wrap="none" anchor="ctr"/>
          <a:lstStyle/>
          <a:p>
            <a:pPr eaLnBrk="0" hangingPunct="0"/>
            <a:endParaRPr lang="en-US"/>
          </a:p>
        </p:txBody>
      </p:sp>
      <p:sp>
        <p:nvSpPr>
          <p:cNvPr id="45063" name="AutoShape 17"/>
          <p:cNvSpPr>
            <a:spLocks noChangeArrowheads="1"/>
          </p:cNvSpPr>
          <p:nvPr/>
        </p:nvSpPr>
        <p:spPr bwMode="auto">
          <a:xfrm>
            <a:off x="1577975" y="3043238"/>
            <a:ext cx="2159000" cy="860425"/>
          </a:xfrm>
          <a:prstGeom prst="roundRect">
            <a:avLst>
              <a:gd name="adj" fmla="val 6898"/>
            </a:avLst>
          </a:prstGeom>
          <a:solidFill>
            <a:srgbClr val="FFFFCC"/>
          </a:solidFill>
          <a:ln w="9525">
            <a:noFill/>
            <a:round/>
            <a:headEnd/>
            <a:tailEnd/>
          </a:ln>
        </p:spPr>
        <p:txBody>
          <a:bodyPr wrap="none" anchor="ctr"/>
          <a:lstStyle/>
          <a:p>
            <a:pPr eaLnBrk="0" hangingPunct="0"/>
            <a:endParaRPr lang="en-US"/>
          </a:p>
        </p:txBody>
      </p:sp>
      <p:sp>
        <p:nvSpPr>
          <p:cNvPr id="45064" name="AutoShape 18"/>
          <p:cNvSpPr>
            <a:spLocks noChangeArrowheads="1"/>
          </p:cNvSpPr>
          <p:nvPr/>
        </p:nvSpPr>
        <p:spPr bwMode="auto">
          <a:xfrm>
            <a:off x="1935163" y="2032000"/>
            <a:ext cx="1890712" cy="735013"/>
          </a:xfrm>
          <a:prstGeom prst="roundRect">
            <a:avLst>
              <a:gd name="adj" fmla="val 6898"/>
            </a:avLst>
          </a:prstGeom>
          <a:solidFill>
            <a:srgbClr val="FFFFCC"/>
          </a:solidFill>
          <a:ln w="9525">
            <a:solidFill>
              <a:srgbClr val="000000"/>
            </a:solidFill>
            <a:round/>
            <a:headEnd/>
            <a:tailEnd/>
          </a:ln>
        </p:spPr>
        <p:txBody>
          <a:bodyPr wrap="none" anchor="ctr"/>
          <a:lstStyle/>
          <a:p>
            <a:pPr eaLnBrk="0" hangingPunct="0"/>
            <a:endParaRPr lang="en-US"/>
          </a:p>
        </p:txBody>
      </p:sp>
      <p:sp>
        <p:nvSpPr>
          <p:cNvPr id="45065" name="AutoShape 19"/>
          <p:cNvSpPr>
            <a:spLocks noChangeArrowheads="1"/>
          </p:cNvSpPr>
          <p:nvPr/>
        </p:nvSpPr>
        <p:spPr bwMode="auto">
          <a:xfrm>
            <a:off x="1827213" y="2089150"/>
            <a:ext cx="1943100" cy="733425"/>
          </a:xfrm>
          <a:prstGeom prst="roundRect">
            <a:avLst>
              <a:gd name="adj" fmla="val 6898"/>
            </a:avLst>
          </a:prstGeom>
          <a:solidFill>
            <a:srgbClr val="FFFFCC"/>
          </a:solidFill>
          <a:ln w="9525">
            <a:solidFill>
              <a:srgbClr val="000000"/>
            </a:solidFill>
            <a:round/>
            <a:headEnd/>
            <a:tailEnd/>
          </a:ln>
        </p:spPr>
        <p:txBody>
          <a:bodyPr wrap="none" anchor="ctr"/>
          <a:lstStyle/>
          <a:p>
            <a:pPr eaLnBrk="0" hangingPunct="0"/>
            <a:endParaRPr lang="en-US"/>
          </a:p>
        </p:txBody>
      </p:sp>
      <p:sp>
        <p:nvSpPr>
          <p:cNvPr id="45066" name="Rectangle 20"/>
          <p:cNvSpPr>
            <a:spLocks noChangeArrowheads="1"/>
          </p:cNvSpPr>
          <p:nvPr/>
        </p:nvSpPr>
        <p:spPr bwMode="auto">
          <a:xfrm>
            <a:off x="2346325" y="2408238"/>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067" name="Rectangle 21"/>
          <p:cNvSpPr>
            <a:spLocks noChangeArrowheads="1"/>
          </p:cNvSpPr>
          <p:nvPr/>
        </p:nvSpPr>
        <p:spPr bwMode="auto">
          <a:xfrm>
            <a:off x="2308225" y="2433638"/>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068" name="Rectangle 22"/>
          <p:cNvSpPr>
            <a:spLocks noChangeArrowheads="1"/>
          </p:cNvSpPr>
          <p:nvPr/>
        </p:nvSpPr>
        <p:spPr bwMode="auto">
          <a:xfrm>
            <a:off x="2271713" y="2457450"/>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069" name="Text Box 23"/>
          <p:cNvSpPr txBox="1">
            <a:spLocks noChangeArrowheads="1"/>
          </p:cNvSpPr>
          <p:nvPr/>
        </p:nvSpPr>
        <p:spPr bwMode="auto">
          <a:xfrm>
            <a:off x="2232025" y="2482850"/>
            <a:ext cx="1355725" cy="254000"/>
          </a:xfrm>
          <a:prstGeom prst="rect">
            <a:avLst/>
          </a:prstGeom>
          <a:solidFill>
            <a:srgbClr val="C0C0C0"/>
          </a:solidFill>
          <a:ln w="9525">
            <a:solidFill>
              <a:srgbClr val="000000"/>
            </a:solidFill>
            <a:miter lim="800000"/>
            <a:headEnd/>
            <a:tailEnd/>
          </a:ln>
        </p:spPr>
        <p:txBody>
          <a:bodyPr lIns="54000" rIns="54000">
            <a:spAutoFit/>
          </a:bodyPr>
          <a:lstStyle/>
          <a:p>
            <a:pPr algn="ctr"/>
            <a:r>
              <a:rPr lang="sv-SE" sz="1000" b="1">
                <a:solidFill>
                  <a:srgbClr val="000000"/>
                </a:solidFill>
              </a:rPr>
              <a:t>Segmentation, ARQ</a:t>
            </a:r>
            <a:endParaRPr lang="en-US" sz="1000" b="1">
              <a:solidFill>
                <a:srgbClr val="000000"/>
              </a:solidFill>
            </a:endParaRPr>
          </a:p>
        </p:txBody>
      </p:sp>
      <p:sp>
        <p:nvSpPr>
          <p:cNvPr id="45070" name="Line 24"/>
          <p:cNvSpPr>
            <a:spLocks noChangeShapeType="1"/>
          </p:cNvSpPr>
          <p:nvPr/>
        </p:nvSpPr>
        <p:spPr bwMode="auto">
          <a:xfrm>
            <a:off x="2813050" y="1695450"/>
            <a:ext cx="0" cy="793750"/>
          </a:xfrm>
          <a:prstGeom prst="line">
            <a:avLst/>
          </a:prstGeom>
          <a:noFill/>
          <a:ln w="9525">
            <a:solidFill>
              <a:srgbClr val="000000"/>
            </a:solidFill>
            <a:round/>
            <a:headEnd/>
            <a:tailEnd type="triangle" w="sm" len="sm"/>
          </a:ln>
        </p:spPr>
        <p:txBody>
          <a:bodyPr/>
          <a:lstStyle/>
          <a:p>
            <a:endParaRPr lang="en-US"/>
          </a:p>
        </p:txBody>
      </p:sp>
      <p:sp>
        <p:nvSpPr>
          <p:cNvPr id="45071" name="Line 25"/>
          <p:cNvSpPr>
            <a:spLocks noChangeShapeType="1"/>
          </p:cNvSpPr>
          <p:nvPr/>
        </p:nvSpPr>
        <p:spPr bwMode="auto">
          <a:xfrm>
            <a:off x="2898775" y="1711325"/>
            <a:ext cx="0" cy="749300"/>
          </a:xfrm>
          <a:prstGeom prst="line">
            <a:avLst/>
          </a:prstGeom>
          <a:noFill/>
          <a:ln w="9525">
            <a:solidFill>
              <a:srgbClr val="000000"/>
            </a:solidFill>
            <a:round/>
            <a:headEnd/>
            <a:tailEnd type="triangle" w="sm" len="sm"/>
          </a:ln>
        </p:spPr>
        <p:txBody>
          <a:bodyPr/>
          <a:lstStyle/>
          <a:p>
            <a:endParaRPr lang="en-US"/>
          </a:p>
        </p:txBody>
      </p:sp>
      <p:sp>
        <p:nvSpPr>
          <p:cNvPr id="45072" name="Line 26"/>
          <p:cNvSpPr>
            <a:spLocks noChangeShapeType="1"/>
          </p:cNvSpPr>
          <p:nvPr/>
        </p:nvSpPr>
        <p:spPr bwMode="auto">
          <a:xfrm>
            <a:off x="2978150" y="1727200"/>
            <a:ext cx="0" cy="703263"/>
          </a:xfrm>
          <a:prstGeom prst="line">
            <a:avLst/>
          </a:prstGeom>
          <a:noFill/>
          <a:ln w="9525">
            <a:solidFill>
              <a:srgbClr val="000000"/>
            </a:solidFill>
            <a:round/>
            <a:headEnd/>
            <a:tailEnd type="triangle" w="sm" len="sm"/>
          </a:ln>
        </p:spPr>
        <p:txBody>
          <a:bodyPr/>
          <a:lstStyle/>
          <a:p>
            <a:endParaRPr lang="en-US"/>
          </a:p>
        </p:txBody>
      </p:sp>
      <p:sp>
        <p:nvSpPr>
          <p:cNvPr id="45073" name="Line 27"/>
          <p:cNvSpPr>
            <a:spLocks noChangeShapeType="1"/>
          </p:cNvSpPr>
          <p:nvPr/>
        </p:nvSpPr>
        <p:spPr bwMode="auto">
          <a:xfrm>
            <a:off x="3049588" y="1743075"/>
            <a:ext cx="0" cy="663575"/>
          </a:xfrm>
          <a:prstGeom prst="line">
            <a:avLst/>
          </a:prstGeom>
          <a:noFill/>
          <a:ln w="9525">
            <a:solidFill>
              <a:srgbClr val="000000"/>
            </a:solidFill>
            <a:round/>
            <a:headEnd/>
            <a:tailEnd type="triangle" w="sm" len="sm"/>
          </a:ln>
        </p:spPr>
        <p:txBody>
          <a:bodyPr/>
          <a:lstStyle/>
          <a:p>
            <a:endParaRPr lang="en-US"/>
          </a:p>
        </p:txBody>
      </p:sp>
      <p:sp>
        <p:nvSpPr>
          <p:cNvPr id="45074" name="Rectangle 28"/>
          <p:cNvSpPr>
            <a:spLocks noChangeArrowheads="1"/>
          </p:cNvSpPr>
          <p:nvPr/>
        </p:nvSpPr>
        <p:spPr bwMode="auto">
          <a:xfrm>
            <a:off x="2347913" y="1503363"/>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075" name="Rectangle 29"/>
          <p:cNvSpPr>
            <a:spLocks noChangeArrowheads="1"/>
          </p:cNvSpPr>
          <p:nvPr/>
        </p:nvSpPr>
        <p:spPr bwMode="auto">
          <a:xfrm>
            <a:off x="2309813" y="1528763"/>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076" name="Rectangle 30"/>
          <p:cNvSpPr>
            <a:spLocks noChangeArrowheads="1"/>
          </p:cNvSpPr>
          <p:nvPr/>
        </p:nvSpPr>
        <p:spPr bwMode="auto">
          <a:xfrm>
            <a:off x="2273300" y="1552575"/>
            <a:ext cx="1354138"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077" name="Text Box 31"/>
          <p:cNvSpPr txBox="1">
            <a:spLocks noChangeArrowheads="1"/>
          </p:cNvSpPr>
          <p:nvPr/>
        </p:nvSpPr>
        <p:spPr bwMode="auto">
          <a:xfrm>
            <a:off x="2233613" y="1577975"/>
            <a:ext cx="1355725" cy="254000"/>
          </a:xfrm>
          <a:prstGeom prst="rect">
            <a:avLst/>
          </a:prstGeom>
          <a:solidFill>
            <a:srgbClr val="C0C0C0"/>
          </a:solidFill>
          <a:ln w="9525">
            <a:solidFill>
              <a:srgbClr val="000000"/>
            </a:solidFill>
            <a:miter lim="800000"/>
            <a:headEnd/>
            <a:tailEnd/>
          </a:ln>
        </p:spPr>
        <p:txBody>
          <a:bodyPr lIns="54000" rIns="54000">
            <a:spAutoFit/>
          </a:bodyPr>
          <a:lstStyle/>
          <a:p>
            <a:pPr algn="ctr"/>
            <a:r>
              <a:rPr lang="sv-SE" sz="1000" b="1">
                <a:solidFill>
                  <a:srgbClr val="000000"/>
                </a:solidFill>
              </a:rPr>
              <a:t>Ciphering</a:t>
            </a:r>
            <a:endParaRPr lang="en-US" sz="1000" b="1">
              <a:solidFill>
                <a:srgbClr val="000000"/>
              </a:solidFill>
            </a:endParaRPr>
          </a:p>
        </p:txBody>
      </p:sp>
      <p:sp>
        <p:nvSpPr>
          <p:cNvPr id="45078" name="Line 32"/>
          <p:cNvSpPr>
            <a:spLocks noChangeShapeType="1"/>
          </p:cNvSpPr>
          <p:nvPr/>
        </p:nvSpPr>
        <p:spPr bwMode="auto">
          <a:xfrm>
            <a:off x="2811463" y="1317625"/>
            <a:ext cx="1587" cy="260350"/>
          </a:xfrm>
          <a:prstGeom prst="line">
            <a:avLst/>
          </a:prstGeom>
          <a:noFill/>
          <a:ln w="9525">
            <a:solidFill>
              <a:srgbClr val="000000"/>
            </a:solidFill>
            <a:round/>
            <a:headEnd/>
            <a:tailEnd type="triangle" w="sm" len="sm"/>
          </a:ln>
        </p:spPr>
        <p:txBody>
          <a:bodyPr/>
          <a:lstStyle/>
          <a:p>
            <a:endParaRPr lang="en-US"/>
          </a:p>
        </p:txBody>
      </p:sp>
      <p:sp>
        <p:nvSpPr>
          <p:cNvPr id="45079" name="Line 33"/>
          <p:cNvSpPr>
            <a:spLocks noChangeShapeType="1"/>
          </p:cNvSpPr>
          <p:nvPr/>
        </p:nvSpPr>
        <p:spPr bwMode="auto">
          <a:xfrm>
            <a:off x="2897188" y="1290638"/>
            <a:ext cx="1587" cy="260350"/>
          </a:xfrm>
          <a:prstGeom prst="line">
            <a:avLst/>
          </a:prstGeom>
          <a:noFill/>
          <a:ln w="9525">
            <a:solidFill>
              <a:srgbClr val="000000"/>
            </a:solidFill>
            <a:round/>
            <a:headEnd/>
            <a:tailEnd type="triangle" w="sm" len="sm"/>
          </a:ln>
        </p:spPr>
        <p:txBody>
          <a:bodyPr/>
          <a:lstStyle/>
          <a:p>
            <a:endParaRPr lang="en-US"/>
          </a:p>
        </p:txBody>
      </p:sp>
      <p:sp>
        <p:nvSpPr>
          <p:cNvPr id="45080" name="Line 34"/>
          <p:cNvSpPr>
            <a:spLocks noChangeShapeType="1"/>
          </p:cNvSpPr>
          <p:nvPr/>
        </p:nvSpPr>
        <p:spPr bwMode="auto">
          <a:xfrm>
            <a:off x="2976563" y="1265238"/>
            <a:ext cx="1587" cy="260350"/>
          </a:xfrm>
          <a:prstGeom prst="line">
            <a:avLst/>
          </a:prstGeom>
          <a:noFill/>
          <a:ln w="9525">
            <a:solidFill>
              <a:srgbClr val="000000"/>
            </a:solidFill>
            <a:round/>
            <a:headEnd/>
            <a:tailEnd type="triangle" w="sm" len="sm"/>
          </a:ln>
        </p:spPr>
        <p:txBody>
          <a:bodyPr/>
          <a:lstStyle/>
          <a:p>
            <a:endParaRPr lang="en-US"/>
          </a:p>
        </p:txBody>
      </p:sp>
      <p:sp>
        <p:nvSpPr>
          <p:cNvPr id="45081" name="Line 35"/>
          <p:cNvSpPr>
            <a:spLocks noChangeShapeType="1"/>
          </p:cNvSpPr>
          <p:nvPr/>
        </p:nvSpPr>
        <p:spPr bwMode="auto">
          <a:xfrm>
            <a:off x="3048000" y="1243013"/>
            <a:ext cx="1588" cy="260350"/>
          </a:xfrm>
          <a:prstGeom prst="line">
            <a:avLst/>
          </a:prstGeom>
          <a:noFill/>
          <a:ln w="9525">
            <a:solidFill>
              <a:srgbClr val="000000"/>
            </a:solidFill>
            <a:round/>
            <a:headEnd/>
            <a:tailEnd type="triangle" w="sm" len="sm"/>
          </a:ln>
        </p:spPr>
        <p:txBody>
          <a:bodyPr/>
          <a:lstStyle/>
          <a:p>
            <a:endParaRPr lang="en-US"/>
          </a:p>
        </p:txBody>
      </p:sp>
      <p:sp>
        <p:nvSpPr>
          <p:cNvPr id="45082" name="Rectangle 36"/>
          <p:cNvSpPr>
            <a:spLocks noChangeArrowheads="1"/>
          </p:cNvSpPr>
          <p:nvPr/>
        </p:nvSpPr>
        <p:spPr bwMode="auto">
          <a:xfrm>
            <a:off x="2347913" y="1038225"/>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083" name="Rectangle 37"/>
          <p:cNvSpPr>
            <a:spLocks noChangeArrowheads="1"/>
          </p:cNvSpPr>
          <p:nvPr/>
        </p:nvSpPr>
        <p:spPr bwMode="auto">
          <a:xfrm>
            <a:off x="2309813" y="1062038"/>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084" name="Rectangle 38"/>
          <p:cNvSpPr>
            <a:spLocks noChangeArrowheads="1"/>
          </p:cNvSpPr>
          <p:nvPr/>
        </p:nvSpPr>
        <p:spPr bwMode="auto">
          <a:xfrm>
            <a:off x="2273300" y="1087438"/>
            <a:ext cx="1354138"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085" name="Text Box 39"/>
          <p:cNvSpPr txBox="1">
            <a:spLocks noChangeArrowheads="1"/>
          </p:cNvSpPr>
          <p:nvPr/>
        </p:nvSpPr>
        <p:spPr bwMode="auto">
          <a:xfrm>
            <a:off x="2233613" y="1111250"/>
            <a:ext cx="1355725" cy="254000"/>
          </a:xfrm>
          <a:prstGeom prst="rect">
            <a:avLst/>
          </a:prstGeom>
          <a:solidFill>
            <a:srgbClr val="C0C0C0"/>
          </a:solidFill>
          <a:ln w="9525">
            <a:solidFill>
              <a:srgbClr val="000000"/>
            </a:solidFill>
            <a:miter lim="800000"/>
            <a:headEnd/>
            <a:tailEnd/>
          </a:ln>
        </p:spPr>
        <p:txBody>
          <a:bodyPr lIns="54000" rIns="54000">
            <a:spAutoFit/>
          </a:bodyPr>
          <a:lstStyle/>
          <a:p>
            <a:pPr algn="ctr"/>
            <a:r>
              <a:rPr lang="sv-SE" sz="1000" b="1">
                <a:solidFill>
                  <a:srgbClr val="000000"/>
                </a:solidFill>
              </a:rPr>
              <a:t>Header Compr.</a:t>
            </a:r>
            <a:endParaRPr lang="en-US" sz="1000" b="1">
              <a:solidFill>
                <a:srgbClr val="000000"/>
              </a:solidFill>
            </a:endParaRPr>
          </a:p>
        </p:txBody>
      </p:sp>
      <p:sp>
        <p:nvSpPr>
          <p:cNvPr id="45086" name="Line 40"/>
          <p:cNvSpPr>
            <a:spLocks noChangeShapeType="1"/>
          </p:cNvSpPr>
          <p:nvPr/>
        </p:nvSpPr>
        <p:spPr bwMode="auto">
          <a:xfrm>
            <a:off x="2811463" y="712788"/>
            <a:ext cx="1587" cy="403225"/>
          </a:xfrm>
          <a:prstGeom prst="line">
            <a:avLst/>
          </a:prstGeom>
          <a:noFill/>
          <a:ln w="9525">
            <a:solidFill>
              <a:srgbClr val="000000"/>
            </a:solidFill>
            <a:round/>
            <a:headEnd/>
            <a:tailEnd type="triangle" w="sm" len="sm"/>
          </a:ln>
        </p:spPr>
        <p:txBody>
          <a:bodyPr/>
          <a:lstStyle/>
          <a:p>
            <a:endParaRPr lang="en-US"/>
          </a:p>
        </p:txBody>
      </p:sp>
      <p:sp>
        <p:nvSpPr>
          <p:cNvPr id="45087" name="Line 41"/>
          <p:cNvSpPr>
            <a:spLocks noChangeShapeType="1"/>
          </p:cNvSpPr>
          <p:nvPr/>
        </p:nvSpPr>
        <p:spPr bwMode="auto">
          <a:xfrm>
            <a:off x="2897188" y="712788"/>
            <a:ext cx="1587" cy="376237"/>
          </a:xfrm>
          <a:prstGeom prst="line">
            <a:avLst/>
          </a:prstGeom>
          <a:noFill/>
          <a:ln w="9525">
            <a:solidFill>
              <a:srgbClr val="000000"/>
            </a:solidFill>
            <a:round/>
            <a:headEnd/>
            <a:tailEnd type="triangle" w="sm" len="sm"/>
          </a:ln>
        </p:spPr>
        <p:txBody>
          <a:bodyPr/>
          <a:lstStyle/>
          <a:p>
            <a:endParaRPr lang="en-US"/>
          </a:p>
        </p:txBody>
      </p:sp>
      <p:sp>
        <p:nvSpPr>
          <p:cNvPr id="45088" name="Line 42"/>
          <p:cNvSpPr>
            <a:spLocks noChangeShapeType="1"/>
          </p:cNvSpPr>
          <p:nvPr/>
        </p:nvSpPr>
        <p:spPr bwMode="auto">
          <a:xfrm>
            <a:off x="2976563" y="712788"/>
            <a:ext cx="1587" cy="354012"/>
          </a:xfrm>
          <a:prstGeom prst="line">
            <a:avLst/>
          </a:prstGeom>
          <a:noFill/>
          <a:ln w="9525">
            <a:solidFill>
              <a:srgbClr val="000000"/>
            </a:solidFill>
            <a:round/>
            <a:headEnd/>
            <a:tailEnd type="triangle" w="sm" len="sm"/>
          </a:ln>
        </p:spPr>
        <p:txBody>
          <a:bodyPr/>
          <a:lstStyle/>
          <a:p>
            <a:endParaRPr lang="en-US"/>
          </a:p>
        </p:txBody>
      </p:sp>
      <p:sp>
        <p:nvSpPr>
          <p:cNvPr id="45089" name="Line 43"/>
          <p:cNvSpPr>
            <a:spLocks noChangeShapeType="1"/>
          </p:cNvSpPr>
          <p:nvPr/>
        </p:nvSpPr>
        <p:spPr bwMode="auto">
          <a:xfrm>
            <a:off x="3044825" y="712788"/>
            <a:ext cx="3175" cy="328612"/>
          </a:xfrm>
          <a:prstGeom prst="line">
            <a:avLst/>
          </a:prstGeom>
          <a:noFill/>
          <a:ln w="9525">
            <a:solidFill>
              <a:srgbClr val="000000"/>
            </a:solidFill>
            <a:round/>
            <a:headEnd/>
            <a:tailEnd type="triangle" w="sm" len="sm"/>
          </a:ln>
        </p:spPr>
        <p:txBody>
          <a:bodyPr/>
          <a:lstStyle/>
          <a:p>
            <a:endParaRPr lang="en-US"/>
          </a:p>
        </p:txBody>
      </p:sp>
      <p:sp>
        <p:nvSpPr>
          <p:cNvPr id="45090" name="Text Box 44"/>
          <p:cNvSpPr txBox="1">
            <a:spLocks noChangeArrowheads="1"/>
          </p:cNvSpPr>
          <p:nvPr/>
        </p:nvSpPr>
        <p:spPr bwMode="auto">
          <a:xfrm>
            <a:off x="2281238" y="3538538"/>
            <a:ext cx="1354137" cy="254000"/>
          </a:xfrm>
          <a:prstGeom prst="rect">
            <a:avLst/>
          </a:prstGeom>
          <a:solidFill>
            <a:srgbClr val="C0C0C0"/>
          </a:solidFill>
          <a:ln w="9525">
            <a:solidFill>
              <a:srgbClr val="000000"/>
            </a:solidFill>
            <a:prstDash val="dash"/>
            <a:miter lim="800000"/>
            <a:headEnd/>
            <a:tailEnd/>
          </a:ln>
        </p:spPr>
        <p:txBody>
          <a:bodyPr>
            <a:spAutoFit/>
          </a:bodyPr>
          <a:lstStyle/>
          <a:p>
            <a:pPr algn="ctr"/>
            <a:r>
              <a:rPr lang="sv-SE" sz="1000" b="1">
                <a:solidFill>
                  <a:srgbClr val="000000"/>
                </a:solidFill>
              </a:rPr>
              <a:t>Hybrid ARQ</a:t>
            </a:r>
            <a:endParaRPr lang="en-US" sz="1000" b="1">
              <a:solidFill>
                <a:srgbClr val="000000"/>
              </a:solidFill>
            </a:endParaRPr>
          </a:p>
        </p:txBody>
      </p:sp>
      <p:sp>
        <p:nvSpPr>
          <p:cNvPr id="45091" name="Text Box 45"/>
          <p:cNvSpPr txBox="1">
            <a:spLocks noChangeArrowheads="1"/>
          </p:cNvSpPr>
          <p:nvPr/>
        </p:nvSpPr>
        <p:spPr bwMode="auto">
          <a:xfrm>
            <a:off x="2230438" y="3581400"/>
            <a:ext cx="1355725" cy="254000"/>
          </a:xfrm>
          <a:prstGeom prst="rect">
            <a:avLst/>
          </a:prstGeom>
          <a:solidFill>
            <a:srgbClr val="C0C0C0"/>
          </a:solidFill>
          <a:ln w="9525">
            <a:solidFill>
              <a:srgbClr val="000000"/>
            </a:solidFill>
            <a:miter lim="800000"/>
            <a:headEnd/>
            <a:tailEnd/>
          </a:ln>
        </p:spPr>
        <p:txBody>
          <a:bodyPr>
            <a:spAutoFit/>
          </a:bodyPr>
          <a:lstStyle/>
          <a:p>
            <a:pPr algn="ctr"/>
            <a:r>
              <a:rPr lang="sv-SE" sz="1000" b="1">
                <a:solidFill>
                  <a:srgbClr val="000000"/>
                </a:solidFill>
              </a:rPr>
              <a:t>Hybrid ARQ</a:t>
            </a:r>
            <a:endParaRPr lang="en-US" sz="1000" b="1">
              <a:solidFill>
                <a:srgbClr val="000000"/>
              </a:solidFill>
            </a:endParaRPr>
          </a:p>
        </p:txBody>
      </p:sp>
      <p:sp>
        <p:nvSpPr>
          <p:cNvPr id="45092" name="Line 46"/>
          <p:cNvSpPr>
            <a:spLocks noChangeShapeType="1"/>
          </p:cNvSpPr>
          <p:nvPr/>
        </p:nvSpPr>
        <p:spPr bwMode="auto">
          <a:xfrm>
            <a:off x="2905125" y="3373438"/>
            <a:ext cx="1588" cy="207962"/>
          </a:xfrm>
          <a:prstGeom prst="line">
            <a:avLst/>
          </a:prstGeom>
          <a:noFill/>
          <a:ln w="9525">
            <a:solidFill>
              <a:srgbClr val="000000"/>
            </a:solidFill>
            <a:round/>
            <a:headEnd/>
            <a:tailEnd type="triangle" w="sm" len="sm"/>
          </a:ln>
        </p:spPr>
        <p:txBody>
          <a:bodyPr/>
          <a:lstStyle/>
          <a:p>
            <a:endParaRPr lang="en-US"/>
          </a:p>
        </p:txBody>
      </p:sp>
      <p:sp>
        <p:nvSpPr>
          <p:cNvPr id="45093" name="Line 47"/>
          <p:cNvSpPr>
            <a:spLocks noChangeShapeType="1"/>
          </p:cNvSpPr>
          <p:nvPr/>
        </p:nvSpPr>
        <p:spPr bwMode="auto">
          <a:xfrm>
            <a:off x="3014663" y="3316288"/>
            <a:ext cx="1587" cy="207962"/>
          </a:xfrm>
          <a:prstGeom prst="line">
            <a:avLst/>
          </a:prstGeom>
          <a:noFill/>
          <a:ln w="9525">
            <a:solidFill>
              <a:srgbClr val="000000"/>
            </a:solidFill>
            <a:prstDash val="dash"/>
            <a:round/>
            <a:headEnd/>
            <a:tailEnd type="triangle" w="sm" len="sm"/>
          </a:ln>
        </p:spPr>
        <p:txBody>
          <a:bodyPr/>
          <a:lstStyle/>
          <a:p>
            <a:endParaRPr lang="en-US"/>
          </a:p>
        </p:txBody>
      </p:sp>
      <p:sp>
        <p:nvSpPr>
          <p:cNvPr id="45094" name="Text Box 48"/>
          <p:cNvSpPr txBox="1">
            <a:spLocks noChangeArrowheads="1"/>
          </p:cNvSpPr>
          <p:nvPr/>
        </p:nvSpPr>
        <p:spPr bwMode="auto">
          <a:xfrm>
            <a:off x="2232025" y="3141663"/>
            <a:ext cx="1355725" cy="254000"/>
          </a:xfrm>
          <a:prstGeom prst="rect">
            <a:avLst/>
          </a:prstGeom>
          <a:solidFill>
            <a:srgbClr val="C0C0C0"/>
          </a:solidFill>
          <a:ln w="9525">
            <a:solidFill>
              <a:srgbClr val="000000"/>
            </a:solidFill>
            <a:miter lim="800000"/>
            <a:headEnd/>
            <a:tailEnd/>
          </a:ln>
        </p:spPr>
        <p:txBody>
          <a:bodyPr>
            <a:spAutoFit/>
          </a:bodyPr>
          <a:lstStyle/>
          <a:p>
            <a:pPr algn="ctr"/>
            <a:r>
              <a:rPr lang="sv-SE" sz="1000" b="1">
                <a:solidFill>
                  <a:srgbClr val="000000"/>
                </a:solidFill>
              </a:rPr>
              <a:t>MAC multiplexing</a:t>
            </a:r>
            <a:endParaRPr lang="en-US" sz="1000" b="1">
              <a:solidFill>
                <a:srgbClr val="000000"/>
              </a:solidFill>
            </a:endParaRPr>
          </a:p>
        </p:txBody>
      </p:sp>
      <p:sp>
        <p:nvSpPr>
          <p:cNvPr id="45095" name="Line 49"/>
          <p:cNvSpPr>
            <a:spLocks noChangeShapeType="1"/>
          </p:cNvSpPr>
          <p:nvPr/>
        </p:nvSpPr>
        <p:spPr bwMode="auto">
          <a:xfrm>
            <a:off x="2814638" y="2714625"/>
            <a:ext cx="1587" cy="423863"/>
          </a:xfrm>
          <a:prstGeom prst="line">
            <a:avLst/>
          </a:prstGeom>
          <a:noFill/>
          <a:ln w="9525">
            <a:solidFill>
              <a:srgbClr val="000000"/>
            </a:solidFill>
            <a:round/>
            <a:headEnd/>
            <a:tailEnd type="triangle" w="sm" len="sm"/>
          </a:ln>
        </p:spPr>
        <p:txBody>
          <a:bodyPr/>
          <a:lstStyle/>
          <a:p>
            <a:endParaRPr lang="en-US"/>
          </a:p>
        </p:txBody>
      </p:sp>
      <p:sp>
        <p:nvSpPr>
          <p:cNvPr id="45096" name="Line 50"/>
          <p:cNvSpPr>
            <a:spLocks noChangeShapeType="1"/>
          </p:cNvSpPr>
          <p:nvPr/>
        </p:nvSpPr>
        <p:spPr bwMode="auto">
          <a:xfrm>
            <a:off x="2901950" y="2714625"/>
            <a:ext cx="1588" cy="423863"/>
          </a:xfrm>
          <a:prstGeom prst="line">
            <a:avLst/>
          </a:prstGeom>
          <a:noFill/>
          <a:ln w="9525">
            <a:solidFill>
              <a:srgbClr val="000000"/>
            </a:solidFill>
            <a:round/>
            <a:headEnd/>
            <a:tailEnd type="triangle" w="sm" len="sm"/>
          </a:ln>
        </p:spPr>
        <p:txBody>
          <a:bodyPr/>
          <a:lstStyle/>
          <a:p>
            <a:endParaRPr lang="en-US"/>
          </a:p>
        </p:txBody>
      </p:sp>
      <p:sp>
        <p:nvSpPr>
          <p:cNvPr id="45097" name="Line 51"/>
          <p:cNvSpPr>
            <a:spLocks noChangeShapeType="1"/>
          </p:cNvSpPr>
          <p:nvPr/>
        </p:nvSpPr>
        <p:spPr bwMode="auto">
          <a:xfrm>
            <a:off x="2981325" y="2714625"/>
            <a:ext cx="1588" cy="423863"/>
          </a:xfrm>
          <a:prstGeom prst="line">
            <a:avLst/>
          </a:prstGeom>
          <a:noFill/>
          <a:ln w="9525">
            <a:solidFill>
              <a:srgbClr val="000000"/>
            </a:solidFill>
            <a:round/>
            <a:headEnd/>
            <a:tailEnd type="triangle" w="sm" len="sm"/>
          </a:ln>
        </p:spPr>
        <p:txBody>
          <a:bodyPr/>
          <a:lstStyle/>
          <a:p>
            <a:endParaRPr lang="en-US"/>
          </a:p>
        </p:txBody>
      </p:sp>
      <p:sp>
        <p:nvSpPr>
          <p:cNvPr id="45098" name="Line 52"/>
          <p:cNvSpPr>
            <a:spLocks noChangeShapeType="1"/>
          </p:cNvSpPr>
          <p:nvPr/>
        </p:nvSpPr>
        <p:spPr bwMode="auto">
          <a:xfrm>
            <a:off x="3052763" y="2714625"/>
            <a:ext cx="1587" cy="423863"/>
          </a:xfrm>
          <a:prstGeom prst="line">
            <a:avLst/>
          </a:prstGeom>
          <a:noFill/>
          <a:ln w="9525">
            <a:solidFill>
              <a:srgbClr val="000000"/>
            </a:solidFill>
            <a:round/>
            <a:headEnd/>
            <a:tailEnd type="triangle" w="sm" len="sm"/>
          </a:ln>
        </p:spPr>
        <p:txBody>
          <a:bodyPr/>
          <a:lstStyle/>
          <a:p>
            <a:endParaRPr lang="en-US"/>
          </a:p>
        </p:txBody>
      </p:sp>
      <p:sp>
        <p:nvSpPr>
          <p:cNvPr id="45099" name="AutoShape 53"/>
          <p:cNvSpPr>
            <a:spLocks noChangeArrowheads="1"/>
          </p:cNvSpPr>
          <p:nvPr/>
        </p:nvSpPr>
        <p:spPr bwMode="auto">
          <a:xfrm>
            <a:off x="1827213" y="4149725"/>
            <a:ext cx="1938337" cy="1530350"/>
          </a:xfrm>
          <a:prstGeom prst="roundRect">
            <a:avLst>
              <a:gd name="adj" fmla="val 4810"/>
            </a:avLst>
          </a:prstGeom>
          <a:solidFill>
            <a:srgbClr val="FFFFCC"/>
          </a:solidFill>
          <a:ln w="9525">
            <a:solidFill>
              <a:srgbClr val="000000"/>
            </a:solidFill>
            <a:round/>
            <a:headEnd/>
            <a:tailEnd/>
          </a:ln>
        </p:spPr>
        <p:txBody>
          <a:bodyPr wrap="none" anchor="ctr"/>
          <a:lstStyle/>
          <a:p>
            <a:pPr eaLnBrk="0" hangingPunct="0"/>
            <a:endParaRPr lang="en-US"/>
          </a:p>
        </p:txBody>
      </p:sp>
      <p:sp>
        <p:nvSpPr>
          <p:cNvPr id="45100" name="Line 54"/>
          <p:cNvSpPr>
            <a:spLocks noChangeShapeType="1"/>
          </p:cNvSpPr>
          <p:nvPr/>
        </p:nvSpPr>
        <p:spPr bwMode="auto">
          <a:xfrm flipH="1">
            <a:off x="3011488" y="4562475"/>
            <a:ext cx="1587" cy="139700"/>
          </a:xfrm>
          <a:prstGeom prst="line">
            <a:avLst/>
          </a:prstGeom>
          <a:noFill/>
          <a:ln w="9525">
            <a:solidFill>
              <a:srgbClr val="000000"/>
            </a:solidFill>
            <a:prstDash val="dash"/>
            <a:round/>
            <a:headEnd/>
            <a:tailEnd type="triangle" w="sm" len="sm"/>
          </a:ln>
        </p:spPr>
        <p:txBody>
          <a:bodyPr/>
          <a:lstStyle/>
          <a:p>
            <a:endParaRPr lang="en-US"/>
          </a:p>
        </p:txBody>
      </p:sp>
      <p:sp>
        <p:nvSpPr>
          <p:cNvPr id="45101" name="Text Box 55"/>
          <p:cNvSpPr txBox="1">
            <a:spLocks noChangeArrowheads="1"/>
          </p:cNvSpPr>
          <p:nvPr/>
        </p:nvSpPr>
        <p:spPr bwMode="auto">
          <a:xfrm>
            <a:off x="2300288" y="5135563"/>
            <a:ext cx="1354137" cy="374650"/>
          </a:xfrm>
          <a:prstGeom prst="rect">
            <a:avLst/>
          </a:prstGeom>
          <a:solidFill>
            <a:srgbClr val="C0C0C0"/>
          </a:solidFill>
          <a:ln w="9525">
            <a:solidFill>
              <a:srgbClr val="000000"/>
            </a:solidFill>
            <a:prstDash val="dash"/>
            <a:miter lim="800000"/>
            <a:headEnd/>
            <a:tailEnd/>
          </a:ln>
        </p:spPr>
        <p:txBody>
          <a:bodyPr>
            <a:spAutoFit/>
          </a:bodyPr>
          <a:lstStyle/>
          <a:p>
            <a:pPr algn="ctr"/>
            <a:r>
              <a:rPr lang="sv-SE" sz="900" b="1">
                <a:solidFill>
                  <a:srgbClr val="000000"/>
                </a:solidFill>
              </a:rPr>
              <a:t>Antenna and resrouce mapping</a:t>
            </a:r>
            <a:endParaRPr lang="en-US" sz="900" b="1">
              <a:solidFill>
                <a:srgbClr val="000000"/>
              </a:solidFill>
            </a:endParaRPr>
          </a:p>
        </p:txBody>
      </p:sp>
      <p:sp>
        <p:nvSpPr>
          <p:cNvPr id="45102" name="Text Box 56"/>
          <p:cNvSpPr txBox="1">
            <a:spLocks noChangeArrowheads="1"/>
          </p:cNvSpPr>
          <p:nvPr/>
        </p:nvSpPr>
        <p:spPr bwMode="auto">
          <a:xfrm>
            <a:off x="2300288" y="4265613"/>
            <a:ext cx="1354137" cy="254000"/>
          </a:xfrm>
          <a:prstGeom prst="rect">
            <a:avLst/>
          </a:prstGeom>
          <a:solidFill>
            <a:srgbClr val="C0C0C0"/>
          </a:solidFill>
          <a:ln w="9525">
            <a:solidFill>
              <a:srgbClr val="000000"/>
            </a:solidFill>
            <a:prstDash val="dash"/>
            <a:miter lim="800000"/>
            <a:headEnd/>
            <a:tailEnd/>
          </a:ln>
        </p:spPr>
        <p:txBody>
          <a:bodyPr>
            <a:spAutoFit/>
          </a:bodyPr>
          <a:lstStyle/>
          <a:p>
            <a:pPr algn="ctr"/>
            <a:r>
              <a:rPr lang="sv-SE" sz="1000" b="1">
                <a:solidFill>
                  <a:srgbClr val="000000"/>
                </a:solidFill>
              </a:rPr>
              <a:t>Coding + RM </a:t>
            </a:r>
            <a:endParaRPr lang="en-US" sz="1000" b="1">
              <a:solidFill>
                <a:srgbClr val="000000"/>
              </a:solidFill>
            </a:endParaRPr>
          </a:p>
        </p:txBody>
      </p:sp>
      <p:sp>
        <p:nvSpPr>
          <p:cNvPr id="45103" name="Text Box 57"/>
          <p:cNvSpPr txBox="1">
            <a:spLocks noChangeArrowheads="1"/>
          </p:cNvSpPr>
          <p:nvPr/>
        </p:nvSpPr>
        <p:spPr bwMode="auto">
          <a:xfrm>
            <a:off x="2300288" y="4702175"/>
            <a:ext cx="1354137" cy="254000"/>
          </a:xfrm>
          <a:prstGeom prst="rect">
            <a:avLst/>
          </a:prstGeom>
          <a:solidFill>
            <a:srgbClr val="C0C0C0"/>
          </a:solidFill>
          <a:ln w="9525">
            <a:solidFill>
              <a:srgbClr val="000000"/>
            </a:solidFill>
            <a:prstDash val="dash"/>
            <a:miter lim="800000"/>
            <a:headEnd/>
            <a:tailEnd/>
          </a:ln>
        </p:spPr>
        <p:txBody>
          <a:bodyPr>
            <a:spAutoFit/>
          </a:bodyPr>
          <a:lstStyle/>
          <a:p>
            <a:pPr algn="ctr"/>
            <a:r>
              <a:rPr lang="sv-SE" sz="1000" b="1">
                <a:solidFill>
                  <a:srgbClr val="000000"/>
                </a:solidFill>
              </a:rPr>
              <a:t>Data modulation </a:t>
            </a:r>
            <a:endParaRPr lang="en-US" sz="1000" b="1">
              <a:solidFill>
                <a:srgbClr val="000000"/>
              </a:solidFill>
            </a:endParaRPr>
          </a:p>
        </p:txBody>
      </p:sp>
      <p:sp>
        <p:nvSpPr>
          <p:cNvPr id="45104" name="Text Box 58"/>
          <p:cNvSpPr txBox="1">
            <a:spLocks noChangeArrowheads="1"/>
          </p:cNvSpPr>
          <p:nvPr/>
        </p:nvSpPr>
        <p:spPr bwMode="auto">
          <a:xfrm>
            <a:off x="2232025" y="5197475"/>
            <a:ext cx="1355725" cy="390525"/>
          </a:xfrm>
          <a:prstGeom prst="rect">
            <a:avLst/>
          </a:prstGeom>
          <a:solidFill>
            <a:srgbClr val="C0C0C0"/>
          </a:solidFill>
          <a:ln w="9525">
            <a:solidFill>
              <a:srgbClr val="000000"/>
            </a:solidFill>
            <a:miter lim="800000"/>
            <a:headEnd/>
            <a:tailEnd/>
          </a:ln>
        </p:spPr>
        <p:txBody>
          <a:bodyPr>
            <a:spAutoFit/>
          </a:bodyPr>
          <a:lstStyle/>
          <a:p>
            <a:pPr algn="ctr"/>
            <a:r>
              <a:rPr lang="sv-SE" sz="900" b="1">
                <a:solidFill>
                  <a:srgbClr val="000000"/>
                </a:solidFill>
              </a:rPr>
              <a:t>Antenna and resource mapping</a:t>
            </a:r>
            <a:r>
              <a:rPr lang="sv-SE" sz="1000" b="1">
                <a:solidFill>
                  <a:srgbClr val="000000"/>
                </a:solidFill>
              </a:rPr>
              <a:t> </a:t>
            </a:r>
            <a:endParaRPr lang="en-US" sz="1000" b="1">
              <a:solidFill>
                <a:srgbClr val="000000"/>
              </a:solidFill>
            </a:endParaRPr>
          </a:p>
        </p:txBody>
      </p:sp>
      <p:sp>
        <p:nvSpPr>
          <p:cNvPr id="45105" name="Text Box 59"/>
          <p:cNvSpPr txBox="1">
            <a:spLocks noChangeArrowheads="1"/>
          </p:cNvSpPr>
          <p:nvPr/>
        </p:nvSpPr>
        <p:spPr bwMode="auto">
          <a:xfrm>
            <a:off x="2232025" y="4329113"/>
            <a:ext cx="1355725" cy="254000"/>
          </a:xfrm>
          <a:prstGeom prst="rect">
            <a:avLst/>
          </a:prstGeom>
          <a:solidFill>
            <a:srgbClr val="C0C0C0"/>
          </a:solidFill>
          <a:ln w="9525">
            <a:solidFill>
              <a:srgbClr val="000000"/>
            </a:solidFill>
            <a:miter lim="800000"/>
            <a:headEnd/>
            <a:tailEnd/>
          </a:ln>
        </p:spPr>
        <p:txBody>
          <a:bodyPr>
            <a:spAutoFit/>
          </a:bodyPr>
          <a:lstStyle/>
          <a:p>
            <a:pPr algn="ctr"/>
            <a:r>
              <a:rPr lang="sv-SE" sz="1000" b="1">
                <a:solidFill>
                  <a:srgbClr val="000000"/>
                </a:solidFill>
              </a:rPr>
              <a:t>Coding </a:t>
            </a:r>
            <a:endParaRPr lang="en-US" sz="1000" b="1">
              <a:solidFill>
                <a:srgbClr val="000000"/>
              </a:solidFill>
            </a:endParaRPr>
          </a:p>
        </p:txBody>
      </p:sp>
      <p:sp>
        <p:nvSpPr>
          <p:cNvPr id="45106" name="Line 60"/>
          <p:cNvSpPr>
            <a:spLocks noChangeShapeType="1"/>
          </p:cNvSpPr>
          <p:nvPr/>
        </p:nvSpPr>
        <p:spPr bwMode="auto">
          <a:xfrm flipH="1">
            <a:off x="3011488" y="4995863"/>
            <a:ext cx="1587" cy="139700"/>
          </a:xfrm>
          <a:prstGeom prst="line">
            <a:avLst/>
          </a:prstGeom>
          <a:noFill/>
          <a:ln w="9525">
            <a:solidFill>
              <a:srgbClr val="000000"/>
            </a:solidFill>
            <a:prstDash val="dash"/>
            <a:round/>
            <a:headEnd/>
            <a:tailEnd type="triangle" w="sm" len="sm"/>
          </a:ln>
        </p:spPr>
        <p:txBody>
          <a:bodyPr/>
          <a:lstStyle/>
          <a:p>
            <a:endParaRPr lang="en-US"/>
          </a:p>
        </p:txBody>
      </p:sp>
      <p:sp>
        <p:nvSpPr>
          <p:cNvPr id="45107" name="Line 61"/>
          <p:cNvSpPr>
            <a:spLocks noChangeShapeType="1"/>
          </p:cNvSpPr>
          <p:nvPr/>
        </p:nvSpPr>
        <p:spPr bwMode="auto">
          <a:xfrm flipH="1">
            <a:off x="2909888" y="5011738"/>
            <a:ext cx="1587" cy="187325"/>
          </a:xfrm>
          <a:prstGeom prst="line">
            <a:avLst/>
          </a:prstGeom>
          <a:noFill/>
          <a:ln w="9525">
            <a:solidFill>
              <a:srgbClr val="000000"/>
            </a:solidFill>
            <a:round/>
            <a:headEnd/>
            <a:tailEnd type="triangle" w="sm" len="sm"/>
          </a:ln>
        </p:spPr>
        <p:txBody>
          <a:bodyPr/>
          <a:lstStyle/>
          <a:p>
            <a:endParaRPr lang="en-US"/>
          </a:p>
        </p:txBody>
      </p:sp>
      <p:sp>
        <p:nvSpPr>
          <p:cNvPr id="45108" name="Text Box 62"/>
          <p:cNvSpPr txBox="1">
            <a:spLocks noChangeArrowheads="1"/>
          </p:cNvSpPr>
          <p:nvPr/>
        </p:nvSpPr>
        <p:spPr bwMode="auto">
          <a:xfrm>
            <a:off x="2232025" y="4765675"/>
            <a:ext cx="1355725" cy="254000"/>
          </a:xfrm>
          <a:prstGeom prst="rect">
            <a:avLst/>
          </a:prstGeom>
          <a:solidFill>
            <a:srgbClr val="C0C0C0"/>
          </a:solidFill>
          <a:ln w="9525">
            <a:solidFill>
              <a:srgbClr val="000000"/>
            </a:solidFill>
            <a:miter lim="800000"/>
            <a:headEnd/>
            <a:tailEnd/>
          </a:ln>
        </p:spPr>
        <p:txBody>
          <a:bodyPr>
            <a:spAutoFit/>
          </a:bodyPr>
          <a:lstStyle/>
          <a:p>
            <a:pPr algn="ctr"/>
            <a:r>
              <a:rPr lang="sv-SE" sz="900" b="1">
                <a:solidFill>
                  <a:srgbClr val="000000"/>
                </a:solidFill>
              </a:rPr>
              <a:t>Modulation</a:t>
            </a:r>
            <a:r>
              <a:rPr lang="sv-SE" sz="1000" b="1">
                <a:solidFill>
                  <a:srgbClr val="000000"/>
                </a:solidFill>
              </a:rPr>
              <a:t> </a:t>
            </a:r>
            <a:endParaRPr lang="en-US" sz="1000" b="1">
              <a:solidFill>
                <a:srgbClr val="000000"/>
              </a:solidFill>
            </a:endParaRPr>
          </a:p>
        </p:txBody>
      </p:sp>
      <p:grpSp>
        <p:nvGrpSpPr>
          <p:cNvPr id="45109" name="Group 63"/>
          <p:cNvGrpSpPr>
            <a:grpSpLocks/>
          </p:cNvGrpSpPr>
          <p:nvPr/>
        </p:nvGrpSpPr>
        <p:grpSpPr bwMode="auto">
          <a:xfrm>
            <a:off x="3449638" y="5561013"/>
            <a:ext cx="238125" cy="415925"/>
            <a:chOff x="2836" y="3597"/>
            <a:chExt cx="159" cy="305"/>
          </a:xfrm>
        </p:grpSpPr>
        <p:sp>
          <p:nvSpPr>
            <p:cNvPr id="45257" name="Line 64"/>
            <p:cNvSpPr>
              <a:spLocks noChangeShapeType="1"/>
            </p:cNvSpPr>
            <p:nvPr/>
          </p:nvSpPr>
          <p:spPr bwMode="auto">
            <a:xfrm flipV="1">
              <a:off x="2950" y="3810"/>
              <a:ext cx="1" cy="91"/>
            </a:xfrm>
            <a:prstGeom prst="line">
              <a:avLst/>
            </a:prstGeom>
            <a:noFill/>
            <a:ln w="9525">
              <a:solidFill>
                <a:srgbClr val="000000"/>
              </a:solidFill>
              <a:round/>
              <a:headEnd/>
              <a:tailEnd/>
            </a:ln>
          </p:spPr>
          <p:txBody>
            <a:bodyPr/>
            <a:lstStyle/>
            <a:p>
              <a:endParaRPr lang="en-US"/>
            </a:p>
          </p:txBody>
        </p:sp>
        <p:sp>
          <p:nvSpPr>
            <p:cNvPr id="45258" name="Line 65"/>
            <p:cNvSpPr>
              <a:spLocks noChangeShapeType="1"/>
            </p:cNvSpPr>
            <p:nvPr/>
          </p:nvSpPr>
          <p:spPr bwMode="auto">
            <a:xfrm flipV="1">
              <a:off x="2950" y="3765"/>
              <a:ext cx="45" cy="45"/>
            </a:xfrm>
            <a:prstGeom prst="line">
              <a:avLst/>
            </a:prstGeom>
            <a:noFill/>
            <a:ln w="9525">
              <a:solidFill>
                <a:srgbClr val="000000"/>
              </a:solidFill>
              <a:round/>
              <a:headEnd/>
              <a:tailEnd/>
            </a:ln>
          </p:spPr>
          <p:txBody>
            <a:bodyPr/>
            <a:lstStyle/>
            <a:p>
              <a:endParaRPr lang="en-US"/>
            </a:p>
          </p:txBody>
        </p:sp>
        <p:sp>
          <p:nvSpPr>
            <p:cNvPr id="45259" name="Line 66"/>
            <p:cNvSpPr>
              <a:spLocks noChangeShapeType="1"/>
            </p:cNvSpPr>
            <p:nvPr/>
          </p:nvSpPr>
          <p:spPr bwMode="auto">
            <a:xfrm rot="16200000" flipV="1">
              <a:off x="2904" y="3765"/>
              <a:ext cx="45" cy="45"/>
            </a:xfrm>
            <a:prstGeom prst="line">
              <a:avLst/>
            </a:prstGeom>
            <a:noFill/>
            <a:ln w="9525">
              <a:solidFill>
                <a:srgbClr val="000000"/>
              </a:solidFill>
              <a:round/>
              <a:headEnd/>
              <a:tailEnd/>
            </a:ln>
          </p:spPr>
          <p:txBody>
            <a:bodyPr/>
            <a:lstStyle/>
            <a:p>
              <a:endParaRPr lang="en-US"/>
            </a:p>
          </p:txBody>
        </p:sp>
        <p:sp>
          <p:nvSpPr>
            <p:cNvPr id="45260" name="Line 67"/>
            <p:cNvSpPr>
              <a:spLocks noChangeShapeType="1"/>
            </p:cNvSpPr>
            <p:nvPr/>
          </p:nvSpPr>
          <p:spPr bwMode="auto">
            <a:xfrm>
              <a:off x="2836" y="3597"/>
              <a:ext cx="1" cy="305"/>
            </a:xfrm>
            <a:prstGeom prst="line">
              <a:avLst/>
            </a:prstGeom>
            <a:noFill/>
            <a:ln w="9525">
              <a:solidFill>
                <a:srgbClr val="000000"/>
              </a:solidFill>
              <a:round/>
              <a:headEnd/>
              <a:tailEnd/>
            </a:ln>
          </p:spPr>
          <p:txBody>
            <a:bodyPr/>
            <a:lstStyle/>
            <a:p>
              <a:endParaRPr lang="en-US"/>
            </a:p>
          </p:txBody>
        </p:sp>
        <p:sp>
          <p:nvSpPr>
            <p:cNvPr id="45261" name="Line 68"/>
            <p:cNvSpPr>
              <a:spLocks noChangeShapeType="1"/>
            </p:cNvSpPr>
            <p:nvPr/>
          </p:nvSpPr>
          <p:spPr bwMode="auto">
            <a:xfrm>
              <a:off x="2836" y="3902"/>
              <a:ext cx="113" cy="0"/>
            </a:xfrm>
            <a:prstGeom prst="line">
              <a:avLst/>
            </a:prstGeom>
            <a:noFill/>
            <a:ln w="9525">
              <a:solidFill>
                <a:srgbClr val="000000"/>
              </a:solidFill>
              <a:round/>
              <a:headEnd/>
              <a:tailEnd/>
            </a:ln>
          </p:spPr>
          <p:txBody>
            <a:bodyPr/>
            <a:lstStyle/>
            <a:p>
              <a:endParaRPr lang="en-US"/>
            </a:p>
          </p:txBody>
        </p:sp>
      </p:grpSp>
      <p:sp>
        <p:nvSpPr>
          <p:cNvPr id="45110" name="Line 69"/>
          <p:cNvSpPr>
            <a:spLocks noChangeShapeType="1"/>
          </p:cNvSpPr>
          <p:nvPr/>
        </p:nvSpPr>
        <p:spPr bwMode="auto">
          <a:xfrm flipH="1">
            <a:off x="2909888" y="4579938"/>
            <a:ext cx="1587" cy="185737"/>
          </a:xfrm>
          <a:prstGeom prst="line">
            <a:avLst/>
          </a:prstGeom>
          <a:noFill/>
          <a:ln w="9525">
            <a:solidFill>
              <a:srgbClr val="000000"/>
            </a:solidFill>
            <a:round/>
            <a:headEnd/>
            <a:tailEnd type="triangle" w="sm" len="sm"/>
          </a:ln>
        </p:spPr>
        <p:txBody>
          <a:bodyPr/>
          <a:lstStyle/>
          <a:p>
            <a:endParaRPr lang="en-US"/>
          </a:p>
        </p:txBody>
      </p:sp>
      <p:sp>
        <p:nvSpPr>
          <p:cNvPr id="45111" name="Line 70"/>
          <p:cNvSpPr>
            <a:spLocks noChangeShapeType="1"/>
          </p:cNvSpPr>
          <p:nvPr/>
        </p:nvSpPr>
        <p:spPr bwMode="auto">
          <a:xfrm>
            <a:off x="2909888" y="3810000"/>
            <a:ext cx="1587" cy="512763"/>
          </a:xfrm>
          <a:prstGeom prst="line">
            <a:avLst/>
          </a:prstGeom>
          <a:noFill/>
          <a:ln w="9525">
            <a:solidFill>
              <a:srgbClr val="000000"/>
            </a:solidFill>
            <a:round/>
            <a:headEnd/>
            <a:tailEnd type="triangle" w="sm" len="sm"/>
          </a:ln>
        </p:spPr>
        <p:txBody>
          <a:bodyPr/>
          <a:lstStyle/>
          <a:p>
            <a:endParaRPr lang="en-US"/>
          </a:p>
        </p:txBody>
      </p:sp>
      <p:sp>
        <p:nvSpPr>
          <p:cNvPr id="45112" name="Line 71"/>
          <p:cNvSpPr>
            <a:spLocks noChangeShapeType="1"/>
          </p:cNvSpPr>
          <p:nvPr/>
        </p:nvSpPr>
        <p:spPr bwMode="auto">
          <a:xfrm flipH="1">
            <a:off x="3011488" y="3813175"/>
            <a:ext cx="1587" cy="449263"/>
          </a:xfrm>
          <a:prstGeom prst="line">
            <a:avLst/>
          </a:prstGeom>
          <a:noFill/>
          <a:ln w="9525">
            <a:solidFill>
              <a:srgbClr val="000000"/>
            </a:solidFill>
            <a:prstDash val="dash"/>
            <a:round/>
            <a:headEnd/>
            <a:tailEnd type="triangle" w="sm" len="sm"/>
          </a:ln>
        </p:spPr>
        <p:txBody>
          <a:bodyPr/>
          <a:lstStyle/>
          <a:p>
            <a:endParaRPr lang="en-US"/>
          </a:p>
        </p:txBody>
      </p:sp>
      <p:sp>
        <p:nvSpPr>
          <p:cNvPr id="45113" name="Arc 72"/>
          <p:cNvSpPr>
            <a:spLocks/>
          </p:cNvSpPr>
          <p:nvPr/>
        </p:nvSpPr>
        <p:spPr bwMode="auto">
          <a:xfrm rot="16200000" flipH="1">
            <a:off x="2914650" y="603250"/>
            <a:ext cx="38100" cy="393700"/>
          </a:xfrm>
          <a:custGeom>
            <a:avLst/>
            <a:gdLst>
              <a:gd name="T0" fmla="*/ 0 w 36123"/>
              <a:gd name="T1" fmla="*/ 51135 h 43200"/>
              <a:gd name="T2" fmla="*/ 65 w 36123"/>
              <a:gd name="T3" fmla="*/ 343075 h 43200"/>
              <a:gd name="T4" fmla="*/ 15318 w 36123"/>
              <a:gd name="T5" fmla="*/ 196850 h 43200"/>
              <a:gd name="T6" fmla="*/ 0 60000 65536"/>
              <a:gd name="T7" fmla="*/ 0 60000 65536"/>
              <a:gd name="T8" fmla="*/ 0 60000 65536"/>
              <a:gd name="T9" fmla="*/ 0 w 36123"/>
              <a:gd name="T10" fmla="*/ 0 h 43200"/>
              <a:gd name="T11" fmla="*/ 36123 w 36123"/>
              <a:gd name="T12" fmla="*/ 43200 h 43200"/>
            </a:gdLst>
            <a:ahLst/>
            <a:cxnLst>
              <a:cxn ang="T6">
                <a:pos x="T0" y="T1"/>
              </a:cxn>
              <a:cxn ang="T7">
                <a:pos x="T2" y="T3"/>
              </a:cxn>
              <a:cxn ang="T8">
                <a:pos x="T4" y="T5"/>
              </a:cxn>
            </a:cxnLst>
            <a:rect l="T9" t="T10" r="T11" b="T12"/>
            <a:pathLst>
              <a:path w="36123" h="43200" fill="none"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path>
              <a:path w="36123" h="43200" stroke="0"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lnTo>
                  <a:pt x="14523" y="21600"/>
                </a:lnTo>
                <a:close/>
              </a:path>
            </a:pathLst>
          </a:custGeom>
          <a:noFill/>
          <a:ln w="9525">
            <a:solidFill>
              <a:srgbClr val="000000"/>
            </a:solidFill>
            <a:round/>
            <a:headEnd/>
            <a:tailEnd/>
          </a:ln>
        </p:spPr>
        <p:txBody>
          <a:bodyPr wrap="none" anchor="ctr"/>
          <a:lstStyle/>
          <a:p>
            <a:endParaRPr lang="en-US"/>
          </a:p>
        </p:txBody>
      </p:sp>
      <p:sp>
        <p:nvSpPr>
          <p:cNvPr id="45114" name="Line 73"/>
          <p:cNvSpPr>
            <a:spLocks noChangeShapeType="1"/>
          </p:cNvSpPr>
          <p:nvPr/>
        </p:nvSpPr>
        <p:spPr bwMode="auto">
          <a:xfrm>
            <a:off x="3319463" y="706438"/>
            <a:ext cx="1587" cy="196850"/>
          </a:xfrm>
          <a:prstGeom prst="line">
            <a:avLst/>
          </a:prstGeom>
          <a:noFill/>
          <a:ln w="9525">
            <a:solidFill>
              <a:srgbClr val="000000"/>
            </a:solidFill>
            <a:round/>
            <a:headEnd/>
            <a:tailEnd type="triangle" w="sm" len="sm"/>
          </a:ln>
        </p:spPr>
        <p:txBody>
          <a:bodyPr/>
          <a:lstStyle/>
          <a:p>
            <a:endParaRPr lang="en-US"/>
          </a:p>
        </p:txBody>
      </p:sp>
      <p:sp>
        <p:nvSpPr>
          <p:cNvPr id="45115" name="Line 74"/>
          <p:cNvSpPr>
            <a:spLocks noChangeShapeType="1"/>
          </p:cNvSpPr>
          <p:nvPr/>
        </p:nvSpPr>
        <p:spPr bwMode="auto">
          <a:xfrm>
            <a:off x="3379788" y="706438"/>
            <a:ext cx="1587" cy="196850"/>
          </a:xfrm>
          <a:prstGeom prst="line">
            <a:avLst/>
          </a:prstGeom>
          <a:noFill/>
          <a:ln w="9525">
            <a:solidFill>
              <a:srgbClr val="000000"/>
            </a:solidFill>
            <a:round/>
            <a:headEnd/>
            <a:tailEnd type="triangle" w="sm" len="sm"/>
          </a:ln>
        </p:spPr>
        <p:txBody>
          <a:bodyPr/>
          <a:lstStyle/>
          <a:p>
            <a:endParaRPr lang="en-US"/>
          </a:p>
        </p:txBody>
      </p:sp>
      <p:sp>
        <p:nvSpPr>
          <p:cNvPr id="45116" name="Line 75"/>
          <p:cNvSpPr>
            <a:spLocks noChangeShapeType="1"/>
          </p:cNvSpPr>
          <p:nvPr/>
        </p:nvSpPr>
        <p:spPr bwMode="auto">
          <a:xfrm>
            <a:off x="3448050" y="706438"/>
            <a:ext cx="1588" cy="196850"/>
          </a:xfrm>
          <a:prstGeom prst="line">
            <a:avLst/>
          </a:prstGeom>
          <a:noFill/>
          <a:ln w="9525">
            <a:solidFill>
              <a:srgbClr val="000000"/>
            </a:solidFill>
            <a:round/>
            <a:headEnd/>
            <a:tailEnd type="triangle" w="sm" len="sm"/>
          </a:ln>
        </p:spPr>
        <p:txBody>
          <a:bodyPr/>
          <a:lstStyle/>
          <a:p>
            <a:endParaRPr lang="en-US"/>
          </a:p>
        </p:txBody>
      </p:sp>
      <p:sp>
        <p:nvSpPr>
          <p:cNvPr id="45117" name="Line 76"/>
          <p:cNvSpPr>
            <a:spLocks noChangeShapeType="1"/>
          </p:cNvSpPr>
          <p:nvPr/>
        </p:nvSpPr>
        <p:spPr bwMode="auto">
          <a:xfrm>
            <a:off x="3516313" y="706438"/>
            <a:ext cx="1587" cy="196850"/>
          </a:xfrm>
          <a:prstGeom prst="line">
            <a:avLst/>
          </a:prstGeom>
          <a:noFill/>
          <a:ln w="9525">
            <a:solidFill>
              <a:srgbClr val="000000"/>
            </a:solidFill>
            <a:round/>
            <a:headEnd/>
            <a:tailEnd type="triangle" w="sm" len="sm"/>
          </a:ln>
        </p:spPr>
        <p:txBody>
          <a:bodyPr/>
          <a:lstStyle/>
          <a:p>
            <a:endParaRPr lang="en-US"/>
          </a:p>
        </p:txBody>
      </p:sp>
      <p:sp>
        <p:nvSpPr>
          <p:cNvPr id="45118" name="Arc 77"/>
          <p:cNvSpPr>
            <a:spLocks/>
          </p:cNvSpPr>
          <p:nvPr/>
        </p:nvSpPr>
        <p:spPr bwMode="auto">
          <a:xfrm rot="16200000" flipH="1">
            <a:off x="3394076" y="617537"/>
            <a:ext cx="38100" cy="327025"/>
          </a:xfrm>
          <a:custGeom>
            <a:avLst/>
            <a:gdLst>
              <a:gd name="T0" fmla="*/ 0 w 36123"/>
              <a:gd name="T1" fmla="*/ 42475 h 43200"/>
              <a:gd name="T2" fmla="*/ 65 w 36123"/>
              <a:gd name="T3" fmla="*/ 284974 h 43200"/>
              <a:gd name="T4" fmla="*/ 15318 w 36123"/>
              <a:gd name="T5" fmla="*/ 163513 h 43200"/>
              <a:gd name="T6" fmla="*/ 0 60000 65536"/>
              <a:gd name="T7" fmla="*/ 0 60000 65536"/>
              <a:gd name="T8" fmla="*/ 0 60000 65536"/>
              <a:gd name="T9" fmla="*/ 0 w 36123"/>
              <a:gd name="T10" fmla="*/ 0 h 43200"/>
              <a:gd name="T11" fmla="*/ 36123 w 36123"/>
              <a:gd name="T12" fmla="*/ 43200 h 43200"/>
            </a:gdLst>
            <a:ahLst/>
            <a:cxnLst>
              <a:cxn ang="T6">
                <a:pos x="T0" y="T1"/>
              </a:cxn>
              <a:cxn ang="T7">
                <a:pos x="T2" y="T3"/>
              </a:cxn>
              <a:cxn ang="T8">
                <a:pos x="T4" y="T5"/>
              </a:cxn>
            </a:cxnLst>
            <a:rect l="T9" t="T10" r="T11" b="T12"/>
            <a:pathLst>
              <a:path w="36123" h="43200" fill="none"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path>
              <a:path w="36123" h="43200" stroke="0"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lnTo>
                  <a:pt x="14523" y="21600"/>
                </a:lnTo>
                <a:close/>
              </a:path>
            </a:pathLst>
          </a:custGeom>
          <a:noFill/>
          <a:ln w="9525">
            <a:solidFill>
              <a:srgbClr val="000000"/>
            </a:solidFill>
            <a:round/>
            <a:headEnd/>
            <a:tailEnd/>
          </a:ln>
        </p:spPr>
        <p:txBody>
          <a:bodyPr wrap="none" anchor="ctr"/>
          <a:lstStyle/>
          <a:p>
            <a:endParaRPr lang="en-US"/>
          </a:p>
        </p:txBody>
      </p:sp>
      <p:sp>
        <p:nvSpPr>
          <p:cNvPr id="45119" name="Arc 78"/>
          <p:cNvSpPr>
            <a:spLocks/>
          </p:cNvSpPr>
          <p:nvPr/>
        </p:nvSpPr>
        <p:spPr bwMode="auto">
          <a:xfrm rot="16200000" flipH="1">
            <a:off x="2904331" y="1748632"/>
            <a:ext cx="39687" cy="393700"/>
          </a:xfrm>
          <a:custGeom>
            <a:avLst/>
            <a:gdLst>
              <a:gd name="T0" fmla="*/ 0 w 36123"/>
              <a:gd name="T1" fmla="*/ 51135 h 43200"/>
              <a:gd name="T2" fmla="*/ 68 w 36123"/>
              <a:gd name="T3" fmla="*/ 343075 h 43200"/>
              <a:gd name="T4" fmla="*/ 15956 w 36123"/>
              <a:gd name="T5" fmla="*/ 196850 h 43200"/>
              <a:gd name="T6" fmla="*/ 0 60000 65536"/>
              <a:gd name="T7" fmla="*/ 0 60000 65536"/>
              <a:gd name="T8" fmla="*/ 0 60000 65536"/>
              <a:gd name="T9" fmla="*/ 0 w 36123"/>
              <a:gd name="T10" fmla="*/ 0 h 43200"/>
              <a:gd name="T11" fmla="*/ 36123 w 36123"/>
              <a:gd name="T12" fmla="*/ 43200 h 43200"/>
            </a:gdLst>
            <a:ahLst/>
            <a:cxnLst>
              <a:cxn ang="T6">
                <a:pos x="T0" y="T1"/>
              </a:cxn>
              <a:cxn ang="T7">
                <a:pos x="T2" y="T3"/>
              </a:cxn>
              <a:cxn ang="T8">
                <a:pos x="T4" y="T5"/>
              </a:cxn>
            </a:cxnLst>
            <a:rect l="T9" t="T10" r="T11" b="T12"/>
            <a:pathLst>
              <a:path w="36123" h="43200" fill="none"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path>
              <a:path w="36123" h="43200" stroke="0"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lnTo>
                  <a:pt x="14523" y="21600"/>
                </a:lnTo>
                <a:close/>
              </a:path>
            </a:pathLst>
          </a:custGeom>
          <a:noFill/>
          <a:ln w="9525">
            <a:solidFill>
              <a:srgbClr val="000000"/>
            </a:solidFill>
            <a:round/>
            <a:headEnd/>
            <a:tailEnd/>
          </a:ln>
        </p:spPr>
        <p:txBody>
          <a:bodyPr wrap="none" anchor="ctr"/>
          <a:lstStyle/>
          <a:p>
            <a:endParaRPr lang="en-US"/>
          </a:p>
        </p:txBody>
      </p:sp>
      <p:sp>
        <p:nvSpPr>
          <p:cNvPr id="45120" name="Line 79"/>
          <p:cNvSpPr>
            <a:spLocks noChangeShapeType="1"/>
          </p:cNvSpPr>
          <p:nvPr/>
        </p:nvSpPr>
        <p:spPr bwMode="auto">
          <a:xfrm flipV="1">
            <a:off x="1703388" y="4460875"/>
            <a:ext cx="519112" cy="0"/>
          </a:xfrm>
          <a:prstGeom prst="line">
            <a:avLst/>
          </a:prstGeom>
          <a:noFill/>
          <a:ln w="9525">
            <a:solidFill>
              <a:srgbClr val="000000"/>
            </a:solidFill>
            <a:round/>
            <a:headEnd/>
            <a:tailEnd type="triangle" w="sm" len="med"/>
          </a:ln>
        </p:spPr>
        <p:txBody>
          <a:bodyPr/>
          <a:lstStyle/>
          <a:p>
            <a:endParaRPr lang="en-US"/>
          </a:p>
        </p:txBody>
      </p:sp>
      <p:sp>
        <p:nvSpPr>
          <p:cNvPr id="45121" name="Line 80"/>
          <p:cNvSpPr>
            <a:spLocks noChangeShapeType="1"/>
          </p:cNvSpPr>
          <p:nvPr/>
        </p:nvSpPr>
        <p:spPr bwMode="auto">
          <a:xfrm flipV="1">
            <a:off x="1703388" y="3754438"/>
            <a:ext cx="519112" cy="0"/>
          </a:xfrm>
          <a:prstGeom prst="line">
            <a:avLst/>
          </a:prstGeom>
          <a:noFill/>
          <a:ln w="9525">
            <a:solidFill>
              <a:srgbClr val="000000"/>
            </a:solidFill>
            <a:round/>
            <a:headEnd/>
            <a:tailEnd/>
          </a:ln>
        </p:spPr>
        <p:txBody>
          <a:bodyPr/>
          <a:lstStyle/>
          <a:p>
            <a:endParaRPr lang="en-US"/>
          </a:p>
        </p:txBody>
      </p:sp>
      <p:sp>
        <p:nvSpPr>
          <p:cNvPr id="45122" name="AutoShape 81"/>
          <p:cNvSpPr>
            <a:spLocks noChangeArrowheads="1"/>
          </p:cNvSpPr>
          <p:nvPr/>
        </p:nvSpPr>
        <p:spPr bwMode="auto">
          <a:xfrm>
            <a:off x="107950" y="2027238"/>
            <a:ext cx="1435100" cy="3652837"/>
          </a:xfrm>
          <a:prstGeom prst="roundRect">
            <a:avLst>
              <a:gd name="adj" fmla="val 5097"/>
            </a:avLst>
          </a:prstGeom>
          <a:solidFill>
            <a:srgbClr val="FFFFCC"/>
          </a:solidFill>
          <a:ln w="9525">
            <a:solidFill>
              <a:srgbClr val="000000"/>
            </a:solidFill>
            <a:round/>
            <a:headEnd/>
            <a:tailEnd/>
          </a:ln>
        </p:spPr>
        <p:txBody>
          <a:bodyPr wrap="none" anchor="ctr"/>
          <a:lstStyle/>
          <a:p>
            <a:pPr eaLnBrk="0" hangingPunct="0"/>
            <a:endParaRPr lang="en-US"/>
          </a:p>
        </p:txBody>
      </p:sp>
      <p:sp>
        <p:nvSpPr>
          <p:cNvPr id="45123" name="Text Box 82"/>
          <p:cNvSpPr txBox="1">
            <a:spLocks noChangeArrowheads="1"/>
          </p:cNvSpPr>
          <p:nvPr/>
        </p:nvSpPr>
        <p:spPr bwMode="auto">
          <a:xfrm>
            <a:off x="522288" y="4948238"/>
            <a:ext cx="995362" cy="458787"/>
          </a:xfrm>
          <a:prstGeom prst="rect">
            <a:avLst/>
          </a:prstGeom>
          <a:noFill/>
          <a:ln w="9525">
            <a:noFill/>
            <a:miter lim="800000"/>
            <a:headEnd/>
            <a:tailEnd/>
          </a:ln>
        </p:spPr>
        <p:txBody>
          <a:bodyPr>
            <a:spAutoFit/>
          </a:bodyPr>
          <a:lstStyle/>
          <a:p>
            <a:r>
              <a:rPr lang="sv-SE" sz="800" i="1">
                <a:solidFill>
                  <a:srgbClr val="000000"/>
                </a:solidFill>
              </a:rPr>
              <a:t>Antenna and resource assignment</a:t>
            </a:r>
            <a:endParaRPr lang="en-US" sz="800" i="1">
              <a:solidFill>
                <a:srgbClr val="000000"/>
              </a:solidFill>
            </a:endParaRPr>
          </a:p>
        </p:txBody>
      </p:sp>
      <p:sp>
        <p:nvSpPr>
          <p:cNvPr id="45124" name="Text Box 83"/>
          <p:cNvSpPr txBox="1">
            <a:spLocks noChangeArrowheads="1"/>
          </p:cNvSpPr>
          <p:nvPr/>
        </p:nvSpPr>
        <p:spPr bwMode="auto">
          <a:xfrm>
            <a:off x="522288" y="4575175"/>
            <a:ext cx="684212" cy="336550"/>
          </a:xfrm>
          <a:prstGeom prst="rect">
            <a:avLst/>
          </a:prstGeom>
          <a:noFill/>
          <a:ln w="9525">
            <a:noFill/>
            <a:miter lim="800000"/>
            <a:headEnd/>
            <a:tailEnd/>
          </a:ln>
        </p:spPr>
        <p:txBody>
          <a:bodyPr wrap="none">
            <a:spAutoFit/>
          </a:bodyPr>
          <a:lstStyle/>
          <a:p>
            <a:r>
              <a:rPr lang="sv-SE" sz="800" i="1">
                <a:solidFill>
                  <a:srgbClr val="000000"/>
                </a:solidFill>
              </a:rPr>
              <a:t>Modulation</a:t>
            </a:r>
            <a:br>
              <a:rPr lang="sv-SE" sz="800" i="1">
                <a:solidFill>
                  <a:srgbClr val="000000"/>
                </a:solidFill>
              </a:rPr>
            </a:br>
            <a:r>
              <a:rPr lang="sv-SE" sz="800" i="1">
                <a:solidFill>
                  <a:srgbClr val="000000"/>
                </a:solidFill>
              </a:rPr>
              <a:t>scheme</a:t>
            </a:r>
            <a:endParaRPr lang="en-US" sz="800" i="1">
              <a:solidFill>
                <a:srgbClr val="000000"/>
              </a:solidFill>
            </a:endParaRPr>
          </a:p>
        </p:txBody>
      </p:sp>
      <p:sp>
        <p:nvSpPr>
          <p:cNvPr id="45125" name="Line 84"/>
          <p:cNvSpPr>
            <a:spLocks noChangeShapeType="1"/>
          </p:cNvSpPr>
          <p:nvPr/>
        </p:nvSpPr>
        <p:spPr bwMode="auto">
          <a:xfrm>
            <a:off x="1703388" y="3754438"/>
            <a:ext cx="0" cy="706437"/>
          </a:xfrm>
          <a:prstGeom prst="line">
            <a:avLst/>
          </a:prstGeom>
          <a:noFill/>
          <a:ln w="9525">
            <a:solidFill>
              <a:srgbClr val="000000"/>
            </a:solidFill>
            <a:round/>
            <a:headEnd/>
            <a:tailEnd/>
          </a:ln>
        </p:spPr>
        <p:txBody>
          <a:bodyPr/>
          <a:lstStyle/>
          <a:p>
            <a:endParaRPr lang="en-US"/>
          </a:p>
        </p:txBody>
      </p:sp>
      <p:sp>
        <p:nvSpPr>
          <p:cNvPr id="45126" name="Rectangle 85"/>
          <p:cNvSpPr>
            <a:spLocks noChangeArrowheads="1"/>
          </p:cNvSpPr>
          <p:nvPr/>
        </p:nvSpPr>
        <p:spPr bwMode="auto">
          <a:xfrm rot="-5400000">
            <a:off x="-1128712" y="3848100"/>
            <a:ext cx="3152775" cy="269875"/>
          </a:xfrm>
          <a:prstGeom prst="rect">
            <a:avLst/>
          </a:prstGeom>
          <a:solidFill>
            <a:srgbClr val="C0C0C0"/>
          </a:solidFill>
          <a:ln w="9525">
            <a:solidFill>
              <a:srgbClr val="000000"/>
            </a:solidFill>
            <a:miter lim="800000"/>
            <a:headEnd/>
            <a:tailEnd/>
          </a:ln>
        </p:spPr>
        <p:txBody>
          <a:bodyPr wrap="none" anchor="ctr"/>
          <a:lstStyle/>
          <a:p>
            <a:pPr algn="ctr"/>
            <a:r>
              <a:rPr lang="sv-SE" sz="1000" b="1">
                <a:solidFill>
                  <a:srgbClr val="000000"/>
                </a:solidFill>
              </a:rPr>
              <a:t>MAC scheduler</a:t>
            </a:r>
            <a:endParaRPr lang="en-US" sz="1000" b="1">
              <a:solidFill>
                <a:srgbClr val="000000"/>
              </a:solidFill>
            </a:endParaRPr>
          </a:p>
        </p:txBody>
      </p:sp>
      <p:sp>
        <p:nvSpPr>
          <p:cNvPr id="45127" name="Text Box 86"/>
          <p:cNvSpPr txBox="1">
            <a:spLocks noChangeArrowheads="1"/>
          </p:cNvSpPr>
          <p:nvPr/>
        </p:nvSpPr>
        <p:spPr bwMode="auto">
          <a:xfrm>
            <a:off x="522288" y="3389313"/>
            <a:ext cx="1020762" cy="336550"/>
          </a:xfrm>
          <a:prstGeom prst="rect">
            <a:avLst/>
          </a:prstGeom>
          <a:noFill/>
          <a:ln w="9525">
            <a:noFill/>
            <a:miter lim="800000"/>
            <a:headEnd/>
            <a:tailEnd/>
          </a:ln>
        </p:spPr>
        <p:txBody>
          <a:bodyPr>
            <a:spAutoFit/>
          </a:bodyPr>
          <a:lstStyle/>
          <a:p>
            <a:r>
              <a:rPr lang="sv-SE" sz="800" i="1">
                <a:solidFill>
                  <a:srgbClr val="000000"/>
                </a:solidFill>
              </a:rPr>
              <a:t>Retransmission control</a:t>
            </a:r>
            <a:endParaRPr lang="en-US" sz="800" i="1">
              <a:solidFill>
                <a:srgbClr val="000000"/>
              </a:solidFill>
            </a:endParaRPr>
          </a:p>
        </p:txBody>
      </p:sp>
      <p:sp>
        <p:nvSpPr>
          <p:cNvPr id="45128" name="Text Box 87"/>
          <p:cNvSpPr txBox="1">
            <a:spLocks noChangeArrowheads="1"/>
          </p:cNvSpPr>
          <p:nvPr/>
        </p:nvSpPr>
        <p:spPr bwMode="auto">
          <a:xfrm>
            <a:off x="522288" y="2954338"/>
            <a:ext cx="1020762" cy="336550"/>
          </a:xfrm>
          <a:prstGeom prst="rect">
            <a:avLst/>
          </a:prstGeom>
          <a:noFill/>
          <a:ln w="9525">
            <a:noFill/>
            <a:miter lim="800000"/>
            <a:headEnd/>
            <a:tailEnd/>
          </a:ln>
        </p:spPr>
        <p:txBody>
          <a:bodyPr>
            <a:spAutoFit/>
          </a:bodyPr>
          <a:lstStyle/>
          <a:p>
            <a:r>
              <a:rPr lang="sv-SE" sz="800" i="1">
                <a:solidFill>
                  <a:srgbClr val="000000"/>
                </a:solidFill>
              </a:rPr>
              <a:t>Priority handling, payload selection</a:t>
            </a:r>
            <a:endParaRPr lang="en-US" sz="800" i="1">
              <a:solidFill>
                <a:srgbClr val="000000"/>
              </a:solidFill>
            </a:endParaRPr>
          </a:p>
        </p:txBody>
      </p:sp>
      <p:sp>
        <p:nvSpPr>
          <p:cNvPr id="45129" name="Text Box 88"/>
          <p:cNvSpPr txBox="1">
            <a:spLocks noChangeArrowheads="1"/>
          </p:cNvSpPr>
          <p:nvPr/>
        </p:nvSpPr>
        <p:spPr bwMode="auto">
          <a:xfrm>
            <a:off x="522288" y="2408238"/>
            <a:ext cx="1020762" cy="214312"/>
          </a:xfrm>
          <a:prstGeom prst="rect">
            <a:avLst/>
          </a:prstGeom>
          <a:noFill/>
          <a:ln w="9525">
            <a:noFill/>
            <a:miter lim="800000"/>
            <a:headEnd/>
            <a:tailEnd/>
          </a:ln>
        </p:spPr>
        <p:txBody>
          <a:bodyPr>
            <a:spAutoFit/>
          </a:bodyPr>
          <a:lstStyle/>
          <a:p>
            <a:r>
              <a:rPr lang="sv-SE" sz="800" i="1">
                <a:solidFill>
                  <a:srgbClr val="000000"/>
                </a:solidFill>
              </a:rPr>
              <a:t>Payload selection</a:t>
            </a:r>
            <a:endParaRPr lang="en-US" sz="800" i="1">
              <a:solidFill>
                <a:srgbClr val="000000"/>
              </a:solidFill>
            </a:endParaRPr>
          </a:p>
        </p:txBody>
      </p:sp>
      <p:sp>
        <p:nvSpPr>
          <p:cNvPr id="45130" name="Line 89"/>
          <p:cNvSpPr>
            <a:spLocks noChangeShapeType="1"/>
          </p:cNvSpPr>
          <p:nvPr/>
        </p:nvSpPr>
        <p:spPr bwMode="auto">
          <a:xfrm flipV="1">
            <a:off x="582613" y="4891088"/>
            <a:ext cx="1654175" cy="0"/>
          </a:xfrm>
          <a:prstGeom prst="line">
            <a:avLst/>
          </a:prstGeom>
          <a:noFill/>
          <a:ln w="9525">
            <a:solidFill>
              <a:srgbClr val="000000"/>
            </a:solidFill>
            <a:round/>
            <a:headEnd/>
            <a:tailEnd type="triangle" w="sm" len="med"/>
          </a:ln>
        </p:spPr>
        <p:txBody>
          <a:bodyPr/>
          <a:lstStyle/>
          <a:p>
            <a:endParaRPr lang="en-US"/>
          </a:p>
        </p:txBody>
      </p:sp>
      <p:sp>
        <p:nvSpPr>
          <p:cNvPr id="45131" name="Line 90"/>
          <p:cNvSpPr>
            <a:spLocks noChangeShapeType="1"/>
          </p:cNvSpPr>
          <p:nvPr/>
        </p:nvSpPr>
        <p:spPr bwMode="auto">
          <a:xfrm flipV="1">
            <a:off x="582613" y="5375275"/>
            <a:ext cx="1662112" cy="0"/>
          </a:xfrm>
          <a:prstGeom prst="line">
            <a:avLst/>
          </a:prstGeom>
          <a:noFill/>
          <a:ln w="9525">
            <a:solidFill>
              <a:srgbClr val="000000"/>
            </a:solidFill>
            <a:round/>
            <a:headEnd/>
            <a:tailEnd type="triangle" w="sm" len="med"/>
          </a:ln>
        </p:spPr>
        <p:txBody>
          <a:bodyPr/>
          <a:lstStyle/>
          <a:p>
            <a:endParaRPr lang="en-US"/>
          </a:p>
        </p:txBody>
      </p:sp>
      <p:sp>
        <p:nvSpPr>
          <p:cNvPr id="45132" name="Line 91"/>
          <p:cNvSpPr>
            <a:spLocks noChangeShapeType="1"/>
          </p:cNvSpPr>
          <p:nvPr/>
        </p:nvSpPr>
        <p:spPr bwMode="auto">
          <a:xfrm>
            <a:off x="582613" y="2600325"/>
            <a:ext cx="1654175" cy="0"/>
          </a:xfrm>
          <a:prstGeom prst="line">
            <a:avLst/>
          </a:prstGeom>
          <a:noFill/>
          <a:ln w="9525">
            <a:solidFill>
              <a:srgbClr val="000000"/>
            </a:solidFill>
            <a:round/>
            <a:headEnd/>
            <a:tailEnd type="triangle" w="sm" len="med"/>
          </a:ln>
        </p:spPr>
        <p:txBody>
          <a:bodyPr/>
          <a:lstStyle/>
          <a:p>
            <a:endParaRPr lang="en-US"/>
          </a:p>
        </p:txBody>
      </p:sp>
      <p:sp>
        <p:nvSpPr>
          <p:cNvPr id="45133" name="Text Box 92"/>
          <p:cNvSpPr txBox="1">
            <a:spLocks noChangeArrowheads="1"/>
          </p:cNvSpPr>
          <p:nvPr/>
        </p:nvSpPr>
        <p:spPr bwMode="auto">
          <a:xfrm>
            <a:off x="1776413" y="2078038"/>
            <a:ext cx="657225" cy="381000"/>
          </a:xfrm>
          <a:prstGeom prst="rect">
            <a:avLst/>
          </a:prstGeom>
          <a:noFill/>
          <a:ln w="9525">
            <a:noFill/>
            <a:miter lim="800000"/>
            <a:headEnd/>
            <a:tailEnd/>
          </a:ln>
        </p:spPr>
        <p:txBody>
          <a:bodyPr>
            <a:spAutoFit/>
          </a:bodyPr>
          <a:lstStyle/>
          <a:p>
            <a:pPr eaLnBrk="0" hangingPunct="0">
              <a:spcBef>
                <a:spcPct val="50000"/>
              </a:spcBef>
            </a:pPr>
            <a:r>
              <a:rPr lang="en-US" sz="1000">
                <a:solidFill>
                  <a:srgbClr val="000000"/>
                </a:solidFill>
              </a:rPr>
              <a:t>RLC</a:t>
            </a:r>
            <a:br>
              <a:rPr lang="en-US" sz="1000">
                <a:solidFill>
                  <a:srgbClr val="000000"/>
                </a:solidFill>
              </a:rPr>
            </a:br>
            <a:r>
              <a:rPr lang="en-US" sz="900">
                <a:solidFill>
                  <a:srgbClr val="000000"/>
                </a:solidFill>
              </a:rPr>
              <a:t>#</a:t>
            </a:r>
            <a:r>
              <a:rPr lang="en-US" sz="900" i="1">
                <a:solidFill>
                  <a:srgbClr val="000000"/>
                </a:solidFill>
              </a:rPr>
              <a:t>i</a:t>
            </a:r>
          </a:p>
        </p:txBody>
      </p:sp>
      <p:sp>
        <p:nvSpPr>
          <p:cNvPr id="45134" name="Text Box 93"/>
          <p:cNvSpPr txBox="1">
            <a:spLocks noChangeArrowheads="1"/>
          </p:cNvSpPr>
          <p:nvPr/>
        </p:nvSpPr>
        <p:spPr bwMode="auto">
          <a:xfrm>
            <a:off x="1776413" y="4143375"/>
            <a:ext cx="563562" cy="244475"/>
          </a:xfrm>
          <a:prstGeom prst="rect">
            <a:avLst/>
          </a:prstGeom>
          <a:noFill/>
          <a:ln w="9525">
            <a:noFill/>
            <a:miter lim="800000"/>
            <a:headEnd/>
            <a:tailEnd/>
          </a:ln>
        </p:spPr>
        <p:txBody>
          <a:bodyPr>
            <a:spAutoFit/>
          </a:bodyPr>
          <a:lstStyle/>
          <a:p>
            <a:pPr eaLnBrk="0" hangingPunct="0">
              <a:spcBef>
                <a:spcPct val="50000"/>
              </a:spcBef>
            </a:pPr>
            <a:r>
              <a:rPr lang="en-US" sz="1000">
                <a:solidFill>
                  <a:srgbClr val="000000"/>
                </a:solidFill>
              </a:rPr>
              <a:t>PHY</a:t>
            </a:r>
          </a:p>
        </p:txBody>
      </p:sp>
      <p:sp>
        <p:nvSpPr>
          <p:cNvPr id="45135" name="Text Box 94"/>
          <p:cNvSpPr txBox="1">
            <a:spLocks noChangeArrowheads="1"/>
          </p:cNvSpPr>
          <p:nvPr/>
        </p:nvSpPr>
        <p:spPr bwMode="auto">
          <a:xfrm>
            <a:off x="1784350" y="938213"/>
            <a:ext cx="650875" cy="381000"/>
          </a:xfrm>
          <a:prstGeom prst="rect">
            <a:avLst/>
          </a:prstGeom>
          <a:noFill/>
          <a:ln w="9525">
            <a:noFill/>
            <a:miter lim="800000"/>
            <a:headEnd/>
            <a:tailEnd/>
          </a:ln>
        </p:spPr>
        <p:txBody>
          <a:bodyPr>
            <a:spAutoFit/>
          </a:bodyPr>
          <a:lstStyle/>
          <a:p>
            <a:pPr eaLnBrk="0" hangingPunct="0">
              <a:spcBef>
                <a:spcPct val="50000"/>
              </a:spcBef>
            </a:pPr>
            <a:r>
              <a:rPr lang="en-US" sz="1000">
                <a:solidFill>
                  <a:srgbClr val="000000"/>
                </a:solidFill>
              </a:rPr>
              <a:t>PDCP</a:t>
            </a:r>
            <a:br>
              <a:rPr lang="en-US" sz="1000">
                <a:solidFill>
                  <a:srgbClr val="000000"/>
                </a:solidFill>
              </a:rPr>
            </a:br>
            <a:r>
              <a:rPr lang="en-US" sz="900">
                <a:solidFill>
                  <a:srgbClr val="000000"/>
                </a:solidFill>
              </a:rPr>
              <a:t>#</a:t>
            </a:r>
            <a:r>
              <a:rPr lang="en-US" sz="900" i="1">
                <a:solidFill>
                  <a:srgbClr val="000000"/>
                </a:solidFill>
              </a:rPr>
              <a:t>i</a:t>
            </a:r>
          </a:p>
        </p:txBody>
      </p:sp>
      <p:sp>
        <p:nvSpPr>
          <p:cNvPr id="45136" name="Text Box 95"/>
          <p:cNvSpPr txBox="1">
            <a:spLocks noChangeArrowheads="1"/>
          </p:cNvSpPr>
          <p:nvPr/>
        </p:nvSpPr>
        <p:spPr bwMode="auto">
          <a:xfrm>
            <a:off x="2016125" y="482600"/>
            <a:ext cx="798513" cy="228600"/>
          </a:xfrm>
          <a:prstGeom prst="rect">
            <a:avLst/>
          </a:prstGeom>
          <a:noFill/>
          <a:ln w="9525">
            <a:noFill/>
            <a:miter lim="800000"/>
            <a:headEnd/>
            <a:tailEnd/>
          </a:ln>
        </p:spPr>
        <p:txBody>
          <a:bodyPr>
            <a:spAutoFit/>
          </a:bodyPr>
          <a:lstStyle/>
          <a:p>
            <a:pPr eaLnBrk="0" hangingPunct="0">
              <a:spcBef>
                <a:spcPct val="50000"/>
              </a:spcBef>
            </a:pPr>
            <a:r>
              <a:rPr lang="en-US" sz="900">
                <a:solidFill>
                  <a:srgbClr val="000000"/>
                </a:solidFill>
              </a:rPr>
              <a:t>User #i</a:t>
            </a:r>
          </a:p>
        </p:txBody>
      </p:sp>
      <p:sp>
        <p:nvSpPr>
          <p:cNvPr id="45137" name="Line 96"/>
          <p:cNvSpPr>
            <a:spLocks noChangeShapeType="1"/>
          </p:cNvSpPr>
          <p:nvPr/>
        </p:nvSpPr>
        <p:spPr bwMode="auto">
          <a:xfrm flipH="1" flipV="1">
            <a:off x="2535238" y="673100"/>
            <a:ext cx="192087" cy="107950"/>
          </a:xfrm>
          <a:prstGeom prst="line">
            <a:avLst/>
          </a:prstGeom>
          <a:noFill/>
          <a:ln w="9525">
            <a:solidFill>
              <a:srgbClr val="000000"/>
            </a:solidFill>
            <a:round/>
            <a:headEnd/>
            <a:tailEnd/>
          </a:ln>
        </p:spPr>
        <p:txBody>
          <a:bodyPr/>
          <a:lstStyle/>
          <a:p>
            <a:endParaRPr lang="en-US"/>
          </a:p>
        </p:txBody>
      </p:sp>
      <p:sp>
        <p:nvSpPr>
          <p:cNvPr id="45138" name="Text Box 97"/>
          <p:cNvSpPr txBox="1">
            <a:spLocks noChangeArrowheads="1"/>
          </p:cNvSpPr>
          <p:nvPr/>
        </p:nvSpPr>
        <p:spPr bwMode="auto">
          <a:xfrm>
            <a:off x="3633788" y="482600"/>
            <a:ext cx="800100" cy="228600"/>
          </a:xfrm>
          <a:prstGeom prst="rect">
            <a:avLst/>
          </a:prstGeom>
          <a:noFill/>
          <a:ln w="9525">
            <a:noFill/>
            <a:miter lim="800000"/>
            <a:headEnd/>
            <a:tailEnd/>
          </a:ln>
        </p:spPr>
        <p:txBody>
          <a:bodyPr>
            <a:spAutoFit/>
          </a:bodyPr>
          <a:lstStyle/>
          <a:p>
            <a:pPr eaLnBrk="0" hangingPunct="0">
              <a:spcBef>
                <a:spcPct val="50000"/>
              </a:spcBef>
            </a:pPr>
            <a:r>
              <a:rPr lang="en-US" sz="900">
                <a:solidFill>
                  <a:srgbClr val="000000"/>
                </a:solidFill>
              </a:rPr>
              <a:t>User #</a:t>
            </a:r>
            <a:r>
              <a:rPr lang="en-US" sz="900" i="1">
                <a:solidFill>
                  <a:srgbClr val="000000"/>
                </a:solidFill>
              </a:rPr>
              <a:t>j</a:t>
            </a:r>
            <a:endParaRPr lang="en-US" sz="900">
              <a:solidFill>
                <a:srgbClr val="000000"/>
              </a:solidFill>
            </a:endParaRPr>
          </a:p>
        </p:txBody>
      </p:sp>
      <p:sp>
        <p:nvSpPr>
          <p:cNvPr id="45139" name="Line 98"/>
          <p:cNvSpPr>
            <a:spLocks noChangeShapeType="1"/>
          </p:cNvSpPr>
          <p:nvPr/>
        </p:nvSpPr>
        <p:spPr bwMode="auto">
          <a:xfrm flipV="1">
            <a:off x="3576638" y="673100"/>
            <a:ext cx="125412" cy="88900"/>
          </a:xfrm>
          <a:prstGeom prst="line">
            <a:avLst/>
          </a:prstGeom>
          <a:noFill/>
          <a:ln w="9525">
            <a:solidFill>
              <a:srgbClr val="000000"/>
            </a:solidFill>
            <a:round/>
            <a:headEnd/>
            <a:tailEnd/>
          </a:ln>
        </p:spPr>
        <p:txBody>
          <a:bodyPr/>
          <a:lstStyle/>
          <a:p>
            <a:endParaRPr lang="en-US"/>
          </a:p>
        </p:txBody>
      </p:sp>
      <p:grpSp>
        <p:nvGrpSpPr>
          <p:cNvPr id="45140" name="Group 99"/>
          <p:cNvGrpSpPr>
            <a:grpSpLocks/>
          </p:cNvGrpSpPr>
          <p:nvPr/>
        </p:nvGrpSpPr>
        <p:grpSpPr bwMode="auto">
          <a:xfrm>
            <a:off x="1517650" y="3043238"/>
            <a:ext cx="2220913" cy="860425"/>
            <a:chOff x="1517" y="1744"/>
            <a:chExt cx="1512" cy="631"/>
          </a:xfrm>
        </p:grpSpPr>
        <p:sp>
          <p:nvSpPr>
            <p:cNvPr id="45247" name="Line 100"/>
            <p:cNvSpPr>
              <a:spLocks noChangeShapeType="1"/>
            </p:cNvSpPr>
            <p:nvPr/>
          </p:nvSpPr>
          <p:spPr bwMode="auto">
            <a:xfrm flipH="1">
              <a:off x="1517" y="1744"/>
              <a:ext cx="1464" cy="0"/>
            </a:xfrm>
            <a:prstGeom prst="line">
              <a:avLst/>
            </a:prstGeom>
            <a:noFill/>
            <a:ln w="9525">
              <a:solidFill>
                <a:srgbClr val="000000"/>
              </a:solidFill>
              <a:prstDash val="sysDot"/>
              <a:round/>
              <a:headEnd/>
              <a:tailEnd/>
            </a:ln>
          </p:spPr>
          <p:txBody>
            <a:bodyPr/>
            <a:lstStyle/>
            <a:p>
              <a:endParaRPr lang="en-US"/>
            </a:p>
          </p:txBody>
        </p:sp>
        <p:grpSp>
          <p:nvGrpSpPr>
            <p:cNvPr id="45248" name="Group 101"/>
            <p:cNvGrpSpPr>
              <a:grpSpLocks/>
            </p:cNvGrpSpPr>
            <p:nvPr/>
          </p:nvGrpSpPr>
          <p:grpSpPr bwMode="auto">
            <a:xfrm>
              <a:off x="2983" y="1744"/>
              <a:ext cx="46" cy="631"/>
              <a:chOff x="3006" y="1744"/>
              <a:chExt cx="41" cy="631"/>
            </a:xfrm>
          </p:grpSpPr>
          <p:sp>
            <p:nvSpPr>
              <p:cNvPr id="45254" name="Arc 102"/>
              <p:cNvSpPr>
                <a:spLocks/>
              </p:cNvSpPr>
              <p:nvPr/>
            </p:nvSpPr>
            <p:spPr bwMode="auto">
              <a:xfrm>
                <a:off x="3006" y="1744"/>
                <a:ext cx="40" cy="40"/>
              </a:xfrm>
              <a:custGeom>
                <a:avLst/>
                <a:gdLst>
                  <a:gd name="T0" fmla="*/ 0 w 24666"/>
                  <a:gd name="T1" fmla="*/ 0 h 21600"/>
                  <a:gd name="T2" fmla="*/ 40 w 24666"/>
                  <a:gd name="T3" fmla="*/ 40 h 21600"/>
                  <a:gd name="T4" fmla="*/ 5 w 24666"/>
                  <a:gd name="T5" fmla="*/ 40 h 21600"/>
                  <a:gd name="T6" fmla="*/ 0 60000 65536"/>
                  <a:gd name="T7" fmla="*/ 0 60000 65536"/>
                  <a:gd name="T8" fmla="*/ 0 60000 65536"/>
                  <a:gd name="T9" fmla="*/ 0 w 24666"/>
                  <a:gd name="T10" fmla="*/ 0 h 21600"/>
                  <a:gd name="T11" fmla="*/ 24666 w 24666"/>
                  <a:gd name="T12" fmla="*/ 21600 h 21600"/>
                </a:gdLst>
                <a:ahLst/>
                <a:cxnLst>
                  <a:cxn ang="T6">
                    <a:pos x="T0" y="T1"/>
                  </a:cxn>
                  <a:cxn ang="T7">
                    <a:pos x="T2" y="T3"/>
                  </a:cxn>
                  <a:cxn ang="T8">
                    <a:pos x="T4" y="T5"/>
                  </a:cxn>
                </a:cxnLst>
                <a:rect l="T9" t="T10" r="T11" b="T12"/>
                <a:pathLst>
                  <a:path w="24666" h="21600" fill="none" extrusionOk="0">
                    <a:moveTo>
                      <a:pt x="-1" y="218"/>
                    </a:moveTo>
                    <a:cubicBezTo>
                      <a:pt x="1015" y="73"/>
                      <a:pt x="2040" y="-1"/>
                      <a:pt x="3066" y="0"/>
                    </a:cubicBezTo>
                    <a:cubicBezTo>
                      <a:pt x="14995" y="0"/>
                      <a:pt x="24666" y="9670"/>
                      <a:pt x="24666" y="21600"/>
                    </a:cubicBezTo>
                  </a:path>
                  <a:path w="24666" h="21600" stroke="0" extrusionOk="0">
                    <a:moveTo>
                      <a:pt x="-1" y="218"/>
                    </a:moveTo>
                    <a:cubicBezTo>
                      <a:pt x="1015" y="73"/>
                      <a:pt x="2040" y="-1"/>
                      <a:pt x="3066" y="0"/>
                    </a:cubicBezTo>
                    <a:cubicBezTo>
                      <a:pt x="14995" y="0"/>
                      <a:pt x="24666" y="9670"/>
                      <a:pt x="24666" y="21600"/>
                    </a:cubicBezTo>
                    <a:lnTo>
                      <a:pt x="3066" y="21600"/>
                    </a:lnTo>
                    <a:close/>
                  </a:path>
                </a:pathLst>
              </a:custGeom>
              <a:solidFill>
                <a:srgbClr val="FFFFCC"/>
              </a:solidFill>
              <a:ln w="9525">
                <a:solidFill>
                  <a:srgbClr val="000000"/>
                </a:solidFill>
                <a:prstDash val="sysDot"/>
                <a:round/>
                <a:headEnd/>
                <a:tailEnd/>
              </a:ln>
            </p:spPr>
            <p:txBody>
              <a:bodyPr wrap="none" anchor="ctr"/>
              <a:lstStyle/>
              <a:p>
                <a:endParaRPr lang="en-US"/>
              </a:p>
            </p:txBody>
          </p:sp>
          <p:sp>
            <p:nvSpPr>
              <p:cNvPr id="45255" name="Arc 103"/>
              <p:cNvSpPr>
                <a:spLocks/>
              </p:cNvSpPr>
              <p:nvPr/>
            </p:nvSpPr>
            <p:spPr bwMode="auto">
              <a:xfrm rot="5400000">
                <a:off x="3006" y="2335"/>
                <a:ext cx="40" cy="40"/>
              </a:xfrm>
              <a:custGeom>
                <a:avLst/>
                <a:gdLst>
                  <a:gd name="T0" fmla="*/ 0 w 24666"/>
                  <a:gd name="T1" fmla="*/ 0 h 21600"/>
                  <a:gd name="T2" fmla="*/ 40 w 24666"/>
                  <a:gd name="T3" fmla="*/ 40 h 21600"/>
                  <a:gd name="T4" fmla="*/ 5 w 24666"/>
                  <a:gd name="T5" fmla="*/ 40 h 21600"/>
                  <a:gd name="T6" fmla="*/ 0 60000 65536"/>
                  <a:gd name="T7" fmla="*/ 0 60000 65536"/>
                  <a:gd name="T8" fmla="*/ 0 60000 65536"/>
                  <a:gd name="T9" fmla="*/ 0 w 24666"/>
                  <a:gd name="T10" fmla="*/ 0 h 21600"/>
                  <a:gd name="T11" fmla="*/ 24666 w 24666"/>
                  <a:gd name="T12" fmla="*/ 21600 h 21600"/>
                </a:gdLst>
                <a:ahLst/>
                <a:cxnLst>
                  <a:cxn ang="T6">
                    <a:pos x="T0" y="T1"/>
                  </a:cxn>
                  <a:cxn ang="T7">
                    <a:pos x="T2" y="T3"/>
                  </a:cxn>
                  <a:cxn ang="T8">
                    <a:pos x="T4" y="T5"/>
                  </a:cxn>
                </a:cxnLst>
                <a:rect l="T9" t="T10" r="T11" b="T12"/>
                <a:pathLst>
                  <a:path w="24666" h="21600" fill="none" extrusionOk="0">
                    <a:moveTo>
                      <a:pt x="-1" y="218"/>
                    </a:moveTo>
                    <a:cubicBezTo>
                      <a:pt x="1015" y="73"/>
                      <a:pt x="2040" y="-1"/>
                      <a:pt x="3066" y="0"/>
                    </a:cubicBezTo>
                    <a:cubicBezTo>
                      <a:pt x="14995" y="0"/>
                      <a:pt x="24666" y="9670"/>
                      <a:pt x="24666" y="21600"/>
                    </a:cubicBezTo>
                  </a:path>
                  <a:path w="24666" h="21600" stroke="0" extrusionOk="0">
                    <a:moveTo>
                      <a:pt x="-1" y="218"/>
                    </a:moveTo>
                    <a:cubicBezTo>
                      <a:pt x="1015" y="73"/>
                      <a:pt x="2040" y="-1"/>
                      <a:pt x="3066" y="0"/>
                    </a:cubicBezTo>
                    <a:cubicBezTo>
                      <a:pt x="14995" y="0"/>
                      <a:pt x="24666" y="9670"/>
                      <a:pt x="24666" y="21600"/>
                    </a:cubicBezTo>
                    <a:lnTo>
                      <a:pt x="3066" y="21600"/>
                    </a:lnTo>
                    <a:close/>
                  </a:path>
                </a:pathLst>
              </a:custGeom>
              <a:solidFill>
                <a:srgbClr val="FFFFCC"/>
              </a:solidFill>
              <a:ln w="9525">
                <a:solidFill>
                  <a:srgbClr val="000000"/>
                </a:solidFill>
                <a:prstDash val="sysDot"/>
                <a:round/>
                <a:headEnd/>
                <a:tailEnd/>
              </a:ln>
            </p:spPr>
            <p:txBody>
              <a:bodyPr wrap="none" anchor="ctr"/>
              <a:lstStyle/>
              <a:p>
                <a:endParaRPr lang="en-US"/>
              </a:p>
            </p:txBody>
          </p:sp>
          <p:sp>
            <p:nvSpPr>
              <p:cNvPr id="45256" name="Line 104"/>
              <p:cNvSpPr>
                <a:spLocks noChangeShapeType="1"/>
              </p:cNvSpPr>
              <p:nvPr/>
            </p:nvSpPr>
            <p:spPr bwMode="auto">
              <a:xfrm>
                <a:off x="3046" y="1784"/>
                <a:ext cx="1" cy="551"/>
              </a:xfrm>
              <a:prstGeom prst="line">
                <a:avLst/>
              </a:prstGeom>
              <a:noFill/>
              <a:ln w="9525">
                <a:solidFill>
                  <a:srgbClr val="000000"/>
                </a:solidFill>
                <a:prstDash val="sysDot"/>
                <a:round/>
                <a:headEnd/>
                <a:tailEnd/>
              </a:ln>
            </p:spPr>
            <p:txBody>
              <a:bodyPr/>
              <a:lstStyle/>
              <a:p>
                <a:endParaRPr lang="en-US"/>
              </a:p>
            </p:txBody>
          </p:sp>
        </p:grpSp>
        <p:sp>
          <p:nvSpPr>
            <p:cNvPr id="45249" name="Line 105"/>
            <p:cNvSpPr>
              <a:spLocks noChangeShapeType="1"/>
            </p:cNvSpPr>
            <p:nvPr/>
          </p:nvSpPr>
          <p:spPr bwMode="auto">
            <a:xfrm>
              <a:off x="1606" y="2375"/>
              <a:ext cx="1374" cy="0"/>
            </a:xfrm>
            <a:prstGeom prst="line">
              <a:avLst/>
            </a:prstGeom>
            <a:noFill/>
            <a:ln w="9525">
              <a:solidFill>
                <a:srgbClr val="000000"/>
              </a:solidFill>
              <a:prstDash val="sysDot"/>
              <a:round/>
              <a:headEnd/>
              <a:tailEnd/>
            </a:ln>
          </p:spPr>
          <p:txBody>
            <a:bodyPr/>
            <a:lstStyle/>
            <a:p>
              <a:endParaRPr lang="en-US"/>
            </a:p>
          </p:txBody>
        </p:sp>
        <p:grpSp>
          <p:nvGrpSpPr>
            <p:cNvPr id="45250" name="Group 106"/>
            <p:cNvGrpSpPr>
              <a:grpSpLocks/>
            </p:cNvGrpSpPr>
            <p:nvPr/>
          </p:nvGrpSpPr>
          <p:grpSpPr bwMode="auto">
            <a:xfrm flipH="1">
              <a:off x="1559" y="1744"/>
              <a:ext cx="47" cy="631"/>
              <a:chOff x="3119" y="1857"/>
              <a:chExt cx="41" cy="631"/>
            </a:xfrm>
          </p:grpSpPr>
          <p:sp>
            <p:nvSpPr>
              <p:cNvPr id="45251" name="Arc 107"/>
              <p:cNvSpPr>
                <a:spLocks/>
              </p:cNvSpPr>
              <p:nvPr/>
            </p:nvSpPr>
            <p:spPr bwMode="auto">
              <a:xfrm>
                <a:off x="3119" y="1857"/>
                <a:ext cx="40" cy="40"/>
              </a:xfrm>
              <a:custGeom>
                <a:avLst/>
                <a:gdLst>
                  <a:gd name="T0" fmla="*/ 0 w 24666"/>
                  <a:gd name="T1" fmla="*/ 0 h 21600"/>
                  <a:gd name="T2" fmla="*/ 40 w 24666"/>
                  <a:gd name="T3" fmla="*/ 40 h 21600"/>
                  <a:gd name="T4" fmla="*/ 5 w 24666"/>
                  <a:gd name="T5" fmla="*/ 40 h 21600"/>
                  <a:gd name="T6" fmla="*/ 0 60000 65536"/>
                  <a:gd name="T7" fmla="*/ 0 60000 65536"/>
                  <a:gd name="T8" fmla="*/ 0 60000 65536"/>
                  <a:gd name="T9" fmla="*/ 0 w 24666"/>
                  <a:gd name="T10" fmla="*/ 0 h 21600"/>
                  <a:gd name="T11" fmla="*/ 24666 w 24666"/>
                  <a:gd name="T12" fmla="*/ 21600 h 21600"/>
                </a:gdLst>
                <a:ahLst/>
                <a:cxnLst>
                  <a:cxn ang="T6">
                    <a:pos x="T0" y="T1"/>
                  </a:cxn>
                  <a:cxn ang="T7">
                    <a:pos x="T2" y="T3"/>
                  </a:cxn>
                  <a:cxn ang="T8">
                    <a:pos x="T4" y="T5"/>
                  </a:cxn>
                </a:cxnLst>
                <a:rect l="T9" t="T10" r="T11" b="T12"/>
                <a:pathLst>
                  <a:path w="24666" h="21600" fill="none" extrusionOk="0">
                    <a:moveTo>
                      <a:pt x="-1" y="218"/>
                    </a:moveTo>
                    <a:cubicBezTo>
                      <a:pt x="1015" y="73"/>
                      <a:pt x="2040" y="-1"/>
                      <a:pt x="3066" y="0"/>
                    </a:cubicBezTo>
                    <a:cubicBezTo>
                      <a:pt x="14995" y="0"/>
                      <a:pt x="24666" y="9670"/>
                      <a:pt x="24666" y="21600"/>
                    </a:cubicBezTo>
                  </a:path>
                  <a:path w="24666" h="21600" stroke="0" extrusionOk="0">
                    <a:moveTo>
                      <a:pt x="-1" y="218"/>
                    </a:moveTo>
                    <a:cubicBezTo>
                      <a:pt x="1015" y="73"/>
                      <a:pt x="2040" y="-1"/>
                      <a:pt x="3066" y="0"/>
                    </a:cubicBezTo>
                    <a:cubicBezTo>
                      <a:pt x="14995" y="0"/>
                      <a:pt x="24666" y="9670"/>
                      <a:pt x="24666" y="21600"/>
                    </a:cubicBezTo>
                    <a:lnTo>
                      <a:pt x="3066" y="21600"/>
                    </a:lnTo>
                    <a:close/>
                  </a:path>
                </a:pathLst>
              </a:custGeom>
              <a:solidFill>
                <a:srgbClr val="FFFFCC"/>
              </a:solidFill>
              <a:ln w="9525">
                <a:solidFill>
                  <a:srgbClr val="000000"/>
                </a:solidFill>
                <a:prstDash val="sysDot"/>
                <a:round/>
                <a:headEnd/>
                <a:tailEnd/>
              </a:ln>
            </p:spPr>
            <p:txBody>
              <a:bodyPr wrap="none" anchor="ctr"/>
              <a:lstStyle/>
              <a:p>
                <a:endParaRPr lang="en-US"/>
              </a:p>
            </p:txBody>
          </p:sp>
          <p:sp>
            <p:nvSpPr>
              <p:cNvPr id="45252" name="Arc 108"/>
              <p:cNvSpPr>
                <a:spLocks/>
              </p:cNvSpPr>
              <p:nvPr/>
            </p:nvSpPr>
            <p:spPr bwMode="auto">
              <a:xfrm rot="5400000">
                <a:off x="3119" y="2448"/>
                <a:ext cx="40" cy="40"/>
              </a:xfrm>
              <a:custGeom>
                <a:avLst/>
                <a:gdLst>
                  <a:gd name="T0" fmla="*/ 0 w 24666"/>
                  <a:gd name="T1" fmla="*/ 0 h 21600"/>
                  <a:gd name="T2" fmla="*/ 40 w 24666"/>
                  <a:gd name="T3" fmla="*/ 40 h 21600"/>
                  <a:gd name="T4" fmla="*/ 5 w 24666"/>
                  <a:gd name="T5" fmla="*/ 40 h 21600"/>
                  <a:gd name="T6" fmla="*/ 0 60000 65536"/>
                  <a:gd name="T7" fmla="*/ 0 60000 65536"/>
                  <a:gd name="T8" fmla="*/ 0 60000 65536"/>
                  <a:gd name="T9" fmla="*/ 0 w 24666"/>
                  <a:gd name="T10" fmla="*/ 0 h 21600"/>
                  <a:gd name="T11" fmla="*/ 24666 w 24666"/>
                  <a:gd name="T12" fmla="*/ 21600 h 21600"/>
                </a:gdLst>
                <a:ahLst/>
                <a:cxnLst>
                  <a:cxn ang="T6">
                    <a:pos x="T0" y="T1"/>
                  </a:cxn>
                  <a:cxn ang="T7">
                    <a:pos x="T2" y="T3"/>
                  </a:cxn>
                  <a:cxn ang="T8">
                    <a:pos x="T4" y="T5"/>
                  </a:cxn>
                </a:cxnLst>
                <a:rect l="T9" t="T10" r="T11" b="T12"/>
                <a:pathLst>
                  <a:path w="24666" h="21600" fill="none" extrusionOk="0">
                    <a:moveTo>
                      <a:pt x="-1" y="218"/>
                    </a:moveTo>
                    <a:cubicBezTo>
                      <a:pt x="1015" y="73"/>
                      <a:pt x="2040" y="-1"/>
                      <a:pt x="3066" y="0"/>
                    </a:cubicBezTo>
                    <a:cubicBezTo>
                      <a:pt x="14995" y="0"/>
                      <a:pt x="24666" y="9670"/>
                      <a:pt x="24666" y="21600"/>
                    </a:cubicBezTo>
                  </a:path>
                  <a:path w="24666" h="21600" stroke="0" extrusionOk="0">
                    <a:moveTo>
                      <a:pt x="-1" y="218"/>
                    </a:moveTo>
                    <a:cubicBezTo>
                      <a:pt x="1015" y="73"/>
                      <a:pt x="2040" y="-1"/>
                      <a:pt x="3066" y="0"/>
                    </a:cubicBezTo>
                    <a:cubicBezTo>
                      <a:pt x="14995" y="0"/>
                      <a:pt x="24666" y="9670"/>
                      <a:pt x="24666" y="21600"/>
                    </a:cubicBezTo>
                    <a:lnTo>
                      <a:pt x="3066" y="21600"/>
                    </a:lnTo>
                    <a:close/>
                  </a:path>
                </a:pathLst>
              </a:custGeom>
              <a:solidFill>
                <a:srgbClr val="FFFFCC"/>
              </a:solidFill>
              <a:ln w="9525">
                <a:solidFill>
                  <a:srgbClr val="000000"/>
                </a:solidFill>
                <a:prstDash val="sysDot"/>
                <a:round/>
                <a:headEnd/>
                <a:tailEnd/>
              </a:ln>
            </p:spPr>
            <p:txBody>
              <a:bodyPr wrap="none" anchor="ctr"/>
              <a:lstStyle/>
              <a:p>
                <a:endParaRPr lang="en-US"/>
              </a:p>
            </p:txBody>
          </p:sp>
          <p:sp>
            <p:nvSpPr>
              <p:cNvPr id="45253" name="Line 109"/>
              <p:cNvSpPr>
                <a:spLocks noChangeShapeType="1"/>
              </p:cNvSpPr>
              <p:nvPr/>
            </p:nvSpPr>
            <p:spPr bwMode="auto">
              <a:xfrm>
                <a:off x="3159" y="1897"/>
                <a:ext cx="1" cy="551"/>
              </a:xfrm>
              <a:prstGeom prst="line">
                <a:avLst/>
              </a:prstGeom>
              <a:noFill/>
              <a:ln w="9525">
                <a:solidFill>
                  <a:srgbClr val="000000"/>
                </a:solidFill>
                <a:prstDash val="sysDot"/>
                <a:round/>
                <a:headEnd/>
                <a:tailEnd/>
              </a:ln>
            </p:spPr>
            <p:txBody>
              <a:bodyPr/>
              <a:lstStyle/>
              <a:p>
                <a:endParaRPr lang="en-US"/>
              </a:p>
            </p:txBody>
          </p:sp>
        </p:grpSp>
      </p:grpSp>
      <p:sp>
        <p:nvSpPr>
          <p:cNvPr id="45141" name="Text Box 110"/>
          <p:cNvSpPr txBox="1">
            <a:spLocks noChangeArrowheads="1"/>
          </p:cNvSpPr>
          <p:nvPr/>
        </p:nvSpPr>
        <p:spPr bwMode="auto">
          <a:xfrm>
            <a:off x="107950" y="2003425"/>
            <a:ext cx="1430338" cy="381000"/>
          </a:xfrm>
          <a:prstGeom prst="rect">
            <a:avLst/>
          </a:prstGeom>
          <a:noFill/>
          <a:ln w="9525">
            <a:noFill/>
            <a:miter lim="800000"/>
            <a:headEnd/>
            <a:tailEnd/>
          </a:ln>
        </p:spPr>
        <p:txBody>
          <a:bodyPr>
            <a:spAutoFit/>
          </a:bodyPr>
          <a:lstStyle/>
          <a:p>
            <a:pPr eaLnBrk="0" hangingPunct="0">
              <a:spcBef>
                <a:spcPct val="50000"/>
              </a:spcBef>
            </a:pPr>
            <a:r>
              <a:rPr lang="en-US" sz="1000">
                <a:solidFill>
                  <a:srgbClr val="000000"/>
                </a:solidFill>
              </a:rPr>
              <a:t>MAC</a:t>
            </a:r>
            <a:br>
              <a:rPr lang="en-US" sz="1000">
                <a:solidFill>
                  <a:srgbClr val="000000"/>
                </a:solidFill>
              </a:rPr>
            </a:br>
            <a:endParaRPr lang="en-US" sz="900">
              <a:solidFill>
                <a:srgbClr val="000000"/>
              </a:solidFill>
            </a:endParaRPr>
          </a:p>
        </p:txBody>
      </p:sp>
      <p:sp>
        <p:nvSpPr>
          <p:cNvPr id="45142" name="Arc 111"/>
          <p:cNvSpPr>
            <a:spLocks/>
          </p:cNvSpPr>
          <p:nvPr/>
        </p:nvSpPr>
        <p:spPr bwMode="auto">
          <a:xfrm rot="16200000" flipH="1">
            <a:off x="2909888" y="2687638"/>
            <a:ext cx="38100" cy="393700"/>
          </a:xfrm>
          <a:custGeom>
            <a:avLst/>
            <a:gdLst>
              <a:gd name="T0" fmla="*/ 0 w 36123"/>
              <a:gd name="T1" fmla="*/ 51135 h 43200"/>
              <a:gd name="T2" fmla="*/ 65 w 36123"/>
              <a:gd name="T3" fmla="*/ 343075 h 43200"/>
              <a:gd name="T4" fmla="*/ 15318 w 36123"/>
              <a:gd name="T5" fmla="*/ 196850 h 43200"/>
              <a:gd name="T6" fmla="*/ 0 60000 65536"/>
              <a:gd name="T7" fmla="*/ 0 60000 65536"/>
              <a:gd name="T8" fmla="*/ 0 60000 65536"/>
              <a:gd name="T9" fmla="*/ 0 w 36123"/>
              <a:gd name="T10" fmla="*/ 0 h 43200"/>
              <a:gd name="T11" fmla="*/ 36123 w 36123"/>
              <a:gd name="T12" fmla="*/ 43200 h 43200"/>
            </a:gdLst>
            <a:ahLst/>
            <a:cxnLst>
              <a:cxn ang="T6">
                <a:pos x="T0" y="T1"/>
              </a:cxn>
              <a:cxn ang="T7">
                <a:pos x="T2" y="T3"/>
              </a:cxn>
              <a:cxn ang="T8">
                <a:pos x="T4" y="T5"/>
              </a:cxn>
            </a:cxnLst>
            <a:rect l="T9" t="T10" r="T11" b="T12"/>
            <a:pathLst>
              <a:path w="36123" h="43200" fill="none"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path>
              <a:path w="36123" h="43200" stroke="0"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lnTo>
                  <a:pt x="14523" y="21600"/>
                </a:lnTo>
                <a:close/>
              </a:path>
            </a:pathLst>
          </a:custGeom>
          <a:solidFill>
            <a:srgbClr val="FFFFCC"/>
          </a:solidFill>
          <a:ln w="9525">
            <a:solidFill>
              <a:srgbClr val="000000"/>
            </a:solidFill>
            <a:round/>
            <a:headEnd/>
            <a:tailEnd/>
          </a:ln>
        </p:spPr>
        <p:txBody>
          <a:bodyPr wrap="none" anchor="ctr"/>
          <a:lstStyle/>
          <a:p>
            <a:endParaRPr lang="en-US"/>
          </a:p>
        </p:txBody>
      </p:sp>
      <p:sp>
        <p:nvSpPr>
          <p:cNvPr id="45143" name="Line 112"/>
          <p:cNvSpPr>
            <a:spLocks noChangeShapeType="1"/>
          </p:cNvSpPr>
          <p:nvPr/>
        </p:nvSpPr>
        <p:spPr bwMode="auto">
          <a:xfrm>
            <a:off x="1538288" y="2959100"/>
            <a:ext cx="0" cy="979488"/>
          </a:xfrm>
          <a:prstGeom prst="line">
            <a:avLst/>
          </a:prstGeom>
          <a:noFill/>
          <a:ln w="76200">
            <a:solidFill>
              <a:srgbClr val="FFFFCC"/>
            </a:solidFill>
            <a:round/>
            <a:headEnd/>
            <a:tailEnd/>
          </a:ln>
        </p:spPr>
        <p:txBody>
          <a:bodyPr wrap="none" anchor="ctr"/>
          <a:lstStyle/>
          <a:p>
            <a:endParaRPr lang="en-US"/>
          </a:p>
        </p:txBody>
      </p:sp>
      <p:sp>
        <p:nvSpPr>
          <p:cNvPr id="45144" name="Line 113"/>
          <p:cNvSpPr>
            <a:spLocks noChangeShapeType="1"/>
          </p:cNvSpPr>
          <p:nvPr/>
        </p:nvSpPr>
        <p:spPr bwMode="auto">
          <a:xfrm>
            <a:off x="1503363" y="2903538"/>
            <a:ext cx="0" cy="1177925"/>
          </a:xfrm>
          <a:prstGeom prst="line">
            <a:avLst/>
          </a:prstGeom>
          <a:noFill/>
          <a:ln w="76200">
            <a:solidFill>
              <a:srgbClr val="FFFFCC"/>
            </a:solidFill>
            <a:round/>
            <a:headEnd/>
            <a:tailEnd/>
          </a:ln>
        </p:spPr>
        <p:txBody>
          <a:bodyPr wrap="none" anchor="ctr"/>
          <a:lstStyle/>
          <a:p>
            <a:endParaRPr lang="en-US"/>
          </a:p>
        </p:txBody>
      </p:sp>
      <p:sp>
        <p:nvSpPr>
          <p:cNvPr id="45145" name="Line 114"/>
          <p:cNvSpPr>
            <a:spLocks noChangeShapeType="1"/>
          </p:cNvSpPr>
          <p:nvPr/>
        </p:nvSpPr>
        <p:spPr bwMode="auto">
          <a:xfrm flipH="1">
            <a:off x="1322388" y="2989263"/>
            <a:ext cx="157162" cy="0"/>
          </a:xfrm>
          <a:prstGeom prst="line">
            <a:avLst/>
          </a:prstGeom>
          <a:noFill/>
          <a:ln w="38100">
            <a:solidFill>
              <a:srgbClr val="FFFFCC"/>
            </a:solidFill>
            <a:round/>
            <a:headEnd/>
            <a:tailEnd/>
          </a:ln>
        </p:spPr>
        <p:txBody>
          <a:bodyPr wrap="none" anchor="ctr"/>
          <a:lstStyle/>
          <a:p>
            <a:endParaRPr lang="en-US"/>
          </a:p>
        </p:txBody>
      </p:sp>
      <p:sp>
        <p:nvSpPr>
          <p:cNvPr id="45146" name="Line 115"/>
          <p:cNvSpPr>
            <a:spLocks noChangeShapeType="1"/>
          </p:cNvSpPr>
          <p:nvPr/>
        </p:nvSpPr>
        <p:spPr bwMode="auto">
          <a:xfrm>
            <a:off x="582613" y="3670300"/>
            <a:ext cx="1651000" cy="0"/>
          </a:xfrm>
          <a:prstGeom prst="line">
            <a:avLst/>
          </a:prstGeom>
          <a:noFill/>
          <a:ln w="9525">
            <a:solidFill>
              <a:srgbClr val="000000"/>
            </a:solidFill>
            <a:round/>
            <a:headEnd/>
            <a:tailEnd type="triangle" w="sm" len="med"/>
          </a:ln>
        </p:spPr>
        <p:txBody>
          <a:bodyPr/>
          <a:lstStyle/>
          <a:p>
            <a:endParaRPr lang="en-US"/>
          </a:p>
        </p:txBody>
      </p:sp>
      <p:sp>
        <p:nvSpPr>
          <p:cNvPr id="45147" name="Line 116"/>
          <p:cNvSpPr>
            <a:spLocks noChangeShapeType="1"/>
          </p:cNvSpPr>
          <p:nvPr/>
        </p:nvSpPr>
        <p:spPr bwMode="auto">
          <a:xfrm>
            <a:off x="582613" y="3254375"/>
            <a:ext cx="1662112" cy="0"/>
          </a:xfrm>
          <a:prstGeom prst="line">
            <a:avLst/>
          </a:prstGeom>
          <a:noFill/>
          <a:ln w="9525">
            <a:solidFill>
              <a:srgbClr val="000000"/>
            </a:solidFill>
            <a:round/>
            <a:headEnd/>
            <a:tailEnd type="triangle" w="sm" len="med"/>
          </a:ln>
        </p:spPr>
        <p:txBody>
          <a:bodyPr/>
          <a:lstStyle/>
          <a:p>
            <a:endParaRPr lang="en-US"/>
          </a:p>
        </p:txBody>
      </p:sp>
      <p:grpSp>
        <p:nvGrpSpPr>
          <p:cNvPr id="45148" name="Group 117"/>
          <p:cNvGrpSpPr>
            <a:grpSpLocks/>
          </p:cNvGrpSpPr>
          <p:nvPr/>
        </p:nvGrpSpPr>
        <p:grpSpPr bwMode="auto">
          <a:xfrm>
            <a:off x="2384425" y="5557838"/>
            <a:ext cx="238125" cy="415925"/>
            <a:chOff x="2836" y="3597"/>
            <a:chExt cx="159" cy="305"/>
          </a:xfrm>
        </p:grpSpPr>
        <p:sp>
          <p:nvSpPr>
            <p:cNvPr id="45242" name="Line 118"/>
            <p:cNvSpPr>
              <a:spLocks noChangeShapeType="1"/>
            </p:cNvSpPr>
            <p:nvPr/>
          </p:nvSpPr>
          <p:spPr bwMode="auto">
            <a:xfrm flipV="1">
              <a:off x="2950" y="3810"/>
              <a:ext cx="1" cy="91"/>
            </a:xfrm>
            <a:prstGeom prst="line">
              <a:avLst/>
            </a:prstGeom>
            <a:noFill/>
            <a:ln w="9525">
              <a:solidFill>
                <a:srgbClr val="000000"/>
              </a:solidFill>
              <a:round/>
              <a:headEnd/>
              <a:tailEnd/>
            </a:ln>
          </p:spPr>
          <p:txBody>
            <a:bodyPr/>
            <a:lstStyle/>
            <a:p>
              <a:endParaRPr lang="en-US"/>
            </a:p>
          </p:txBody>
        </p:sp>
        <p:sp>
          <p:nvSpPr>
            <p:cNvPr id="45243" name="Line 119"/>
            <p:cNvSpPr>
              <a:spLocks noChangeShapeType="1"/>
            </p:cNvSpPr>
            <p:nvPr/>
          </p:nvSpPr>
          <p:spPr bwMode="auto">
            <a:xfrm flipV="1">
              <a:off x="2950" y="3765"/>
              <a:ext cx="45" cy="45"/>
            </a:xfrm>
            <a:prstGeom prst="line">
              <a:avLst/>
            </a:prstGeom>
            <a:noFill/>
            <a:ln w="9525">
              <a:solidFill>
                <a:srgbClr val="000000"/>
              </a:solidFill>
              <a:round/>
              <a:headEnd/>
              <a:tailEnd/>
            </a:ln>
          </p:spPr>
          <p:txBody>
            <a:bodyPr/>
            <a:lstStyle/>
            <a:p>
              <a:endParaRPr lang="en-US"/>
            </a:p>
          </p:txBody>
        </p:sp>
        <p:sp>
          <p:nvSpPr>
            <p:cNvPr id="45244" name="Line 120"/>
            <p:cNvSpPr>
              <a:spLocks noChangeShapeType="1"/>
            </p:cNvSpPr>
            <p:nvPr/>
          </p:nvSpPr>
          <p:spPr bwMode="auto">
            <a:xfrm rot="16200000" flipV="1">
              <a:off x="2904" y="3765"/>
              <a:ext cx="45" cy="45"/>
            </a:xfrm>
            <a:prstGeom prst="line">
              <a:avLst/>
            </a:prstGeom>
            <a:noFill/>
            <a:ln w="9525">
              <a:solidFill>
                <a:srgbClr val="000000"/>
              </a:solidFill>
              <a:round/>
              <a:headEnd/>
              <a:tailEnd/>
            </a:ln>
          </p:spPr>
          <p:txBody>
            <a:bodyPr/>
            <a:lstStyle/>
            <a:p>
              <a:endParaRPr lang="en-US"/>
            </a:p>
          </p:txBody>
        </p:sp>
        <p:sp>
          <p:nvSpPr>
            <p:cNvPr id="45245" name="Line 121"/>
            <p:cNvSpPr>
              <a:spLocks noChangeShapeType="1"/>
            </p:cNvSpPr>
            <p:nvPr/>
          </p:nvSpPr>
          <p:spPr bwMode="auto">
            <a:xfrm>
              <a:off x="2836" y="3597"/>
              <a:ext cx="1" cy="305"/>
            </a:xfrm>
            <a:prstGeom prst="line">
              <a:avLst/>
            </a:prstGeom>
            <a:noFill/>
            <a:ln w="9525">
              <a:solidFill>
                <a:srgbClr val="000000"/>
              </a:solidFill>
              <a:round/>
              <a:headEnd/>
              <a:tailEnd/>
            </a:ln>
          </p:spPr>
          <p:txBody>
            <a:bodyPr/>
            <a:lstStyle/>
            <a:p>
              <a:endParaRPr lang="en-US"/>
            </a:p>
          </p:txBody>
        </p:sp>
        <p:sp>
          <p:nvSpPr>
            <p:cNvPr id="45246" name="Line 122"/>
            <p:cNvSpPr>
              <a:spLocks noChangeShapeType="1"/>
            </p:cNvSpPr>
            <p:nvPr/>
          </p:nvSpPr>
          <p:spPr bwMode="auto">
            <a:xfrm>
              <a:off x="2836" y="3902"/>
              <a:ext cx="113" cy="0"/>
            </a:xfrm>
            <a:prstGeom prst="line">
              <a:avLst/>
            </a:prstGeom>
            <a:noFill/>
            <a:ln w="9525">
              <a:solidFill>
                <a:srgbClr val="000000"/>
              </a:solidFill>
              <a:round/>
              <a:headEnd/>
              <a:tailEnd/>
            </a:ln>
          </p:spPr>
          <p:txBody>
            <a:bodyPr/>
            <a:lstStyle/>
            <a:p>
              <a:endParaRPr lang="en-US"/>
            </a:p>
          </p:txBody>
        </p:sp>
      </p:grpSp>
      <p:sp>
        <p:nvSpPr>
          <p:cNvPr id="45149" name="AutoShape 123"/>
          <p:cNvSpPr>
            <a:spLocks noChangeArrowheads="1"/>
          </p:cNvSpPr>
          <p:nvPr/>
        </p:nvSpPr>
        <p:spPr bwMode="auto">
          <a:xfrm>
            <a:off x="5888038" y="963613"/>
            <a:ext cx="1939925" cy="917575"/>
          </a:xfrm>
          <a:prstGeom prst="roundRect">
            <a:avLst>
              <a:gd name="adj" fmla="val 3269"/>
            </a:avLst>
          </a:prstGeom>
          <a:solidFill>
            <a:srgbClr val="FFFFCC"/>
          </a:solidFill>
          <a:ln w="9525">
            <a:solidFill>
              <a:srgbClr val="000000"/>
            </a:solidFill>
            <a:round/>
            <a:headEnd/>
            <a:tailEnd/>
          </a:ln>
        </p:spPr>
        <p:txBody>
          <a:bodyPr wrap="none" anchor="ctr"/>
          <a:lstStyle/>
          <a:p>
            <a:pPr eaLnBrk="0" hangingPunct="0"/>
            <a:endParaRPr lang="en-US"/>
          </a:p>
        </p:txBody>
      </p:sp>
      <p:sp>
        <p:nvSpPr>
          <p:cNvPr id="45150" name="AutoShape 124"/>
          <p:cNvSpPr>
            <a:spLocks noChangeArrowheads="1"/>
          </p:cNvSpPr>
          <p:nvPr/>
        </p:nvSpPr>
        <p:spPr bwMode="auto">
          <a:xfrm>
            <a:off x="5886450" y="2089150"/>
            <a:ext cx="1941513" cy="735013"/>
          </a:xfrm>
          <a:prstGeom prst="roundRect">
            <a:avLst>
              <a:gd name="adj" fmla="val 6898"/>
            </a:avLst>
          </a:prstGeom>
          <a:solidFill>
            <a:srgbClr val="FFFFCC"/>
          </a:solidFill>
          <a:ln w="9525">
            <a:solidFill>
              <a:srgbClr val="000000"/>
            </a:solidFill>
            <a:round/>
            <a:headEnd/>
            <a:tailEnd/>
          </a:ln>
        </p:spPr>
        <p:txBody>
          <a:bodyPr wrap="none" anchor="ctr"/>
          <a:lstStyle/>
          <a:p>
            <a:pPr eaLnBrk="0" hangingPunct="0"/>
            <a:endParaRPr lang="en-US"/>
          </a:p>
        </p:txBody>
      </p:sp>
      <p:sp>
        <p:nvSpPr>
          <p:cNvPr id="45151" name="Rectangle 125"/>
          <p:cNvSpPr>
            <a:spLocks noChangeArrowheads="1"/>
          </p:cNvSpPr>
          <p:nvPr/>
        </p:nvSpPr>
        <p:spPr bwMode="auto">
          <a:xfrm>
            <a:off x="6403975" y="2409825"/>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152" name="Rectangle 126"/>
          <p:cNvSpPr>
            <a:spLocks noChangeArrowheads="1"/>
          </p:cNvSpPr>
          <p:nvPr/>
        </p:nvSpPr>
        <p:spPr bwMode="auto">
          <a:xfrm>
            <a:off x="6367463" y="2435225"/>
            <a:ext cx="1354137"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153" name="Rectangle 127"/>
          <p:cNvSpPr>
            <a:spLocks noChangeArrowheads="1"/>
          </p:cNvSpPr>
          <p:nvPr/>
        </p:nvSpPr>
        <p:spPr bwMode="auto">
          <a:xfrm>
            <a:off x="6329363" y="2459038"/>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154" name="Text Box 128"/>
          <p:cNvSpPr txBox="1">
            <a:spLocks noChangeArrowheads="1"/>
          </p:cNvSpPr>
          <p:nvPr/>
        </p:nvSpPr>
        <p:spPr bwMode="auto">
          <a:xfrm>
            <a:off x="6291263" y="2484438"/>
            <a:ext cx="1354137" cy="254000"/>
          </a:xfrm>
          <a:prstGeom prst="rect">
            <a:avLst/>
          </a:prstGeom>
          <a:solidFill>
            <a:srgbClr val="C0C0C0"/>
          </a:solidFill>
          <a:ln w="9525">
            <a:solidFill>
              <a:srgbClr val="000000"/>
            </a:solidFill>
            <a:miter lim="800000"/>
            <a:headEnd/>
            <a:tailEnd/>
          </a:ln>
        </p:spPr>
        <p:txBody>
          <a:bodyPr lIns="18000" rIns="18000">
            <a:spAutoFit/>
          </a:bodyPr>
          <a:lstStyle/>
          <a:p>
            <a:pPr algn="ctr"/>
            <a:r>
              <a:rPr lang="sv-SE" sz="1000" b="1">
                <a:solidFill>
                  <a:srgbClr val="000000"/>
                </a:solidFill>
              </a:rPr>
              <a:t>Concatenation, ARQ</a:t>
            </a:r>
            <a:endParaRPr lang="en-US" sz="1000" b="1">
              <a:solidFill>
                <a:srgbClr val="000000"/>
              </a:solidFill>
            </a:endParaRPr>
          </a:p>
        </p:txBody>
      </p:sp>
      <p:sp>
        <p:nvSpPr>
          <p:cNvPr id="45155" name="Line 129"/>
          <p:cNvSpPr>
            <a:spLocks noChangeShapeType="1"/>
          </p:cNvSpPr>
          <p:nvPr/>
        </p:nvSpPr>
        <p:spPr bwMode="auto">
          <a:xfrm>
            <a:off x="6869113" y="1811338"/>
            <a:ext cx="1587" cy="679450"/>
          </a:xfrm>
          <a:prstGeom prst="line">
            <a:avLst/>
          </a:prstGeom>
          <a:noFill/>
          <a:ln w="9525">
            <a:solidFill>
              <a:srgbClr val="000000"/>
            </a:solidFill>
            <a:round/>
            <a:headEnd type="triangle" w="sm" len="med"/>
            <a:tailEnd type="none" w="sm" len="med"/>
          </a:ln>
        </p:spPr>
        <p:txBody>
          <a:bodyPr/>
          <a:lstStyle/>
          <a:p>
            <a:endParaRPr lang="en-US"/>
          </a:p>
        </p:txBody>
      </p:sp>
      <p:sp>
        <p:nvSpPr>
          <p:cNvPr id="45156" name="Line 130"/>
          <p:cNvSpPr>
            <a:spLocks noChangeShapeType="1"/>
          </p:cNvSpPr>
          <p:nvPr/>
        </p:nvSpPr>
        <p:spPr bwMode="auto">
          <a:xfrm>
            <a:off x="6956425" y="1809750"/>
            <a:ext cx="0" cy="652463"/>
          </a:xfrm>
          <a:prstGeom prst="line">
            <a:avLst/>
          </a:prstGeom>
          <a:noFill/>
          <a:ln w="9525">
            <a:solidFill>
              <a:srgbClr val="000000"/>
            </a:solidFill>
            <a:round/>
            <a:headEnd type="triangle" w="sm" len="med"/>
            <a:tailEnd type="none" w="sm" len="med"/>
          </a:ln>
        </p:spPr>
        <p:txBody>
          <a:bodyPr/>
          <a:lstStyle/>
          <a:p>
            <a:endParaRPr lang="en-US"/>
          </a:p>
        </p:txBody>
      </p:sp>
      <p:sp>
        <p:nvSpPr>
          <p:cNvPr id="45157" name="Line 131"/>
          <p:cNvSpPr>
            <a:spLocks noChangeShapeType="1"/>
          </p:cNvSpPr>
          <p:nvPr/>
        </p:nvSpPr>
        <p:spPr bwMode="auto">
          <a:xfrm>
            <a:off x="7034213" y="1809750"/>
            <a:ext cx="1587" cy="622300"/>
          </a:xfrm>
          <a:prstGeom prst="line">
            <a:avLst/>
          </a:prstGeom>
          <a:noFill/>
          <a:ln w="9525">
            <a:solidFill>
              <a:srgbClr val="000000"/>
            </a:solidFill>
            <a:round/>
            <a:headEnd type="triangle" w="sm" len="med"/>
            <a:tailEnd type="none" w="sm" len="med"/>
          </a:ln>
        </p:spPr>
        <p:txBody>
          <a:bodyPr/>
          <a:lstStyle/>
          <a:p>
            <a:endParaRPr lang="en-US"/>
          </a:p>
        </p:txBody>
      </p:sp>
      <p:sp>
        <p:nvSpPr>
          <p:cNvPr id="45158" name="Line 132"/>
          <p:cNvSpPr>
            <a:spLocks noChangeShapeType="1"/>
          </p:cNvSpPr>
          <p:nvPr/>
        </p:nvSpPr>
        <p:spPr bwMode="auto">
          <a:xfrm flipH="1">
            <a:off x="7108825" y="1809750"/>
            <a:ext cx="3175" cy="598488"/>
          </a:xfrm>
          <a:prstGeom prst="line">
            <a:avLst/>
          </a:prstGeom>
          <a:noFill/>
          <a:ln w="9525">
            <a:solidFill>
              <a:srgbClr val="000000"/>
            </a:solidFill>
            <a:round/>
            <a:headEnd type="triangle" w="sm" len="med"/>
            <a:tailEnd type="none" w="sm" len="med"/>
          </a:ln>
        </p:spPr>
        <p:txBody>
          <a:bodyPr/>
          <a:lstStyle/>
          <a:p>
            <a:endParaRPr lang="en-US"/>
          </a:p>
        </p:txBody>
      </p:sp>
      <p:sp>
        <p:nvSpPr>
          <p:cNvPr id="45159" name="Rectangle 133"/>
          <p:cNvSpPr>
            <a:spLocks noChangeArrowheads="1"/>
          </p:cNvSpPr>
          <p:nvPr/>
        </p:nvSpPr>
        <p:spPr bwMode="auto">
          <a:xfrm>
            <a:off x="6405563" y="1504950"/>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160" name="Rectangle 134"/>
          <p:cNvSpPr>
            <a:spLocks noChangeArrowheads="1"/>
          </p:cNvSpPr>
          <p:nvPr/>
        </p:nvSpPr>
        <p:spPr bwMode="auto">
          <a:xfrm>
            <a:off x="6369050" y="1530350"/>
            <a:ext cx="1354138"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161" name="Rectangle 135"/>
          <p:cNvSpPr>
            <a:spLocks noChangeArrowheads="1"/>
          </p:cNvSpPr>
          <p:nvPr/>
        </p:nvSpPr>
        <p:spPr bwMode="auto">
          <a:xfrm>
            <a:off x="6330950" y="1554163"/>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162" name="Text Box 136"/>
          <p:cNvSpPr txBox="1">
            <a:spLocks noChangeArrowheads="1"/>
          </p:cNvSpPr>
          <p:nvPr/>
        </p:nvSpPr>
        <p:spPr bwMode="auto">
          <a:xfrm>
            <a:off x="6292850" y="1579563"/>
            <a:ext cx="1354138" cy="254000"/>
          </a:xfrm>
          <a:prstGeom prst="rect">
            <a:avLst/>
          </a:prstGeom>
          <a:solidFill>
            <a:srgbClr val="C0C0C0"/>
          </a:solidFill>
          <a:ln w="9525">
            <a:solidFill>
              <a:srgbClr val="000000"/>
            </a:solidFill>
            <a:miter lim="800000"/>
            <a:headEnd/>
            <a:tailEnd/>
          </a:ln>
        </p:spPr>
        <p:txBody>
          <a:bodyPr lIns="54000" rIns="54000">
            <a:spAutoFit/>
          </a:bodyPr>
          <a:lstStyle/>
          <a:p>
            <a:pPr algn="ctr"/>
            <a:r>
              <a:rPr lang="sv-SE" sz="1000" b="1">
                <a:solidFill>
                  <a:srgbClr val="000000"/>
                </a:solidFill>
              </a:rPr>
              <a:t>Deciphering</a:t>
            </a:r>
            <a:endParaRPr lang="en-US" sz="1000" b="1">
              <a:solidFill>
                <a:srgbClr val="000000"/>
              </a:solidFill>
            </a:endParaRPr>
          </a:p>
        </p:txBody>
      </p:sp>
      <p:sp>
        <p:nvSpPr>
          <p:cNvPr id="45163" name="Line 137"/>
          <p:cNvSpPr>
            <a:spLocks noChangeShapeType="1"/>
          </p:cNvSpPr>
          <p:nvPr/>
        </p:nvSpPr>
        <p:spPr bwMode="auto">
          <a:xfrm>
            <a:off x="6869113" y="1344613"/>
            <a:ext cx="1587" cy="234950"/>
          </a:xfrm>
          <a:prstGeom prst="line">
            <a:avLst/>
          </a:prstGeom>
          <a:noFill/>
          <a:ln w="9525">
            <a:solidFill>
              <a:srgbClr val="000000"/>
            </a:solidFill>
            <a:round/>
            <a:headEnd type="triangle" w="sm" len="med"/>
            <a:tailEnd type="none" w="sm" len="sm"/>
          </a:ln>
        </p:spPr>
        <p:txBody>
          <a:bodyPr/>
          <a:lstStyle/>
          <a:p>
            <a:endParaRPr lang="en-US"/>
          </a:p>
        </p:txBody>
      </p:sp>
      <p:sp>
        <p:nvSpPr>
          <p:cNvPr id="45164" name="Line 138"/>
          <p:cNvSpPr>
            <a:spLocks noChangeShapeType="1"/>
          </p:cNvSpPr>
          <p:nvPr/>
        </p:nvSpPr>
        <p:spPr bwMode="auto">
          <a:xfrm>
            <a:off x="6956425" y="1344613"/>
            <a:ext cx="0" cy="207962"/>
          </a:xfrm>
          <a:prstGeom prst="line">
            <a:avLst/>
          </a:prstGeom>
          <a:noFill/>
          <a:ln w="9525">
            <a:solidFill>
              <a:srgbClr val="000000"/>
            </a:solidFill>
            <a:round/>
            <a:headEnd type="triangle" w="sm" len="med"/>
            <a:tailEnd type="none" w="sm" len="sm"/>
          </a:ln>
        </p:spPr>
        <p:txBody>
          <a:bodyPr/>
          <a:lstStyle/>
          <a:p>
            <a:endParaRPr lang="en-US"/>
          </a:p>
        </p:txBody>
      </p:sp>
      <p:sp>
        <p:nvSpPr>
          <p:cNvPr id="45165" name="Line 139"/>
          <p:cNvSpPr>
            <a:spLocks noChangeShapeType="1"/>
          </p:cNvSpPr>
          <p:nvPr/>
        </p:nvSpPr>
        <p:spPr bwMode="auto">
          <a:xfrm>
            <a:off x="7034213" y="1344613"/>
            <a:ext cx="1587" cy="182562"/>
          </a:xfrm>
          <a:prstGeom prst="line">
            <a:avLst/>
          </a:prstGeom>
          <a:noFill/>
          <a:ln w="9525">
            <a:solidFill>
              <a:srgbClr val="000000"/>
            </a:solidFill>
            <a:round/>
            <a:headEnd type="triangle" w="sm" len="med"/>
            <a:tailEnd type="none" w="sm" len="sm"/>
          </a:ln>
        </p:spPr>
        <p:txBody>
          <a:bodyPr/>
          <a:lstStyle/>
          <a:p>
            <a:endParaRPr lang="en-US"/>
          </a:p>
        </p:txBody>
      </p:sp>
      <p:sp>
        <p:nvSpPr>
          <p:cNvPr id="45166" name="Line 140"/>
          <p:cNvSpPr>
            <a:spLocks noChangeShapeType="1"/>
          </p:cNvSpPr>
          <p:nvPr/>
        </p:nvSpPr>
        <p:spPr bwMode="auto">
          <a:xfrm flipH="1">
            <a:off x="7108825" y="1344613"/>
            <a:ext cx="3175" cy="158750"/>
          </a:xfrm>
          <a:prstGeom prst="line">
            <a:avLst/>
          </a:prstGeom>
          <a:noFill/>
          <a:ln w="9525">
            <a:solidFill>
              <a:srgbClr val="000000"/>
            </a:solidFill>
            <a:round/>
            <a:headEnd type="triangle" w="sm" len="med"/>
            <a:tailEnd type="none" w="sm" len="sm"/>
          </a:ln>
        </p:spPr>
        <p:txBody>
          <a:bodyPr/>
          <a:lstStyle/>
          <a:p>
            <a:endParaRPr lang="en-US"/>
          </a:p>
        </p:txBody>
      </p:sp>
      <p:sp>
        <p:nvSpPr>
          <p:cNvPr id="45167" name="Rectangle 141"/>
          <p:cNvSpPr>
            <a:spLocks noChangeArrowheads="1"/>
          </p:cNvSpPr>
          <p:nvPr/>
        </p:nvSpPr>
        <p:spPr bwMode="auto">
          <a:xfrm>
            <a:off x="6405563" y="1039813"/>
            <a:ext cx="1355725"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168" name="Rectangle 142"/>
          <p:cNvSpPr>
            <a:spLocks noChangeArrowheads="1"/>
          </p:cNvSpPr>
          <p:nvPr/>
        </p:nvSpPr>
        <p:spPr bwMode="auto">
          <a:xfrm>
            <a:off x="6369050" y="1063625"/>
            <a:ext cx="1354138" cy="231775"/>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169" name="Rectangle 143"/>
          <p:cNvSpPr>
            <a:spLocks noChangeArrowheads="1"/>
          </p:cNvSpPr>
          <p:nvPr/>
        </p:nvSpPr>
        <p:spPr bwMode="auto">
          <a:xfrm>
            <a:off x="6330950" y="1089025"/>
            <a:ext cx="1355725" cy="230188"/>
          </a:xfrm>
          <a:prstGeom prst="rect">
            <a:avLst/>
          </a:prstGeom>
          <a:solidFill>
            <a:srgbClr val="C0C0C0"/>
          </a:solidFill>
          <a:ln w="9525">
            <a:solidFill>
              <a:srgbClr val="000000"/>
            </a:solidFill>
            <a:miter lim="800000"/>
            <a:headEnd/>
            <a:tailEnd/>
          </a:ln>
        </p:spPr>
        <p:txBody>
          <a:bodyPr wrap="none" anchor="ctr"/>
          <a:lstStyle/>
          <a:p>
            <a:pPr eaLnBrk="0" hangingPunct="0"/>
            <a:endParaRPr lang="en-US"/>
          </a:p>
        </p:txBody>
      </p:sp>
      <p:sp>
        <p:nvSpPr>
          <p:cNvPr id="45170" name="Text Box 144"/>
          <p:cNvSpPr txBox="1">
            <a:spLocks noChangeArrowheads="1"/>
          </p:cNvSpPr>
          <p:nvPr/>
        </p:nvSpPr>
        <p:spPr bwMode="auto">
          <a:xfrm>
            <a:off x="6292850" y="1112838"/>
            <a:ext cx="1354138" cy="254000"/>
          </a:xfrm>
          <a:prstGeom prst="rect">
            <a:avLst/>
          </a:prstGeom>
          <a:solidFill>
            <a:srgbClr val="C0C0C0"/>
          </a:solidFill>
          <a:ln w="9525">
            <a:solidFill>
              <a:srgbClr val="000000"/>
            </a:solidFill>
            <a:miter lim="800000"/>
            <a:headEnd/>
            <a:tailEnd/>
          </a:ln>
        </p:spPr>
        <p:txBody>
          <a:bodyPr lIns="54000" rIns="54000">
            <a:spAutoFit/>
          </a:bodyPr>
          <a:lstStyle/>
          <a:p>
            <a:pPr algn="ctr"/>
            <a:r>
              <a:rPr lang="sv-SE" sz="1000" b="1">
                <a:solidFill>
                  <a:srgbClr val="000000"/>
                </a:solidFill>
              </a:rPr>
              <a:t>Header Compr.</a:t>
            </a:r>
            <a:endParaRPr lang="en-US" sz="1000" b="1">
              <a:solidFill>
                <a:srgbClr val="000000"/>
              </a:solidFill>
            </a:endParaRPr>
          </a:p>
        </p:txBody>
      </p:sp>
      <p:sp>
        <p:nvSpPr>
          <p:cNvPr id="45171" name="Line 145"/>
          <p:cNvSpPr>
            <a:spLocks noChangeShapeType="1"/>
          </p:cNvSpPr>
          <p:nvPr/>
        </p:nvSpPr>
        <p:spPr bwMode="auto">
          <a:xfrm>
            <a:off x="6869113" y="714375"/>
            <a:ext cx="1587" cy="403225"/>
          </a:xfrm>
          <a:prstGeom prst="line">
            <a:avLst/>
          </a:prstGeom>
          <a:noFill/>
          <a:ln w="9525">
            <a:solidFill>
              <a:srgbClr val="000000"/>
            </a:solidFill>
            <a:round/>
            <a:headEnd type="triangle" w="sm" len="med"/>
            <a:tailEnd type="none" w="sm" len="sm"/>
          </a:ln>
        </p:spPr>
        <p:txBody>
          <a:bodyPr/>
          <a:lstStyle/>
          <a:p>
            <a:endParaRPr lang="en-US"/>
          </a:p>
        </p:txBody>
      </p:sp>
      <p:sp>
        <p:nvSpPr>
          <p:cNvPr id="45172" name="Line 146"/>
          <p:cNvSpPr>
            <a:spLocks noChangeShapeType="1"/>
          </p:cNvSpPr>
          <p:nvPr/>
        </p:nvSpPr>
        <p:spPr bwMode="auto">
          <a:xfrm>
            <a:off x="6956425" y="714375"/>
            <a:ext cx="0" cy="376238"/>
          </a:xfrm>
          <a:prstGeom prst="line">
            <a:avLst/>
          </a:prstGeom>
          <a:noFill/>
          <a:ln w="9525">
            <a:solidFill>
              <a:srgbClr val="000000"/>
            </a:solidFill>
            <a:round/>
            <a:headEnd type="triangle" w="sm" len="med"/>
            <a:tailEnd type="none" w="sm" len="sm"/>
          </a:ln>
        </p:spPr>
        <p:txBody>
          <a:bodyPr/>
          <a:lstStyle/>
          <a:p>
            <a:endParaRPr lang="en-US"/>
          </a:p>
        </p:txBody>
      </p:sp>
      <p:sp>
        <p:nvSpPr>
          <p:cNvPr id="45173" name="Line 147"/>
          <p:cNvSpPr>
            <a:spLocks noChangeShapeType="1"/>
          </p:cNvSpPr>
          <p:nvPr/>
        </p:nvSpPr>
        <p:spPr bwMode="auto">
          <a:xfrm>
            <a:off x="7034213" y="714375"/>
            <a:ext cx="1587" cy="354013"/>
          </a:xfrm>
          <a:prstGeom prst="line">
            <a:avLst/>
          </a:prstGeom>
          <a:noFill/>
          <a:ln w="9525">
            <a:solidFill>
              <a:srgbClr val="000000"/>
            </a:solidFill>
            <a:round/>
            <a:headEnd type="triangle" w="sm" len="med"/>
            <a:tailEnd type="none" w="sm" len="sm"/>
          </a:ln>
        </p:spPr>
        <p:txBody>
          <a:bodyPr/>
          <a:lstStyle/>
          <a:p>
            <a:endParaRPr lang="en-US"/>
          </a:p>
        </p:txBody>
      </p:sp>
      <p:sp>
        <p:nvSpPr>
          <p:cNvPr id="45174" name="Line 148"/>
          <p:cNvSpPr>
            <a:spLocks noChangeShapeType="1"/>
          </p:cNvSpPr>
          <p:nvPr/>
        </p:nvSpPr>
        <p:spPr bwMode="auto">
          <a:xfrm>
            <a:off x="7104063" y="714375"/>
            <a:ext cx="3175" cy="327025"/>
          </a:xfrm>
          <a:prstGeom prst="line">
            <a:avLst/>
          </a:prstGeom>
          <a:noFill/>
          <a:ln w="9525">
            <a:solidFill>
              <a:srgbClr val="000000"/>
            </a:solidFill>
            <a:round/>
            <a:headEnd type="triangle" w="sm" len="med"/>
            <a:tailEnd type="none" w="sm" len="sm"/>
          </a:ln>
        </p:spPr>
        <p:txBody>
          <a:bodyPr/>
          <a:lstStyle/>
          <a:p>
            <a:endParaRPr lang="en-US"/>
          </a:p>
        </p:txBody>
      </p:sp>
      <p:sp>
        <p:nvSpPr>
          <p:cNvPr id="45175" name="Text Box 149"/>
          <p:cNvSpPr txBox="1">
            <a:spLocks noChangeArrowheads="1"/>
          </p:cNvSpPr>
          <p:nvPr/>
        </p:nvSpPr>
        <p:spPr bwMode="auto">
          <a:xfrm>
            <a:off x="6338888" y="3540125"/>
            <a:ext cx="1354137" cy="254000"/>
          </a:xfrm>
          <a:prstGeom prst="rect">
            <a:avLst/>
          </a:prstGeom>
          <a:solidFill>
            <a:srgbClr val="C0C0C0"/>
          </a:solidFill>
          <a:ln w="9525">
            <a:solidFill>
              <a:srgbClr val="000000"/>
            </a:solidFill>
            <a:prstDash val="dash"/>
            <a:miter lim="800000"/>
            <a:headEnd/>
            <a:tailEnd/>
          </a:ln>
        </p:spPr>
        <p:txBody>
          <a:bodyPr>
            <a:spAutoFit/>
          </a:bodyPr>
          <a:lstStyle/>
          <a:p>
            <a:pPr algn="ctr"/>
            <a:r>
              <a:rPr lang="sv-SE" sz="1000" b="1">
                <a:solidFill>
                  <a:srgbClr val="000000"/>
                </a:solidFill>
              </a:rPr>
              <a:t>Hybrid ARQ</a:t>
            </a:r>
            <a:endParaRPr lang="en-US" sz="1000" b="1">
              <a:solidFill>
                <a:srgbClr val="000000"/>
              </a:solidFill>
            </a:endParaRPr>
          </a:p>
        </p:txBody>
      </p:sp>
      <p:sp>
        <p:nvSpPr>
          <p:cNvPr id="45176" name="Text Box 150"/>
          <p:cNvSpPr txBox="1">
            <a:spLocks noChangeArrowheads="1"/>
          </p:cNvSpPr>
          <p:nvPr/>
        </p:nvSpPr>
        <p:spPr bwMode="auto">
          <a:xfrm>
            <a:off x="6289675" y="3582988"/>
            <a:ext cx="1354138" cy="254000"/>
          </a:xfrm>
          <a:prstGeom prst="rect">
            <a:avLst/>
          </a:prstGeom>
          <a:solidFill>
            <a:srgbClr val="C0C0C0"/>
          </a:solidFill>
          <a:ln w="9525">
            <a:solidFill>
              <a:srgbClr val="000000"/>
            </a:solidFill>
            <a:miter lim="800000"/>
            <a:headEnd/>
            <a:tailEnd/>
          </a:ln>
        </p:spPr>
        <p:txBody>
          <a:bodyPr>
            <a:spAutoFit/>
          </a:bodyPr>
          <a:lstStyle/>
          <a:p>
            <a:pPr algn="ctr"/>
            <a:r>
              <a:rPr lang="sv-SE" sz="1000" b="1">
                <a:solidFill>
                  <a:srgbClr val="000000"/>
                </a:solidFill>
              </a:rPr>
              <a:t>Hybrid ARQ</a:t>
            </a:r>
            <a:endParaRPr lang="en-US" sz="1000" b="1">
              <a:solidFill>
                <a:srgbClr val="000000"/>
              </a:solidFill>
            </a:endParaRPr>
          </a:p>
        </p:txBody>
      </p:sp>
      <p:sp>
        <p:nvSpPr>
          <p:cNvPr id="45177" name="Line 151"/>
          <p:cNvSpPr>
            <a:spLocks noChangeShapeType="1"/>
          </p:cNvSpPr>
          <p:nvPr/>
        </p:nvSpPr>
        <p:spPr bwMode="auto">
          <a:xfrm>
            <a:off x="6962775" y="3375025"/>
            <a:ext cx="1588" cy="207963"/>
          </a:xfrm>
          <a:prstGeom prst="line">
            <a:avLst/>
          </a:prstGeom>
          <a:noFill/>
          <a:ln w="9525">
            <a:solidFill>
              <a:srgbClr val="000000"/>
            </a:solidFill>
            <a:round/>
            <a:headEnd type="triangle" w="sm" len="med"/>
            <a:tailEnd type="none" w="sm" len="sm"/>
          </a:ln>
        </p:spPr>
        <p:txBody>
          <a:bodyPr/>
          <a:lstStyle/>
          <a:p>
            <a:endParaRPr lang="en-US"/>
          </a:p>
        </p:txBody>
      </p:sp>
      <p:sp>
        <p:nvSpPr>
          <p:cNvPr id="45178" name="Line 152"/>
          <p:cNvSpPr>
            <a:spLocks noChangeShapeType="1"/>
          </p:cNvSpPr>
          <p:nvPr/>
        </p:nvSpPr>
        <p:spPr bwMode="auto">
          <a:xfrm flipH="1">
            <a:off x="7073900" y="3371850"/>
            <a:ext cx="0" cy="153988"/>
          </a:xfrm>
          <a:prstGeom prst="line">
            <a:avLst/>
          </a:prstGeom>
          <a:noFill/>
          <a:ln w="9525">
            <a:solidFill>
              <a:srgbClr val="000000"/>
            </a:solidFill>
            <a:prstDash val="dash"/>
            <a:round/>
            <a:headEnd type="triangle" w="sm" len="med"/>
            <a:tailEnd type="none" w="sm" len="sm"/>
          </a:ln>
        </p:spPr>
        <p:txBody>
          <a:bodyPr/>
          <a:lstStyle/>
          <a:p>
            <a:endParaRPr lang="en-US"/>
          </a:p>
        </p:txBody>
      </p:sp>
      <p:sp>
        <p:nvSpPr>
          <p:cNvPr id="45179" name="Text Box 153"/>
          <p:cNvSpPr txBox="1">
            <a:spLocks noChangeArrowheads="1"/>
          </p:cNvSpPr>
          <p:nvPr/>
        </p:nvSpPr>
        <p:spPr bwMode="auto">
          <a:xfrm>
            <a:off x="6291263" y="3141663"/>
            <a:ext cx="1354137" cy="254000"/>
          </a:xfrm>
          <a:prstGeom prst="rect">
            <a:avLst/>
          </a:prstGeom>
          <a:solidFill>
            <a:srgbClr val="C0C0C0"/>
          </a:solidFill>
          <a:ln w="9525">
            <a:solidFill>
              <a:srgbClr val="000000"/>
            </a:solidFill>
            <a:miter lim="800000"/>
            <a:headEnd/>
            <a:tailEnd/>
          </a:ln>
        </p:spPr>
        <p:txBody>
          <a:bodyPr lIns="18000" rIns="18000">
            <a:spAutoFit/>
          </a:bodyPr>
          <a:lstStyle/>
          <a:p>
            <a:pPr algn="ctr"/>
            <a:r>
              <a:rPr lang="sv-SE" sz="1000" b="1">
                <a:solidFill>
                  <a:srgbClr val="000000"/>
                </a:solidFill>
              </a:rPr>
              <a:t>MAC demultiplexing</a:t>
            </a:r>
            <a:endParaRPr lang="en-US" sz="1000" b="1">
              <a:solidFill>
                <a:srgbClr val="000000"/>
              </a:solidFill>
            </a:endParaRPr>
          </a:p>
        </p:txBody>
      </p:sp>
      <p:sp>
        <p:nvSpPr>
          <p:cNvPr id="45180" name="Line 154"/>
          <p:cNvSpPr>
            <a:spLocks noChangeShapeType="1"/>
          </p:cNvSpPr>
          <p:nvPr/>
        </p:nvSpPr>
        <p:spPr bwMode="auto">
          <a:xfrm>
            <a:off x="6873875" y="2714625"/>
            <a:ext cx="1588" cy="425450"/>
          </a:xfrm>
          <a:prstGeom prst="line">
            <a:avLst/>
          </a:prstGeom>
          <a:noFill/>
          <a:ln w="9525">
            <a:solidFill>
              <a:srgbClr val="000000"/>
            </a:solidFill>
            <a:round/>
            <a:headEnd type="triangle" w="sm" len="med"/>
            <a:tailEnd type="none" w="sm" len="sm"/>
          </a:ln>
        </p:spPr>
        <p:txBody>
          <a:bodyPr/>
          <a:lstStyle/>
          <a:p>
            <a:endParaRPr lang="en-US"/>
          </a:p>
        </p:txBody>
      </p:sp>
      <p:sp>
        <p:nvSpPr>
          <p:cNvPr id="45181" name="Line 155"/>
          <p:cNvSpPr>
            <a:spLocks noChangeShapeType="1"/>
          </p:cNvSpPr>
          <p:nvPr/>
        </p:nvSpPr>
        <p:spPr bwMode="auto">
          <a:xfrm>
            <a:off x="6959600" y="2714625"/>
            <a:ext cx="1588" cy="425450"/>
          </a:xfrm>
          <a:prstGeom prst="line">
            <a:avLst/>
          </a:prstGeom>
          <a:noFill/>
          <a:ln w="9525">
            <a:solidFill>
              <a:srgbClr val="000000"/>
            </a:solidFill>
            <a:round/>
            <a:headEnd type="triangle" w="sm" len="med"/>
            <a:tailEnd type="none" w="sm" len="sm"/>
          </a:ln>
        </p:spPr>
        <p:txBody>
          <a:bodyPr/>
          <a:lstStyle/>
          <a:p>
            <a:endParaRPr lang="en-US"/>
          </a:p>
        </p:txBody>
      </p:sp>
      <p:sp>
        <p:nvSpPr>
          <p:cNvPr id="45182" name="Line 156"/>
          <p:cNvSpPr>
            <a:spLocks noChangeShapeType="1"/>
          </p:cNvSpPr>
          <p:nvPr/>
        </p:nvSpPr>
        <p:spPr bwMode="auto">
          <a:xfrm>
            <a:off x="7038975" y="2714625"/>
            <a:ext cx="1588" cy="425450"/>
          </a:xfrm>
          <a:prstGeom prst="line">
            <a:avLst/>
          </a:prstGeom>
          <a:noFill/>
          <a:ln w="9525">
            <a:solidFill>
              <a:srgbClr val="000000"/>
            </a:solidFill>
            <a:round/>
            <a:headEnd type="triangle" w="sm" len="med"/>
            <a:tailEnd type="none" w="sm" len="sm"/>
          </a:ln>
        </p:spPr>
        <p:txBody>
          <a:bodyPr/>
          <a:lstStyle/>
          <a:p>
            <a:endParaRPr lang="en-US"/>
          </a:p>
        </p:txBody>
      </p:sp>
      <p:sp>
        <p:nvSpPr>
          <p:cNvPr id="45183" name="Line 157"/>
          <p:cNvSpPr>
            <a:spLocks noChangeShapeType="1"/>
          </p:cNvSpPr>
          <p:nvPr/>
        </p:nvSpPr>
        <p:spPr bwMode="auto">
          <a:xfrm>
            <a:off x="7110413" y="2714625"/>
            <a:ext cx="1587" cy="425450"/>
          </a:xfrm>
          <a:prstGeom prst="line">
            <a:avLst/>
          </a:prstGeom>
          <a:noFill/>
          <a:ln w="9525">
            <a:solidFill>
              <a:srgbClr val="000000"/>
            </a:solidFill>
            <a:round/>
            <a:headEnd type="triangle" w="sm" len="med"/>
            <a:tailEnd type="none" w="sm" len="sm"/>
          </a:ln>
        </p:spPr>
        <p:txBody>
          <a:bodyPr/>
          <a:lstStyle/>
          <a:p>
            <a:endParaRPr lang="en-US"/>
          </a:p>
        </p:txBody>
      </p:sp>
      <p:sp>
        <p:nvSpPr>
          <p:cNvPr id="45184" name="AutoShape 158"/>
          <p:cNvSpPr>
            <a:spLocks noChangeArrowheads="1"/>
          </p:cNvSpPr>
          <p:nvPr/>
        </p:nvSpPr>
        <p:spPr bwMode="auto">
          <a:xfrm>
            <a:off x="5889625" y="4149725"/>
            <a:ext cx="1938338" cy="1530350"/>
          </a:xfrm>
          <a:prstGeom prst="roundRect">
            <a:avLst>
              <a:gd name="adj" fmla="val 4810"/>
            </a:avLst>
          </a:prstGeom>
          <a:solidFill>
            <a:srgbClr val="FFFFCC"/>
          </a:solidFill>
          <a:ln w="9525">
            <a:solidFill>
              <a:srgbClr val="000000"/>
            </a:solidFill>
            <a:round/>
            <a:headEnd/>
            <a:tailEnd/>
          </a:ln>
        </p:spPr>
        <p:txBody>
          <a:bodyPr wrap="none" anchor="ctr"/>
          <a:lstStyle/>
          <a:p>
            <a:pPr eaLnBrk="0" hangingPunct="0"/>
            <a:endParaRPr lang="en-US"/>
          </a:p>
        </p:txBody>
      </p:sp>
      <p:sp>
        <p:nvSpPr>
          <p:cNvPr id="45185" name="Line 159"/>
          <p:cNvSpPr>
            <a:spLocks noChangeShapeType="1"/>
          </p:cNvSpPr>
          <p:nvPr/>
        </p:nvSpPr>
        <p:spPr bwMode="auto">
          <a:xfrm flipH="1">
            <a:off x="7069138" y="4564063"/>
            <a:ext cx="1587" cy="139700"/>
          </a:xfrm>
          <a:prstGeom prst="line">
            <a:avLst/>
          </a:prstGeom>
          <a:noFill/>
          <a:ln w="9525">
            <a:solidFill>
              <a:srgbClr val="000000"/>
            </a:solidFill>
            <a:prstDash val="dash"/>
            <a:round/>
            <a:headEnd type="triangle" w="sm" len="med"/>
            <a:tailEnd type="none" w="sm" len="sm"/>
          </a:ln>
        </p:spPr>
        <p:txBody>
          <a:bodyPr/>
          <a:lstStyle/>
          <a:p>
            <a:endParaRPr lang="en-US"/>
          </a:p>
        </p:txBody>
      </p:sp>
      <p:sp>
        <p:nvSpPr>
          <p:cNvPr id="45186" name="Text Box 160"/>
          <p:cNvSpPr txBox="1">
            <a:spLocks noChangeArrowheads="1"/>
          </p:cNvSpPr>
          <p:nvPr/>
        </p:nvSpPr>
        <p:spPr bwMode="auto">
          <a:xfrm>
            <a:off x="6357938" y="5137150"/>
            <a:ext cx="1355725" cy="374650"/>
          </a:xfrm>
          <a:prstGeom prst="rect">
            <a:avLst/>
          </a:prstGeom>
          <a:solidFill>
            <a:srgbClr val="C0C0C0"/>
          </a:solidFill>
          <a:ln w="9525">
            <a:solidFill>
              <a:srgbClr val="000000"/>
            </a:solidFill>
            <a:prstDash val="dash"/>
            <a:miter lim="800000"/>
            <a:headEnd/>
            <a:tailEnd/>
          </a:ln>
        </p:spPr>
        <p:txBody>
          <a:bodyPr>
            <a:spAutoFit/>
          </a:bodyPr>
          <a:lstStyle/>
          <a:p>
            <a:pPr algn="ctr"/>
            <a:r>
              <a:rPr lang="sv-SE" sz="900" b="1">
                <a:solidFill>
                  <a:srgbClr val="000000"/>
                </a:solidFill>
              </a:rPr>
              <a:t>Antenna and resrouce mapping</a:t>
            </a:r>
            <a:endParaRPr lang="en-US" sz="900" b="1">
              <a:solidFill>
                <a:srgbClr val="000000"/>
              </a:solidFill>
            </a:endParaRPr>
          </a:p>
        </p:txBody>
      </p:sp>
      <p:sp>
        <p:nvSpPr>
          <p:cNvPr id="45187" name="Text Box 161"/>
          <p:cNvSpPr txBox="1">
            <a:spLocks noChangeArrowheads="1"/>
          </p:cNvSpPr>
          <p:nvPr/>
        </p:nvSpPr>
        <p:spPr bwMode="auto">
          <a:xfrm>
            <a:off x="6357938" y="4267200"/>
            <a:ext cx="1355725" cy="254000"/>
          </a:xfrm>
          <a:prstGeom prst="rect">
            <a:avLst/>
          </a:prstGeom>
          <a:solidFill>
            <a:srgbClr val="C0C0C0"/>
          </a:solidFill>
          <a:ln w="9525">
            <a:solidFill>
              <a:srgbClr val="000000"/>
            </a:solidFill>
            <a:prstDash val="dash"/>
            <a:miter lim="800000"/>
            <a:headEnd/>
            <a:tailEnd/>
          </a:ln>
        </p:spPr>
        <p:txBody>
          <a:bodyPr>
            <a:spAutoFit/>
          </a:bodyPr>
          <a:lstStyle/>
          <a:p>
            <a:pPr algn="ctr"/>
            <a:r>
              <a:rPr lang="sv-SE" sz="1000" b="1">
                <a:solidFill>
                  <a:srgbClr val="000000"/>
                </a:solidFill>
              </a:rPr>
              <a:t>Coding + RM </a:t>
            </a:r>
            <a:endParaRPr lang="en-US" sz="1000" b="1">
              <a:solidFill>
                <a:srgbClr val="000000"/>
              </a:solidFill>
            </a:endParaRPr>
          </a:p>
        </p:txBody>
      </p:sp>
      <p:sp>
        <p:nvSpPr>
          <p:cNvPr id="45188" name="Text Box 162"/>
          <p:cNvSpPr txBox="1">
            <a:spLocks noChangeArrowheads="1"/>
          </p:cNvSpPr>
          <p:nvPr/>
        </p:nvSpPr>
        <p:spPr bwMode="auto">
          <a:xfrm>
            <a:off x="6357938" y="4703763"/>
            <a:ext cx="1355725" cy="254000"/>
          </a:xfrm>
          <a:prstGeom prst="rect">
            <a:avLst/>
          </a:prstGeom>
          <a:solidFill>
            <a:srgbClr val="C0C0C0"/>
          </a:solidFill>
          <a:ln w="9525">
            <a:solidFill>
              <a:srgbClr val="000000"/>
            </a:solidFill>
            <a:prstDash val="dash"/>
            <a:miter lim="800000"/>
            <a:headEnd/>
            <a:tailEnd/>
          </a:ln>
        </p:spPr>
        <p:txBody>
          <a:bodyPr>
            <a:spAutoFit/>
          </a:bodyPr>
          <a:lstStyle/>
          <a:p>
            <a:pPr algn="ctr"/>
            <a:r>
              <a:rPr lang="sv-SE" sz="1000" b="1">
                <a:solidFill>
                  <a:srgbClr val="000000"/>
                </a:solidFill>
              </a:rPr>
              <a:t>Data modulation </a:t>
            </a:r>
            <a:endParaRPr lang="en-US" sz="1000" b="1">
              <a:solidFill>
                <a:srgbClr val="000000"/>
              </a:solidFill>
            </a:endParaRPr>
          </a:p>
        </p:txBody>
      </p:sp>
      <p:sp>
        <p:nvSpPr>
          <p:cNvPr id="45189" name="Text Box 163"/>
          <p:cNvSpPr txBox="1">
            <a:spLocks noChangeArrowheads="1"/>
          </p:cNvSpPr>
          <p:nvPr/>
        </p:nvSpPr>
        <p:spPr bwMode="auto">
          <a:xfrm>
            <a:off x="6291263" y="5199063"/>
            <a:ext cx="1354137" cy="374650"/>
          </a:xfrm>
          <a:prstGeom prst="rect">
            <a:avLst/>
          </a:prstGeom>
          <a:solidFill>
            <a:srgbClr val="C0C0C0"/>
          </a:solidFill>
          <a:ln w="9525">
            <a:solidFill>
              <a:srgbClr val="000000"/>
            </a:solidFill>
            <a:miter lim="800000"/>
            <a:headEnd/>
            <a:tailEnd/>
          </a:ln>
        </p:spPr>
        <p:txBody>
          <a:bodyPr>
            <a:spAutoFit/>
          </a:bodyPr>
          <a:lstStyle/>
          <a:p>
            <a:pPr algn="ctr"/>
            <a:r>
              <a:rPr lang="sv-SE" sz="900" b="1">
                <a:solidFill>
                  <a:srgbClr val="000000"/>
                </a:solidFill>
              </a:rPr>
              <a:t>Antenna and resource demapping</a:t>
            </a:r>
            <a:r>
              <a:rPr lang="sv-SE" sz="900">
                <a:solidFill>
                  <a:srgbClr val="000000"/>
                </a:solidFill>
              </a:rPr>
              <a:t> </a:t>
            </a:r>
            <a:endParaRPr lang="en-US" sz="900">
              <a:solidFill>
                <a:srgbClr val="000000"/>
              </a:solidFill>
            </a:endParaRPr>
          </a:p>
        </p:txBody>
      </p:sp>
      <p:sp>
        <p:nvSpPr>
          <p:cNvPr id="45190" name="Text Box 164"/>
          <p:cNvSpPr txBox="1">
            <a:spLocks noChangeArrowheads="1"/>
          </p:cNvSpPr>
          <p:nvPr/>
        </p:nvSpPr>
        <p:spPr bwMode="auto">
          <a:xfrm>
            <a:off x="6291263" y="4329113"/>
            <a:ext cx="1354137" cy="254000"/>
          </a:xfrm>
          <a:prstGeom prst="rect">
            <a:avLst/>
          </a:prstGeom>
          <a:solidFill>
            <a:srgbClr val="C0C0C0"/>
          </a:solidFill>
          <a:ln w="9525">
            <a:solidFill>
              <a:srgbClr val="000000"/>
            </a:solidFill>
            <a:miter lim="800000"/>
            <a:headEnd/>
            <a:tailEnd/>
          </a:ln>
        </p:spPr>
        <p:txBody>
          <a:bodyPr>
            <a:spAutoFit/>
          </a:bodyPr>
          <a:lstStyle/>
          <a:p>
            <a:pPr algn="ctr"/>
            <a:r>
              <a:rPr lang="sv-SE" sz="1000" b="1">
                <a:solidFill>
                  <a:srgbClr val="000000"/>
                </a:solidFill>
              </a:rPr>
              <a:t>Decoding </a:t>
            </a:r>
            <a:endParaRPr lang="en-US" sz="1000" b="1">
              <a:solidFill>
                <a:srgbClr val="000000"/>
              </a:solidFill>
            </a:endParaRPr>
          </a:p>
        </p:txBody>
      </p:sp>
      <p:sp>
        <p:nvSpPr>
          <p:cNvPr id="45191" name="Line 165"/>
          <p:cNvSpPr>
            <a:spLocks noChangeShapeType="1"/>
          </p:cNvSpPr>
          <p:nvPr/>
        </p:nvSpPr>
        <p:spPr bwMode="auto">
          <a:xfrm flipH="1">
            <a:off x="7069138" y="4995863"/>
            <a:ext cx="1587" cy="141287"/>
          </a:xfrm>
          <a:prstGeom prst="line">
            <a:avLst/>
          </a:prstGeom>
          <a:noFill/>
          <a:ln w="9525">
            <a:solidFill>
              <a:srgbClr val="000000"/>
            </a:solidFill>
            <a:prstDash val="dash"/>
            <a:round/>
            <a:headEnd type="triangle" w="sm" len="med"/>
            <a:tailEnd type="none" w="sm" len="sm"/>
          </a:ln>
        </p:spPr>
        <p:txBody>
          <a:bodyPr/>
          <a:lstStyle/>
          <a:p>
            <a:endParaRPr lang="en-US"/>
          </a:p>
        </p:txBody>
      </p:sp>
      <p:sp>
        <p:nvSpPr>
          <p:cNvPr id="45192" name="Line 166"/>
          <p:cNvSpPr>
            <a:spLocks noChangeShapeType="1"/>
          </p:cNvSpPr>
          <p:nvPr/>
        </p:nvSpPr>
        <p:spPr bwMode="auto">
          <a:xfrm flipH="1">
            <a:off x="6967538" y="5013325"/>
            <a:ext cx="1587" cy="187325"/>
          </a:xfrm>
          <a:prstGeom prst="line">
            <a:avLst/>
          </a:prstGeom>
          <a:noFill/>
          <a:ln w="9525">
            <a:solidFill>
              <a:srgbClr val="000000"/>
            </a:solidFill>
            <a:round/>
            <a:headEnd type="triangle" w="sm" len="med"/>
            <a:tailEnd type="none" w="sm" len="sm"/>
          </a:ln>
        </p:spPr>
        <p:txBody>
          <a:bodyPr/>
          <a:lstStyle/>
          <a:p>
            <a:endParaRPr lang="en-US"/>
          </a:p>
        </p:txBody>
      </p:sp>
      <p:sp>
        <p:nvSpPr>
          <p:cNvPr id="45193" name="Text Box 167"/>
          <p:cNvSpPr txBox="1">
            <a:spLocks noChangeArrowheads="1"/>
          </p:cNvSpPr>
          <p:nvPr/>
        </p:nvSpPr>
        <p:spPr bwMode="auto">
          <a:xfrm>
            <a:off x="6291263" y="4765675"/>
            <a:ext cx="1354137" cy="254000"/>
          </a:xfrm>
          <a:prstGeom prst="rect">
            <a:avLst/>
          </a:prstGeom>
          <a:solidFill>
            <a:srgbClr val="C0C0C0"/>
          </a:solidFill>
          <a:ln w="9525">
            <a:solidFill>
              <a:srgbClr val="000000"/>
            </a:solidFill>
            <a:miter lim="800000"/>
            <a:headEnd/>
            <a:tailEnd/>
          </a:ln>
        </p:spPr>
        <p:txBody>
          <a:bodyPr>
            <a:spAutoFit/>
          </a:bodyPr>
          <a:lstStyle/>
          <a:p>
            <a:pPr algn="ctr"/>
            <a:r>
              <a:rPr lang="sv-SE" sz="900" b="1">
                <a:solidFill>
                  <a:srgbClr val="000000"/>
                </a:solidFill>
              </a:rPr>
              <a:t>Demodulation</a:t>
            </a:r>
            <a:r>
              <a:rPr lang="sv-SE" sz="1000" b="1">
                <a:solidFill>
                  <a:srgbClr val="000000"/>
                </a:solidFill>
              </a:rPr>
              <a:t> </a:t>
            </a:r>
            <a:endParaRPr lang="en-US" sz="1000" b="1">
              <a:solidFill>
                <a:srgbClr val="000000"/>
              </a:solidFill>
            </a:endParaRPr>
          </a:p>
        </p:txBody>
      </p:sp>
      <p:grpSp>
        <p:nvGrpSpPr>
          <p:cNvPr id="45194" name="Group 168"/>
          <p:cNvGrpSpPr>
            <a:grpSpLocks/>
          </p:cNvGrpSpPr>
          <p:nvPr/>
        </p:nvGrpSpPr>
        <p:grpSpPr bwMode="auto">
          <a:xfrm>
            <a:off x="7508875" y="5562600"/>
            <a:ext cx="236538" cy="415925"/>
            <a:chOff x="2836" y="3597"/>
            <a:chExt cx="159" cy="305"/>
          </a:xfrm>
        </p:grpSpPr>
        <p:sp>
          <p:nvSpPr>
            <p:cNvPr id="45237" name="Line 169"/>
            <p:cNvSpPr>
              <a:spLocks noChangeShapeType="1"/>
            </p:cNvSpPr>
            <p:nvPr/>
          </p:nvSpPr>
          <p:spPr bwMode="auto">
            <a:xfrm flipV="1">
              <a:off x="2950" y="3810"/>
              <a:ext cx="1" cy="91"/>
            </a:xfrm>
            <a:prstGeom prst="line">
              <a:avLst/>
            </a:prstGeom>
            <a:noFill/>
            <a:ln w="9525">
              <a:solidFill>
                <a:srgbClr val="000000"/>
              </a:solidFill>
              <a:round/>
              <a:headEnd/>
              <a:tailEnd/>
            </a:ln>
          </p:spPr>
          <p:txBody>
            <a:bodyPr/>
            <a:lstStyle/>
            <a:p>
              <a:endParaRPr lang="en-US"/>
            </a:p>
          </p:txBody>
        </p:sp>
        <p:sp>
          <p:nvSpPr>
            <p:cNvPr id="45238" name="Line 170"/>
            <p:cNvSpPr>
              <a:spLocks noChangeShapeType="1"/>
            </p:cNvSpPr>
            <p:nvPr/>
          </p:nvSpPr>
          <p:spPr bwMode="auto">
            <a:xfrm flipV="1">
              <a:off x="2950" y="3765"/>
              <a:ext cx="45" cy="45"/>
            </a:xfrm>
            <a:prstGeom prst="line">
              <a:avLst/>
            </a:prstGeom>
            <a:noFill/>
            <a:ln w="9525">
              <a:solidFill>
                <a:srgbClr val="000000"/>
              </a:solidFill>
              <a:round/>
              <a:headEnd/>
              <a:tailEnd/>
            </a:ln>
          </p:spPr>
          <p:txBody>
            <a:bodyPr/>
            <a:lstStyle/>
            <a:p>
              <a:endParaRPr lang="en-US"/>
            </a:p>
          </p:txBody>
        </p:sp>
        <p:sp>
          <p:nvSpPr>
            <p:cNvPr id="45239" name="Line 171"/>
            <p:cNvSpPr>
              <a:spLocks noChangeShapeType="1"/>
            </p:cNvSpPr>
            <p:nvPr/>
          </p:nvSpPr>
          <p:spPr bwMode="auto">
            <a:xfrm rot="16200000" flipV="1">
              <a:off x="2904" y="3765"/>
              <a:ext cx="45" cy="45"/>
            </a:xfrm>
            <a:prstGeom prst="line">
              <a:avLst/>
            </a:prstGeom>
            <a:noFill/>
            <a:ln w="9525">
              <a:solidFill>
                <a:srgbClr val="000000"/>
              </a:solidFill>
              <a:round/>
              <a:headEnd/>
              <a:tailEnd/>
            </a:ln>
          </p:spPr>
          <p:txBody>
            <a:bodyPr/>
            <a:lstStyle/>
            <a:p>
              <a:endParaRPr lang="en-US"/>
            </a:p>
          </p:txBody>
        </p:sp>
        <p:sp>
          <p:nvSpPr>
            <p:cNvPr id="45240" name="Line 172"/>
            <p:cNvSpPr>
              <a:spLocks noChangeShapeType="1"/>
            </p:cNvSpPr>
            <p:nvPr/>
          </p:nvSpPr>
          <p:spPr bwMode="auto">
            <a:xfrm>
              <a:off x="2836" y="3597"/>
              <a:ext cx="1" cy="305"/>
            </a:xfrm>
            <a:prstGeom prst="line">
              <a:avLst/>
            </a:prstGeom>
            <a:noFill/>
            <a:ln w="9525">
              <a:solidFill>
                <a:srgbClr val="000000"/>
              </a:solidFill>
              <a:round/>
              <a:headEnd/>
              <a:tailEnd/>
            </a:ln>
          </p:spPr>
          <p:txBody>
            <a:bodyPr/>
            <a:lstStyle/>
            <a:p>
              <a:endParaRPr lang="en-US"/>
            </a:p>
          </p:txBody>
        </p:sp>
        <p:sp>
          <p:nvSpPr>
            <p:cNvPr id="45241" name="Line 173"/>
            <p:cNvSpPr>
              <a:spLocks noChangeShapeType="1"/>
            </p:cNvSpPr>
            <p:nvPr/>
          </p:nvSpPr>
          <p:spPr bwMode="auto">
            <a:xfrm>
              <a:off x="2836" y="3902"/>
              <a:ext cx="113" cy="0"/>
            </a:xfrm>
            <a:prstGeom prst="line">
              <a:avLst/>
            </a:prstGeom>
            <a:noFill/>
            <a:ln w="9525">
              <a:solidFill>
                <a:srgbClr val="000000"/>
              </a:solidFill>
              <a:round/>
              <a:headEnd/>
              <a:tailEnd/>
            </a:ln>
          </p:spPr>
          <p:txBody>
            <a:bodyPr/>
            <a:lstStyle/>
            <a:p>
              <a:endParaRPr lang="en-US"/>
            </a:p>
          </p:txBody>
        </p:sp>
      </p:grpSp>
      <p:sp>
        <p:nvSpPr>
          <p:cNvPr id="45195" name="Line 174"/>
          <p:cNvSpPr>
            <a:spLocks noChangeShapeType="1"/>
          </p:cNvSpPr>
          <p:nvPr/>
        </p:nvSpPr>
        <p:spPr bwMode="auto">
          <a:xfrm flipH="1">
            <a:off x="6967538" y="4581525"/>
            <a:ext cx="1587" cy="184150"/>
          </a:xfrm>
          <a:prstGeom prst="line">
            <a:avLst/>
          </a:prstGeom>
          <a:noFill/>
          <a:ln w="9525">
            <a:solidFill>
              <a:srgbClr val="000000"/>
            </a:solidFill>
            <a:round/>
            <a:headEnd type="triangle" w="sm" len="med"/>
            <a:tailEnd type="none" w="sm" len="sm"/>
          </a:ln>
        </p:spPr>
        <p:txBody>
          <a:bodyPr/>
          <a:lstStyle/>
          <a:p>
            <a:endParaRPr lang="en-US"/>
          </a:p>
        </p:txBody>
      </p:sp>
      <p:sp>
        <p:nvSpPr>
          <p:cNvPr id="45196" name="Line 175"/>
          <p:cNvSpPr>
            <a:spLocks noChangeShapeType="1"/>
          </p:cNvSpPr>
          <p:nvPr/>
        </p:nvSpPr>
        <p:spPr bwMode="auto">
          <a:xfrm>
            <a:off x="6967538" y="3811588"/>
            <a:ext cx="1587" cy="512762"/>
          </a:xfrm>
          <a:prstGeom prst="line">
            <a:avLst/>
          </a:prstGeom>
          <a:noFill/>
          <a:ln w="9525">
            <a:solidFill>
              <a:srgbClr val="000000"/>
            </a:solidFill>
            <a:round/>
            <a:headEnd type="triangle" w="sm" len="med"/>
            <a:tailEnd type="none" w="sm" len="sm"/>
          </a:ln>
        </p:spPr>
        <p:txBody>
          <a:bodyPr/>
          <a:lstStyle/>
          <a:p>
            <a:endParaRPr lang="en-US"/>
          </a:p>
        </p:txBody>
      </p:sp>
      <p:sp>
        <p:nvSpPr>
          <p:cNvPr id="45197" name="Line 176"/>
          <p:cNvSpPr>
            <a:spLocks noChangeShapeType="1"/>
          </p:cNvSpPr>
          <p:nvPr/>
        </p:nvSpPr>
        <p:spPr bwMode="auto">
          <a:xfrm flipH="1">
            <a:off x="7069138" y="3814763"/>
            <a:ext cx="1587" cy="449262"/>
          </a:xfrm>
          <a:prstGeom prst="line">
            <a:avLst/>
          </a:prstGeom>
          <a:noFill/>
          <a:ln w="9525">
            <a:solidFill>
              <a:srgbClr val="000000"/>
            </a:solidFill>
            <a:prstDash val="dash"/>
            <a:round/>
            <a:headEnd type="triangle" w="sm" len="med"/>
            <a:tailEnd type="none" w="sm" len="sm"/>
          </a:ln>
        </p:spPr>
        <p:txBody>
          <a:bodyPr/>
          <a:lstStyle/>
          <a:p>
            <a:endParaRPr lang="en-US"/>
          </a:p>
        </p:txBody>
      </p:sp>
      <p:sp>
        <p:nvSpPr>
          <p:cNvPr id="45198" name="Arc 177"/>
          <p:cNvSpPr>
            <a:spLocks/>
          </p:cNvSpPr>
          <p:nvPr/>
        </p:nvSpPr>
        <p:spPr bwMode="auto">
          <a:xfrm rot="16200000" flipH="1">
            <a:off x="6972300" y="652463"/>
            <a:ext cx="38100" cy="393700"/>
          </a:xfrm>
          <a:custGeom>
            <a:avLst/>
            <a:gdLst>
              <a:gd name="T0" fmla="*/ 0 w 36123"/>
              <a:gd name="T1" fmla="*/ 51135 h 43200"/>
              <a:gd name="T2" fmla="*/ 65 w 36123"/>
              <a:gd name="T3" fmla="*/ 343075 h 43200"/>
              <a:gd name="T4" fmla="*/ 15318 w 36123"/>
              <a:gd name="T5" fmla="*/ 196850 h 43200"/>
              <a:gd name="T6" fmla="*/ 0 60000 65536"/>
              <a:gd name="T7" fmla="*/ 0 60000 65536"/>
              <a:gd name="T8" fmla="*/ 0 60000 65536"/>
              <a:gd name="T9" fmla="*/ 0 w 36123"/>
              <a:gd name="T10" fmla="*/ 0 h 43200"/>
              <a:gd name="T11" fmla="*/ 36123 w 36123"/>
              <a:gd name="T12" fmla="*/ 43200 h 43200"/>
            </a:gdLst>
            <a:ahLst/>
            <a:cxnLst>
              <a:cxn ang="T6">
                <a:pos x="T0" y="T1"/>
              </a:cxn>
              <a:cxn ang="T7">
                <a:pos x="T2" y="T3"/>
              </a:cxn>
              <a:cxn ang="T8">
                <a:pos x="T4" y="T5"/>
              </a:cxn>
            </a:cxnLst>
            <a:rect l="T9" t="T10" r="T11" b="T12"/>
            <a:pathLst>
              <a:path w="36123" h="43200" fill="none"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path>
              <a:path w="36123" h="43200" stroke="0"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lnTo>
                  <a:pt x="14523" y="21600"/>
                </a:lnTo>
                <a:close/>
              </a:path>
            </a:pathLst>
          </a:custGeom>
          <a:noFill/>
          <a:ln w="9525">
            <a:solidFill>
              <a:srgbClr val="000000"/>
            </a:solidFill>
            <a:round/>
            <a:headEnd/>
            <a:tailEnd/>
          </a:ln>
        </p:spPr>
        <p:txBody>
          <a:bodyPr wrap="none" anchor="ctr"/>
          <a:lstStyle/>
          <a:p>
            <a:endParaRPr lang="en-US"/>
          </a:p>
        </p:txBody>
      </p:sp>
      <p:sp>
        <p:nvSpPr>
          <p:cNvPr id="45199" name="Arc 178"/>
          <p:cNvSpPr>
            <a:spLocks/>
          </p:cNvSpPr>
          <p:nvPr/>
        </p:nvSpPr>
        <p:spPr bwMode="auto">
          <a:xfrm rot="16200000" flipH="1">
            <a:off x="6963569" y="1748631"/>
            <a:ext cx="38100" cy="395288"/>
          </a:xfrm>
          <a:custGeom>
            <a:avLst/>
            <a:gdLst>
              <a:gd name="T0" fmla="*/ 0 w 36123"/>
              <a:gd name="T1" fmla="*/ 51342 h 43200"/>
              <a:gd name="T2" fmla="*/ 65 w 36123"/>
              <a:gd name="T3" fmla="*/ 344459 h 43200"/>
              <a:gd name="T4" fmla="*/ 15318 w 36123"/>
              <a:gd name="T5" fmla="*/ 197644 h 43200"/>
              <a:gd name="T6" fmla="*/ 0 60000 65536"/>
              <a:gd name="T7" fmla="*/ 0 60000 65536"/>
              <a:gd name="T8" fmla="*/ 0 60000 65536"/>
              <a:gd name="T9" fmla="*/ 0 w 36123"/>
              <a:gd name="T10" fmla="*/ 0 h 43200"/>
              <a:gd name="T11" fmla="*/ 36123 w 36123"/>
              <a:gd name="T12" fmla="*/ 43200 h 43200"/>
            </a:gdLst>
            <a:ahLst/>
            <a:cxnLst>
              <a:cxn ang="T6">
                <a:pos x="T0" y="T1"/>
              </a:cxn>
              <a:cxn ang="T7">
                <a:pos x="T2" y="T3"/>
              </a:cxn>
              <a:cxn ang="T8">
                <a:pos x="T4" y="T5"/>
              </a:cxn>
            </a:cxnLst>
            <a:rect l="T9" t="T10" r="T11" b="T12"/>
            <a:pathLst>
              <a:path w="36123" h="43200" fill="none"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path>
              <a:path w="36123" h="43200" stroke="0"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lnTo>
                  <a:pt x="14523" y="21600"/>
                </a:lnTo>
                <a:close/>
              </a:path>
            </a:pathLst>
          </a:custGeom>
          <a:noFill/>
          <a:ln w="9525">
            <a:solidFill>
              <a:srgbClr val="000000"/>
            </a:solidFill>
            <a:round/>
            <a:headEnd/>
            <a:tailEnd/>
          </a:ln>
        </p:spPr>
        <p:txBody>
          <a:bodyPr wrap="none" anchor="ctr"/>
          <a:lstStyle/>
          <a:p>
            <a:endParaRPr lang="en-US"/>
          </a:p>
        </p:txBody>
      </p:sp>
      <p:grpSp>
        <p:nvGrpSpPr>
          <p:cNvPr id="45200" name="Group 179"/>
          <p:cNvGrpSpPr>
            <a:grpSpLocks/>
          </p:cNvGrpSpPr>
          <p:nvPr/>
        </p:nvGrpSpPr>
        <p:grpSpPr bwMode="auto">
          <a:xfrm flipH="1">
            <a:off x="7643813" y="3670300"/>
            <a:ext cx="519112" cy="792163"/>
            <a:chOff x="3803" y="2433"/>
            <a:chExt cx="347" cy="518"/>
          </a:xfrm>
        </p:grpSpPr>
        <p:sp>
          <p:nvSpPr>
            <p:cNvPr id="45234" name="Line 180"/>
            <p:cNvSpPr>
              <a:spLocks noChangeShapeType="1"/>
            </p:cNvSpPr>
            <p:nvPr/>
          </p:nvSpPr>
          <p:spPr bwMode="auto">
            <a:xfrm flipV="1">
              <a:off x="3803" y="2951"/>
              <a:ext cx="347" cy="0"/>
            </a:xfrm>
            <a:prstGeom prst="line">
              <a:avLst/>
            </a:prstGeom>
            <a:noFill/>
            <a:ln w="9525">
              <a:solidFill>
                <a:srgbClr val="000000"/>
              </a:solidFill>
              <a:round/>
              <a:headEnd/>
              <a:tailEnd type="triangle" w="sm" len="med"/>
            </a:ln>
          </p:spPr>
          <p:txBody>
            <a:bodyPr/>
            <a:lstStyle/>
            <a:p>
              <a:endParaRPr lang="en-US"/>
            </a:p>
          </p:txBody>
        </p:sp>
        <p:sp>
          <p:nvSpPr>
            <p:cNvPr id="45235" name="Line 181"/>
            <p:cNvSpPr>
              <a:spLocks noChangeShapeType="1"/>
            </p:cNvSpPr>
            <p:nvPr/>
          </p:nvSpPr>
          <p:spPr bwMode="auto">
            <a:xfrm flipV="1">
              <a:off x="3803" y="2433"/>
              <a:ext cx="347" cy="0"/>
            </a:xfrm>
            <a:prstGeom prst="line">
              <a:avLst/>
            </a:prstGeom>
            <a:noFill/>
            <a:ln w="9525">
              <a:solidFill>
                <a:srgbClr val="000000"/>
              </a:solidFill>
              <a:round/>
              <a:headEnd/>
              <a:tailEnd/>
            </a:ln>
          </p:spPr>
          <p:txBody>
            <a:bodyPr/>
            <a:lstStyle/>
            <a:p>
              <a:endParaRPr lang="en-US"/>
            </a:p>
          </p:txBody>
        </p:sp>
        <p:sp>
          <p:nvSpPr>
            <p:cNvPr id="45236" name="Line 182"/>
            <p:cNvSpPr>
              <a:spLocks noChangeShapeType="1"/>
            </p:cNvSpPr>
            <p:nvPr/>
          </p:nvSpPr>
          <p:spPr bwMode="auto">
            <a:xfrm>
              <a:off x="3803" y="2433"/>
              <a:ext cx="0" cy="518"/>
            </a:xfrm>
            <a:prstGeom prst="line">
              <a:avLst/>
            </a:prstGeom>
            <a:noFill/>
            <a:ln w="9525">
              <a:solidFill>
                <a:srgbClr val="000000"/>
              </a:solidFill>
              <a:round/>
              <a:headEnd/>
              <a:tailEnd/>
            </a:ln>
          </p:spPr>
          <p:txBody>
            <a:bodyPr/>
            <a:lstStyle/>
            <a:p>
              <a:endParaRPr lang="en-US"/>
            </a:p>
          </p:txBody>
        </p:sp>
      </p:grpSp>
      <p:sp>
        <p:nvSpPr>
          <p:cNvPr id="45201" name="Text Box 183"/>
          <p:cNvSpPr txBox="1">
            <a:spLocks noChangeArrowheads="1"/>
          </p:cNvSpPr>
          <p:nvPr/>
        </p:nvSpPr>
        <p:spPr bwMode="auto">
          <a:xfrm>
            <a:off x="5835650" y="2079625"/>
            <a:ext cx="658813" cy="244475"/>
          </a:xfrm>
          <a:prstGeom prst="rect">
            <a:avLst/>
          </a:prstGeom>
          <a:noFill/>
          <a:ln w="9525">
            <a:noFill/>
            <a:miter lim="800000"/>
            <a:headEnd/>
            <a:tailEnd/>
          </a:ln>
        </p:spPr>
        <p:txBody>
          <a:bodyPr>
            <a:spAutoFit/>
          </a:bodyPr>
          <a:lstStyle/>
          <a:p>
            <a:pPr eaLnBrk="0" hangingPunct="0">
              <a:spcBef>
                <a:spcPct val="50000"/>
              </a:spcBef>
            </a:pPr>
            <a:r>
              <a:rPr lang="en-US" sz="1000">
                <a:solidFill>
                  <a:srgbClr val="000000"/>
                </a:solidFill>
              </a:rPr>
              <a:t>RLC</a:t>
            </a:r>
            <a:endParaRPr lang="en-US" sz="900" i="1">
              <a:solidFill>
                <a:srgbClr val="000000"/>
              </a:solidFill>
            </a:endParaRPr>
          </a:p>
        </p:txBody>
      </p:sp>
      <p:sp>
        <p:nvSpPr>
          <p:cNvPr id="45202" name="Text Box 184"/>
          <p:cNvSpPr txBox="1">
            <a:spLocks noChangeArrowheads="1"/>
          </p:cNvSpPr>
          <p:nvPr/>
        </p:nvSpPr>
        <p:spPr bwMode="auto">
          <a:xfrm>
            <a:off x="5835650" y="4144963"/>
            <a:ext cx="561975" cy="244475"/>
          </a:xfrm>
          <a:prstGeom prst="rect">
            <a:avLst/>
          </a:prstGeom>
          <a:noFill/>
          <a:ln w="9525">
            <a:noFill/>
            <a:miter lim="800000"/>
            <a:headEnd/>
            <a:tailEnd/>
          </a:ln>
        </p:spPr>
        <p:txBody>
          <a:bodyPr>
            <a:spAutoFit/>
          </a:bodyPr>
          <a:lstStyle/>
          <a:p>
            <a:pPr eaLnBrk="0" hangingPunct="0">
              <a:spcBef>
                <a:spcPct val="50000"/>
              </a:spcBef>
            </a:pPr>
            <a:r>
              <a:rPr lang="en-US" sz="1000">
                <a:solidFill>
                  <a:srgbClr val="000000"/>
                </a:solidFill>
              </a:rPr>
              <a:t>PHY</a:t>
            </a:r>
          </a:p>
        </p:txBody>
      </p:sp>
      <p:sp>
        <p:nvSpPr>
          <p:cNvPr id="45203" name="Text Box 185"/>
          <p:cNvSpPr txBox="1">
            <a:spLocks noChangeArrowheads="1"/>
          </p:cNvSpPr>
          <p:nvPr/>
        </p:nvSpPr>
        <p:spPr bwMode="auto">
          <a:xfrm>
            <a:off x="5842000" y="939800"/>
            <a:ext cx="652463" cy="244475"/>
          </a:xfrm>
          <a:prstGeom prst="rect">
            <a:avLst/>
          </a:prstGeom>
          <a:noFill/>
          <a:ln w="9525">
            <a:noFill/>
            <a:miter lim="800000"/>
            <a:headEnd/>
            <a:tailEnd/>
          </a:ln>
        </p:spPr>
        <p:txBody>
          <a:bodyPr>
            <a:spAutoFit/>
          </a:bodyPr>
          <a:lstStyle/>
          <a:p>
            <a:pPr eaLnBrk="0" hangingPunct="0">
              <a:spcBef>
                <a:spcPct val="50000"/>
              </a:spcBef>
            </a:pPr>
            <a:r>
              <a:rPr lang="en-US" sz="1000">
                <a:solidFill>
                  <a:srgbClr val="000000"/>
                </a:solidFill>
              </a:rPr>
              <a:t>PDCP</a:t>
            </a:r>
            <a:endParaRPr lang="en-US" sz="900" i="1">
              <a:solidFill>
                <a:srgbClr val="000000"/>
              </a:solidFill>
            </a:endParaRPr>
          </a:p>
        </p:txBody>
      </p:sp>
      <p:sp>
        <p:nvSpPr>
          <p:cNvPr id="45204" name="Arc 186"/>
          <p:cNvSpPr>
            <a:spLocks/>
          </p:cNvSpPr>
          <p:nvPr/>
        </p:nvSpPr>
        <p:spPr bwMode="auto">
          <a:xfrm rot="16200000" flipH="1">
            <a:off x="6968332" y="2688431"/>
            <a:ext cx="38100" cy="395287"/>
          </a:xfrm>
          <a:custGeom>
            <a:avLst/>
            <a:gdLst>
              <a:gd name="T0" fmla="*/ 0 w 36123"/>
              <a:gd name="T1" fmla="*/ 51342 h 43200"/>
              <a:gd name="T2" fmla="*/ 65 w 36123"/>
              <a:gd name="T3" fmla="*/ 344458 h 43200"/>
              <a:gd name="T4" fmla="*/ 15318 w 36123"/>
              <a:gd name="T5" fmla="*/ 197644 h 43200"/>
              <a:gd name="T6" fmla="*/ 0 60000 65536"/>
              <a:gd name="T7" fmla="*/ 0 60000 65536"/>
              <a:gd name="T8" fmla="*/ 0 60000 65536"/>
              <a:gd name="T9" fmla="*/ 0 w 36123"/>
              <a:gd name="T10" fmla="*/ 0 h 43200"/>
              <a:gd name="T11" fmla="*/ 36123 w 36123"/>
              <a:gd name="T12" fmla="*/ 43200 h 43200"/>
            </a:gdLst>
            <a:ahLst/>
            <a:cxnLst>
              <a:cxn ang="T6">
                <a:pos x="T0" y="T1"/>
              </a:cxn>
              <a:cxn ang="T7">
                <a:pos x="T2" y="T3"/>
              </a:cxn>
              <a:cxn ang="T8">
                <a:pos x="T4" y="T5"/>
              </a:cxn>
            </a:cxnLst>
            <a:rect l="T9" t="T10" r="T11" b="T12"/>
            <a:pathLst>
              <a:path w="36123" h="43200" fill="none"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path>
              <a:path w="36123" h="43200" stroke="0" extrusionOk="0">
                <a:moveTo>
                  <a:pt x="0" y="5611"/>
                </a:moveTo>
                <a:cubicBezTo>
                  <a:pt x="3975" y="2000"/>
                  <a:pt x="9152" y="-1"/>
                  <a:pt x="14523" y="0"/>
                </a:cubicBezTo>
                <a:cubicBezTo>
                  <a:pt x="26452" y="0"/>
                  <a:pt x="36123" y="9670"/>
                  <a:pt x="36123" y="21600"/>
                </a:cubicBezTo>
                <a:cubicBezTo>
                  <a:pt x="36123" y="33529"/>
                  <a:pt x="26452" y="43200"/>
                  <a:pt x="14523" y="43200"/>
                </a:cubicBezTo>
                <a:cubicBezTo>
                  <a:pt x="9181" y="43200"/>
                  <a:pt x="4029" y="41220"/>
                  <a:pt x="62" y="37644"/>
                </a:cubicBezTo>
                <a:lnTo>
                  <a:pt x="14523" y="21600"/>
                </a:lnTo>
                <a:close/>
              </a:path>
            </a:pathLst>
          </a:custGeom>
          <a:noFill/>
          <a:ln w="9525">
            <a:solidFill>
              <a:srgbClr val="000000"/>
            </a:solidFill>
            <a:round/>
            <a:headEnd/>
            <a:tailEnd/>
          </a:ln>
        </p:spPr>
        <p:txBody>
          <a:bodyPr wrap="none" anchor="ctr"/>
          <a:lstStyle/>
          <a:p>
            <a:endParaRPr lang="en-US"/>
          </a:p>
        </p:txBody>
      </p:sp>
      <p:grpSp>
        <p:nvGrpSpPr>
          <p:cNvPr id="45205" name="Group 187"/>
          <p:cNvGrpSpPr>
            <a:grpSpLocks/>
          </p:cNvGrpSpPr>
          <p:nvPr/>
        </p:nvGrpSpPr>
        <p:grpSpPr bwMode="auto">
          <a:xfrm>
            <a:off x="6443663" y="5559425"/>
            <a:ext cx="236537" cy="415925"/>
            <a:chOff x="2836" y="3597"/>
            <a:chExt cx="159" cy="305"/>
          </a:xfrm>
        </p:grpSpPr>
        <p:sp>
          <p:nvSpPr>
            <p:cNvPr id="45229" name="Line 188"/>
            <p:cNvSpPr>
              <a:spLocks noChangeShapeType="1"/>
            </p:cNvSpPr>
            <p:nvPr/>
          </p:nvSpPr>
          <p:spPr bwMode="auto">
            <a:xfrm flipV="1">
              <a:off x="2950" y="3810"/>
              <a:ext cx="1" cy="91"/>
            </a:xfrm>
            <a:prstGeom prst="line">
              <a:avLst/>
            </a:prstGeom>
            <a:noFill/>
            <a:ln w="9525">
              <a:solidFill>
                <a:srgbClr val="000000"/>
              </a:solidFill>
              <a:round/>
              <a:headEnd/>
              <a:tailEnd/>
            </a:ln>
          </p:spPr>
          <p:txBody>
            <a:bodyPr/>
            <a:lstStyle/>
            <a:p>
              <a:endParaRPr lang="en-US"/>
            </a:p>
          </p:txBody>
        </p:sp>
        <p:sp>
          <p:nvSpPr>
            <p:cNvPr id="45230" name="Line 189"/>
            <p:cNvSpPr>
              <a:spLocks noChangeShapeType="1"/>
            </p:cNvSpPr>
            <p:nvPr/>
          </p:nvSpPr>
          <p:spPr bwMode="auto">
            <a:xfrm flipV="1">
              <a:off x="2950" y="3765"/>
              <a:ext cx="45" cy="45"/>
            </a:xfrm>
            <a:prstGeom prst="line">
              <a:avLst/>
            </a:prstGeom>
            <a:noFill/>
            <a:ln w="9525">
              <a:solidFill>
                <a:srgbClr val="000000"/>
              </a:solidFill>
              <a:round/>
              <a:headEnd/>
              <a:tailEnd/>
            </a:ln>
          </p:spPr>
          <p:txBody>
            <a:bodyPr/>
            <a:lstStyle/>
            <a:p>
              <a:endParaRPr lang="en-US"/>
            </a:p>
          </p:txBody>
        </p:sp>
        <p:sp>
          <p:nvSpPr>
            <p:cNvPr id="45231" name="Line 190"/>
            <p:cNvSpPr>
              <a:spLocks noChangeShapeType="1"/>
            </p:cNvSpPr>
            <p:nvPr/>
          </p:nvSpPr>
          <p:spPr bwMode="auto">
            <a:xfrm rot="16200000" flipV="1">
              <a:off x="2904" y="3765"/>
              <a:ext cx="45" cy="45"/>
            </a:xfrm>
            <a:prstGeom prst="line">
              <a:avLst/>
            </a:prstGeom>
            <a:noFill/>
            <a:ln w="9525">
              <a:solidFill>
                <a:srgbClr val="000000"/>
              </a:solidFill>
              <a:round/>
              <a:headEnd/>
              <a:tailEnd/>
            </a:ln>
          </p:spPr>
          <p:txBody>
            <a:bodyPr/>
            <a:lstStyle/>
            <a:p>
              <a:endParaRPr lang="en-US"/>
            </a:p>
          </p:txBody>
        </p:sp>
        <p:sp>
          <p:nvSpPr>
            <p:cNvPr id="45232" name="Line 191"/>
            <p:cNvSpPr>
              <a:spLocks noChangeShapeType="1"/>
            </p:cNvSpPr>
            <p:nvPr/>
          </p:nvSpPr>
          <p:spPr bwMode="auto">
            <a:xfrm>
              <a:off x="2836" y="3597"/>
              <a:ext cx="1" cy="305"/>
            </a:xfrm>
            <a:prstGeom prst="line">
              <a:avLst/>
            </a:prstGeom>
            <a:noFill/>
            <a:ln w="9525">
              <a:solidFill>
                <a:srgbClr val="000000"/>
              </a:solidFill>
              <a:round/>
              <a:headEnd/>
              <a:tailEnd/>
            </a:ln>
          </p:spPr>
          <p:txBody>
            <a:bodyPr/>
            <a:lstStyle/>
            <a:p>
              <a:endParaRPr lang="en-US"/>
            </a:p>
          </p:txBody>
        </p:sp>
        <p:sp>
          <p:nvSpPr>
            <p:cNvPr id="45233" name="Line 192"/>
            <p:cNvSpPr>
              <a:spLocks noChangeShapeType="1"/>
            </p:cNvSpPr>
            <p:nvPr/>
          </p:nvSpPr>
          <p:spPr bwMode="auto">
            <a:xfrm>
              <a:off x="2836" y="3902"/>
              <a:ext cx="113" cy="0"/>
            </a:xfrm>
            <a:prstGeom prst="line">
              <a:avLst/>
            </a:prstGeom>
            <a:noFill/>
            <a:ln w="9525">
              <a:solidFill>
                <a:srgbClr val="000000"/>
              </a:solidFill>
              <a:round/>
              <a:headEnd/>
              <a:tailEnd/>
            </a:ln>
          </p:spPr>
          <p:txBody>
            <a:bodyPr/>
            <a:lstStyle/>
            <a:p>
              <a:endParaRPr lang="en-US"/>
            </a:p>
          </p:txBody>
        </p:sp>
      </p:grpSp>
      <p:sp>
        <p:nvSpPr>
          <p:cNvPr id="45206" name="Text Box 193"/>
          <p:cNvSpPr txBox="1">
            <a:spLocks noChangeArrowheads="1"/>
          </p:cNvSpPr>
          <p:nvPr/>
        </p:nvSpPr>
        <p:spPr bwMode="auto">
          <a:xfrm>
            <a:off x="5846763" y="3017838"/>
            <a:ext cx="657225" cy="244475"/>
          </a:xfrm>
          <a:prstGeom prst="rect">
            <a:avLst/>
          </a:prstGeom>
          <a:noFill/>
          <a:ln w="9525">
            <a:noFill/>
            <a:miter lim="800000"/>
            <a:headEnd/>
            <a:tailEnd/>
          </a:ln>
        </p:spPr>
        <p:txBody>
          <a:bodyPr>
            <a:spAutoFit/>
          </a:bodyPr>
          <a:lstStyle/>
          <a:p>
            <a:pPr eaLnBrk="0" hangingPunct="0">
              <a:spcBef>
                <a:spcPct val="50000"/>
              </a:spcBef>
            </a:pPr>
            <a:r>
              <a:rPr lang="en-US" sz="1000">
                <a:solidFill>
                  <a:srgbClr val="000000"/>
                </a:solidFill>
              </a:rPr>
              <a:t>MAC</a:t>
            </a:r>
            <a:endParaRPr lang="en-US" sz="900" i="1">
              <a:solidFill>
                <a:srgbClr val="000000"/>
              </a:solidFill>
            </a:endParaRPr>
          </a:p>
        </p:txBody>
      </p:sp>
      <p:sp>
        <p:nvSpPr>
          <p:cNvPr id="45207" name="Text Box 194"/>
          <p:cNvSpPr txBox="1">
            <a:spLocks noChangeArrowheads="1"/>
          </p:cNvSpPr>
          <p:nvPr/>
        </p:nvSpPr>
        <p:spPr bwMode="auto">
          <a:xfrm>
            <a:off x="2281238" y="6208713"/>
            <a:ext cx="1473200" cy="274637"/>
          </a:xfrm>
          <a:prstGeom prst="rect">
            <a:avLst/>
          </a:prstGeom>
          <a:noFill/>
          <a:ln w="9525">
            <a:noFill/>
            <a:miter lim="800000"/>
            <a:headEnd/>
            <a:tailEnd/>
          </a:ln>
        </p:spPr>
        <p:txBody>
          <a:bodyPr>
            <a:spAutoFit/>
          </a:bodyPr>
          <a:lstStyle/>
          <a:p>
            <a:pPr algn="ctr" eaLnBrk="0" hangingPunct="0">
              <a:spcBef>
                <a:spcPct val="50000"/>
              </a:spcBef>
            </a:pPr>
            <a:r>
              <a:rPr lang="en-US" sz="1200">
                <a:solidFill>
                  <a:srgbClr val="000000"/>
                </a:solidFill>
              </a:rPr>
              <a:t>eNodeB</a:t>
            </a:r>
          </a:p>
        </p:txBody>
      </p:sp>
      <p:sp>
        <p:nvSpPr>
          <p:cNvPr id="45208" name="Text Box 195"/>
          <p:cNvSpPr txBox="1">
            <a:spLocks noChangeArrowheads="1"/>
          </p:cNvSpPr>
          <p:nvPr/>
        </p:nvSpPr>
        <p:spPr bwMode="auto">
          <a:xfrm>
            <a:off x="6076950" y="6208713"/>
            <a:ext cx="1841500" cy="274637"/>
          </a:xfrm>
          <a:prstGeom prst="rect">
            <a:avLst/>
          </a:prstGeom>
          <a:noFill/>
          <a:ln w="9525">
            <a:noFill/>
            <a:miter lim="800000"/>
            <a:headEnd/>
            <a:tailEnd/>
          </a:ln>
        </p:spPr>
        <p:txBody>
          <a:bodyPr>
            <a:spAutoFit/>
          </a:bodyPr>
          <a:lstStyle/>
          <a:p>
            <a:pPr algn="ctr" eaLnBrk="0" hangingPunct="0">
              <a:spcBef>
                <a:spcPct val="50000"/>
              </a:spcBef>
            </a:pPr>
            <a:r>
              <a:rPr lang="en-US" sz="1200">
                <a:solidFill>
                  <a:srgbClr val="000000"/>
                </a:solidFill>
              </a:rPr>
              <a:t>UE</a:t>
            </a:r>
          </a:p>
        </p:txBody>
      </p:sp>
      <p:sp>
        <p:nvSpPr>
          <p:cNvPr id="45209" name="Line 196"/>
          <p:cNvSpPr>
            <a:spLocks noChangeShapeType="1"/>
          </p:cNvSpPr>
          <p:nvPr/>
        </p:nvSpPr>
        <p:spPr bwMode="auto">
          <a:xfrm>
            <a:off x="6794500" y="5853113"/>
            <a:ext cx="547688" cy="0"/>
          </a:xfrm>
          <a:prstGeom prst="line">
            <a:avLst/>
          </a:prstGeom>
          <a:noFill/>
          <a:ln w="9525">
            <a:solidFill>
              <a:srgbClr val="000000"/>
            </a:solidFill>
            <a:prstDash val="sysDot"/>
            <a:round/>
            <a:headEnd/>
            <a:tailEnd/>
          </a:ln>
        </p:spPr>
        <p:txBody>
          <a:bodyPr/>
          <a:lstStyle/>
          <a:p>
            <a:endParaRPr lang="en-US"/>
          </a:p>
        </p:txBody>
      </p:sp>
      <p:sp>
        <p:nvSpPr>
          <p:cNvPr id="45210" name="Line 197"/>
          <p:cNvSpPr>
            <a:spLocks noChangeShapeType="1"/>
          </p:cNvSpPr>
          <p:nvPr/>
        </p:nvSpPr>
        <p:spPr bwMode="auto">
          <a:xfrm>
            <a:off x="2774950" y="5853113"/>
            <a:ext cx="547688" cy="0"/>
          </a:xfrm>
          <a:prstGeom prst="line">
            <a:avLst/>
          </a:prstGeom>
          <a:noFill/>
          <a:ln w="9525">
            <a:solidFill>
              <a:srgbClr val="000000"/>
            </a:solidFill>
            <a:prstDash val="sysDot"/>
            <a:round/>
            <a:headEnd/>
            <a:tailEnd/>
          </a:ln>
        </p:spPr>
        <p:txBody>
          <a:bodyPr/>
          <a:lstStyle/>
          <a:p>
            <a:endParaRPr lang="en-US"/>
          </a:p>
        </p:txBody>
      </p:sp>
      <p:sp>
        <p:nvSpPr>
          <p:cNvPr id="45211" name="Text Box 198"/>
          <p:cNvSpPr txBox="1">
            <a:spLocks noChangeArrowheads="1"/>
          </p:cNvSpPr>
          <p:nvPr/>
        </p:nvSpPr>
        <p:spPr bwMode="auto">
          <a:xfrm rot="-5400000">
            <a:off x="7641431" y="3883819"/>
            <a:ext cx="757238" cy="336550"/>
          </a:xfrm>
          <a:prstGeom prst="rect">
            <a:avLst/>
          </a:prstGeom>
          <a:noFill/>
          <a:ln w="9525">
            <a:noFill/>
            <a:miter lim="800000"/>
            <a:headEnd/>
            <a:tailEnd/>
          </a:ln>
        </p:spPr>
        <p:txBody>
          <a:bodyPr>
            <a:spAutoFit/>
          </a:bodyPr>
          <a:lstStyle/>
          <a:p>
            <a:pPr algn="ctr"/>
            <a:r>
              <a:rPr lang="sv-SE" sz="800" i="1">
                <a:solidFill>
                  <a:srgbClr val="000000"/>
                </a:solidFill>
              </a:rPr>
              <a:t>Redundancy version</a:t>
            </a:r>
            <a:endParaRPr lang="en-US" sz="800" i="1">
              <a:solidFill>
                <a:srgbClr val="000000"/>
              </a:solidFill>
            </a:endParaRPr>
          </a:p>
        </p:txBody>
      </p:sp>
      <p:grpSp>
        <p:nvGrpSpPr>
          <p:cNvPr id="45212" name="Group 199"/>
          <p:cNvGrpSpPr>
            <a:grpSpLocks/>
          </p:cNvGrpSpPr>
          <p:nvPr/>
        </p:nvGrpSpPr>
        <p:grpSpPr bwMode="auto">
          <a:xfrm>
            <a:off x="4395788" y="6022975"/>
            <a:ext cx="1082675" cy="120650"/>
            <a:chOff x="3214" y="3784"/>
            <a:chExt cx="478" cy="88"/>
          </a:xfrm>
        </p:grpSpPr>
        <p:sp>
          <p:nvSpPr>
            <p:cNvPr id="45226" name="Line 200"/>
            <p:cNvSpPr>
              <a:spLocks noChangeShapeType="1"/>
            </p:cNvSpPr>
            <p:nvPr/>
          </p:nvSpPr>
          <p:spPr bwMode="auto">
            <a:xfrm>
              <a:off x="3312" y="3784"/>
              <a:ext cx="380" cy="0"/>
            </a:xfrm>
            <a:prstGeom prst="line">
              <a:avLst/>
            </a:prstGeom>
            <a:noFill/>
            <a:ln w="9525">
              <a:solidFill>
                <a:srgbClr val="000000"/>
              </a:solidFill>
              <a:round/>
              <a:headEnd/>
              <a:tailEnd type="triangle" w="sm" len="med"/>
            </a:ln>
          </p:spPr>
          <p:txBody>
            <a:bodyPr/>
            <a:lstStyle/>
            <a:p>
              <a:endParaRPr lang="en-US"/>
            </a:p>
          </p:txBody>
        </p:sp>
        <p:sp>
          <p:nvSpPr>
            <p:cNvPr id="45227" name="Line 201"/>
            <p:cNvSpPr>
              <a:spLocks noChangeShapeType="1"/>
            </p:cNvSpPr>
            <p:nvPr/>
          </p:nvSpPr>
          <p:spPr bwMode="auto">
            <a:xfrm flipH="1">
              <a:off x="3214" y="3871"/>
              <a:ext cx="360" cy="1"/>
            </a:xfrm>
            <a:prstGeom prst="line">
              <a:avLst/>
            </a:prstGeom>
            <a:noFill/>
            <a:ln w="9525">
              <a:solidFill>
                <a:srgbClr val="000000"/>
              </a:solidFill>
              <a:round/>
              <a:headEnd/>
              <a:tailEnd/>
            </a:ln>
          </p:spPr>
          <p:txBody>
            <a:bodyPr/>
            <a:lstStyle/>
            <a:p>
              <a:endParaRPr lang="en-US"/>
            </a:p>
          </p:txBody>
        </p:sp>
        <p:sp>
          <p:nvSpPr>
            <p:cNvPr id="45228" name="Line 202"/>
            <p:cNvSpPr>
              <a:spLocks noChangeShapeType="1"/>
            </p:cNvSpPr>
            <p:nvPr/>
          </p:nvSpPr>
          <p:spPr bwMode="auto">
            <a:xfrm flipH="1" flipV="1">
              <a:off x="3312" y="3784"/>
              <a:ext cx="262" cy="85"/>
            </a:xfrm>
            <a:prstGeom prst="line">
              <a:avLst/>
            </a:prstGeom>
            <a:noFill/>
            <a:ln w="9525">
              <a:solidFill>
                <a:srgbClr val="000000"/>
              </a:solidFill>
              <a:round/>
              <a:headEnd/>
              <a:tailEnd/>
            </a:ln>
          </p:spPr>
          <p:txBody>
            <a:bodyPr/>
            <a:lstStyle/>
            <a:p>
              <a:endParaRPr lang="en-US"/>
            </a:p>
          </p:txBody>
        </p:sp>
      </p:grpSp>
      <p:sp>
        <p:nvSpPr>
          <p:cNvPr id="45213" name="AutoShape 203"/>
          <p:cNvSpPr>
            <a:spLocks noChangeArrowheads="1"/>
          </p:cNvSpPr>
          <p:nvPr/>
        </p:nvSpPr>
        <p:spPr bwMode="auto">
          <a:xfrm>
            <a:off x="2889250" y="404813"/>
            <a:ext cx="77788" cy="115887"/>
          </a:xfrm>
          <a:prstGeom prst="downArrow">
            <a:avLst>
              <a:gd name="adj1" fmla="val 50000"/>
              <a:gd name="adj2" fmla="val 37244"/>
            </a:avLst>
          </a:prstGeom>
          <a:noFill/>
          <a:ln w="9525">
            <a:solidFill>
              <a:srgbClr val="000000"/>
            </a:solidFill>
            <a:miter lim="800000"/>
            <a:headEnd/>
            <a:tailEnd/>
          </a:ln>
        </p:spPr>
        <p:txBody>
          <a:bodyPr wrap="none" anchor="ctr"/>
          <a:lstStyle/>
          <a:p>
            <a:pPr eaLnBrk="0" hangingPunct="0"/>
            <a:endParaRPr lang="en-US"/>
          </a:p>
        </p:txBody>
      </p:sp>
      <p:sp>
        <p:nvSpPr>
          <p:cNvPr id="45214" name="Text Box 204"/>
          <p:cNvSpPr txBox="1">
            <a:spLocks noChangeArrowheads="1"/>
          </p:cNvSpPr>
          <p:nvPr/>
        </p:nvSpPr>
        <p:spPr bwMode="auto">
          <a:xfrm>
            <a:off x="1989138" y="193675"/>
            <a:ext cx="1851025" cy="115888"/>
          </a:xfrm>
          <a:prstGeom prst="rect">
            <a:avLst/>
          </a:prstGeom>
          <a:solidFill>
            <a:srgbClr val="FFFFCC"/>
          </a:solidFill>
          <a:ln w="9525">
            <a:solidFill>
              <a:srgbClr val="000000"/>
            </a:solidFill>
            <a:miter lim="800000"/>
            <a:headEnd/>
            <a:tailEnd/>
          </a:ln>
        </p:spPr>
        <p:txBody>
          <a:bodyPr lIns="0" tIns="0" rIns="0" bIns="0">
            <a:spAutoFit/>
          </a:bodyPr>
          <a:lstStyle/>
          <a:p>
            <a:pPr algn="ctr" eaLnBrk="0" hangingPunct="0">
              <a:spcBef>
                <a:spcPct val="50000"/>
              </a:spcBef>
            </a:pPr>
            <a:r>
              <a:rPr lang="en-US" sz="700">
                <a:solidFill>
                  <a:srgbClr val="000000"/>
                </a:solidFill>
              </a:rPr>
              <a:t>IP packet</a:t>
            </a:r>
          </a:p>
        </p:txBody>
      </p:sp>
      <p:sp>
        <p:nvSpPr>
          <p:cNvPr id="45215" name="AutoShape 205"/>
          <p:cNvSpPr>
            <a:spLocks noChangeArrowheads="1"/>
          </p:cNvSpPr>
          <p:nvPr/>
        </p:nvSpPr>
        <p:spPr bwMode="auto">
          <a:xfrm flipV="1">
            <a:off x="6951663" y="400050"/>
            <a:ext cx="79375" cy="115888"/>
          </a:xfrm>
          <a:prstGeom prst="downArrow">
            <a:avLst>
              <a:gd name="adj1" fmla="val 50000"/>
              <a:gd name="adj2" fmla="val 36500"/>
            </a:avLst>
          </a:prstGeom>
          <a:noFill/>
          <a:ln w="9525">
            <a:solidFill>
              <a:srgbClr val="000000"/>
            </a:solidFill>
            <a:miter lim="800000"/>
            <a:headEnd/>
            <a:tailEnd/>
          </a:ln>
        </p:spPr>
        <p:txBody>
          <a:bodyPr wrap="none" anchor="ctr"/>
          <a:lstStyle/>
          <a:p>
            <a:pPr eaLnBrk="0" hangingPunct="0"/>
            <a:endParaRPr lang="en-US"/>
          </a:p>
        </p:txBody>
      </p:sp>
      <p:sp>
        <p:nvSpPr>
          <p:cNvPr id="45216" name="Text Box 206"/>
          <p:cNvSpPr txBox="1">
            <a:spLocks noChangeArrowheads="1"/>
          </p:cNvSpPr>
          <p:nvPr/>
        </p:nvSpPr>
        <p:spPr bwMode="auto">
          <a:xfrm>
            <a:off x="5988050" y="188913"/>
            <a:ext cx="1851025" cy="115887"/>
          </a:xfrm>
          <a:prstGeom prst="rect">
            <a:avLst/>
          </a:prstGeom>
          <a:solidFill>
            <a:srgbClr val="FFFFCC"/>
          </a:solidFill>
          <a:ln w="9525">
            <a:solidFill>
              <a:srgbClr val="000000"/>
            </a:solidFill>
            <a:miter lim="800000"/>
            <a:headEnd/>
            <a:tailEnd/>
          </a:ln>
        </p:spPr>
        <p:txBody>
          <a:bodyPr lIns="0" tIns="0" rIns="0" bIns="0">
            <a:spAutoFit/>
          </a:bodyPr>
          <a:lstStyle/>
          <a:p>
            <a:pPr algn="ctr" eaLnBrk="0" hangingPunct="0">
              <a:spcBef>
                <a:spcPct val="50000"/>
              </a:spcBef>
            </a:pPr>
            <a:r>
              <a:rPr lang="en-US" sz="700">
                <a:solidFill>
                  <a:srgbClr val="000000"/>
                </a:solidFill>
              </a:rPr>
              <a:t>IP packet</a:t>
            </a:r>
          </a:p>
        </p:txBody>
      </p:sp>
      <p:sp>
        <p:nvSpPr>
          <p:cNvPr id="45217" name="Line 207"/>
          <p:cNvSpPr>
            <a:spLocks noChangeShapeType="1"/>
          </p:cNvSpPr>
          <p:nvPr/>
        </p:nvSpPr>
        <p:spPr bwMode="auto">
          <a:xfrm>
            <a:off x="3932238" y="796925"/>
            <a:ext cx="1858962" cy="0"/>
          </a:xfrm>
          <a:prstGeom prst="line">
            <a:avLst/>
          </a:prstGeom>
          <a:noFill/>
          <a:ln w="19050">
            <a:solidFill>
              <a:srgbClr val="000000"/>
            </a:solidFill>
            <a:round/>
            <a:headEnd type="triangle" w="sm" len="med"/>
            <a:tailEnd type="triangle" w="sm" len="med"/>
          </a:ln>
        </p:spPr>
        <p:txBody>
          <a:bodyPr/>
          <a:lstStyle/>
          <a:p>
            <a:endParaRPr lang="en-US"/>
          </a:p>
        </p:txBody>
      </p:sp>
      <p:sp>
        <p:nvSpPr>
          <p:cNvPr id="45218" name="Text Box 208"/>
          <p:cNvSpPr txBox="1">
            <a:spLocks noChangeArrowheads="1"/>
          </p:cNvSpPr>
          <p:nvPr/>
        </p:nvSpPr>
        <p:spPr bwMode="auto">
          <a:xfrm>
            <a:off x="4110038" y="679450"/>
            <a:ext cx="1501775" cy="244475"/>
          </a:xfrm>
          <a:prstGeom prst="rect">
            <a:avLst/>
          </a:prstGeom>
          <a:solidFill>
            <a:srgbClr val="FFFFFF"/>
          </a:solidFill>
          <a:ln w="9525">
            <a:noFill/>
            <a:miter lim="800000"/>
            <a:headEnd/>
            <a:tailEnd/>
          </a:ln>
        </p:spPr>
        <p:txBody>
          <a:bodyPr>
            <a:spAutoFit/>
          </a:bodyPr>
          <a:lstStyle/>
          <a:p>
            <a:pPr algn="ctr" eaLnBrk="0" hangingPunct="0">
              <a:spcBef>
                <a:spcPct val="50000"/>
              </a:spcBef>
            </a:pPr>
            <a:r>
              <a:rPr lang="en-US" sz="1000" b="1">
                <a:solidFill>
                  <a:srgbClr val="000000"/>
                </a:solidFill>
              </a:rPr>
              <a:t>SAE bearers</a:t>
            </a:r>
          </a:p>
        </p:txBody>
      </p:sp>
      <p:sp>
        <p:nvSpPr>
          <p:cNvPr id="45219" name="Line 209"/>
          <p:cNvSpPr>
            <a:spLocks noChangeShapeType="1"/>
          </p:cNvSpPr>
          <p:nvPr/>
        </p:nvSpPr>
        <p:spPr bwMode="auto">
          <a:xfrm>
            <a:off x="3932238" y="1955800"/>
            <a:ext cx="1860550" cy="0"/>
          </a:xfrm>
          <a:prstGeom prst="line">
            <a:avLst/>
          </a:prstGeom>
          <a:noFill/>
          <a:ln w="19050">
            <a:solidFill>
              <a:srgbClr val="000000"/>
            </a:solidFill>
            <a:round/>
            <a:headEnd type="triangle" w="sm" len="med"/>
            <a:tailEnd type="triangle" w="sm" len="med"/>
          </a:ln>
        </p:spPr>
        <p:txBody>
          <a:bodyPr/>
          <a:lstStyle/>
          <a:p>
            <a:endParaRPr lang="en-US"/>
          </a:p>
        </p:txBody>
      </p:sp>
      <p:sp>
        <p:nvSpPr>
          <p:cNvPr id="45220" name="Text Box 210"/>
          <p:cNvSpPr txBox="1">
            <a:spLocks noChangeArrowheads="1"/>
          </p:cNvSpPr>
          <p:nvPr/>
        </p:nvSpPr>
        <p:spPr bwMode="auto">
          <a:xfrm>
            <a:off x="4110038" y="1839913"/>
            <a:ext cx="1501775" cy="242887"/>
          </a:xfrm>
          <a:prstGeom prst="rect">
            <a:avLst/>
          </a:prstGeom>
          <a:solidFill>
            <a:srgbClr val="FFFFFF"/>
          </a:solidFill>
          <a:ln w="9525">
            <a:noFill/>
            <a:miter lim="800000"/>
            <a:headEnd/>
            <a:tailEnd/>
          </a:ln>
        </p:spPr>
        <p:txBody>
          <a:bodyPr>
            <a:spAutoFit/>
          </a:bodyPr>
          <a:lstStyle/>
          <a:p>
            <a:pPr algn="ctr" eaLnBrk="0" hangingPunct="0">
              <a:spcBef>
                <a:spcPct val="50000"/>
              </a:spcBef>
            </a:pPr>
            <a:r>
              <a:rPr lang="en-US" sz="1000" b="1">
                <a:solidFill>
                  <a:srgbClr val="000000"/>
                </a:solidFill>
              </a:rPr>
              <a:t>Radio Bearers</a:t>
            </a:r>
          </a:p>
        </p:txBody>
      </p:sp>
      <p:sp>
        <p:nvSpPr>
          <p:cNvPr id="45221" name="Line 211"/>
          <p:cNvSpPr>
            <a:spLocks noChangeShapeType="1"/>
          </p:cNvSpPr>
          <p:nvPr/>
        </p:nvSpPr>
        <p:spPr bwMode="auto">
          <a:xfrm>
            <a:off x="3932238" y="2890838"/>
            <a:ext cx="1858962" cy="0"/>
          </a:xfrm>
          <a:prstGeom prst="line">
            <a:avLst/>
          </a:prstGeom>
          <a:noFill/>
          <a:ln w="19050">
            <a:solidFill>
              <a:srgbClr val="000000"/>
            </a:solidFill>
            <a:round/>
            <a:headEnd type="triangle" w="sm" len="med"/>
            <a:tailEnd type="triangle" w="sm" len="med"/>
          </a:ln>
        </p:spPr>
        <p:txBody>
          <a:bodyPr/>
          <a:lstStyle/>
          <a:p>
            <a:endParaRPr lang="en-US"/>
          </a:p>
        </p:txBody>
      </p:sp>
      <p:sp>
        <p:nvSpPr>
          <p:cNvPr id="45222" name="Text Box 212"/>
          <p:cNvSpPr txBox="1">
            <a:spLocks noChangeArrowheads="1"/>
          </p:cNvSpPr>
          <p:nvPr/>
        </p:nvSpPr>
        <p:spPr bwMode="auto">
          <a:xfrm>
            <a:off x="4110038" y="2773363"/>
            <a:ext cx="1501775" cy="242887"/>
          </a:xfrm>
          <a:prstGeom prst="rect">
            <a:avLst/>
          </a:prstGeom>
          <a:solidFill>
            <a:srgbClr val="FFFFFF"/>
          </a:solidFill>
          <a:ln w="9525">
            <a:noFill/>
            <a:miter lim="800000"/>
            <a:headEnd/>
            <a:tailEnd/>
          </a:ln>
        </p:spPr>
        <p:txBody>
          <a:bodyPr>
            <a:spAutoFit/>
          </a:bodyPr>
          <a:lstStyle/>
          <a:p>
            <a:pPr algn="ctr" eaLnBrk="0" hangingPunct="0">
              <a:spcBef>
                <a:spcPct val="50000"/>
              </a:spcBef>
            </a:pPr>
            <a:r>
              <a:rPr lang="en-US" sz="1000" b="1">
                <a:solidFill>
                  <a:srgbClr val="000000"/>
                </a:solidFill>
              </a:rPr>
              <a:t>Logical Channels</a:t>
            </a:r>
          </a:p>
        </p:txBody>
      </p:sp>
      <p:sp>
        <p:nvSpPr>
          <p:cNvPr id="45223" name="Line 213"/>
          <p:cNvSpPr>
            <a:spLocks noChangeShapeType="1"/>
          </p:cNvSpPr>
          <p:nvPr/>
        </p:nvSpPr>
        <p:spPr bwMode="auto">
          <a:xfrm>
            <a:off x="3932238" y="4052888"/>
            <a:ext cx="1860550" cy="0"/>
          </a:xfrm>
          <a:prstGeom prst="line">
            <a:avLst/>
          </a:prstGeom>
          <a:noFill/>
          <a:ln w="19050">
            <a:solidFill>
              <a:srgbClr val="000000"/>
            </a:solidFill>
            <a:round/>
            <a:headEnd type="triangle" w="sm" len="med"/>
            <a:tailEnd type="triangle" w="sm" len="med"/>
          </a:ln>
        </p:spPr>
        <p:txBody>
          <a:bodyPr/>
          <a:lstStyle/>
          <a:p>
            <a:endParaRPr lang="en-US"/>
          </a:p>
        </p:txBody>
      </p:sp>
      <p:sp>
        <p:nvSpPr>
          <p:cNvPr id="45224" name="Text Box 214"/>
          <p:cNvSpPr txBox="1">
            <a:spLocks noChangeArrowheads="1"/>
          </p:cNvSpPr>
          <p:nvPr/>
        </p:nvSpPr>
        <p:spPr bwMode="auto">
          <a:xfrm>
            <a:off x="4122738" y="3933825"/>
            <a:ext cx="1477962" cy="244475"/>
          </a:xfrm>
          <a:prstGeom prst="rect">
            <a:avLst/>
          </a:prstGeom>
          <a:solidFill>
            <a:srgbClr val="FFFFFF"/>
          </a:solidFill>
          <a:ln w="9525">
            <a:noFill/>
            <a:miter lim="800000"/>
            <a:headEnd/>
            <a:tailEnd/>
          </a:ln>
        </p:spPr>
        <p:txBody>
          <a:bodyPr>
            <a:spAutoFit/>
          </a:bodyPr>
          <a:lstStyle/>
          <a:p>
            <a:pPr algn="ctr" eaLnBrk="0" hangingPunct="0">
              <a:spcBef>
                <a:spcPct val="50000"/>
              </a:spcBef>
            </a:pPr>
            <a:r>
              <a:rPr lang="en-US" sz="1000" b="1">
                <a:solidFill>
                  <a:srgbClr val="000000"/>
                </a:solidFill>
              </a:rPr>
              <a:t>Transport Channel</a:t>
            </a:r>
          </a:p>
        </p:txBody>
      </p:sp>
      <p:sp>
        <p:nvSpPr>
          <p:cNvPr id="45225" name="Text Box 223"/>
          <p:cNvSpPr txBox="1">
            <a:spLocks noChangeArrowheads="1"/>
          </p:cNvSpPr>
          <p:nvPr/>
        </p:nvSpPr>
        <p:spPr bwMode="auto">
          <a:xfrm>
            <a:off x="4135438" y="5584825"/>
            <a:ext cx="1477962" cy="244475"/>
          </a:xfrm>
          <a:prstGeom prst="rect">
            <a:avLst/>
          </a:prstGeom>
          <a:solidFill>
            <a:srgbClr val="FFFFFF"/>
          </a:solidFill>
          <a:ln w="9525">
            <a:noFill/>
            <a:miter lim="800000"/>
            <a:headEnd/>
            <a:tailEnd/>
          </a:ln>
        </p:spPr>
        <p:txBody>
          <a:bodyPr>
            <a:spAutoFit/>
          </a:bodyPr>
          <a:lstStyle/>
          <a:p>
            <a:pPr algn="ctr" eaLnBrk="0" hangingPunct="0">
              <a:spcBef>
                <a:spcPct val="50000"/>
              </a:spcBef>
            </a:pPr>
            <a:r>
              <a:rPr lang="en-US" sz="1000" b="1">
                <a:solidFill>
                  <a:srgbClr val="000000"/>
                </a:solidFill>
              </a:rPr>
              <a:t>Physical Channel</a:t>
            </a:r>
          </a:p>
        </p:txBody>
      </p:sp>
    </p:spTree>
    <p:extLst>
      <p:ext uri="{BB962C8B-B14F-4D97-AF65-F5344CB8AC3E}">
        <p14:creationId xmlns:p14="http://schemas.microsoft.com/office/powerpoint/2010/main" val="420011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Oval 102"/>
          <p:cNvSpPr>
            <a:spLocks noChangeArrowheads="1"/>
          </p:cNvSpPr>
          <p:nvPr/>
        </p:nvSpPr>
        <p:spPr bwMode="auto">
          <a:xfrm>
            <a:off x="5267325" y="3787775"/>
            <a:ext cx="333375" cy="88900"/>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082" name="Text Box 103"/>
          <p:cNvSpPr txBox="1">
            <a:spLocks noChangeArrowheads="1"/>
          </p:cNvSpPr>
          <p:nvPr/>
        </p:nvSpPr>
        <p:spPr bwMode="auto">
          <a:xfrm>
            <a:off x="4637088" y="3552825"/>
            <a:ext cx="814387" cy="274638"/>
          </a:xfrm>
          <a:prstGeom prst="rect">
            <a:avLst/>
          </a:prstGeom>
          <a:noFill/>
          <a:ln w="9525" algn="ctr">
            <a:noFill/>
            <a:miter lim="800000"/>
            <a:headEnd/>
            <a:tailEnd/>
          </a:ln>
        </p:spPr>
        <p:txBody>
          <a:bodyPr>
            <a:spAutoFit/>
          </a:bodyPr>
          <a:lstStyle/>
          <a:p>
            <a:pPr algn="ctr" eaLnBrk="0" hangingPunct="0">
              <a:spcBef>
                <a:spcPct val="50000"/>
              </a:spcBef>
            </a:pPr>
            <a:r>
              <a:rPr lang="en-US" sz="1200"/>
              <a:t>UL-SCH</a:t>
            </a:r>
          </a:p>
        </p:txBody>
      </p:sp>
      <p:sp>
        <p:nvSpPr>
          <p:cNvPr id="46083" name="AutoShape 3"/>
          <p:cNvSpPr>
            <a:spLocks noChangeArrowheads="1"/>
          </p:cNvSpPr>
          <p:nvPr/>
        </p:nvSpPr>
        <p:spPr bwMode="auto">
          <a:xfrm flipV="1">
            <a:off x="5424488" y="1787525"/>
            <a:ext cx="290512" cy="349250"/>
          </a:xfrm>
          <a:prstGeom prst="downArrow">
            <a:avLst>
              <a:gd name="adj1" fmla="val 50000"/>
              <a:gd name="adj2" fmla="val 30055"/>
            </a:avLst>
          </a:prstGeom>
          <a:solidFill>
            <a:srgbClr val="FFFFCC"/>
          </a:solidFill>
          <a:ln w="9525">
            <a:solidFill>
              <a:schemeClr val="tx1"/>
            </a:solidFill>
            <a:miter lim="800000"/>
            <a:headEnd/>
            <a:tailEnd/>
          </a:ln>
        </p:spPr>
        <p:txBody>
          <a:bodyPr wrap="none" anchor="ctr"/>
          <a:lstStyle/>
          <a:p>
            <a:pPr eaLnBrk="0" hangingPunct="0"/>
            <a:endParaRPr lang="en-US"/>
          </a:p>
        </p:txBody>
      </p:sp>
      <p:sp>
        <p:nvSpPr>
          <p:cNvPr id="46084" name="AutoShape 5"/>
          <p:cNvSpPr>
            <a:spLocks noChangeArrowheads="1"/>
          </p:cNvSpPr>
          <p:nvPr/>
        </p:nvSpPr>
        <p:spPr bwMode="auto">
          <a:xfrm>
            <a:off x="1912938" y="1782763"/>
            <a:ext cx="290512" cy="358775"/>
          </a:xfrm>
          <a:prstGeom prst="downArrow">
            <a:avLst>
              <a:gd name="adj1" fmla="val 50000"/>
              <a:gd name="adj2" fmla="val 30874"/>
            </a:avLst>
          </a:prstGeom>
          <a:solidFill>
            <a:srgbClr val="FFFFCC"/>
          </a:solidFill>
          <a:ln w="9525">
            <a:solidFill>
              <a:schemeClr val="tx1"/>
            </a:solidFill>
            <a:miter lim="800000"/>
            <a:headEnd/>
            <a:tailEnd/>
          </a:ln>
        </p:spPr>
        <p:txBody>
          <a:bodyPr wrap="none" anchor="ctr"/>
          <a:lstStyle/>
          <a:p>
            <a:pPr eaLnBrk="0" hangingPunct="0"/>
            <a:endParaRPr lang="en-US"/>
          </a:p>
        </p:txBody>
      </p:sp>
      <p:sp>
        <p:nvSpPr>
          <p:cNvPr id="46085" name="Rectangle 6"/>
          <p:cNvSpPr>
            <a:spLocks noGrp="1" noChangeArrowheads="1"/>
          </p:cNvSpPr>
          <p:nvPr>
            <p:ph type="title"/>
          </p:nvPr>
        </p:nvSpPr>
        <p:spPr/>
        <p:txBody>
          <a:bodyPr/>
          <a:lstStyle/>
          <a:p>
            <a:r>
              <a:rPr lang="en-US" dirty="0"/>
              <a:t>Channel Structure</a:t>
            </a:r>
          </a:p>
        </p:txBody>
      </p:sp>
      <p:sp>
        <p:nvSpPr>
          <p:cNvPr id="46086" name="Line 7"/>
          <p:cNvSpPr>
            <a:spLocks noChangeShapeType="1"/>
          </p:cNvSpPr>
          <p:nvPr/>
        </p:nvSpPr>
        <p:spPr bwMode="auto">
          <a:xfrm flipV="1">
            <a:off x="388938" y="2462213"/>
            <a:ext cx="6640512" cy="3175"/>
          </a:xfrm>
          <a:prstGeom prst="line">
            <a:avLst/>
          </a:prstGeom>
          <a:noFill/>
          <a:ln w="9525">
            <a:solidFill>
              <a:schemeClr val="tx1"/>
            </a:solidFill>
            <a:prstDash val="sysDot"/>
            <a:round/>
            <a:headEnd/>
            <a:tailEnd/>
          </a:ln>
        </p:spPr>
        <p:txBody>
          <a:bodyPr wrap="none" anchor="ctr"/>
          <a:lstStyle/>
          <a:p>
            <a:endParaRPr lang="en-US"/>
          </a:p>
        </p:txBody>
      </p:sp>
      <p:sp>
        <p:nvSpPr>
          <p:cNvPr id="46087" name="Line 8"/>
          <p:cNvSpPr>
            <a:spLocks noChangeShapeType="1"/>
          </p:cNvSpPr>
          <p:nvPr/>
        </p:nvSpPr>
        <p:spPr bwMode="auto">
          <a:xfrm flipV="1">
            <a:off x="403225" y="3819525"/>
            <a:ext cx="6678613" cy="30163"/>
          </a:xfrm>
          <a:prstGeom prst="line">
            <a:avLst/>
          </a:prstGeom>
          <a:noFill/>
          <a:ln w="9525">
            <a:solidFill>
              <a:schemeClr val="tx1"/>
            </a:solidFill>
            <a:prstDash val="sysDot"/>
            <a:round/>
            <a:headEnd/>
            <a:tailEnd/>
          </a:ln>
        </p:spPr>
        <p:txBody>
          <a:bodyPr wrap="none" anchor="ctr"/>
          <a:lstStyle/>
          <a:p>
            <a:endParaRPr lang="en-US"/>
          </a:p>
        </p:txBody>
      </p:sp>
      <p:sp>
        <p:nvSpPr>
          <p:cNvPr id="46088" name="Oval 17"/>
          <p:cNvSpPr>
            <a:spLocks noChangeArrowheads="1"/>
          </p:cNvSpPr>
          <p:nvPr/>
        </p:nvSpPr>
        <p:spPr bwMode="auto">
          <a:xfrm>
            <a:off x="2984500" y="3792538"/>
            <a:ext cx="333375" cy="88900"/>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cxnSp>
        <p:nvCxnSpPr>
          <p:cNvPr id="46089" name="AutoShape 19"/>
          <p:cNvCxnSpPr>
            <a:cxnSpLocks noChangeShapeType="1"/>
            <a:stCxn id="46190" idx="4"/>
            <a:endCxn id="46192" idx="0"/>
          </p:cNvCxnSpPr>
          <p:nvPr/>
        </p:nvCxnSpPr>
        <p:spPr bwMode="auto">
          <a:xfrm>
            <a:off x="601663" y="2509838"/>
            <a:ext cx="76200" cy="1282700"/>
          </a:xfrm>
          <a:prstGeom prst="straightConnector1">
            <a:avLst/>
          </a:prstGeom>
          <a:noFill/>
          <a:ln w="9525">
            <a:solidFill>
              <a:schemeClr val="tx1"/>
            </a:solidFill>
            <a:round/>
            <a:headEnd/>
            <a:tailEnd type="triangle" w="med" len="med"/>
          </a:ln>
        </p:spPr>
      </p:cxnSp>
      <p:cxnSp>
        <p:nvCxnSpPr>
          <p:cNvPr id="46090" name="AutoShape 20"/>
          <p:cNvCxnSpPr>
            <a:cxnSpLocks noChangeShapeType="1"/>
            <a:stCxn id="46182" idx="4"/>
            <a:endCxn id="46130" idx="0"/>
          </p:cNvCxnSpPr>
          <p:nvPr/>
        </p:nvCxnSpPr>
        <p:spPr bwMode="auto">
          <a:xfrm flipH="1">
            <a:off x="2011363" y="2509838"/>
            <a:ext cx="542925" cy="1285875"/>
          </a:xfrm>
          <a:prstGeom prst="straightConnector1">
            <a:avLst/>
          </a:prstGeom>
          <a:noFill/>
          <a:ln w="9525">
            <a:solidFill>
              <a:schemeClr val="tx1"/>
            </a:solidFill>
            <a:round/>
            <a:headEnd/>
            <a:tailEnd type="triangle" w="med" len="med"/>
          </a:ln>
        </p:spPr>
      </p:cxnSp>
      <p:cxnSp>
        <p:nvCxnSpPr>
          <p:cNvPr id="46091" name="AutoShape 21"/>
          <p:cNvCxnSpPr>
            <a:cxnSpLocks noChangeShapeType="1"/>
            <a:stCxn id="46180" idx="4"/>
            <a:endCxn id="46088" idx="0"/>
          </p:cNvCxnSpPr>
          <p:nvPr/>
        </p:nvCxnSpPr>
        <p:spPr bwMode="auto">
          <a:xfrm flipH="1">
            <a:off x="3151188" y="2505075"/>
            <a:ext cx="77787" cy="1287463"/>
          </a:xfrm>
          <a:prstGeom prst="straightConnector1">
            <a:avLst/>
          </a:prstGeom>
          <a:noFill/>
          <a:ln w="9525">
            <a:solidFill>
              <a:schemeClr val="tx1"/>
            </a:solidFill>
            <a:round/>
            <a:headEnd/>
            <a:tailEnd type="triangle" w="med" len="med"/>
          </a:ln>
        </p:spPr>
      </p:cxnSp>
      <p:cxnSp>
        <p:nvCxnSpPr>
          <p:cNvPr id="46092" name="AutoShape 22"/>
          <p:cNvCxnSpPr>
            <a:cxnSpLocks noChangeShapeType="1"/>
            <a:stCxn id="46178" idx="4"/>
            <a:endCxn id="46088" idx="0"/>
          </p:cNvCxnSpPr>
          <p:nvPr/>
        </p:nvCxnSpPr>
        <p:spPr bwMode="auto">
          <a:xfrm flipH="1">
            <a:off x="3151188" y="2513013"/>
            <a:ext cx="600075" cy="1279525"/>
          </a:xfrm>
          <a:prstGeom prst="straightConnector1">
            <a:avLst/>
          </a:prstGeom>
          <a:noFill/>
          <a:ln w="9525">
            <a:solidFill>
              <a:schemeClr val="tx1"/>
            </a:solidFill>
            <a:round/>
            <a:headEnd/>
            <a:tailEnd type="triangle" w="med" len="med"/>
          </a:ln>
        </p:spPr>
      </p:cxnSp>
      <p:cxnSp>
        <p:nvCxnSpPr>
          <p:cNvPr id="46093" name="AutoShape 23"/>
          <p:cNvCxnSpPr>
            <a:cxnSpLocks noChangeShapeType="1"/>
            <a:stCxn id="46186" idx="4"/>
            <a:endCxn id="46127" idx="0"/>
          </p:cNvCxnSpPr>
          <p:nvPr/>
        </p:nvCxnSpPr>
        <p:spPr bwMode="auto">
          <a:xfrm>
            <a:off x="1304925" y="2505075"/>
            <a:ext cx="36513" cy="1295400"/>
          </a:xfrm>
          <a:prstGeom prst="straightConnector1">
            <a:avLst/>
          </a:prstGeom>
          <a:noFill/>
          <a:ln w="9525">
            <a:solidFill>
              <a:schemeClr val="tx1"/>
            </a:solidFill>
            <a:round/>
            <a:headEnd type="none" w="sm" len="med"/>
            <a:tailEnd type="triangle" w="sm" len="med"/>
          </a:ln>
        </p:spPr>
      </p:cxnSp>
      <p:cxnSp>
        <p:nvCxnSpPr>
          <p:cNvPr id="46094" name="AutoShape 24"/>
          <p:cNvCxnSpPr>
            <a:cxnSpLocks noChangeShapeType="1"/>
            <a:stCxn id="46184" idx="4"/>
            <a:endCxn id="46127" idx="0"/>
          </p:cNvCxnSpPr>
          <p:nvPr/>
        </p:nvCxnSpPr>
        <p:spPr bwMode="auto">
          <a:xfrm flipH="1">
            <a:off x="1341438" y="2514600"/>
            <a:ext cx="466725" cy="1285875"/>
          </a:xfrm>
          <a:prstGeom prst="straightConnector1">
            <a:avLst/>
          </a:prstGeom>
          <a:noFill/>
          <a:ln w="9525">
            <a:solidFill>
              <a:schemeClr val="tx1"/>
            </a:solidFill>
            <a:round/>
            <a:headEnd type="none" w="sm" len="med"/>
            <a:tailEnd type="triangle" w="sm" len="med"/>
          </a:ln>
        </p:spPr>
      </p:cxnSp>
      <p:grpSp>
        <p:nvGrpSpPr>
          <p:cNvPr id="46095" name="Group 104"/>
          <p:cNvGrpSpPr>
            <a:grpSpLocks/>
          </p:cNvGrpSpPr>
          <p:nvPr/>
        </p:nvGrpSpPr>
        <p:grpSpPr bwMode="auto">
          <a:xfrm>
            <a:off x="-12700" y="3557588"/>
            <a:ext cx="857250" cy="323850"/>
            <a:chOff x="0" y="2910"/>
            <a:chExt cx="540" cy="204"/>
          </a:xfrm>
        </p:grpSpPr>
        <p:sp>
          <p:nvSpPr>
            <p:cNvPr id="46192" name="Oval 15"/>
            <p:cNvSpPr>
              <a:spLocks noChangeArrowheads="1"/>
            </p:cNvSpPr>
            <p:nvPr/>
          </p:nvSpPr>
          <p:spPr bwMode="auto">
            <a:xfrm>
              <a:off x="330" y="3058"/>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93" name="Text Box 25"/>
            <p:cNvSpPr txBox="1">
              <a:spLocks noChangeArrowheads="1"/>
            </p:cNvSpPr>
            <p:nvPr/>
          </p:nvSpPr>
          <p:spPr bwMode="auto">
            <a:xfrm>
              <a:off x="0" y="2910"/>
              <a:ext cx="462" cy="173"/>
            </a:xfrm>
            <a:prstGeom prst="rect">
              <a:avLst/>
            </a:prstGeom>
            <a:noFill/>
            <a:ln w="9525" algn="ctr">
              <a:noFill/>
              <a:miter lim="800000"/>
              <a:headEnd/>
              <a:tailEnd/>
            </a:ln>
          </p:spPr>
          <p:txBody>
            <a:bodyPr>
              <a:spAutoFit/>
            </a:bodyPr>
            <a:lstStyle/>
            <a:p>
              <a:pPr algn="ctr" eaLnBrk="0" hangingPunct="0">
                <a:spcBef>
                  <a:spcPct val="50000"/>
                </a:spcBef>
              </a:pPr>
              <a:r>
                <a:rPr lang="en-US" sz="1200"/>
                <a:t>PCH</a:t>
              </a:r>
            </a:p>
          </p:txBody>
        </p:sp>
      </p:grpSp>
      <p:sp>
        <p:nvSpPr>
          <p:cNvPr id="46096" name="Text Box 27"/>
          <p:cNvSpPr txBox="1">
            <a:spLocks noChangeArrowheads="1"/>
          </p:cNvSpPr>
          <p:nvPr/>
        </p:nvSpPr>
        <p:spPr bwMode="auto">
          <a:xfrm>
            <a:off x="2149475" y="3556000"/>
            <a:ext cx="949325" cy="274638"/>
          </a:xfrm>
          <a:prstGeom prst="rect">
            <a:avLst/>
          </a:prstGeom>
          <a:noFill/>
          <a:ln w="9525" algn="ctr">
            <a:noFill/>
            <a:miter lim="800000"/>
            <a:headEnd/>
            <a:tailEnd/>
          </a:ln>
        </p:spPr>
        <p:txBody>
          <a:bodyPr>
            <a:spAutoFit/>
          </a:bodyPr>
          <a:lstStyle/>
          <a:p>
            <a:pPr algn="ctr" eaLnBrk="0" hangingPunct="0">
              <a:spcBef>
                <a:spcPct val="50000"/>
              </a:spcBef>
            </a:pPr>
            <a:r>
              <a:rPr lang="en-US" sz="1200"/>
              <a:t>DL-SCH</a:t>
            </a:r>
          </a:p>
        </p:txBody>
      </p:sp>
      <p:grpSp>
        <p:nvGrpSpPr>
          <p:cNvPr id="46097" name="Group 70"/>
          <p:cNvGrpSpPr>
            <a:grpSpLocks/>
          </p:cNvGrpSpPr>
          <p:nvPr/>
        </p:nvGrpSpPr>
        <p:grpSpPr bwMode="auto">
          <a:xfrm>
            <a:off x="252413" y="2082800"/>
            <a:ext cx="717550" cy="427038"/>
            <a:chOff x="215" y="2047"/>
            <a:chExt cx="452" cy="269"/>
          </a:xfrm>
        </p:grpSpPr>
        <p:sp>
          <p:nvSpPr>
            <p:cNvPr id="46190" name="Oval 9"/>
            <p:cNvSpPr>
              <a:spLocks noChangeArrowheads="1"/>
            </p:cNvSpPr>
            <p:nvPr/>
          </p:nvSpPr>
          <p:spPr bwMode="auto">
            <a:xfrm>
              <a:off x="330" y="2260"/>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91" name="Text Box 29"/>
            <p:cNvSpPr txBox="1">
              <a:spLocks noChangeArrowheads="1"/>
            </p:cNvSpPr>
            <p:nvPr/>
          </p:nvSpPr>
          <p:spPr bwMode="auto">
            <a:xfrm>
              <a:off x="215" y="2047"/>
              <a:ext cx="452" cy="173"/>
            </a:xfrm>
            <a:prstGeom prst="rect">
              <a:avLst/>
            </a:prstGeom>
            <a:noFill/>
            <a:ln w="9525" algn="ctr">
              <a:noFill/>
              <a:miter lim="800000"/>
              <a:headEnd/>
              <a:tailEnd/>
            </a:ln>
          </p:spPr>
          <p:txBody>
            <a:bodyPr>
              <a:spAutoFit/>
            </a:bodyPr>
            <a:lstStyle/>
            <a:p>
              <a:pPr algn="ctr" eaLnBrk="0" hangingPunct="0">
                <a:spcBef>
                  <a:spcPct val="50000"/>
                </a:spcBef>
              </a:pPr>
              <a:r>
                <a:rPr lang="en-US" sz="1200"/>
                <a:t>PCCH</a:t>
              </a:r>
            </a:p>
          </p:txBody>
        </p:sp>
      </p:grpSp>
      <p:sp>
        <p:nvSpPr>
          <p:cNvPr id="46098" name="Text Box 35"/>
          <p:cNvSpPr txBox="1">
            <a:spLocks noChangeArrowheads="1"/>
          </p:cNvSpPr>
          <p:nvPr/>
        </p:nvSpPr>
        <p:spPr bwMode="auto">
          <a:xfrm>
            <a:off x="7234238" y="2173288"/>
            <a:ext cx="1728787" cy="669925"/>
          </a:xfrm>
          <a:prstGeom prst="rect">
            <a:avLst/>
          </a:prstGeom>
          <a:noFill/>
          <a:ln w="9525" algn="ctr">
            <a:noFill/>
            <a:miter lim="800000"/>
            <a:headEnd/>
            <a:tailEnd/>
          </a:ln>
        </p:spPr>
        <p:txBody>
          <a:bodyPr>
            <a:spAutoFit/>
          </a:bodyPr>
          <a:lstStyle/>
          <a:p>
            <a:pPr eaLnBrk="0" hangingPunct="0">
              <a:spcBef>
                <a:spcPct val="50000"/>
              </a:spcBef>
            </a:pPr>
            <a:r>
              <a:rPr lang="en-US" sz="1400"/>
              <a:t>Logical Channels </a:t>
            </a:r>
            <a:br>
              <a:rPr lang="en-US" sz="1200"/>
            </a:br>
            <a:r>
              <a:rPr lang="en-US" sz="1200"/>
              <a:t>“</a:t>
            </a:r>
            <a:r>
              <a:rPr lang="en-US" sz="1200" i="1"/>
              <a:t>type of information” (traffic/control)</a:t>
            </a:r>
            <a:endParaRPr lang="en-US" sz="1200"/>
          </a:p>
        </p:txBody>
      </p:sp>
      <p:sp>
        <p:nvSpPr>
          <p:cNvPr id="46099" name="Text Box 36"/>
          <p:cNvSpPr txBox="1">
            <a:spLocks noChangeArrowheads="1"/>
          </p:cNvSpPr>
          <p:nvPr/>
        </p:nvSpPr>
        <p:spPr bwMode="auto">
          <a:xfrm>
            <a:off x="7240588" y="3646488"/>
            <a:ext cx="1903412" cy="852487"/>
          </a:xfrm>
          <a:prstGeom prst="rect">
            <a:avLst/>
          </a:prstGeom>
          <a:noFill/>
          <a:ln w="9525" algn="ctr">
            <a:noFill/>
            <a:miter lim="800000"/>
            <a:headEnd/>
            <a:tailEnd/>
          </a:ln>
        </p:spPr>
        <p:txBody>
          <a:bodyPr>
            <a:spAutoFit/>
          </a:bodyPr>
          <a:lstStyle/>
          <a:p>
            <a:pPr eaLnBrk="0" hangingPunct="0">
              <a:spcBef>
                <a:spcPct val="50000"/>
              </a:spcBef>
            </a:pPr>
            <a:r>
              <a:rPr lang="en-US" sz="1400"/>
              <a:t>Transport Channels</a:t>
            </a:r>
            <a:br>
              <a:rPr lang="en-US" sz="1400"/>
            </a:br>
            <a:r>
              <a:rPr lang="en-US" sz="1200"/>
              <a:t>“</a:t>
            </a:r>
            <a:r>
              <a:rPr lang="en-US" sz="1200" i="1"/>
              <a:t>how and with what characteristics” (common/shared/mc/bc)</a:t>
            </a:r>
            <a:endParaRPr lang="en-US" sz="1200"/>
          </a:p>
        </p:txBody>
      </p:sp>
      <p:sp>
        <p:nvSpPr>
          <p:cNvPr id="46100" name="Text Box 37"/>
          <p:cNvSpPr txBox="1">
            <a:spLocks noChangeArrowheads="1"/>
          </p:cNvSpPr>
          <p:nvPr/>
        </p:nvSpPr>
        <p:spPr bwMode="auto">
          <a:xfrm>
            <a:off x="1296988" y="1468438"/>
            <a:ext cx="1800225" cy="274637"/>
          </a:xfrm>
          <a:prstGeom prst="rect">
            <a:avLst/>
          </a:prstGeom>
          <a:noFill/>
          <a:ln w="9525" algn="ctr">
            <a:noFill/>
            <a:miter lim="800000"/>
            <a:headEnd/>
            <a:tailEnd/>
          </a:ln>
        </p:spPr>
        <p:txBody>
          <a:bodyPr>
            <a:spAutoFit/>
          </a:bodyPr>
          <a:lstStyle/>
          <a:p>
            <a:pPr algn="ctr" eaLnBrk="0" hangingPunct="0">
              <a:spcBef>
                <a:spcPct val="50000"/>
              </a:spcBef>
            </a:pPr>
            <a:r>
              <a:rPr lang="en-US" sz="1200"/>
              <a:t>Downlink</a:t>
            </a:r>
          </a:p>
        </p:txBody>
      </p:sp>
      <p:sp>
        <p:nvSpPr>
          <p:cNvPr id="46101" name="Text Box 38"/>
          <p:cNvSpPr txBox="1">
            <a:spLocks noChangeArrowheads="1"/>
          </p:cNvSpPr>
          <p:nvPr/>
        </p:nvSpPr>
        <p:spPr bwMode="auto">
          <a:xfrm>
            <a:off x="4548188" y="1452563"/>
            <a:ext cx="1773237" cy="274637"/>
          </a:xfrm>
          <a:prstGeom prst="rect">
            <a:avLst/>
          </a:prstGeom>
          <a:noFill/>
          <a:ln w="9525" algn="ctr">
            <a:noFill/>
            <a:miter lim="800000"/>
            <a:headEnd/>
            <a:tailEnd/>
          </a:ln>
        </p:spPr>
        <p:txBody>
          <a:bodyPr>
            <a:spAutoFit/>
          </a:bodyPr>
          <a:lstStyle/>
          <a:p>
            <a:pPr algn="ctr" eaLnBrk="0" hangingPunct="0">
              <a:spcBef>
                <a:spcPct val="50000"/>
              </a:spcBef>
            </a:pPr>
            <a:r>
              <a:rPr lang="en-US" sz="1200"/>
              <a:t>Uplink</a:t>
            </a:r>
          </a:p>
        </p:txBody>
      </p:sp>
      <p:sp>
        <p:nvSpPr>
          <p:cNvPr id="46102" name="Line 39"/>
          <p:cNvSpPr>
            <a:spLocks noChangeShapeType="1"/>
          </p:cNvSpPr>
          <p:nvPr/>
        </p:nvSpPr>
        <p:spPr bwMode="auto">
          <a:xfrm flipV="1">
            <a:off x="365125" y="1687513"/>
            <a:ext cx="4318000" cy="12700"/>
          </a:xfrm>
          <a:prstGeom prst="line">
            <a:avLst/>
          </a:prstGeom>
          <a:noFill/>
          <a:ln w="9525">
            <a:solidFill>
              <a:schemeClr val="tx1"/>
            </a:solidFill>
            <a:prstDash val="dash"/>
            <a:round/>
            <a:headEnd type="triangle" w="sm" len="med"/>
            <a:tailEnd type="triangle" w="sm" len="med"/>
          </a:ln>
        </p:spPr>
        <p:txBody>
          <a:bodyPr wrap="none" anchor="ctr"/>
          <a:lstStyle/>
          <a:p>
            <a:endParaRPr lang="en-US"/>
          </a:p>
        </p:txBody>
      </p:sp>
      <p:sp>
        <p:nvSpPr>
          <p:cNvPr id="46103" name="Line 40"/>
          <p:cNvSpPr>
            <a:spLocks noChangeShapeType="1"/>
          </p:cNvSpPr>
          <p:nvPr/>
        </p:nvSpPr>
        <p:spPr bwMode="auto">
          <a:xfrm>
            <a:off x="4738688" y="1698625"/>
            <a:ext cx="2112962" cy="1588"/>
          </a:xfrm>
          <a:prstGeom prst="line">
            <a:avLst/>
          </a:prstGeom>
          <a:noFill/>
          <a:ln w="9525">
            <a:solidFill>
              <a:schemeClr val="tx1"/>
            </a:solidFill>
            <a:prstDash val="dash"/>
            <a:round/>
            <a:headEnd type="triangle" w="sm" len="med"/>
            <a:tailEnd type="triangle" w="sm" len="med"/>
          </a:ln>
        </p:spPr>
        <p:txBody>
          <a:bodyPr wrap="none" anchor="ctr"/>
          <a:lstStyle/>
          <a:p>
            <a:endParaRPr lang="en-US"/>
          </a:p>
        </p:txBody>
      </p:sp>
      <p:sp>
        <p:nvSpPr>
          <p:cNvPr id="46104" name="Line 41"/>
          <p:cNvSpPr>
            <a:spLocks noChangeShapeType="1"/>
          </p:cNvSpPr>
          <p:nvPr/>
        </p:nvSpPr>
        <p:spPr bwMode="auto">
          <a:xfrm>
            <a:off x="4660900" y="1644650"/>
            <a:ext cx="0" cy="90488"/>
          </a:xfrm>
          <a:prstGeom prst="line">
            <a:avLst/>
          </a:prstGeom>
          <a:noFill/>
          <a:ln w="9525">
            <a:solidFill>
              <a:srgbClr val="000000"/>
            </a:solidFill>
            <a:round/>
            <a:headEnd/>
            <a:tailEnd/>
          </a:ln>
        </p:spPr>
        <p:txBody>
          <a:bodyPr wrap="none" anchor="ctr"/>
          <a:lstStyle/>
          <a:p>
            <a:endParaRPr lang="en-US"/>
          </a:p>
        </p:txBody>
      </p:sp>
      <p:sp>
        <p:nvSpPr>
          <p:cNvPr id="46105" name="Line 42"/>
          <p:cNvSpPr>
            <a:spLocks noChangeShapeType="1"/>
          </p:cNvSpPr>
          <p:nvPr/>
        </p:nvSpPr>
        <p:spPr bwMode="auto">
          <a:xfrm>
            <a:off x="4737100" y="1643063"/>
            <a:ext cx="0" cy="90487"/>
          </a:xfrm>
          <a:prstGeom prst="line">
            <a:avLst/>
          </a:prstGeom>
          <a:noFill/>
          <a:ln w="9525">
            <a:solidFill>
              <a:srgbClr val="000000"/>
            </a:solidFill>
            <a:round/>
            <a:headEnd/>
            <a:tailEnd/>
          </a:ln>
        </p:spPr>
        <p:txBody>
          <a:bodyPr wrap="none" anchor="ctr"/>
          <a:lstStyle/>
          <a:p>
            <a:endParaRPr lang="en-US"/>
          </a:p>
        </p:txBody>
      </p:sp>
      <p:sp>
        <p:nvSpPr>
          <p:cNvPr id="46106" name="Line 43"/>
          <p:cNvSpPr>
            <a:spLocks noChangeShapeType="1"/>
          </p:cNvSpPr>
          <p:nvPr/>
        </p:nvSpPr>
        <p:spPr bwMode="auto">
          <a:xfrm>
            <a:off x="6867525" y="1627188"/>
            <a:ext cx="0" cy="90487"/>
          </a:xfrm>
          <a:prstGeom prst="line">
            <a:avLst/>
          </a:prstGeom>
          <a:noFill/>
          <a:ln w="9525">
            <a:solidFill>
              <a:srgbClr val="000000"/>
            </a:solidFill>
            <a:round/>
            <a:headEnd/>
            <a:tailEnd/>
          </a:ln>
        </p:spPr>
        <p:txBody>
          <a:bodyPr wrap="none" anchor="ctr"/>
          <a:lstStyle/>
          <a:p>
            <a:endParaRPr lang="en-US"/>
          </a:p>
        </p:txBody>
      </p:sp>
      <p:sp>
        <p:nvSpPr>
          <p:cNvPr id="46107" name="Line 44"/>
          <p:cNvSpPr>
            <a:spLocks noChangeShapeType="1"/>
          </p:cNvSpPr>
          <p:nvPr/>
        </p:nvSpPr>
        <p:spPr bwMode="auto">
          <a:xfrm>
            <a:off x="365125" y="1655763"/>
            <a:ext cx="0" cy="90487"/>
          </a:xfrm>
          <a:prstGeom prst="line">
            <a:avLst/>
          </a:prstGeom>
          <a:noFill/>
          <a:ln w="9525">
            <a:solidFill>
              <a:srgbClr val="000000"/>
            </a:solidFill>
            <a:round/>
            <a:headEnd/>
            <a:tailEnd/>
          </a:ln>
        </p:spPr>
        <p:txBody>
          <a:bodyPr wrap="none" anchor="ctr"/>
          <a:lstStyle/>
          <a:p>
            <a:endParaRPr lang="en-US"/>
          </a:p>
        </p:txBody>
      </p:sp>
      <p:cxnSp>
        <p:nvCxnSpPr>
          <p:cNvPr id="46108" name="AutoShape 49"/>
          <p:cNvCxnSpPr>
            <a:cxnSpLocks noChangeShapeType="1"/>
            <a:stCxn id="46182" idx="4"/>
            <a:endCxn id="46088" idx="1"/>
          </p:cNvCxnSpPr>
          <p:nvPr/>
        </p:nvCxnSpPr>
        <p:spPr bwMode="auto">
          <a:xfrm>
            <a:off x="2554288" y="2509838"/>
            <a:ext cx="479425" cy="1295400"/>
          </a:xfrm>
          <a:prstGeom prst="straightConnector1">
            <a:avLst/>
          </a:prstGeom>
          <a:noFill/>
          <a:ln w="9525">
            <a:solidFill>
              <a:schemeClr val="tx1"/>
            </a:solidFill>
            <a:round/>
            <a:headEnd/>
            <a:tailEnd type="triangle" w="sm" len="med"/>
          </a:ln>
        </p:spPr>
      </p:cxnSp>
      <p:cxnSp>
        <p:nvCxnSpPr>
          <p:cNvPr id="46110" name="AutoShape 51"/>
          <p:cNvCxnSpPr>
            <a:cxnSpLocks noChangeShapeType="1"/>
            <a:stCxn id="46186" idx="4"/>
            <a:endCxn id="46088" idx="1"/>
          </p:cNvCxnSpPr>
          <p:nvPr/>
        </p:nvCxnSpPr>
        <p:spPr bwMode="auto">
          <a:xfrm>
            <a:off x="1304925" y="2505075"/>
            <a:ext cx="1728788" cy="1300163"/>
          </a:xfrm>
          <a:prstGeom prst="straightConnector1">
            <a:avLst/>
          </a:prstGeom>
          <a:noFill/>
          <a:ln w="9525">
            <a:solidFill>
              <a:schemeClr val="tx1"/>
            </a:solidFill>
            <a:prstDash val="dash"/>
            <a:round/>
            <a:headEnd type="none" w="sm" len="med"/>
            <a:tailEnd type="triangle" w="sm" len="med"/>
          </a:ln>
        </p:spPr>
      </p:cxnSp>
      <p:cxnSp>
        <p:nvCxnSpPr>
          <p:cNvPr id="46111" name="AutoShape 52"/>
          <p:cNvCxnSpPr>
            <a:cxnSpLocks noChangeShapeType="1"/>
            <a:stCxn id="46184" idx="4"/>
            <a:endCxn id="46088" idx="1"/>
          </p:cNvCxnSpPr>
          <p:nvPr/>
        </p:nvCxnSpPr>
        <p:spPr bwMode="auto">
          <a:xfrm>
            <a:off x="1808163" y="2514600"/>
            <a:ext cx="1225550" cy="1290638"/>
          </a:xfrm>
          <a:prstGeom prst="straightConnector1">
            <a:avLst/>
          </a:prstGeom>
          <a:noFill/>
          <a:ln w="9525">
            <a:solidFill>
              <a:schemeClr val="tx1"/>
            </a:solidFill>
            <a:prstDash val="dash"/>
            <a:round/>
            <a:headEnd type="none" w="sm" len="med"/>
            <a:tailEnd type="triangle" w="sm" len="med"/>
          </a:ln>
        </p:spPr>
      </p:cxnSp>
      <p:sp>
        <p:nvSpPr>
          <p:cNvPr id="46112" name="Line 55"/>
          <p:cNvSpPr>
            <a:spLocks noChangeShapeType="1"/>
          </p:cNvSpPr>
          <p:nvPr/>
        </p:nvSpPr>
        <p:spPr bwMode="auto">
          <a:xfrm flipV="1">
            <a:off x="412750" y="5246688"/>
            <a:ext cx="6691313" cy="42862"/>
          </a:xfrm>
          <a:prstGeom prst="line">
            <a:avLst/>
          </a:prstGeom>
          <a:noFill/>
          <a:ln w="9525">
            <a:solidFill>
              <a:schemeClr val="tx1"/>
            </a:solidFill>
            <a:prstDash val="sysDot"/>
            <a:round/>
            <a:headEnd/>
            <a:tailEnd/>
          </a:ln>
        </p:spPr>
        <p:txBody>
          <a:bodyPr wrap="none" anchor="ctr"/>
          <a:lstStyle/>
          <a:p>
            <a:endParaRPr lang="en-US"/>
          </a:p>
        </p:txBody>
      </p:sp>
      <p:grpSp>
        <p:nvGrpSpPr>
          <p:cNvPr id="46113" name="Group 98"/>
          <p:cNvGrpSpPr>
            <a:grpSpLocks/>
          </p:cNvGrpSpPr>
          <p:nvPr/>
        </p:nvGrpSpPr>
        <p:grpSpPr bwMode="auto">
          <a:xfrm>
            <a:off x="1808163" y="5237163"/>
            <a:ext cx="806450" cy="355600"/>
            <a:chOff x="795" y="3774"/>
            <a:chExt cx="508" cy="224"/>
          </a:xfrm>
        </p:grpSpPr>
        <p:sp>
          <p:nvSpPr>
            <p:cNvPr id="46188" name="Oval 66"/>
            <p:cNvSpPr>
              <a:spLocks noChangeArrowheads="1"/>
            </p:cNvSpPr>
            <p:nvPr/>
          </p:nvSpPr>
          <p:spPr bwMode="auto">
            <a:xfrm>
              <a:off x="941" y="3774"/>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89" name="Text Box 67"/>
            <p:cNvSpPr txBox="1">
              <a:spLocks noChangeArrowheads="1"/>
            </p:cNvSpPr>
            <p:nvPr/>
          </p:nvSpPr>
          <p:spPr bwMode="auto">
            <a:xfrm>
              <a:off x="795" y="3825"/>
              <a:ext cx="508" cy="173"/>
            </a:xfrm>
            <a:prstGeom prst="rect">
              <a:avLst/>
            </a:prstGeom>
            <a:noFill/>
            <a:ln w="9525" algn="ctr">
              <a:noFill/>
              <a:miter lim="800000"/>
              <a:headEnd/>
              <a:tailEnd/>
            </a:ln>
          </p:spPr>
          <p:txBody>
            <a:bodyPr>
              <a:spAutoFit/>
            </a:bodyPr>
            <a:lstStyle/>
            <a:p>
              <a:pPr algn="ctr" eaLnBrk="0" hangingPunct="0">
                <a:spcBef>
                  <a:spcPct val="50000"/>
                </a:spcBef>
              </a:pPr>
              <a:r>
                <a:rPr lang="en-US" sz="1200"/>
                <a:t>PDSCH</a:t>
              </a:r>
            </a:p>
          </p:txBody>
        </p:sp>
      </p:grpSp>
      <p:cxnSp>
        <p:nvCxnSpPr>
          <p:cNvPr id="46114" name="AutoShape 68"/>
          <p:cNvCxnSpPr>
            <a:cxnSpLocks noChangeShapeType="1"/>
            <a:stCxn id="46192" idx="4"/>
            <a:endCxn id="46188" idx="1"/>
          </p:cNvCxnSpPr>
          <p:nvPr/>
        </p:nvCxnSpPr>
        <p:spPr bwMode="auto">
          <a:xfrm>
            <a:off x="677863" y="3881438"/>
            <a:ext cx="1411287" cy="1368425"/>
          </a:xfrm>
          <a:prstGeom prst="straightConnector1">
            <a:avLst/>
          </a:prstGeom>
          <a:noFill/>
          <a:ln w="9525">
            <a:solidFill>
              <a:schemeClr val="tx1"/>
            </a:solidFill>
            <a:round/>
            <a:headEnd/>
            <a:tailEnd type="triangle" w="sm" len="med"/>
          </a:ln>
        </p:spPr>
      </p:cxnSp>
      <p:sp>
        <p:nvSpPr>
          <p:cNvPr id="46115" name="Text Box 69"/>
          <p:cNvSpPr txBox="1">
            <a:spLocks noChangeArrowheads="1"/>
          </p:cNvSpPr>
          <p:nvPr/>
        </p:nvSpPr>
        <p:spPr bwMode="auto">
          <a:xfrm>
            <a:off x="7278688" y="4992688"/>
            <a:ext cx="1662112" cy="852487"/>
          </a:xfrm>
          <a:prstGeom prst="rect">
            <a:avLst/>
          </a:prstGeom>
          <a:noFill/>
          <a:ln w="9525" algn="ctr">
            <a:noFill/>
            <a:miter lim="800000"/>
            <a:headEnd/>
            <a:tailEnd/>
          </a:ln>
        </p:spPr>
        <p:txBody>
          <a:bodyPr>
            <a:spAutoFit/>
          </a:bodyPr>
          <a:lstStyle/>
          <a:p>
            <a:pPr eaLnBrk="0" hangingPunct="0">
              <a:spcBef>
                <a:spcPct val="50000"/>
              </a:spcBef>
            </a:pPr>
            <a:r>
              <a:rPr lang="en-US" sz="1400"/>
              <a:t>Physical Channels</a:t>
            </a:r>
            <a:br>
              <a:rPr lang="en-US" sz="1400"/>
            </a:br>
            <a:r>
              <a:rPr lang="en-US" sz="1200"/>
              <a:t>“</a:t>
            </a:r>
            <a:r>
              <a:rPr lang="en-US" sz="1200" i="1"/>
              <a:t>bits, symbols, modulation, radio frames etc”</a:t>
            </a:r>
            <a:endParaRPr lang="en-US" sz="1200"/>
          </a:p>
        </p:txBody>
      </p:sp>
      <p:grpSp>
        <p:nvGrpSpPr>
          <p:cNvPr id="46116" name="Group 71"/>
          <p:cNvGrpSpPr>
            <a:grpSpLocks/>
          </p:cNvGrpSpPr>
          <p:nvPr/>
        </p:nvGrpSpPr>
        <p:grpSpPr bwMode="auto">
          <a:xfrm>
            <a:off x="955675" y="2078038"/>
            <a:ext cx="717550" cy="427037"/>
            <a:chOff x="215" y="2047"/>
            <a:chExt cx="452" cy="269"/>
          </a:xfrm>
        </p:grpSpPr>
        <p:sp>
          <p:nvSpPr>
            <p:cNvPr id="46186" name="Oval 72"/>
            <p:cNvSpPr>
              <a:spLocks noChangeArrowheads="1"/>
            </p:cNvSpPr>
            <p:nvPr/>
          </p:nvSpPr>
          <p:spPr bwMode="auto">
            <a:xfrm>
              <a:off x="330" y="2260"/>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87" name="Text Box 73"/>
            <p:cNvSpPr txBox="1">
              <a:spLocks noChangeArrowheads="1"/>
            </p:cNvSpPr>
            <p:nvPr/>
          </p:nvSpPr>
          <p:spPr bwMode="auto">
            <a:xfrm>
              <a:off x="215" y="2047"/>
              <a:ext cx="452" cy="173"/>
            </a:xfrm>
            <a:prstGeom prst="rect">
              <a:avLst/>
            </a:prstGeom>
            <a:noFill/>
            <a:ln w="9525" algn="ctr">
              <a:noFill/>
              <a:miter lim="800000"/>
              <a:headEnd/>
              <a:tailEnd/>
            </a:ln>
          </p:spPr>
          <p:txBody>
            <a:bodyPr>
              <a:spAutoFit/>
            </a:bodyPr>
            <a:lstStyle/>
            <a:p>
              <a:pPr algn="ctr" eaLnBrk="0" hangingPunct="0">
                <a:spcBef>
                  <a:spcPct val="50000"/>
                </a:spcBef>
              </a:pPr>
              <a:r>
                <a:rPr lang="en-US" sz="1200"/>
                <a:t>MTCH</a:t>
              </a:r>
            </a:p>
          </p:txBody>
        </p:sp>
      </p:grpSp>
      <p:grpSp>
        <p:nvGrpSpPr>
          <p:cNvPr id="46117" name="Group 74"/>
          <p:cNvGrpSpPr>
            <a:grpSpLocks/>
          </p:cNvGrpSpPr>
          <p:nvPr/>
        </p:nvGrpSpPr>
        <p:grpSpPr bwMode="auto">
          <a:xfrm>
            <a:off x="1458913" y="2087563"/>
            <a:ext cx="717550" cy="427037"/>
            <a:chOff x="215" y="2047"/>
            <a:chExt cx="452" cy="269"/>
          </a:xfrm>
        </p:grpSpPr>
        <p:sp>
          <p:nvSpPr>
            <p:cNvPr id="46184" name="Oval 75"/>
            <p:cNvSpPr>
              <a:spLocks noChangeArrowheads="1"/>
            </p:cNvSpPr>
            <p:nvPr/>
          </p:nvSpPr>
          <p:spPr bwMode="auto">
            <a:xfrm>
              <a:off x="330" y="2260"/>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85" name="Text Box 76"/>
            <p:cNvSpPr txBox="1">
              <a:spLocks noChangeArrowheads="1"/>
            </p:cNvSpPr>
            <p:nvPr/>
          </p:nvSpPr>
          <p:spPr bwMode="auto">
            <a:xfrm>
              <a:off x="215" y="2047"/>
              <a:ext cx="452" cy="173"/>
            </a:xfrm>
            <a:prstGeom prst="rect">
              <a:avLst/>
            </a:prstGeom>
            <a:noFill/>
            <a:ln w="9525" algn="ctr">
              <a:noFill/>
              <a:miter lim="800000"/>
              <a:headEnd/>
              <a:tailEnd/>
            </a:ln>
          </p:spPr>
          <p:txBody>
            <a:bodyPr>
              <a:spAutoFit/>
            </a:bodyPr>
            <a:lstStyle/>
            <a:p>
              <a:pPr algn="ctr" eaLnBrk="0" hangingPunct="0">
                <a:spcBef>
                  <a:spcPct val="50000"/>
                </a:spcBef>
              </a:pPr>
              <a:r>
                <a:rPr lang="en-US" sz="1200"/>
                <a:t>MCCH</a:t>
              </a:r>
            </a:p>
          </p:txBody>
        </p:sp>
      </p:grpSp>
      <p:grpSp>
        <p:nvGrpSpPr>
          <p:cNvPr id="46118" name="Group 77"/>
          <p:cNvGrpSpPr>
            <a:grpSpLocks/>
          </p:cNvGrpSpPr>
          <p:nvPr/>
        </p:nvGrpSpPr>
        <p:grpSpPr bwMode="auto">
          <a:xfrm>
            <a:off x="2205038" y="2082800"/>
            <a:ext cx="717550" cy="427038"/>
            <a:chOff x="215" y="2047"/>
            <a:chExt cx="452" cy="269"/>
          </a:xfrm>
        </p:grpSpPr>
        <p:sp>
          <p:nvSpPr>
            <p:cNvPr id="46182" name="Oval 78"/>
            <p:cNvSpPr>
              <a:spLocks noChangeArrowheads="1"/>
            </p:cNvSpPr>
            <p:nvPr/>
          </p:nvSpPr>
          <p:spPr bwMode="auto">
            <a:xfrm>
              <a:off x="330" y="2260"/>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83" name="Text Box 79"/>
            <p:cNvSpPr txBox="1">
              <a:spLocks noChangeArrowheads="1"/>
            </p:cNvSpPr>
            <p:nvPr/>
          </p:nvSpPr>
          <p:spPr bwMode="auto">
            <a:xfrm>
              <a:off x="215" y="2047"/>
              <a:ext cx="452" cy="173"/>
            </a:xfrm>
            <a:prstGeom prst="rect">
              <a:avLst/>
            </a:prstGeom>
            <a:noFill/>
            <a:ln w="9525" algn="ctr">
              <a:noFill/>
              <a:miter lim="800000"/>
              <a:headEnd/>
              <a:tailEnd/>
            </a:ln>
          </p:spPr>
          <p:txBody>
            <a:bodyPr>
              <a:spAutoFit/>
            </a:bodyPr>
            <a:lstStyle/>
            <a:p>
              <a:pPr algn="ctr" eaLnBrk="0" hangingPunct="0">
                <a:spcBef>
                  <a:spcPct val="50000"/>
                </a:spcBef>
              </a:pPr>
              <a:r>
                <a:rPr lang="en-US" sz="1200"/>
                <a:t>BCCH</a:t>
              </a:r>
            </a:p>
          </p:txBody>
        </p:sp>
      </p:grpSp>
      <p:grpSp>
        <p:nvGrpSpPr>
          <p:cNvPr id="46119" name="Group 80"/>
          <p:cNvGrpSpPr>
            <a:grpSpLocks/>
          </p:cNvGrpSpPr>
          <p:nvPr/>
        </p:nvGrpSpPr>
        <p:grpSpPr bwMode="auto">
          <a:xfrm>
            <a:off x="2879725" y="2078038"/>
            <a:ext cx="717550" cy="427037"/>
            <a:chOff x="215" y="2047"/>
            <a:chExt cx="452" cy="269"/>
          </a:xfrm>
        </p:grpSpPr>
        <p:sp>
          <p:nvSpPr>
            <p:cNvPr id="46180" name="Oval 81"/>
            <p:cNvSpPr>
              <a:spLocks noChangeArrowheads="1"/>
            </p:cNvSpPr>
            <p:nvPr/>
          </p:nvSpPr>
          <p:spPr bwMode="auto">
            <a:xfrm>
              <a:off x="330" y="2260"/>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81" name="Text Box 82"/>
            <p:cNvSpPr txBox="1">
              <a:spLocks noChangeArrowheads="1"/>
            </p:cNvSpPr>
            <p:nvPr/>
          </p:nvSpPr>
          <p:spPr bwMode="auto">
            <a:xfrm>
              <a:off x="215" y="2047"/>
              <a:ext cx="452" cy="173"/>
            </a:xfrm>
            <a:prstGeom prst="rect">
              <a:avLst/>
            </a:prstGeom>
            <a:noFill/>
            <a:ln w="9525" algn="ctr">
              <a:noFill/>
              <a:miter lim="800000"/>
              <a:headEnd/>
              <a:tailEnd/>
            </a:ln>
          </p:spPr>
          <p:txBody>
            <a:bodyPr>
              <a:spAutoFit/>
            </a:bodyPr>
            <a:lstStyle/>
            <a:p>
              <a:pPr algn="ctr" eaLnBrk="0" hangingPunct="0">
                <a:spcBef>
                  <a:spcPct val="50000"/>
                </a:spcBef>
              </a:pPr>
              <a:r>
                <a:rPr lang="en-US" sz="1200"/>
                <a:t>DTCH</a:t>
              </a:r>
            </a:p>
          </p:txBody>
        </p:sp>
      </p:grpSp>
      <p:grpSp>
        <p:nvGrpSpPr>
          <p:cNvPr id="46120" name="Group 83"/>
          <p:cNvGrpSpPr>
            <a:grpSpLocks/>
          </p:cNvGrpSpPr>
          <p:nvPr/>
        </p:nvGrpSpPr>
        <p:grpSpPr bwMode="auto">
          <a:xfrm>
            <a:off x="3402013" y="2085975"/>
            <a:ext cx="717550" cy="427038"/>
            <a:chOff x="215" y="2047"/>
            <a:chExt cx="452" cy="269"/>
          </a:xfrm>
        </p:grpSpPr>
        <p:sp>
          <p:nvSpPr>
            <p:cNvPr id="46178" name="Oval 84"/>
            <p:cNvSpPr>
              <a:spLocks noChangeArrowheads="1"/>
            </p:cNvSpPr>
            <p:nvPr/>
          </p:nvSpPr>
          <p:spPr bwMode="auto">
            <a:xfrm>
              <a:off x="330" y="2260"/>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79" name="Text Box 85"/>
            <p:cNvSpPr txBox="1">
              <a:spLocks noChangeArrowheads="1"/>
            </p:cNvSpPr>
            <p:nvPr/>
          </p:nvSpPr>
          <p:spPr bwMode="auto">
            <a:xfrm>
              <a:off x="215" y="2047"/>
              <a:ext cx="452" cy="173"/>
            </a:xfrm>
            <a:prstGeom prst="rect">
              <a:avLst/>
            </a:prstGeom>
            <a:noFill/>
            <a:ln w="9525" algn="ctr">
              <a:noFill/>
              <a:miter lim="800000"/>
              <a:headEnd/>
              <a:tailEnd/>
            </a:ln>
          </p:spPr>
          <p:txBody>
            <a:bodyPr>
              <a:spAutoFit/>
            </a:bodyPr>
            <a:lstStyle/>
            <a:p>
              <a:pPr algn="ctr" eaLnBrk="0" hangingPunct="0">
                <a:spcBef>
                  <a:spcPct val="50000"/>
                </a:spcBef>
              </a:pPr>
              <a:r>
                <a:rPr lang="en-US" sz="1200"/>
                <a:t>DCCH</a:t>
              </a:r>
            </a:p>
          </p:txBody>
        </p:sp>
      </p:grpSp>
      <p:grpSp>
        <p:nvGrpSpPr>
          <p:cNvPr id="46121" name="Group 89"/>
          <p:cNvGrpSpPr>
            <a:grpSpLocks/>
          </p:cNvGrpSpPr>
          <p:nvPr/>
        </p:nvGrpSpPr>
        <p:grpSpPr bwMode="auto">
          <a:xfrm>
            <a:off x="4691063" y="2078038"/>
            <a:ext cx="717550" cy="427037"/>
            <a:chOff x="215" y="2047"/>
            <a:chExt cx="452" cy="269"/>
          </a:xfrm>
        </p:grpSpPr>
        <p:sp>
          <p:nvSpPr>
            <p:cNvPr id="46176" name="Oval 90"/>
            <p:cNvSpPr>
              <a:spLocks noChangeArrowheads="1"/>
            </p:cNvSpPr>
            <p:nvPr/>
          </p:nvSpPr>
          <p:spPr bwMode="auto">
            <a:xfrm>
              <a:off x="330" y="2260"/>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77" name="Text Box 91"/>
            <p:cNvSpPr txBox="1">
              <a:spLocks noChangeArrowheads="1"/>
            </p:cNvSpPr>
            <p:nvPr/>
          </p:nvSpPr>
          <p:spPr bwMode="auto">
            <a:xfrm>
              <a:off x="215" y="2047"/>
              <a:ext cx="452" cy="173"/>
            </a:xfrm>
            <a:prstGeom prst="rect">
              <a:avLst/>
            </a:prstGeom>
            <a:noFill/>
            <a:ln w="9525" algn="ctr">
              <a:noFill/>
              <a:miter lim="800000"/>
              <a:headEnd/>
              <a:tailEnd/>
            </a:ln>
          </p:spPr>
          <p:txBody>
            <a:bodyPr>
              <a:spAutoFit/>
            </a:bodyPr>
            <a:lstStyle/>
            <a:p>
              <a:pPr algn="ctr" eaLnBrk="0" hangingPunct="0">
                <a:spcBef>
                  <a:spcPct val="50000"/>
                </a:spcBef>
              </a:pPr>
              <a:r>
                <a:rPr lang="en-US" sz="1200"/>
                <a:t>DTCH</a:t>
              </a:r>
            </a:p>
          </p:txBody>
        </p:sp>
      </p:grpSp>
      <p:grpSp>
        <p:nvGrpSpPr>
          <p:cNvPr id="46122" name="Group 92"/>
          <p:cNvGrpSpPr>
            <a:grpSpLocks/>
          </p:cNvGrpSpPr>
          <p:nvPr/>
        </p:nvGrpSpPr>
        <p:grpSpPr bwMode="auto">
          <a:xfrm>
            <a:off x="5287963" y="2081213"/>
            <a:ext cx="717550" cy="427037"/>
            <a:chOff x="215" y="2047"/>
            <a:chExt cx="452" cy="269"/>
          </a:xfrm>
        </p:grpSpPr>
        <p:sp>
          <p:nvSpPr>
            <p:cNvPr id="46174" name="Oval 93"/>
            <p:cNvSpPr>
              <a:spLocks noChangeArrowheads="1"/>
            </p:cNvSpPr>
            <p:nvPr/>
          </p:nvSpPr>
          <p:spPr bwMode="auto">
            <a:xfrm>
              <a:off x="330" y="2260"/>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75" name="Text Box 94"/>
            <p:cNvSpPr txBox="1">
              <a:spLocks noChangeArrowheads="1"/>
            </p:cNvSpPr>
            <p:nvPr/>
          </p:nvSpPr>
          <p:spPr bwMode="auto">
            <a:xfrm>
              <a:off x="215" y="2047"/>
              <a:ext cx="452" cy="173"/>
            </a:xfrm>
            <a:prstGeom prst="rect">
              <a:avLst/>
            </a:prstGeom>
            <a:noFill/>
            <a:ln w="9525" algn="ctr">
              <a:noFill/>
              <a:miter lim="800000"/>
              <a:headEnd/>
              <a:tailEnd/>
            </a:ln>
          </p:spPr>
          <p:txBody>
            <a:bodyPr>
              <a:spAutoFit/>
            </a:bodyPr>
            <a:lstStyle/>
            <a:p>
              <a:pPr algn="ctr" eaLnBrk="0" hangingPunct="0">
                <a:spcBef>
                  <a:spcPct val="50000"/>
                </a:spcBef>
              </a:pPr>
              <a:r>
                <a:rPr lang="en-US" sz="1200"/>
                <a:t>DCCH</a:t>
              </a:r>
            </a:p>
          </p:txBody>
        </p:sp>
      </p:grpSp>
      <p:grpSp>
        <p:nvGrpSpPr>
          <p:cNvPr id="46123" name="Group 95"/>
          <p:cNvGrpSpPr>
            <a:grpSpLocks/>
          </p:cNvGrpSpPr>
          <p:nvPr/>
        </p:nvGrpSpPr>
        <p:grpSpPr bwMode="auto">
          <a:xfrm>
            <a:off x="6137275" y="2074863"/>
            <a:ext cx="717550" cy="427037"/>
            <a:chOff x="215" y="2047"/>
            <a:chExt cx="452" cy="269"/>
          </a:xfrm>
        </p:grpSpPr>
        <p:sp>
          <p:nvSpPr>
            <p:cNvPr id="46172" name="Oval 96"/>
            <p:cNvSpPr>
              <a:spLocks noChangeArrowheads="1"/>
            </p:cNvSpPr>
            <p:nvPr/>
          </p:nvSpPr>
          <p:spPr bwMode="auto">
            <a:xfrm>
              <a:off x="330" y="2260"/>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73" name="Text Box 97"/>
            <p:cNvSpPr txBox="1">
              <a:spLocks noChangeArrowheads="1"/>
            </p:cNvSpPr>
            <p:nvPr/>
          </p:nvSpPr>
          <p:spPr bwMode="auto">
            <a:xfrm>
              <a:off x="215" y="2047"/>
              <a:ext cx="452" cy="173"/>
            </a:xfrm>
            <a:prstGeom prst="rect">
              <a:avLst/>
            </a:prstGeom>
            <a:noFill/>
            <a:ln w="9525" algn="ctr">
              <a:noFill/>
              <a:miter lim="800000"/>
              <a:headEnd/>
              <a:tailEnd/>
            </a:ln>
          </p:spPr>
          <p:txBody>
            <a:bodyPr>
              <a:spAutoFit/>
            </a:bodyPr>
            <a:lstStyle/>
            <a:p>
              <a:pPr algn="ctr" eaLnBrk="0" hangingPunct="0">
                <a:spcBef>
                  <a:spcPct val="50000"/>
                </a:spcBef>
              </a:pPr>
              <a:r>
                <a:rPr lang="en-US" sz="1200"/>
                <a:t>CCCH</a:t>
              </a:r>
            </a:p>
          </p:txBody>
        </p:sp>
      </p:grpSp>
      <p:grpSp>
        <p:nvGrpSpPr>
          <p:cNvPr id="46124" name="Group 99"/>
          <p:cNvGrpSpPr>
            <a:grpSpLocks/>
          </p:cNvGrpSpPr>
          <p:nvPr/>
        </p:nvGrpSpPr>
        <p:grpSpPr bwMode="auto">
          <a:xfrm>
            <a:off x="6067425" y="5216525"/>
            <a:ext cx="806450" cy="355600"/>
            <a:chOff x="795" y="3774"/>
            <a:chExt cx="508" cy="224"/>
          </a:xfrm>
        </p:grpSpPr>
        <p:sp>
          <p:nvSpPr>
            <p:cNvPr id="46170" name="Oval 100"/>
            <p:cNvSpPr>
              <a:spLocks noChangeArrowheads="1"/>
            </p:cNvSpPr>
            <p:nvPr/>
          </p:nvSpPr>
          <p:spPr bwMode="auto">
            <a:xfrm>
              <a:off x="941" y="3774"/>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71" name="Text Box 101"/>
            <p:cNvSpPr txBox="1">
              <a:spLocks noChangeArrowheads="1"/>
            </p:cNvSpPr>
            <p:nvPr/>
          </p:nvSpPr>
          <p:spPr bwMode="auto">
            <a:xfrm>
              <a:off x="795" y="3825"/>
              <a:ext cx="508" cy="173"/>
            </a:xfrm>
            <a:prstGeom prst="rect">
              <a:avLst/>
            </a:prstGeom>
            <a:noFill/>
            <a:ln w="9525" algn="ctr">
              <a:noFill/>
              <a:miter lim="800000"/>
              <a:headEnd/>
              <a:tailEnd/>
            </a:ln>
          </p:spPr>
          <p:txBody>
            <a:bodyPr>
              <a:spAutoFit/>
            </a:bodyPr>
            <a:lstStyle/>
            <a:p>
              <a:pPr algn="ctr" eaLnBrk="0" hangingPunct="0">
                <a:spcBef>
                  <a:spcPct val="50000"/>
                </a:spcBef>
              </a:pPr>
              <a:r>
                <a:rPr lang="en-US" sz="1200"/>
                <a:t>PRACH</a:t>
              </a:r>
            </a:p>
          </p:txBody>
        </p:sp>
      </p:grpSp>
      <p:grpSp>
        <p:nvGrpSpPr>
          <p:cNvPr id="46125" name="Group 106"/>
          <p:cNvGrpSpPr>
            <a:grpSpLocks/>
          </p:cNvGrpSpPr>
          <p:nvPr/>
        </p:nvGrpSpPr>
        <p:grpSpPr bwMode="auto">
          <a:xfrm>
            <a:off x="5559425" y="3546475"/>
            <a:ext cx="1077913" cy="323850"/>
            <a:chOff x="2263" y="2897"/>
            <a:chExt cx="679" cy="204"/>
          </a:xfrm>
        </p:grpSpPr>
        <p:sp>
          <p:nvSpPr>
            <p:cNvPr id="46168" name="Oval 107"/>
            <p:cNvSpPr>
              <a:spLocks noChangeArrowheads="1"/>
            </p:cNvSpPr>
            <p:nvPr/>
          </p:nvSpPr>
          <p:spPr bwMode="auto">
            <a:xfrm>
              <a:off x="2732" y="3045"/>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69" name="Text Box 108"/>
            <p:cNvSpPr txBox="1">
              <a:spLocks noChangeArrowheads="1"/>
            </p:cNvSpPr>
            <p:nvPr/>
          </p:nvSpPr>
          <p:spPr bwMode="auto">
            <a:xfrm>
              <a:off x="2263" y="2897"/>
              <a:ext cx="601" cy="173"/>
            </a:xfrm>
            <a:prstGeom prst="rect">
              <a:avLst/>
            </a:prstGeom>
            <a:noFill/>
            <a:ln w="9525" algn="ctr">
              <a:noFill/>
              <a:miter lim="800000"/>
              <a:headEnd/>
              <a:tailEnd/>
            </a:ln>
          </p:spPr>
          <p:txBody>
            <a:bodyPr>
              <a:spAutoFit/>
            </a:bodyPr>
            <a:lstStyle/>
            <a:p>
              <a:pPr algn="ctr" eaLnBrk="0" hangingPunct="0">
                <a:spcBef>
                  <a:spcPct val="50000"/>
                </a:spcBef>
              </a:pPr>
              <a:r>
                <a:rPr lang="en-US" sz="1200"/>
                <a:t>RACH</a:t>
              </a:r>
            </a:p>
          </p:txBody>
        </p:sp>
      </p:grpSp>
      <p:grpSp>
        <p:nvGrpSpPr>
          <p:cNvPr id="46126" name="Group 109"/>
          <p:cNvGrpSpPr>
            <a:grpSpLocks/>
          </p:cNvGrpSpPr>
          <p:nvPr/>
        </p:nvGrpSpPr>
        <p:grpSpPr bwMode="auto">
          <a:xfrm>
            <a:off x="4041775" y="2084388"/>
            <a:ext cx="717550" cy="427037"/>
            <a:chOff x="215" y="2047"/>
            <a:chExt cx="452" cy="269"/>
          </a:xfrm>
        </p:grpSpPr>
        <p:sp>
          <p:nvSpPr>
            <p:cNvPr id="46166" name="Oval 110"/>
            <p:cNvSpPr>
              <a:spLocks noChangeArrowheads="1"/>
            </p:cNvSpPr>
            <p:nvPr/>
          </p:nvSpPr>
          <p:spPr bwMode="auto">
            <a:xfrm>
              <a:off x="330" y="2260"/>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67" name="Text Box 111"/>
            <p:cNvSpPr txBox="1">
              <a:spLocks noChangeArrowheads="1"/>
            </p:cNvSpPr>
            <p:nvPr/>
          </p:nvSpPr>
          <p:spPr bwMode="auto">
            <a:xfrm>
              <a:off x="215" y="2047"/>
              <a:ext cx="452" cy="173"/>
            </a:xfrm>
            <a:prstGeom prst="rect">
              <a:avLst/>
            </a:prstGeom>
            <a:noFill/>
            <a:ln w="9525" algn="ctr">
              <a:noFill/>
              <a:miter lim="800000"/>
              <a:headEnd/>
              <a:tailEnd/>
            </a:ln>
          </p:spPr>
          <p:txBody>
            <a:bodyPr>
              <a:spAutoFit/>
            </a:bodyPr>
            <a:lstStyle/>
            <a:p>
              <a:pPr algn="ctr" eaLnBrk="0" hangingPunct="0">
                <a:spcBef>
                  <a:spcPct val="50000"/>
                </a:spcBef>
              </a:pPr>
              <a:r>
                <a:rPr lang="en-US" sz="1200"/>
                <a:t>CCCH</a:t>
              </a:r>
            </a:p>
          </p:txBody>
        </p:sp>
      </p:grpSp>
      <p:sp>
        <p:nvSpPr>
          <p:cNvPr id="46127" name="Oval 113"/>
          <p:cNvSpPr>
            <a:spLocks noChangeArrowheads="1"/>
          </p:cNvSpPr>
          <p:nvPr/>
        </p:nvSpPr>
        <p:spPr bwMode="auto">
          <a:xfrm>
            <a:off x="1200150" y="3800475"/>
            <a:ext cx="280988" cy="88900"/>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28" name="Text Box 114"/>
          <p:cNvSpPr txBox="1">
            <a:spLocks noChangeArrowheads="1"/>
          </p:cNvSpPr>
          <p:nvPr/>
        </p:nvSpPr>
        <p:spPr bwMode="auto">
          <a:xfrm>
            <a:off x="833438" y="3552825"/>
            <a:ext cx="530225" cy="274638"/>
          </a:xfrm>
          <a:prstGeom prst="rect">
            <a:avLst/>
          </a:prstGeom>
          <a:noFill/>
          <a:ln w="9525" algn="ctr">
            <a:noFill/>
            <a:miter lim="800000"/>
            <a:headEnd/>
            <a:tailEnd/>
          </a:ln>
        </p:spPr>
        <p:txBody>
          <a:bodyPr>
            <a:spAutoFit/>
          </a:bodyPr>
          <a:lstStyle/>
          <a:p>
            <a:pPr algn="ctr" eaLnBrk="0" hangingPunct="0">
              <a:spcBef>
                <a:spcPct val="50000"/>
              </a:spcBef>
            </a:pPr>
            <a:r>
              <a:rPr lang="en-US" sz="1200"/>
              <a:t>MCH</a:t>
            </a:r>
          </a:p>
        </p:txBody>
      </p:sp>
      <p:cxnSp>
        <p:nvCxnSpPr>
          <p:cNvPr id="46129" name="AutoShape 115"/>
          <p:cNvCxnSpPr>
            <a:cxnSpLocks noChangeShapeType="1"/>
            <a:stCxn id="46166" idx="4"/>
            <a:endCxn id="46088" idx="7"/>
          </p:cNvCxnSpPr>
          <p:nvPr/>
        </p:nvCxnSpPr>
        <p:spPr bwMode="auto">
          <a:xfrm flipH="1">
            <a:off x="3268663" y="2511425"/>
            <a:ext cx="1122362" cy="1293813"/>
          </a:xfrm>
          <a:prstGeom prst="straightConnector1">
            <a:avLst/>
          </a:prstGeom>
          <a:noFill/>
          <a:ln w="9525">
            <a:solidFill>
              <a:schemeClr val="tx1"/>
            </a:solidFill>
            <a:round/>
            <a:headEnd/>
            <a:tailEnd type="triangle" w="med" len="med"/>
          </a:ln>
        </p:spPr>
      </p:cxnSp>
      <p:sp>
        <p:nvSpPr>
          <p:cNvPr id="46130" name="Oval 117"/>
          <p:cNvSpPr>
            <a:spLocks noChangeArrowheads="1"/>
          </p:cNvSpPr>
          <p:nvPr/>
        </p:nvSpPr>
        <p:spPr bwMode="auto">
          <a:xfrm>
            <a:off x="1870075" y="3795713"/>
            <a:ext cx="280988" cy="88900"/>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31" name="Text Box 118"/>
          <p:cNvSpPr txBox="1">
            <a:spLocks noChangeArrowheads="1"/>
          </p:cNvSpPr>
          <p:nvPr/>
        </p:nvSpPr>
        <p:spPr bwMode="auto">
          <a:xfrm>
            <a:off x="1528763" y="3560763"/>
            <a:ext cx="530225" cy="274637"/>
          </a:xfrm>
          <a:prstGeom prst="rect">
            <a:avLst/>
          </a:prstGeom>
          <a:noFill/>
          <a:ln w="9525" algn="ctr">
            <a:noFill/>
            <a:miter lim="800000"/>
            <a:headEnd/>
            <a:tailEnd/>
          </a:ln>
        </p:spPr>
        <p:txBody>
          <a:bodyPr>
            <a:spAutoFit/>
          </a:bodyPr>
          <a:lstStyle/>
          <a:p>
            <a:pPr algn="ctr" eaLnBrk="0" hangingPunct="0">
              <a:spcBef>
                <a:spcPct val="50000"/>
              </a:spcBef>
            </a:pPr>
            <a:r>
              <a:rPr lang="en-US" sz="1200"/>
              <a:t>BCH</a:t>
            </a:r>
          </a:p>
        </p:txBody>
      </p:sp>
      <p:cxnSp>
        <p:nvCxnSpPr>
          <p:cNvPr id="46132" name="AutoShape 119"/>
          <p:cNvCxnSpPr>
            <a:cxnSpLocks noChangeShapeType="1"/>
            <a:stCxn id="46176" idx="4"/>
            <a:endCxn id="46081" idx="0"/>
          </p:cNvCxnSpPr>
          <p:nvPr/>
        </p:nvCxnSpPr>
        <p:spPr bwMode="auto">
          <a:xfrm>
            <a:off x="5040313" y="2505075"/>
            <a:ext cx="393700" cy="1282700"/>
          </a:xfrm>
          <a:prstGeom prst="straightConnector1">
            <a:avLst/>
          </a:prstGeom>
          <a:noFill/>
          <a:ln w="9525">
            <a:solidFill>
              <a:schemeClr val="tx1"/>
            </a:solidFill>
            <a:round/>
            <a:headEnd type="triangle" w="med" len="med"/>
            <a:tailEnd/>
          </a:ln>
        </p:spPr>
      </p:cxnSp>
      <p:cxnSp>
        <p:nvCxnSpPr>
          <p:cNvPr id="46133" name="AutoShape 120"/>
          <p:cNvCxnSpPr>
            <a:cxnSpLocks noChangeShapeType="1"/>
            <a:stCxn id="46174" idx="4"/>
            <a:endCxn id="46081" idx="0"/>
          </p:cNvCxnSpPr>
          <p:nvPr/>
        </p:nvCxnSpPr>
        <p:spPr bwMode="auto">
          <a:xfrm flipH="1">
            <a:off x="5434013" y="2508250"/>
            <a:ext cx="203200" cy="1279525"/>
          </a:xfrm>
          <a:prstGeom prst="straightConnector1">
            <a:avLst/>
          </a:prstGeom>
          <a:noFill/>
          <a:ln w="9525">
            <a:solidFill>
              <a:schemeClr val="tx1"/>
            </a:solidFill>
            <a:round/>
            <a:headEnd type="triangle" w="med" len="med"/>
            <a:tailEnd/>
          </a:ln>
        </p:spPr>
      </p:cxnSp>
      <p:cxnSp>
        <p:nvCxnSpPr>
          <p:cNvPr id="46134" name="AutoShape 121"/>
          <p:cNvCxnSpPr>
            <a:cxnSpLocks noChangeShapeType="1"/>
            <a:stCxn id="46172" idx="4"/>
            <a:endCxn id="46081" idx="0"/>
          </p:cNvCxnSpPr>
          <p:nvPr/>
        </p:nvCxnSpPr>
        <p:spPr bwMode="auto">
          <a:xfrm flipH="1">
            <a:off x="5434013" y="2501900"/>
            <a:ext cx="1052512" cy="1285875"/>
          </a:xfrm>
          <a:prstGeom prst="straightConnector1">
            <a:avLst/>
          </a:prstGeom>
          <a:noFill/>
          <a:ln w="9525">
            <a:solidFill>
              <a:schemeClr val="tx1"/>
            </a:solidFill>
            <a:round/>
            <a:headEnd type="triangle" w="med" len="med"/>
            <a:tailEnd/>
          </a:ln>
        </p:spPr>
      </p:cxnSp>
      <p:cxnSp>
        <p:nvCxnSpPr>
          <p:cNvPr id="46135" name="AutoShape 122"/>
          <p:cNvCxnSpPr>
            <a:cxnSpLocks noChangeShapeType="1"/>
            <a:stCxn id="46168" idx="4"/>
            <a:endCxn id="46170" idx="0"/>
          </p:cNvCxnSpPr>
          <p:nvPr/>
        </p:nvCxnSpPr>
        <p:spPr bwMode="auto">
          <a:xfrm flipH="1">
            <a:off x="6465888" y="3870325"/>
            <a:ext cx="4762" cy="1346200"/>
          </a:xfrm>
          <a:prstGeom prst="straightConnector1">
            <a:avLst/>
          </a:prstGeom>
          <a:noFill/>
          <a:ln w="9525">
            <a:solidFill>
              <a:schemeClr val="tx1"/>
            </a:solidFill>
            <a:round/>
            <a:headEnd type="triangle" w="med" len="med"/>
            <a:tailEnd/>
          </a:ln>
        </p:spPr>
      </p:cxnSp>
      <p:cxnSp>
        <p:nvCxnSpPr>
          <p:cNvPr id="46136" name="AutoShape 123"/>
          <p:cNvCxnSpPr>
            <a:cxnSpLocks noChangeShapeType="1"/>
            <a:stCxn id="46088" idx="4"/>
            <a:endCxn id="46188" idx="7"/>
          </p:cNvCxnSpPr>
          <p:nvPr/>
        </p:nvCxnSpPr>
        <p:spPr bwMode="auto">
          <a:xfrm flipH="1">
            <a:off x="2324100" y="3881438"/>
            <a:ext cx="827088" cy="1368425"/>
          </a:xfrm>
          <a:prstGeom prst="straightConnector1">
            <a:avLst/>
          </a:prstGeom>
          <a:noFill/>
          <a:ln w="9525">
            <a:solidFill>
              <a:schemeClr val="tx1"/>
            </a:solidFill>
            <a:round/>
            <a:headEnd/>
            <a:tailEnd type="triangle" w="med" len="med"/>
          </a:ln>
        </p:spPr>
      </p:cxnSp>
      <p:cxnSp>
        <p:nvCxnSpPr>
          <p:cNvPr id="46137" name="AutoShape 125"/>
          <p:cNvCxnSpPr>
            <a:cxnSpLocks noChangeShapeType="1"/>
            <a:stCxn id="46127" idx="4"/>
            <a:endCxn id="46156" idx="0"/>
          </p:cNvCxnSpPr>
          <p:nvPr/>
        </p:nvCxnSpPr>
        <p:spPr bwMode="auto">
          <a:xfrm flipH="1">
            <a:off x="696913" y="3889375"/>
            <a:ext cx="644525" cy="1341438"/>
          </a:xfrm>
          <a:prstGeom prst="straightConnector1">
            <a:avLst/>
          </a:prstGeom>
          <a:noFill/>
          <a:ln w="9525">
            <a:solidFill>
              <a:schemeClr val="tx1"/>
            </a:solidFill>
            <a:round/>
            <a:headEnd/>
            <a:tailEnd type="triangle" w="med" len="med"/>
          </a:ln>
        </p:spPr>
      </p:cxnSp>
      <p:grpSp>
        <p:nvGrpSpPr>
          <p:cNvPr id="46138" name="Group 126"/>
          <p:cNvGrpSpPr>
            <a:grpSpLocks/>
          </p:cNvGrpSpPr>
          <p:nvPr/>
        </p:nvGrpSpPr>
        <p:grpSpPr bwMode="auto">
          <a:xfrm>
            <a:off x="5440363" y="5218113"/>
            <a:ext cx="806450" cy="355600"/>
            <a:chOff x="795" y="3774"/>
            <a:chExt cx="508" cy="224"/>
          </a:xfrm>
        </p:grpSpPr>
        <p:sp>
          <p:nvSpPr>
            <p:cNvPr id="46164" name="Oval 127"/>
            <p:cNvSpPr>
              <a:spLocks noChangeArrowheads="1"/>
            </p:cNvSpPr>
            <p:nvPr/>
          </p:nvSpPr>
          <p:spPr bwMode="auto">
            <a:xfrm>
              <a:off x="941" y="3774"/>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65" name="Text Box 128"/>
            <p:cNvSpPr txBox="1">
              <a:spLocks noChangeArrowheads="1"/>
            </p:cNvSpPr>
            <p:nvPr/>
          </p:nvSpPr>
          <p:spPr bwMode="auto">
            <a:xfrm>
              <a:off x="795" y="3825"/>
              <a:ext cx="508" cy="173"/>
            </a:xfrm>
            <a:prstGeom prst="rect">
              <a:avLst/>
            </a:prstGeom>
            <a:noFill/>
            <a:ln w="9525" algn="ctr">
              <a:noFill/>
              <a:miter lim="800000"/>
              <a:headEnd/>
              <a:tailEnd/>
            </a:ln>
          </p:spPr>
          <p:txBody>
            <a:bodyPr>
              <a:spAutoFit/>
            </a:bodyPr>
            <a:lstStyle/>
            <a:p>
              <a:pPr algn="ctr" eaLnBrk="0" hangingPunct="0">
                <a:spcBef>
                  <a:spcPct val="50000"/>
                </a:spcBef>
              </a:pPr>
              <a:r>
                <a:rPr lang="en-US" sz="1200"/>
                <a:t>PUSCH</a:t>
              </a:r>
            </a:p>
          </p:txBody>
        </p:sp>
      </p:grpSp>
      <p:cxnSp>
        <p:nvCxnSpPr>
          <p:cNvPr id="46139" name="AutoShape 132"/>
          <p:cNvCxnSpPr>
            <a:cxnSpLocks noChangeShapeType="1"/>
            <a:stCxn id="46081" idx="4"/>
            <a:endCxn id="46164" idx="0"/>
          </p:cNvCxnSpPr>
          <p:nvPr/>
        </p:nvCxnSpPr>
        <p:spPr bwMode="auto">
          <a:xfrm>
            <a:off x="5434013" y="3876675"/>
            <a:ext cx="404812" cy="1341438"/>
          </a:xfrm>
          <a:prstGeom prst="straightConnector1">
            <a:avLst/>
          </a:prstGeom>
          <a:noFill/>
          <a:ln w="9525">
            <a:solidFill>
              <a:schemeClr val="tx1"/>
            </a:solidFill>
            <a:round/>
            <a:headEnd type="triangle" w="med" len="med"/>
            <a:tailEnd/>
          </a:ln>
        </p:spPr>
      </p:cxnSp>
      <p:grpSp>
        <p:nvGrpSpPr>
          <p:cNvPr id="46140" name="Group 133"/>
          <p:cNvGrpSpPr>
            <a:grpSpLocks/>
          </p:cNvGrpSpPr>
          <p:nvPr/>
        </p:nvGrpSpPr>
        <p:grpSpPr bwMode="auto">
          <a:xfrm>
            <a:off x="1009650" y="5230813"/>
            <a:ext cx="806450" cy="355600"/>
            <a:chOff x="795" y="3774"/>
            <a:chExt cx="508" cy="224"/>
          </a:xfrm>
        </p:grpSpPr>
        <p:sp>
          <p:nvSpPr>
            <p:cNvPr id="46162" name="Oval 134"/>
            <p:cNvSpPr>
              <a:spLocks noChangeArrowheads="1"/>
            </p:cNvSpPr>
            <p:nvPr/>
          </p:nvSpPr>
          <p:spPr bwMode="auto">
            <a:xfrm>
              <a:off x="941" y="3774"/>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63" name="Text Box 135"/>
            <p:cNvSpPr txBox="1">
              <a:spLocks noChangeArrowheads="1"/>
            </p:cNvSpPr>
            <p:nvPr/>
          </p:nvSpPr>
          <p:spPr bwMode="auto">
            <a:xfrm>
              <a:off x="795" y="3825"/>
              <a:ext cx="508" cy="173"/>
            </a:xfrm>
            <a:prstGeom prst="rect">
              <a:avLst/>
            </a:prstGeom>
            <a:noFill/>
            <a:ln w="9525" algn="ctr">
              <a:noFill/>
              <a:miter lim="800000"/>
              <a:headEnd/>
              <a:tailEnd/>
            </a:ln>
          </p:spPr>
          <p:txBody>
            <a:bodyPr>
              <a:spAutoFit/>
            </a:bodyPr>
            <a:lstStyle/>
            <a:p>
              <a:pPr algn="ctr" eaLnBrk="0" hangingPunct="0">
                <a:spcBef>
                  <a:spcPct val="50000"/>
                </a:spcBef>
              </a:pPr>
              <a:r>
                <a:rPr lang="en-US" sz="1200"/>
                <a:t>PBCH</a:t>
              </a:r>
            </a:p>
          </p:txBody>
        </p:sp>
      </p:grpSp>
      <p:cxnSp>
        <p:nvCxnSpPr>
          <p:cNvPr id="46141" name="AutoShape 136"/>
          <p:cNvCxnSpPr>
            <a:cxnSpLocks noChangeShapeType="1"/>
            <a:stCxn id="46130" idx="4"/>
            <a:endCxn id="46162" idx="0"/>
          </p:cNvCxnSpPr>
          <p:nvPr/>
        </p:nvCxnSpPr>
        <p:spPr bwMode="auto">
          <a:xfrm flipH="1">
            <a:off x="1408113" y="3884613"/>
            <a:ext cx="603250" cy="1346200"/>
          </a:xfrm>
          <a:prstGeom prst="straightConnector1">
            <a:avLst/>
          </a:prstGeom>
          <a:noFill/>
          <a:ln w="9525">
            <a:solidFill>
              <a:schemeClr val="tx1"/>
            </a:solidFill>
            <a:round/>
            <a:headEnd/>
            <a:tailEnd type="triangle" w="med" len="med"/>
          </a:ln>
        </p:spPr>
      </p:cxnSp>
      <p:grpSp>
        <p:nvGrpSpPr>
          <p:cNvPr id="46142" name="Group 137"/>
          <p:cNvGrpSpPr>
            <a:grpSpLocks/>
          </p:cNvGrpSpPr>
          <p:nvPr/>
        </p:nvGrpSpPr>
        <p:grpSpPr bwMode="auto">
          <a:xfrm>
            <a:off x="2438400" y="5240338"/>
            <a:ext cx="806450" cy="355600"/>
            <a:chOff x="795" y="3774"/>
            <a:chExt cx="508" cy="224"/>
          </a:xfrm>
        </p:grpSpPr>
        <p:sp>
          <p:nvSpPr>
            <p:cNvPr id="46160" name="Oval 138"/>
            <p:cNvSpPr>
              <a:spLocks noChangeArrowheads="1"/>
            </p:cNvSpPr>
            <p:nvPr/>
          </p:nvSpPr>
          <p:spPr bwMode="auto">
            <a:xfrm>
              <a:off x="941" y="3774"/>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61" name="Text Box 139"/>
            <p:cNvSpPr txBox="1">
              <a:spLocks noChangeArrowheads="1"/>
            </p:cNvSpPr>
            <p:nvPr/>
          </p:nvSpPr>
          <p:spPr bwMode="auto">
            <a:xfrm>
              <a:off x="795" y="3825"/>
              <a:ext cx="508" cy="173"/>
            </a:xfrm>
            <a:prstGeom prst="rect">
              <a:avLst/>
            </a:prstGeom>
            <a:noFill/>
            <a:ln w="9525" algn="ctr">
              <a:noFill/>
              <a:miter lim="800000"/>
              <a:headEnd/>
              <a:tailEnd/>
            </a:ln>
          </p:spPr>
          <p:txBody>
            <a:bodyPr>
              <a:spAutoFit/>
            </a:bodyPr>
            <a:lstStyle/>
            <a:p>
              <a:pPr algn="ctr" eaLnBrk="0" hangingPunct="0">
                <a:spcBef>
                  <a:spcPct val="50000"/>
                </a:spcBef>
              </a:pPr>
              <a:r>
                <a:rPr lang="en-US" sz="1200"/>
                <a:t>PCFICH</a:t>
              </a:r>
            </a:p>
          </p:txBody>
        </p:sp>
      </p:grpSp>
      <p:grpSp>
        <p:nvGrpSpPr>
          <p:cNvPr id="46143" name="Group 140"/>
          <p:cNvGrpSpPr>
            <a:grpSpLocks/>
          </p:cNvGrpSpPr>
          <p:nvPr/>
        </p:nvGrpSpPr>
        <p:grpSpPr bwMode="auto">
          <a:xfrm>
            <a:off x="4735513" y="5226050"/>
            <a:ext cx="806450" cy="355600"/>
            <a:chOff x="795" y="3774"/>
            <a:chExt cx="508" cy="224"/>
          </a:xfrm>
        </p:grpSpPr>
        <p:sp>
          <p:nvSpPr>
            <p:cNvPr id="46158" name="Oval 141"/>
            <p:cNvSpPr>
              <a:spLocks noChangeArrowheads="1"/>
            </p:cNvSpPr>
            <p:nvPr/>
          </p:nvSpPr>
          <p:spPr bwMode="auto">
            <a:xfrm>
              <a:off x="941" y="3774"/>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59" name="Text Box 142"/>
            <p:cNvSpPr txBox="1">
              <a:spLocks noChangeArrowheads="1"/>
            </p:cNvSpPr>
            <p:nvPr/>
          </p:nvSpPr>
          <p:spPr bwMode="auto">
            <a:xfrm>
              <a:off x="795" y="3825"/>
              <a:ext cx="508" cy="173"/>
            </a:xfrm>
            <a:prstGeom prst="rect">
              <a:avLst/>
            </a:prstGeom>
            <a:noFill/>
            <a:ln w="9525" algn="ctr">
              <a:noFill/>
              <a:miter lim="800000"/>
              <a:headEnd/>
              <a:tailEnd/>
            </a:ln>
          </p:spPr>
          <p:txBody>
            <a:bodyPr>
              <a:spAutoFit/>
            </a:bodyPr>
            <a:lstStyle/>
            <a:p>
              <a:pPr algn="ctr" eaLnBrk="0" hangingPunct="0">
                <a:spcBef>
                  <a:spcPct val="50000"/>
                </a:spcBef>
              </a:pPr>
              <a:r>
                <a:rPr lang="en-US" sz="1200"/>
                <a:t>PUCCH</a:t>
              </a:r>
            </a:p>
          </p:txBody>
        </p:sp>
      </p:grpSp>
      <p:sp>
        <p:nvSpPr>
          <p:cNvPr id="46144" name="Text Box 144"/>
          <p:cNvSpPr txBox="1">
            <a:spLocks noChangeArrowheads="1"/>
          </p:cNvSpPr>
          <p:nvPr/>
        </p:nvSpPr>
        <p:spPr bwMode="auto">
          <a:xfrm>
            <a:off x="4800600" y="5473700"/>
            <a:ext cx="1282700" cy="549275"/>
          </a:xfrm>
          <a:prstGeom prst="rect">
            <a:avLst/>
          </a:prstGeom>
          <a:noFill/>
          <a:ln w="9525">
            <a:noFill/>
            <a:miter lim="800000"/>
            <a:headEnd/>
            <a:tailEnd/>
          </a:ln>
        </p:spPr>
        <p:txBody>
          <a:bodyPr>
            <a:spAutoFit/>
          </a:bodyPr>
          <a:lstStyle/>
          <a:p>
            <a:pPr eaLnBrk="0" hangingPunct="0">
              <a:spcBef>
                <a:spcPct val="50000"/>
              </a:spcBef>
            </a:pPr>
            <a:r>
              <a:rPr lang="sv-SE" sz="1000">
                <a:solidFill>
                  <a:schemeClr val="accent2"/>
                </a:solidFill>
              </a:rPr>
              <a:t>ACK/NACK</a:t>
            </a:r>
            <a:br>
              <a:rPr lang="sv-SE" sz="1000">
                <a:solidFill>
                  <a:schemeClr val="accent2"/>
                </a:solidFill>
              </a:rPr>
            </a:br>
            <a:r>
              <a:rPr lang="sv-SE" sz="1000">
                <a:solidFill>
                  <a:schemeClr val="accent2"/>
                </a:solidFill>
              </a:rPr>
              <a:t>CQI</a:t>
            </a:r>
            <a:br>
              <a:rPr lang="sv-SE" sz="1000">
                <a:solidFill>
                  <a:schemeClr val="accent2"/>
                </a:solidFill>
              </a:rPr>
            </a:br>
            <a:r>
              <a:rPr lang="sv-SE" sz="1000">
                <a:solidFill>
                  <a:schemeClr val="accent2"/>
                </a:solidFill>
              </a:rPr>
              <a:t>Scheduling req.</a:t>
            </a:r>
            <a:endParaRPr lang="en-US" sz="1000">
              <a:solidFill>
                <a:schemeClr val="accent2"/>
              </a:solidFill>
            </a:endParaRPr>
          </a:p>
        </p:txBody>
      </p:sp>
      <p:sp>
        <p:nvSpPr>
          <p:cNvPr id="46145" name="Text Box 147"/>
          <p:cNvSpPr txBox="1">
            <a:spLocks noChangeArrowheads="1"/>
          </p:cNvSpPr>
          <p:nvPr/>
        </p:nvSpPr>
        <p:spPr bwMode="auto">
          <a:xfrm>
            <a:off x="3149600" y="4546600"/>
            <a:ext cx="1130300" cy="701675"/>
          </a:xfrm>
          <a:prstGeom prst="rect">
            <a:avLst/>
          </a:prstGeom>
          <a:noFill/>
          <a:ln w="9525">
            <a:noFill/>
            <a:miter lim="800000"/>
            <a:headEnd/>
            <a:tailEnd/>
          </a:ln>
        </p:spPr>
        <p:txBody>
          <a:bodyPr>
            <a:spAutoFit/>
          </a:bodyPr>
          <a:lstStyle/>
          <a:p>
            <a:pPr eaLnBrk="0" hangingPunct="0">
              <a:spcBef>
                <a:spcPct val="50000"/>
              </a:spcBef>
            </a:pPr>
            <a:r>
              <a:rPr lang="sv-SE" sz="1000">
                <a:solidFill>
                  <a:schemeClr val="accent2"/>
                </a:solidFill>
              </a:rPr>
              <a:t>-Sched TF DL</a:t>
            </a:r>
            <a:br>
              <a:rPr lang="sv-SE" sz="1000">
                <a:solidFill>
                  <a:schemeClr val="accent2"/>
                </a:solidFill>
              </a:rPr>
            </a:br>
            <a:r>
              <a:rPr lang="sv-SE" sz="1000">
                <a:solidFill>
                  <a:schemeClr val="accent2"/>
                </a:solidFill>
              </a:rPr>
              <a:t>-Sched grant UL</a:t>
            </a:r>
            <a:br>
              <a:rPr lang="sv-SE" sz="1000">
                <a:solidFill>
                  <a:schemeClr val="accent2"/>
                </a:solidFill>
              </a:rPr>
            </a:br>
            <a:r>
              <a:rPr lang="sv-SE" sz="1000">
                <a:solidFill>
                  <a:schemeClr val="accent2"/>
                </a:solidFill>
              </a:rPr>
              <a:t>-Pwr Ctrl cmd</a:t>
            </a:r>
            <a:br>
              <a:rPr lang="sv-SE" sz="1000">
                <a:solidFill>
                  <a:schemeClr val="accent2"/>
                </a:solidFill>
              </a:rPr>
            </a:br>
            <a:r>
              <a:rPr lang="sv-SE" sz="1000">
                <a:solidFill>
                  <a:schemeClr val="accent2"/>
                </a:solidFill>
              </a:rPr>
              <a:t>-HARQ info</a:t>
            </a:r>
            <a:endParaRPr lang="en-US" sz="1000">
              <a:solidFill>
                <a:schemeClr val="accent2"/>
              </a:solidFill>
            </a:endParaRPr>
          </a:p>
        </p:txBody>
      </p:sp>
      <p:sp>
        <p:nvSpPr>
          <p:cNvPr id="46146" name="Text Box 148"/>
          <p:cNvSpPr txBox="1">
            <a:spLocks noChangeArrowheads="1"/>
          </p:cNvSpPr>
          <p:nvPr/>
        </p:nvSpPr>
        <p:spPr bwMode="auto">
          <a:xfrm>
            <a:off x="2349500" y="2692400"/>
            <a:ext cx="965200" cy="274638"/>
          </a:xfrm>
          <a:prstGeom prst="rect">
            <a:avLst/>
          </a:prstGeom>
          <a:noFill/>
          <a:ln w="9525">
            <a:noFill/>
            <a:miter lim="800000"/>
            <a:headEnd/>
            <a:tailEnd/>
          </a:ln>
        </p:spPr>
        <p:txBody>
          <a:bodyPr>
            <a:spAutoFit/>
          </a:bodyPr>
          <a:lstStyle/>
          <a:p>
            <a:pPr eaLnBrk="0" hangingPunct="0">
              <a:spcBef>
                <a:spcPct val="50000"/>
              </a:spcBef>
            </a:pPr>
            <a:r>
              <a:rPr lang="sv-SE" sz="1200"/>
              <a:t>pri   sec</a:t>
            </a:r>
            <a:endParaRPr lang="en-US" sz="1200"/>
          </a:p>
        </p:txBody>
      </p:sp>
      <p:grpSp>
        <p:nvGrpSpPr>
          <p:cNvPr id="46147" name="Group 150"/>
          <p:cNvGrpSpPr>
            <a:grpSpLocks/>
          </p:cNvGrpSpPr>
          <p:nvPr/>
        </p:nvGrpSpPr>
        <p:grpSpPr bwMode="auto">
          <a:xfrm>
            <a:off x="298450" y="5230813"/>
            <a:ext cx="806450" cy="355600"/>
            <a:chOff x="795" y="3774"/>
            <a:chExt cx="508" cy="224"/>
          </a:xfrm>
        </p:grpSpPr>
        <p:sp>
          <p:nvSpPr>
            <p:cNvPr id="46156" name="Oval 151"/>
            <p:cNvSpPr>
              <a:spLocks noChangeArrowheads="1"/>
            </p:cNvSpPr>
            <p:nvPr/>
          </p:nvSpPr>
          <p:spPr bwMode="auto">
            <a:xfrm>
              <a:off x="941" y="3774"/>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57" name="Text Box 152"/>
            <p:cNvSpPr txBox="1">
              <a:spLocks noChangeArrowheads="1"/>
            </p:cNvSpPr>
            <p:nvPr/>
          </p:nvSpPr>
          <p:spPr bwMode="auto">
            <a:xfrm>
              <a:off x="795" y="3825"/>
              <a:ext cx="508" cy="173"/>
            </a:xfrm>
            <a:prstGeom prst="rect">
              <a:avLst/>
            </a:prstGeom>
            <a:noFill/>
            <a:ln w="9525" algn="ctr">
              <a:noFill/>
              <a:miter lim="800000"/>
              <a:headEnd/>
              <a:tailEnd/>
            </a:ln>
          </p:spPr>
          <p:txBody>
            <a:bodyPr>
              <a:spAutoFit/>
            </a:bodyPr>
            <a:lstStyle/>
            <a:p>
              <a:pPr algn="ctr" eaLnBrk="0" hangingPunct="0">
                <a:spcBef>
                  <a:spcPct val="50000"/>
                </a:spcBef>
              </a:pPr>
              <a:r>
                <a:rPr lang="en-US" sz="1200"/>
                <a:t>PMCH</a:t>
              </a:r>
            </a:p>
          </p:txBody>
        </p:sp>
      </p:grpSp>
      <p:grpSp>
        <p:nvGrpSpPr>
          <p:cNvPr id="46148" name="Group 153"/>
          <p:cNvGrpSpPr>
            <a:grpSpLocks/>
          </p:cNvGrpSpPr>
          <p:nvPr/>
        </p:nvGrpSpPr>
        <p:grpSpPr bwMode="auto">
          <a:xfrm>
            <a:off x="3911600" y="5214938"/>
            <a:ext cx="806450" cy="355600"/>
            <a:chOff x="795" y="3774"/>
            <a:chExt cx="508" cy="224"/>
          </a:xfrm>
        </p:grpSpPr>
        <p:sp>
          <p:nvSpPr>
            <p:cNvPr id="46154" name="Oval 154"/>
            <p:cNvSpPr>
              <a:spLocks noChangeArrowheads="1"/>
            </p:cNvSpPr>
            <p:nvPr/>
          </p:nvSpPr>
          <p:spPr bwMode="auto">
            <a:xfrm>
              <a:off x="941" y="3774"/>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55" name="Text Box 155"/>
            <p:cNvSpPr txBox="1">
              <a:spLocks noChangeArrowheads="1"/>
            </p:cNvSpPr>
            <p:nvPr/>
          </p:nvSpPr>
          <p:spPr bwMode="auto">
            <a:xfrm>
              <a:off x="795" y="3825"/>
              <a:ext cx="508" cy="173"/>
            </a:xfrm>
            <a:prstGeom prst="rect">
              <a:avLst/>
            </a:prstGeom>
            <a:noFill/>
            <a:ln w="9525" algn="ctr">
              <a:noFill/>
              <a:miter lim="800000"/>
              <a:headEnd/>
              <a:tailEnd/>
            </a:ln>
          </p:spPr>
          <p:txBody>
            <a:bodyPr>
              <a:spAutoFit/>
            </a:bodyPr>
            <a:lstStyle/>
            <a:p>
              <a:pPr algn="ctr" eaLnBrk="0" hangingPunct="0">
                <a:spcBef>
                  <a:spcPct val="50000"/>
                </a:spcBef>
              </a:pPr>
              <a:r>
                <a:rPr lang="en-US" sz="1200"/>
                <a:t>PHICH</a:t>
              </a:r>
            </a:p>
          </p:txBody>
        </p:sp>
      </p:grpSp>
      <p:grpSp>
        <p:nvGrpSpPr>
          <p:cNvPr id="46149" name="Group 159"/>
          <p:cNvGrpSpPr>
            <a:grpSpLocks/>
          </p:cNvGrpSpPr>
          <p:nvPr/>
        </p:nvGrpSpPr>
        <p:grpSpPr bwMode="auto">
          <a:xfrm>
            <a:off x="3136900" y="5227638"/>
            <a:ext cx="806450" cy="355600"/>
            <a:chOff x="795" y="3774"/>
            <a:chExt cx="508" cy="224"/>
          </a:xfrm>
        </p:grpSpPr>
        <p:sp>
          <p:nvSpPr>
            <p:cNvPr id="46152" name="Oval 160"/>
            <p:cNvSpPr>
              <a:spLocks noChangeArrowheads="1"/>
            </p:cNvSpPr>
            <p:nvPr/>
          </p:nvSpPr>
          <p:spPr bwMode="auto">
            <a:xfrm>
              <a:off x="941" y="3774"/>
              <a:ext cx="210" cy="56"/>
            </a:xfrm>
            <a:prstGeom prst="ellipse">
              <a:avLst/>
            </a:prstGeom>
            <a:solidFill>
              <a:srgbClr val="FFFFCC"/>
            </a:solidFill>
            <a:ln w="9525" algn="ctr">
              <a:solidFill>
                <a:srgbClr val="000000"/>
              </a:solidFill>
              <a:round/>
              <a:headEnd/>
              <a:tailEnd/>
            </a:ln>
          </p:spPr>
          <p:txBody>
            <a:bodyPr wrap="none" anchor="ctr"/>
            <a:lstStyle/>
            <a:p>
              <a:pPr eaLnBrk="0" hangingPunct="0"/>
              <a:endParaRPr lang="en-US"/>
            </a:p>
          </p:txBody>
        </p:sp>
        <p:sp>
          <p:nvSpPr>
            <p:cNvPr id="46153" name="Text Box 161"/>
            <p:cNvSpPr txBox="1">
              <a:spLocks noChangeArrowheads="1"/>
            </p:cNvSpPr>
            <p:nvPr/>
          </p:nvSpPr>
          <p:spPr bwMode="auto">
            <a:xfrm>
              <a:off x="795" y="3825"/>
              <a:ext cx="508" cy="173"/>
            </a:xfrm>
            <a:prstGeom prst="rect">
              <a:avLst/>
            </a:prstGeom>
            <a:noFill/>
            <a:ln w="9525" algn="ctr">
              <a:noFill/>
              <a:miter lim="800000"/>
              <a:headEnd/>
              <a:tailEnd/>
            </a:ln>
          </p:spPr>
          <p:txBody>
            <a:bodyPr>
              <a:spAutoFit/>
            </a:bodyPr>
            <a:lstStyle/>
            <a:p>
              <a:pPr algn="ctr" eaLnBrk="0" hangingPunct="0">
                <a:spcBef>
                  <a:spcPct val="50000"/>
                </a:spcBef>
              </a:pPr>
              <a:r>
                <a:rPr lang="en-US" sz="1200"/>
                <a:t>PDCCH</a:t>
              </a:r>
            </a:p>
          </p:txBody>
        </p:sp>
      </p:grpSp>
      <p:sp>
        <p:nvSpPr>
          <p:cNvPr id="46150" name="Text Box 162"/>
          <p:cNvSpPr txBox="1">
            <a:spLocks noChangeArrowheads="1"/>
          </p:cNvSpPr>
          <p:nvPr/>
        </p:nvSpPr>
        <p:spPr bwMode="auto">
          <a:xfrm>
            <a:off x="4051300" y="4991100"/>
            <a:ext cx="1054100" cy="244475"/>
          </a:xfrm>
          <a:prstGeom prst="rect">
            <a:avLst/>
          </a:prstGeom>
          <a:noFill/>
          <a:ln w="9525">
            <a:noFill/>
            <a:miter lim="800000"/>
            <a:headEnd/>
            <a:tailEnd/>
          </a:ln>
        </p:spPr>
        <p:txBody>
          <a:bodyPr>
            <a:spAutoFit/>
          </a:bodyPr>
          <a:lstStyle/>
          <a:p>
            <a:pPr eaLnBrk="0" hangingPunct="0">
              <a:spcBef>
                <a:spcPct val="50000"/>
              </a:spcBef>
            </a:pPr>
            <a:r>
              <a:rPr lang="sv-SE" sz="1000">
                <a:solidFill>
                  <a:schemeClr val="accent2"/>
                </a:solidFill>
              </a:rPr>
              <a:t>ACK/NACK</a:t>
            </a:r>
            <a:endParaRPr lang="en-US" sz="1000">
              <a:solidFill>
                <a:schemeClr val="accent2"/>
              </a:solidFill>
            </a:endParaRPr>
          </a:p>
        </p:txBody>
      </p:sp>
      <p:sp>
        <p:nvSpPr>
          <p:cNvPr id="46151" name="Text Box 163"/>
          <p:cNvSpPr txBox="1">
            <a:spLocks noChangeArrowheads="1"/>
          </p:cNvSpPr>
          <p:nvPr/>
        </p:nvSpPr>
        <p:spPr bwMode="auto">
          <a:xfrm>
            <a:off x="2514600" y="4864100"/>
            <a:ext cx="647700" cy="396875"/>
          </a:xfrm>
          <a:prstGeom prst="rect">
            <a:avLst/>
          </a:prstGeom>
          <a:noFill/>
          <a:ln w="9525">
            <a:noFill/>
            <a:miter lim="800000"/>
            <a:headEnd/>
            <a:tailEnd/>
          </a:ln>
        </p:spPr>
        <p:txBody>
          <a:bodyPr>
            <a:spAutoFit/>
          </a:bodyPr>
          <a:lstStyle/>
          <a:p>
            <a:pPr algn="ctr" eaLnBrk="0" hangingPunct="0">
              <a:spcBef>
                <a:spcPct val="50000"/>
              </a:spcBef>
            </a:pPr>
            <a:r>
              <a:rPr lang="sv-SE" sz="1000">
                <a:solidFill>
                  <a:schemeClr val="accent2"/>
                </a:solidFill>
              </a:rPr>
              <a:t>PDCCH info</a:t>
            </a:r>
            <a:endParaRPr lang="en-US" sz="1000">
              <a:solidFill>
                <a:schemeClr val="accent2"/>
              </a:solidFill>
            </a:endParaRPr>
          </a:p>
        </p:txBody>
      </p:sp>
    </p:spTree>
    <p:extLst>
      <p:ext uri="{BB962C8B-B14F-4D97-AF65-F5344CB8AC3E}">
        <p14:creationId xmlns:p14="http://schemas.microsoft.com/office/powerpoint/2010/main" val="3810377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255929457"/>
              </p:ext>
            </p:extLst>
          </p:nvPr>
        </p:nvGraphicFramePr>
        <p:xfrm>
          <a:off x="381000" y="1524000"/>
          <a:ext cx="8382001" cy="4800600"/>
        </p:xfrm>
        <a:graphic>
          <a:graphicData uri="http://schemas.openxmlformats.org/drawingml/2006/table">
            <a:tbl>
              <a:tblPr/>
              <a:tblGrid>
                <a:gridCol w="3460012">
                  <a:extLst>
                    <a:ext uri="{9D8B030D-6E8A-4147-A177-3AD203B41FA5}">
                      <a16:colId xmlns:a16="http://schemas.microsoft.com/office/drawing/2014/main" val="20000"/>
                    </a:ext>
                  </a:extLst>
                </a:gridCol>
                <a:gridCol w="1640663">
                  <a:extLst>
                    <a:ext uri="{9D8B030D-6E8A-4147-A177-3AD203B41FA5}">
                      <a16:colId xmlns:a16="http://schemas.microsoft.com/office/drawing/2014/main" val="20001"/>
                    </a:ext>
                  </a:extLst>
                </a:gridCol>
                <a:gridCol w="1640663">
                  <a:extLst>
                    <a:ext uri="{9D8B030D-6E8A-4147-A177-3AD203B41FA5}">
                      <a16:colId xmlns:a16="http://schemas.microsoft.com/office/drawing/2014/main" val="20002"/>
                    </a:ext>
                  </a:extLst>
                </a:gridCol>
                <a:gridCol w="1640663">
                  <a:extLst>
                    <a:ext uri="{9D8B030D-6E8A-4147-A177-3AD203B41FA5}">
                      <a16:colId xmlns:a16="http://schemas.microsoft.com/office/drawing/2014/main" val="20003"/>
                    </a:ext>
                  </a:extLst>
                </a:gridCol>
              </a:tblGrid>
              <a:tr h="606186">
                <a:tc>
                  <a:txBody>
                    <a:bodyPr/>
                    <a:lstStyle/>
                    <a:p>
                      <a:pPr algn="l"/>
                      <a:r>
                        <a:rPr lang="en-US" sz="1600" dirty="0">
                          <a:effectLst/>
                        </a:rPr>
                        <a:t>Channel Name</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tc>
                  <a:txBody>
                    <a:bodyPr/>
                    <a:lstStyle/>
                    <a:p>
                      <a:pPr algn="l"/>
                      <a:r>
                        <a:rPr lang="en-US" sz="1600">
                          <a:effectLst/>
                        </a:rPr>
                        <a:t>Acronym</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tc>
                  <a:txBody>
                    <a:bodyPr/>
                    <a:lstStyle/>
                    <a:p>
                      <a:pPr algn="l"/>
                      <a:r>
                        <a:rPr lang="en-US" sz="1600">
                          <a:effectLst/>
                        </a:rPr>
                        <a:t>Control channel</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tc>
                  <a:txBody>
                    <a:bodyPr/>
                    <a:lstStyle/>
                    <a:p>
                      <a:pPr algn="l"/>
                      <a:r>
                        <a:rPr lang="en-US" sz="1600">
                          <a:effectLst/>
                        </a:rPr>
                        <a:t>Traffic channel</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599202">
                <a:tc>
                  <a:txBody>
                    <a:bodyPr/>
                    <a:lstStyle/>
                    <a:p>
                      <a:r>
                        <a:rPr lang="en-US" sz="1600">
                          <a:effectLst/>
                        </a:rPr>
                        <a:t>Broadcast Control Channel</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BCCH</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X</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 </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1"/>
                  </a:ext>
                </a:extLst>
              </a:tr>
              <a:tr h="599202">
                <a:tc>
                  <a:txBody>
                    <a:bodyPr/>
                    <a:lstStyle/>
                    <a:p>
                      <a:r>
                        <a:rPr lang="en-US" sz="1600">
                          <a:effectLst/>
                        </a:rPr>
                        <a:t>Paging Control Channel</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dirty="0">
                          <a:effectLst/>
                        </a:rPr>
                        <a:t>PCCH</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X</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 </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2"/>
                  </a:ext>
                </a:extLst>
              </a:tr>
              <a:tr h="599202">
                <a:tc>
                  <a:txBody>
                    <a:bodyPr/>
                    <a:lstStyle/>
                    <a:p>
                      <a:r>
                        <a:rPr lang="en-US" sz="1600">
                          <a:effectLst/>
                        </a:rPr>
                        <a:t>Common Control Channel</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dirty="0">
                          <a:effectLst/>
                        </a:rPr>
                        <a:t>CCCH</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X</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 </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3"/>
                  </a:ext>
                </a:extLst>
              </a:tr>
              <a:tr h="599202">
                <a:tc>
                  <a:txBody>
                    <a:bodyPr/>
                    <a:lstStyle/>
                    <a:p>
                      <a:r>
                        <a:rPr lang="en-US" sz="1600">
                          <a:effectLst/>
                        </a:rPr>
                        <a:t>Dedicated Control Channel</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DCCH</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X</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 </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4"/>
                  </a:ext>
                </a:extLst>
              </a:tr>
              <a:tr h="599202">
                <a:tc>
                  <a:txBody>
                    <a:bodyPr/>
                    <a:lstStyle/>
                    <a:p>
                      <a:r>
                        <a:rPr lang="en-US" sz="1600">
                          <a:effectLst/>
                        </a:rPr>
                        <a:t>Multicast Control Channel</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MCCH</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X</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 </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5"/>
                  </a:ext>
                </a:extLst>
              </a:tr>
              <a:tr h="599202">
                <a:tc>
                  <a:txBody>
                    <a:bodyPr/>
                    <a:lstStyle/>
                    <a:p>
                      <a:r>
                        <a:rPr lang="en-US" sz="1600">
                          <a:effectLst/>
                        </a:rPr>
                        <a:t>Dedicated Traffic Channel</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DTCH</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 </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X</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6"/>
                  </a:ext>
                </a:extLst>
              </a:tr>
              <a:tr h="599202">
                <a:tc>
                  <a:txBody>
                    <a:bodyPr/>
                    <a:lstStyle/>
                    <a:p>
                      <a:r>
                        <a:rPr lang="en-US" sz="1600">
                          <a:effectLst/>
                        </a:rPr>
                        <a:t>Multicast Traffic Channel</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MTCH</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a:effectLst/>
                        </a:rPr>
                        <a:t> </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600" dirty="0">
                          <a:effectLst/>
                        </a:rPr>
                        <a:t>X</a:t>
                      </a:r>
                    </a:p>
                  </a:txBody>
                  <a:tcPr marL="41845" marR="41845" marT="41845" marB="4184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7"/>
                  </a:ext>
                </a:extLst>
              </a:tr>
            </a:tbl>
          </a:graphicData>
        </a:graphic>
      </p:graphicFrame>
      <p:sp>
        <p:nvSpPr>
          <p:cNvPr id="4" name="Rectangle 6"/>
          <p:cNvSpPr>
            <a:spLocks noGrp="1" noChangeArrowheads="1"/>
          </p:cNvSpPr>
          <p:nvPr>
            <p:ph type="title"/>
          </p:nvPr>
        </p:nvSpPr>
        <p:spPr/>
        <p:txBody>
          <a:bodyPr/>
          <a:lstStyle/>
          <a:p>
            <a:r>
              <a:rPr lang="en-US" dirty="0"/>
              <a:t>Channel Structure</a:t>
            </a:r>
          </a:p>
        </p:txBody>
      </p:sp>
    </p:spTree>
    <p:extLst>
      <p:ext uri="{BB962C8B-B14F-4D97-AF65-F5344CB8AC3E}">
        <p14:creationId xmlns:p14="http://schemas.microsoft.com/office/powerpoint/2010/main" val="110598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Channel Structure</a:t>
            </a:r>
          </a:p>
        </p:txBody>
      </p:sp>
      <p:graphicFrame>
        <p:nvGraphicFramePr>
          <p:cNvPr id="3" name="Table 2"/>
          <p:cNvGraphicFramePr>
            <a:graphicFrameLocks noGrp="1"/>
          </p:cNvGraphicFramePr>
          <p:nvPr>
            <p:extLst>
              <p:ext uri="{D42A27DB-BD31-4B8C-83A1-F6EECF244321}">
                <p14:modId xmlns:p14="http://schemas.microsoft.com/office/powerpoint/2010/main" val="2555441693"/>
              </p:ext>
            </p:extLst>
          </p:nvPr>
        </p:nvGraphicFramePr>
        <p:xfrm>
          <a:off x="381000" y="1600200"/>
          <a:ext cx="8458199" cy="4419601"/>
        </p:xfrm>
        <a:graphic>
          <a:graphicData uri="http://schemas.openxmlformats.org/drawingml/2006/table">
            <a:tbl>
              <a:tblPr/>
              <a:tblGrid>
                <a:gridCol w="3491468">
                  <a:extLst>
                    <a:ext uri="{9D8B030D-6E8A-4147-A177-3AD203B41FA5}">
                      <a16:colId xmlns:a16="http://schemas.microsoft.com/office/drawing/2014/main" val="20000"/>
                    </a:ext>
                  </a:extLst>
                </a:gridCol>
                <a:gridCol w="1655577">
                  <a:extLst>
                    <a:ext uri="{9D8B030D-6E8A-4147-A177-3AD203B41FA5}">
                      <a16:colId xmlns:a16="http://schemas.microsoft.com/office/drawing/2014/main" val="20001"/>
                    </a:ext>
                  </a:extLst>
                </a:gridCol>
                <a:gridCol w="1655577">
                  <a:extLst>
                    <a:ext uri="{9D8B030D-6E8A-4147-A177-3AD203B41FA5}">
                      <a16:colId xmlns:a16="http://schemas.microsoft.com/office/drawing/2014/main" val="20002"/>
                    </a:ext>
                  </a:extLst>
                </a:gridCol>
                <a:gridCol w="1655577">
                  <a:extLst>
                    <a:ext uri="{9D8B030D-6E8A-4147-A177-3AD203B41FA5}">
                      <a16:colId xmlns:a16="http://schemas.microsoft.com/office/drawing/2014/main" val="20003"/>
                    </a:ext>
                  </a:extLst>
                </a:gridCol>
              </a:tblGrid>
              <a:tr h="478996">
                <a:tc>
                  <a:txBody>
                    <a:bodyPr/>
                    <a:lstStyle/>
                    <a:p>
                      <a:pPr algn="l"/>
                      <a:r>
                        <a:rPr lang="en-US" dirty="0">
                          <a:effectLst/>
                        </a:rPr>
                        <a:t>Channel Name</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tc>
                  <a:txBody>
                    <a:bodyPr/>
                    <a:lstStyle/>
                    <a:p>
                      <a:pPr algn="l"/>
                      <a:r>
                        <a:rPr lang="en-US">
                          <a:effectLst/>
                        </a:rPr>
                        <a:t>Acronym</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tc>
                  <a:txBody>
                    <a:bodyPr/>
                    <a:lstStyle/>
                    <a:p>
                      <a:pPr algn="l"/>
                      <a:r>
                        <a:rPr lang="en-US">
                          <a:effectLst/>
                        </a:rPr>
                        <a:t>Downlink</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tc>
                  <a:txBody>
                    <a:bodyPr/>
                    <a:lstStyle/>
                    <a:p>
                      <a:pPr algn="l"/>
                      <a:r>
                        <a:rPr lang="en-US">
                          <a:effectLst/>
                        </a:rPr>
                        <a:t>Uplink</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478996">
                <a:tc>
                  <a:txBody>
                    <a:bodyPr/>
                    <a:lstStyle/>
                    <a:p>
                      <a:r>
                        <a:rPr lang="en-US">
                          <a:effectLst/>
                        </a:rPr>
                        <a:t>Broadcast Channel</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BCH</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X</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 </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1"/>
                  </a:ext>
                </a:extLst>
              </a:tr>
              <a:tr h="834539">
                <a:tc>
                  <a:txBody>
                    <a:bodyPr/>
                    <a:lstStyle/>
                    <a:p>
                      <a:r>
                        <a:rPr lang="en-US">
                          <a:effectLst/>
                        </a:rPr>
                        <a:t>Downlink Shared Channel</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DL-SCH</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X</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 </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2"/>
                  </a:ext>
                </a:extLst>
              </a:tr>
              <a:tr h="478996">
                <a:tc>
                  <a:txBody>
                    <a:bodyPr/>
                    <a:lstStyle/>
                    <a:p>
                      <a:r>
                        <a:rPr lang="en-US">
                          <a:effectLst/>
                        </a:rPr>
                        <a:t>Paging Channel</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PCH</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X</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 </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3"/>
                  </a:ext>
                </a:extLst>
              </a:tr>
              <a:tr h="478996">
                <a:tc>
                  <a:txBody>
                    <a:bodyPr/>
                    <a:lstStyle/>
                    <a:p>
                      <a:r>
                        <a:rPr lang="en-US">
                          <a:effectLst/>
                        </a:rPr>
                        <a:t>Multicast Channel</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MCH</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X</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 </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4"/>
                  </a:ext>
                </a:extLst>
              </a:tr>
              <a:tr h="834539">
                <a:tc>
                  <a:txBody>
                    <a:bodyPr/>
                    <a:lstStyle/>
                    <a:p>
                      <a:r>
                        <a:rPr lang="en-US">
                          <a:effectLst/>
                        </a:rPr>
                        <a:t>Uplink Shared Channel</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UL-SCH</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 </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X</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5"/>
                  </a:ext>
                </a:extLst>
              </a:tr>
              <a:tr h="834539">
                <a:tc>
                  <a:txBody>
                    <a:bodyPr/>
                    <a:lstStyle/>
                    <a:p>
                      <a:r>
                        <a:rPr lang="en-US">
                          <a:effectLst/>
                        </a:rPr>
                        <a:t>Random Access Channel</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RACH</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 </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dirty="0">
                          <a:effectLst/>
                        </a:rPr>
                        <a:t>X</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64712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Channel Structure</a:t>
            </a:r>
          </a:p>
        </p:txBody>
      </p:sp>
      <p:graphicFrame>
        <p:nvGraphicFramePr>
          <p:cNvPr id="3" name="Table 2"/>
          <p:cNvGraphicFramePr>
            <a:graphicFrameLocks noGrp="1"/>
          </p:cNvGraphicFramePr>
          <p:nvPr>
            <p:extLst>
              <p:ext uri="{D42A27DB-BD31-4B8C-83A1-F6EECF244321}">
                <p14:modId xmlns:p14="http://schemas.microsoft.com/office/powerpoint/2010/main" val="1246679472"/>
              </p:ext>
            </p:extLst>
          </p:nvPr>
        </p:nvGraphicFramePr>
        <p:xfrm>
          <a:off x="457200" y="1828802"/>
          <a:ext cx="8229599" cy="3962398"/>
        </p:xfrm>
        <a:graphic>
          <a:graphicData uri="http://schemas.openxmlformats.org/drawingml/2006/table">
            <a:tbl>
              <a:tblPr/>
              <a:tblGrid>
                <a:gridCol w="3397103">
                  <a:extLst>
                    <a:ext uri="{9D8B030D-6E8A-4147-A177-3AD203B41FA5}">
                      <a16:colId xmlns:a16="http://schemas.microsoft.com/office/drawing/2014/main" val="20000"/>
                    </a:ext>
                  </a:extLst>
                </a:gridCol>
                <a:gridCol w="1610832">
                  <a:extLst>
                    <a:ext uri="{9D8B030D-6E8A-4147-A177-3AD203B41FA5}">
                      <a16:colId xmlns:a16="http://schemas.microsoft.com/office/drawing/2014/main" val="20001"/>
                    </a:ext>
                  </a:extLst>
                </a:gridCol>
                <a:gridCol w="1610832">
                  <a:extLst>
                    <a:ext uri="{9D8B030D-6E8A-4147-A177-3AD203B41FA5}">
                      <a16:colId xmlns:a16="http://schemas.microsoft.com/office/drawing/2014/main" val="20002"/>
                    </a:ext>
                  </a:extLst>
                </a:gridCol>
                <a:gridCol w="1610832">
                  <a:extLst>
                    <a:ext uri="{9D8B030D-6E8A-4147-A177-3AD203B41FA5}">
                      <a16:colId xmlns:a16="http://schemas.microsoft.com/office/drawing/2014/main" val="20003"/>
                    </a:ext>
                  </a:extLst>
                </a:gridCol>
              </a:tblGrid>
              <a:tr h="408018">
                <a:tc>
                  <a:txBody>
                    <a:bodyPr/>
                    <a:lstStyle/>
                    <a:p>
                      <a:pPr algn="l"/>
                      <a:r>
                        <a:rPr lang="en-US">
                          <a:effectLst/>
                        </a:rPr>
                        <a:t>Channel Name</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tc>
                  <a:txBody>
                    <a:bodyPr/>
                    <a:lstStyle/>
                    <a:p>
                      <a:pPr algn="l"/>
                      <a:r>
                        <a:rPr lang="en-US">
                          <a:effectLst/>
                        </a:rPr>
                        <a:t>Acronym</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tc>
                  <a:txBody>
                    <a:bodyPr/>
                    <a:lstStyle/>
                    <a:p>
                      <a:pPr algn="l"/>
                      <a:r>
                        <a:rPr lang="en-US">
                          <a:effectLst/>
                        </a:rPr>
                        <a:t>Downlink</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tc>
                  <a:txBody>
                    <a:bodyPr/>
                    <a:lstStyle/>
                    <a:p>
                      <a:pPr algn="l"/>
                      <a:r>
                        <a:rPr lang="en-US">
                          <a:effectLst/>
                        </a:rPr>
                        <a:t>Uplink</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710876">
                <a:tc>
                  <a:txBody>
                    <a:bodyPr/>
                    <a:lstStyle/>
                    <a:p>
                      <a:r>
                        <a:rPr lang="en-US">
                          <a:effectLst/>
                        </a:rPr>
                        <a:t>Physical downlink shared channel</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PDSCH</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X</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 </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1"/>
                  </a:ext>
                </a:extLst>
              </a:tr>
              <a:tr h="710876">
                <a:tc>
                  <a:txBody>
                    <a:bodyPr/>
                    <a:lstStyle/>
                    <a:p>
                      <a:r>
                        <a:rPr lang="en-US">
                          <a:effectLst/>
                        </a:rPr>
                        <a:t>Physical broadcast channel</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PBCH</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X</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 </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2"/>
                  </a:ext>
                </a:extLst>
              </a:tr>
              <a:tr h="710876">
                <a:tc>
                  <a:txBody>
                    <a:bodyPr/>
                    <a:lstStyle/>
                    <a:p>
                      <a:r>
                        <a:rPr lang="en-US">
                          <a:effectLst/>
                        </a:rPr>
                        <a:t>Physical multicast channel</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PMCH</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X</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 </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3"/>
                  </a:ext>
                </a:extLst>
              </a:tr>
              <a:tr h="710876">
                <a:tc>
                  <a:txBody>
                    <a:bodyPr/>
                    <a:lstStyle/>
                    <a:p>
                      <a:r>
                        <a:rPr lang="en-US">
                          <a:effectLst/>
                        </a:rPr>
                        <a:t>Physical uplink shared channel</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PUSCH</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 </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X</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4"/>
                  </a:ext>
                </a:extLst>
              </a:tr>
              <a:tr h="710876">
                <a:tc>
                  <a:txBody>
                    <a:bodyPr/>
                    <a:lstStyle/>
                    <a:p>
                      <a:r>
                        <a:rPr lang="en-US">
                          <a:effectLst/>
                        </a:rPr>
                        <a:t>Physical random access channel</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PRACH</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a:effectLst/>
                        </a:rPr>
                        <a:t> </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dirty="0">
                          <a:effectLst/>
                        </a:rPr>
                        <a:t>X</a:t>
                      </a:r>
                    </a:p>
                  </a:txBody>
                  <a:tcPr marL="47625" marR="47625" marT="47625" marB="47625">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1998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ctrTitle"/>
          </p:nvPr>
        </p:nvSpPr>
        <p:spPr/>
        <p:txBody>
          <a:bodyPr/>
          <a:lstStyle/>
          <a:p>
            <a:r>
              <a:rPr lang="en-US" i="1"/>
              <a:t>Time-domain Structure</a:t>
            </a:r>
          </a:p>
        </p:txBody>
      </p:sp>
    </p:spTree>
    <p:extLst>
      <p:ext uri="{BB962C8B-B14F-4D97-AF65-F5344CB8AC3E}">
        <p14:creationId xmlns:p14="http://schemas.microsoft.com/office/powerpoint/2010/main" val="3571375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r>
              <a:rPr lang="en-US"/>
              <a:t>Time-domain Structure</a:t>
            </a:r>
          </a:p>
        </p:txBody>
      </p:sp>
      <p:sp>
        <p:nvSpPr>
          <p:cNvPr id="48130" name="Rectangle 3"/>
          <p:cNvSpPr>
            <a:spLocks noGrp="1" noChangeArrowheads="1"/>
          </p:cNvSpPr>
          <p:nvPr>
            <p:ph type="body" idx="1"/>
          </p:nvPr>
        </p:nvSpPr>
        <p:spPr>
          <a:xfrm>
            <a:off x="304800" y="5595938"/>
            <a:ext cx="8064500" cy="676275"/>
          </a:xfrm>
        </p:spPr>
        <p:txBody>
          <a:bodyPr/>
          <a:lstStyle/>
          <a:p>
            <a:pPr>
              <a:lnSpc>
                <a:spcPct val="90000"/>
              </a:lnSpc>
            </a:pPr>
            <a:r>
              <a:rPr lang="en-US" sz="2000"/>
              <a:t>For TDD, subframe 0 and 5 are </a:t>
            </a:r>
            <a:r>
              <a:rPr lang="en-US" sz="2000" i="1"/>
              <a:t>always</a:t>
            </a:r>
            <a:r>
              <a:rPr lang="en-US" sz="2000"/>
              <a:t> downlink transmissions</a:t>
            </a:r>
          </a:p>
          <a:p>
            <a:pPr lvl="1">
              <a:lnSpc>
                <a:spcPct val="90000"/>
              </a:lnSpc>
            </a:pPr>
            <a:r>
              <a:rPr lang="en-US" sz="1800"/>
              <a:t>Used for cell search signals and broadcast of system information</a:t>
            </a:r>
          </a:p>
        </p:txBody>
      </p:sp>
      <p:grpSp>
        <p:nvGrpSpPr>
          <p:cNvPr id="48131" name="Group 4"/>
          <p:cNvGrpSpPr>
            <a:grpSpLocks/>
          </p:cNvGrpSpPr>
          <p:nvPr/>
        </p:nvGrpSpPr>
        <p:grpSpPr bwMode="auto">
          <a:xfrm>
            <a:off x="565150" y="1563688"/>
            <a:ext cx="7812088" cy="3675062"/>
            <a:chOff x="93" y="1739"/>
            <a:chExt cx="4921" cy="2315"/>
          </a:xfrm>
        </p:grpSpPr>
        <p:sp>
          <p:nvSpPr>
            <p:cNvPr id="48132" name="Rectangle 5" descr="Dark downward diagonal"/>
            <p:cNvSpPr>
              <a:spLocks noChangeArrowheads="1"/>
            </p:cNvSpPr>
            <p:nvPr/>
          </p:nvSpPr>
          <p:spPr bwMode="auto">
            <a:xfrm>
              <a:off x="1092" y="3772"/>
              <a:ext cx="168" cy="67"/>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8133" name="Rectangle 6"/>
            <p:cNvSpPr>
              <a:spLocks noChangeArrowheads="1"/>
            </p:cNvSpPr>
            <p:nvPr/>
          </p:nvSpPr>
          <p:spPr bwMode="auto">
            <a:xfrm>
              <a:off x="1260" y="3772"/>
              <a:ext cx="2136" cy="67"/>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34" name="Rectangle 7" descr="Dark downward diagonal"/>
            <p:cNvSpPr>
              <a:spLocks noChangeArrowheads="1"/>
            </p:cNvSpPr>
            <p:nvPr/>
          </p:nvSpPr>
          <p:spPr bwMode="auto">
            <a:xfrm>
              <a:off x="1006" y="3338"/>
              <a:ext cx="42" cy="67"/>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8135" name="Rectangle 8"/>
            <p:cNvSpPr>
              <a:spLocks noChangeArrowheads="1"/>
            </p:cNvSpPr>
            <p:nvPr/>
          </p:nvSpPr>
          <p:spPr bwMode="auto">
            <a:xfrm>
              <a:off x="1048" y="3338"/>
              <a:ext cx="535" cy="67"/>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36" name="Rectangle 9" descr="Dark downward diagonal"/>
            <p:cNvSpPr>
              <a:spLocks noChangeArrowheads="1"/>
            </p:cNvSpPr>
            <p:nvPr/>
          </p:nvSpPr>
          <p:spPr bwMode="auto">
            <a:xfrm>
              <a:off x="1582" y="3338"/>
              <a:ext cx="37" cy="67"/>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8137" name="Rectangle 10"/>
            <p:cNvSpPr>
              <a:spLocks noChangeArrowheads="1"/>
            </p:cNvSpPr>
            <p:nvPr/>
          </p:nvSpPr>
          <p:spPr bwMode="auto">
            <a:xfrm>
              <a:off x="1619" y="3338"/>
              <a:ext cx="534" cy="67"/>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38" name="Rectangle 11" descr="Dark downward diagonal"/>
            <p:cNvSpPr>
              <a:spLocks noChangeArrowheads="1"/>
            </p:cNvSpPr>
            <p:nvPr/>
          </p:nvSpPr>
          <p:spPr bwMode="auto">
            <a:xfrm>
              <a:off x="2153" y="3338"/>
              <a:ext cx="37" cy="67"/>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8139" name="Rectangle 12"/>
            <p:cNvSpPr>
              <a:spLocks noChangeArrowheads="1"/>
            </p:cNvSpPr>
            <p:nvPr/>
          </p:nvSpPr>
          <p:spPr bwMode="auto">
            <a:xfrm>
              <a:off x="2192" y="3338"/>
              <a:ext cx="534" cy="67"/>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40" name="Rectangle 13" descr="Dark downward diagonal"/>
            <p:cNvSpPr>
              <a:spLocks noChangeArrowheads="1"/>
            </p:cNvSpPr>
            <p:nvPr/>
          </p:nvSpPr>
          <p:spPr bwMode="auto">
            <a:xfrm>
              <a:off x="2725" y="3338"/>
              <a:ext cx="37" cy="67"/>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8141" name="Rectangle 14"/>
            <p:cNvSpPr>
              <a:spLocks noChangeArrowheads="1"/>
            </p:cNvSpPr>
            <p:nvPr/>
          </p:nvSpPr>
          <p:spPr bwMode="auto">
            <a:xfrm>
              <a:off x="2762" y="3338"/>
              <a:ext cx="535" cy="67"/>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42" name="Rectangle 15" descr="Dark downward diagonal"/>
            <p:cNvSpPr>
              <a:spLocks noChangeArrowheads="1"/>
            </p:cNvSpPr>
            <p:nvPr/>
          </p:nvSpPr>
          <p:spPr bwMode="auto">
            <a:xfrm>
              <a:off x="3297" y="3338"/>
              <a:ext cx="36" cy="67"/>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8143" name="Rectangle 16"/>
            <p:cNvSpPr>
              <a:spLocks noChangeArrowheads="1"/>
            </p:cNvSpPr>
            <p:nvPr/>
          </p:nvSpPr>
          <p:spPr bwMode="auto">
            <a:xfrm>
              <a:off x="3335" y="3338"/>
              <a:ext cx="534" cy="67"/>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44" name="Rectangle 17" descr="Dark downward diagonal"/>
            <p:cNvSpPr>
              <a:spLocks noChangeArrowheads="1"/>
            </p:cNvSpPr>
            <p:nvPr/>
          </p:nvSpPr>
          <p:spPr bwMode="auto">
            <a:xfrm>
              <a:off x="3869" y="3338"/>
              <a:ext cx="36" cy="67"/>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8145" name="Rectangle 18"/>
            <p:cNvSpPr>
              <a:spLocks noChangeArrowheads="1"/>
            </p:cNvSpPr>
            <p:nvPr/>
          </p:nvSpPr>
          <p:spPr bwMode="auto">
            <a:xfrm>
              <a:off x="3905" y="3338"/>
              <a:ext cx="535" cy="67"/>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46" name="Rectangle 19" descr="Dark downward diagonal"/>
            <p:cNvSpPr>
              <a:spLocks noChangeArrowheads="1"/>
            </p:cNvSpPr>
            <p:nvPr/>
          </p:nvSpPr>
          <p:spPr bwMode="auto">
            <a:xfrm>
              <a:off x="4439" y="3338"/>
              <a:ext cx="37" cy="67"/>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8147" name="Rectangle 20"/>
            <p:cNvSpPr>
              <a:spLocks noChangeArrowheads="1"/>
            </p:cNvSpPr>
            <p:nvPr/>
          </p:nvSpPr>
          <p:spPr bwMode="auto">
            <a:xfrm>
              <a:off x="4478" y="3338"/>
              <a:ext cx="535" cy="67"/>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48" name="Line 21"/>
            <p:cNvSpPr>
              <a:spLocks noChangeShapeType="1"/>
            </p:cNvSpPr>
            <p:nvPr/>
          </p:nvSpPr>
          <p:spPr bwMode="auto">
            <a:xfrm flipH="1" flipV="1">
              <a:off x="1591" y="3408"/>
              <a:ext cx="1803" cy="184"/>
            </a:xfrm>
            <a:prstGeom prst="line">
              <a:avLst/>
            </a:prstGeom>
            <a:noFill/>
            <a:ln w="9525">
              <a:solidFill>
                <a:schemeClr val="tx1"/>
              </a:solidFill>
              <a:prstDash val="dash"/>
              <a:round/>
              <a:headEnd/>
              <a:tailEnd/>
            </a:ln>
          </p:spPr>
          <p:txBody>
            <a:bodyPr/>
            <a:lstStyle/>
            <a:p>
              <a:endParaRPr lang="en-US"/>
            </a:p>
          </p:txBody>
        </p:sp>
        <p:sp>
          <p:nvSpPr>
            <p:cNvPr id="48149" name="Line 22"/>
            <p:cNvSpPr>
              <a:spLocks noChangeShapeType="1"/>
            </p:cNvSpPr>
            <p:nvPr/>
          </p:nvSpPr>
          <p:spPr bwMode="auto">
            <a:xfrm flipH="1" flipV="1">
              <a:off x="1006" y="3408"/>
              <a:ext cx="84" cy="184"/>
            </a:xfrm>
            <a:prstGeom prst="line">
              <a:avLst/>
            </a:prstGeom>
            <a:noFill/>
            <a:ln w="9525">
              <a:solidFill>
                <a:schemeClr val="tx1"/>
              </a:solidFill>
              <a:prstDash val="dash"/>
              <a:round/>
              <a:headEnd/>
              <a:tailEnd/>
            </a:ln>
          </p:spPr>
          <p:txBody>
            <a:bodyPr/>
            <a:lstStyle/>
            <a:p>
              <a:endParaRPr lang="en-US"/>
            </a:p>
          </p:txBody>
        </p:sp>
        <p:sp>
          <p:nvSpPr>
            <p:cNvPr id="48150" name="Line 23"/>
            <p:cNvSpPr>
              <a:spLocks noChangeShapeType="1"/>
            </p:cNvSpPr>
            <p:nvPr/>
          </p:nvSpPr>
          <p:spPr bwMode="auto">
            <a:xfrm>
              <a:off x="1093" y="3880"/>
              <a:ext cx="167" cy="0"/>
            </a:xfrm>
            <a:prstGeom prst="line">
              <a:avLst/>
            </a:prstGeom>
            <a:noFill/>
            <a:ln w="9525">
              <a:solidFill>
                <a:schemeClr val="tx1"/>
              </a:solidFill>
              <a:prstDash val="dash"/>
              <a:round/>
              <a:headEnd type="triangle" w="sm" len="sm"/>
              <a:tailEnd type="triangle" w="sm" len="sm"/>
            </a:ln>
          </p:spPr>
          <p:txBody>
            <a:bodyPr/>
            <a:lstStyle/>
            <a:p>
              <a:endParaRPr lang="en-US"/>
            </a:p>
          </p:txBody>
        </p:sp>
        <p:sp>
          <p:nvSpPr>
            <p:cNvPr id="48151" name="Line 24"/>
            <p:cNvSpPr>
              <a:spLocks noChangeShapeType="1"/>
            </p:cNvSpPr>
            <p:nvPr/>
          </p:nvSpPr>
          <p:spPr bwMode="auto">
            <a:xfrm>
              <a:off x="1260" y="3880"/>
              <a:ext cx="2136" cy="0"/>
            </a:xfrm>
            <a:prstGeom prst="line">
              <a:avLst/>
            </a:prstGeom>
            <a:noFill/>
            <a:ln w="9525">
              <a:solidFill>
                <a:schemeClr val="tx1"/>
              </a:solidFill>
              <a:prstDash val="dash"/>
              <a:round/>
              <a:headEnd type="triangle" w="sm" len="sm"/>
              <a:tailEnd type="triangle" w="sm" len="sm"/>
            </a:ln>
          </p:spPr>
          <p:txBody>
            <a:bodyPr/>
            <a:lstStyle/>
            <a:p>
              <a:endParaRPr lang="en-US"/>
            </a:p>
          </p:txBody>
        </p:sp>
        <p:sp>
          <p:nvSpPr>
            <p:cNvPr id="48152" name="Text Box 25"/>
            <p:cNvSpPr txBox="1">
              <a:spLocks noChangeArrowheads="1"/>
            </p:cNvSpPr>
            <p:nvPr/>
          </p:nvSpPr>
          <p:spPr bwMode="auto">
            <a:xfrm>
              <a:off x="93" y="3270"/>
              <a:ext cx="889" cy="250"/>
            </a:xfrm>
            <a:prstGeom prst="rect">
              <a:avLst/>
            </a:prstGeom>
            <a:noFill/>
            <a:ln w="9525">
              <a:noFill/>
              <a:miter lim="800000"/>
              <a:headEnd/>
              <a:tailEnd/>
            </a:ln>
          </p:spPr>
          <p:txBody>
            <a:bodyPr>
              <a:spAutoFit/>
            </a:bodyPr>
            <a:lstStyle/>
            <a:p>
              <a:pPr eaLnBrk="0" hangingPunct="0"/>
              <a:r>
                <a:rPr lang="sv-SE" sz="1000" i="1"/>
                <a:t>Normal CP, 7 OFDM symbols per slot</a:t>
              </a:r>
              <a:endParaRPr lang="en-US" sz="1000" i="1"/>
            </a:p>
          </p:txBody>
        </p:sp>
        <p:sp>
          <p:nvSpPr>
            <p:cNvPr id="48153" name="Rectangle 26"/>
            <p:cNvSpPr>
              <a:spLocks noChangeArrowheads="1"/>
            </p:cNvSpPr>
            <p:nvPr/>
          </p:nvSpPr>
          <p:spPr bwMode="auto">
            <a:xfrm>
              <a:off x="1825" y="2699"/>
              <a:ext cx="951" cy="67"/>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54" name="Line 27"/>
            <p:cNvSpPr>
              <a:spLocks noChangeShapeType="1"/>
            </p:cNvSpPr>
            <p:nvPr/>
          </p:nvSpPr>
          <p:spPr bwMode="auto">
            <a:xfrm>
              <a:off x="1824" y="2699"/>
              <a:ext cx="0" cy="67"/>
            </a:xfrm>
            <a:prstGeom prst="line">
              <a:avLst/>
            </a:prstGeom>
            <a:noFill/>
            <a:ln w="9525">
              <a:solidFill>
                <a:schemeClr val="tx1"/>
              </a:solidFill>
              <a:round/>
              <a:headEnd/>
              <a:tailEnd/>
            </a:ln>
          </p:spPr>
          <p:txBody>
            <a:bodyPr/>
            <a:lstStyle/>
            <a:p>
              <a:endParaRPr lang="en-US"/>
            </a:p>
          </p:txBody>
        </p:sp>
        <p:sp>
          <p:nvSpPr>
            <p:cNvPr id="48155" name="Rectangle 28"/>
            <p:cNvSpPr>
              <a:spLocks noChangeArrowheads="1"/>
            </p:cNvSpPr>
            <p:nvPr/>
          </p:nvSpPr>
          <p:spPr bwMode="auto">
            <a:xfrm>
              <a:off x="873" y="2699"/>
              <a:ext cx="952" cy="67"/>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56" name="Line 29"/>
            <p:cNvSpPr>
              <a:spLocks noChangeShapeType="1"/>
            </p:cNvSpPr>
            <p:nvPr/>
          </p:nvSpPr>
          <p:spPr bwMode="auto">
            <a:xfrm>
              <a:off x="873" y="2766"/>
              <a:ext cx="133" cy="410"/>
            </a:xfrm>
            <a:prstGeom prst="line">
              <a:avLst/>
            </a:prstGeom>
            <a:noFill/>
            <a:ln w="9525">
              <a:solidFill>
                <a:schemeClr val="tx1"/>
              </a:solidFill>
              <a:prstDash val="dash"/>
              <a:round/>
              <a:headEnd/>
              <a:tailEnd/>
            </a:ln>
          </p:spPr>
          <p:txBody>
            <a:bodyPr/>
            <a:lstStyle/>
            <a:p>
              <a:endParaRPr lang="en-US"/>
            </a:p>
          </p:txBody>
        </p:sp>
        <p:sp>
          <p:nvSpPr>
            <p:cNvPr id="48157" name="Line 30"/>
            <p:cNvSpPr>
              <a:spLocks noChangeShapeType="1"/>
            </p:cNvSpPr>
            <p:nvPr/>
          </p:nvSpPr>
          <p:spPr bwMode="auto">
            <a:xfrm>
              <a:off x="1825" y="2766"/>
              <a:ext cx="3189" cy="410"/>
            </a:xfrm>
            <a:prstGeom prst="line">
              <a:avLst/>
            </a:prstGeom>
            <a:noFill/>
            <a:ln w="9525">
              <a:solidFill>
                <a:schemeClr val="tx1"/>
              </a:solidFill>
              <a:prstDash val="dash"/>
              <a:round/>
              <a:headEnd/>
              <a:tailEnd/>
            </a:ln>
          </p:spPr>
          <p:txBody>
            <a:bodyPr/>
            <a:lstStyle/>
            <a:p>
              <a:endParaRPr lang="en-US"/>
            </a:p>
          </p:txBody>
        </p:sp>
        <p:sp>
          <p:nvSpPr>
            <p:cNvPr id="48158" name="Text Box 31"/>
            <p:cNvSpPr txBox="1">
              <a:spLocks noChangeArrowheads="1"/>
            </p:cNvSpPr>
            <p:nvPr/>
          </p:nvSpPr>
          <p:spPr bwMode="auto">
            <a:xfrm>
              <a:off x="1056" y="3899"/>
              <a:ext cx="242" cy="154"/>
            </a:xfrm>
            <a:prstGeom prst="rect">
              <a:avLst/>
            </a:prstGeom>
            <a:noFill/>
            <a:ln w="9525">
              <a:noFill/>
              <a:miter lim="800000"/>
              <a:headEnd/>
              <a:tailEnd/>
            </a:ln>
          </p:spPr>
          <p:txBody>
            <a:bodyPr wrap="none">
              <a:spAutoFit/>
            </a:bodyPr>
            <a:lstStyle/>
            <a:p>
              <a:pPr algn="ctr" eaLnBrk="0" hangingPunct="0"/>
              <a:r>
                <a:rPr lang="sv-SE" sz="1000" i="1"/>
                <a:t>T</a:t>
              </a:r>
              <a:r>
                <a:rPr lang="sv-SE" sz="1000" i="1" baseline="-25000"/>
                <a:t>CP</a:t>
              </a:r>
              <a:endParaRPr lang="en-US" sz="1000" i="1"/>
            </a:p>
          </p:txBody>
        </p:sp>
        <p:sp>
          <p:nvSpPr>
            <p:cNvPr id="48159" name="Text Box 32"/>
            <p:cNvSpPr txBox="1">
              <a:spLocks noChangeArrowheads="1"/>
            </p:cNvSpPr>
            <p:nvPr/>
          </p:nvSpPr>
          <p:spPr bwMode="auto">
            <a:xfrm>
              <a:off x="1872" y="3900"/>
              <a:ext cx="540" cy="154"/>
            </a:xfrm>
            <a:prstGeom prst="rect">
              <a:avLst/>
            </a:prstGeom>
            <a:noFill/>
            <a:ln w="9525">
              <a:noFill/>
              <a:miter lim="800000"/>
              <a:headEnd/>
              <a:tailEnd/>
            </a:ln>
          </p:spPr>
          <p:txBody>
            <a:bodyPr wrap="none">
              <a:spAutoFit/>
            </a:bodyPr>
            <a:lstStyle/>
            <a:p>
              <a:pPr algn="ctr" eaLnBrk="0" hangingPunct="0"/>
              <a:r>
                <a:rPr lang="sv-SE" sz="1000" i="1"/>
                <a:t>T</a:t>
              </a:r>
              <a:r>
                <a:rPr lang="sv-SE" sz="1000" i="1" baseline="-25000"/>
                <a:t>u </a:t>
              </a:r>
              <a:r>
                <a:rPr lang="sv-SE" sz="1000">
                  <a:sym typeface="Symbol" pitchFamily="18" charset="2"/>
                </a:rPr>
                <a:t> 66.7 s</a:t>
              </a:r>
            </a:p>
          </p:txBody>
        </p:sp>
        <p:sp>
          <p:nvSpPr>
            <p:cNvPr id="48160" name="Rectangle 33"/>
            <p:cNvSpPr>
              <a:spLocks noChangeArrowheads="1"/>
            </p:cNvSpPr>
            <p:nvPr/>
          </p:nvSpPr>
          <p:spPr bwMode="auto">
            <a:xfrm>
              <a:off x="522" y="1953"/>
              <a:ext cx="395" cy="75"/>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61" name="Rectangle 34"/>
            <p:cNvSpPr>
              <a:spLocks noChangeArrowheads="1"/>
            </p:cNvSpPr>
            <p:nvPr/>
          </p:nvSpPr>
          <p:spPr bwMode="auto">
            <a:xfrm>
              <a:off x="917" y="1953"/>
              <a:ext cx="395" cy="75"/>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62" name="Rectangle 35"/>
            <p:cNvSpPr>
              <a:spLocks noChangeArrowheads="1"/>
            </p:cNvSpPr>
            <p:nvPr/>
          </p:nvSpPr>
          <p:spPr bwMode="auto">
            <a:xfrm>
              <a:off x="1313" y="1953"/>
              <a:ext cx="395" cy="75"/>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63" name="Rectangle 36"/>
            <p:cNvSpPr>
              <a:spLocks noChangeArrowheads="1"/>
            </p:cNvSpPr>
            <p:nvPr/>
          </p:nvSpPr>
          <p:spPr bwMode="auto">
            <a:xfrm>
              <a:off x="1708" y="1953"/>
              <a:ext cx="396" cy="75"/>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64" name="Rectangle 37"/>
            <p:cNvSpPr>
              <a:spLocks noChangeArrowheads="1"/>
            </p:cNvSpPr>
            <p:nvPr/>
          </p:nvSpPr>
          <p:spPr bwMode="auto">
            <a:xfrm>
              <a:off x="2104" y="1953"/>
              <a:ext cx="395" cy="75"/>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65" name="Rectangle 38"/>
            <p:cNvSpPr>
              <a:spLocks noChangeArrowheads="1"/>
            </p:cNvSpPr>
            <p:nvPr/>
          </p:nvSpPr>
          <p:spPr bwMode="auto">
            <a:xfrm>
              <a:off x="2499" y="1953"/>
              <a:ext cx="395" cy="75"/>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66" name="Rectangle 39"/>
            <p:cNvSpPr>
              <a:spLocks noChangeArrowheads="1"/>
            </p:cNvSpPr>
            <p:nvPr/>
          </p:nvSpPr>
          <p:spPr bwMode="auto">
            <a:xfrm>
              <a:off x="2894" y="1953"/>
              <a:ext cx="395" cy="75"/>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67" name="Rectangle 40"/>
            <p:cNvSpPr>
              <a:spLocks noChangeArrowheads="1"/>
            </p:cNvSpPr>
            <p:nvPr/>
          </p:nvSpPr>
          <p:spPr bwMode="auto">
            <a:xfrm>
              <a:off x="3289" y="1953"/>
              <a:ext cx="396" cy="75"/>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68" name="Rectangle 41"/>
            <p:cNvSpPr>
              <a:spLocks noChangeArrowheads="1"/>
            </p:cNvSpPr>
            <p:nvPr/>
          </p:nvSpPr>
          <p:spPr bwMode="auto">
            <a:xfrm>
              <a:off x="3685" y="1953"/>
              <a:ext cx="396" cy="75"/>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69" name="Rectangle 42"/>
            <p:cNvSpPr>
              <a:spLocks noChangeArrowheads="1"/>
            </p:cNvSpPr>
            <p:nvPr/>
          </p:nvSpPr>
          <p:spPr bwMode="auto">
            <a:xfrm>
              <a:off x="4081" y="1952"/>
              <a:ext cx="395" cy="76"/>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8170" name="Text Box 43"/>
            <p:cNvSpPr txBox="1">
              <a:spLocks noChangeArrowheads="1"/>
            </p:cNvSpPr>
            <p:nvPr/>
          </p:nvSpPr>
          <p:spPr bwMode="auto">
            <a:xfrm>
              <a:off x="599" y="2001"/>
              <a:ext cx="222" cy="173"/>
            </a:xfrm>
            <a:prstGeom prst="rect">
              <a:avLst/>
            </a:prstGeom>
            <a:noFill/>
            <a:ln w="9525">
              <a:noFill/>
              <a:miter lim="800000"/>
              <a:headEnd/>
              <a:tailEnd/>
            </a:ln>
          </p:spPr>
          <p:txBody>
            <a:bodyPr wrap="none">
              <a:spAutoFit/>
            </a:bodyPr>
            <a:lstStyle/>
            <a:p>
              <a:pPr algn="ctr" eaLnBrk="0" hangingPunct="0"/>
              <a:r>
                <a:rPr lang="sv-SE" sz="1200"/>
                <a:t>#0</a:t>
              </a:r>
              <a:endParaRPr lang="en-US" sz="1200"/>
            </a:p>
          </p:txBody>
        </p:sp>
        <p:sp>
          <p:nvSpPr>
            <p:cNvPr id="48171" name="Text Box 44"/>
            <p:cNvSpPr txBox="1">
              <a:spLocks noChangeArrowheads="1"/>
            </p:cNvSpPr>
            <p:nvPr/>
          </p:nvSpPr>
          <p:spPr bwMode="auto">
            <a:xfrm>
              <a:off x="992" y="2001"/>
              <a:ext cx="222" cy="173"/>
            </a:xfrm>
            <a:prstGeom prst="rect">
              <a:avLst/>
            </a:prstGeom>
            <a:noFill/>
            <a:ln w="9525">
              <a:noFill/>
              <a:miter lim="800000"/>
              <a:headEnd/>
              <a:tailEnd/>
            </a:ln>
          </p:spPr>
          <p:txBody>
            <a:bodyPr wrap="none">
              <a:spAutoFit/>
            </a:bodyPr>
            <a:lstStyle/>
            <a:p>
              <a:pPr algn="ctr" eaLnBrk="0" hangingPunct="0"/>
              <a:r>
                <a:rPr lang="sv-SE" sz="1200"/>
                <a:t>#1</a:t>
              </a:r>
              <a:endParaRPr lang="en-US" sz="1200"/>
            </a:p>
          </p:txBody>
        </p:sp>
        <p:sp>
          <p:nvSpPr>
            <p:cNvPr id="48172" name="Text Box 45"/>
            <p:cNvSpPr txBox="1">
              <a:spLocks noChangeArrowheads="1"/>
            </p:cNvSpPr>
            <p:nvPr/>
          </p:nvSpPr>
          <p:spPr bwMode="auto">
            <a:xfrm>
              <a:off x="4175" y="2004"/>
              <a:ext cx="222" cy="173"/>
            </a:xfrm>
            <a:prstGeom prst="rect">
              <a:avLst/>
            </a:prstGeom>
            <a:noFill/>
            <a:ln w="9525">
              <a:noFill/>
              <a:miter lim="800000"/>
              <a:headEnd/>
              <a:tailEnd/>
            </a:ln>
          </p:spPr>
          <p:txBody>
            <a:bodyPr wrap="none">
              <a:spAutoFit/>
            </a:bodyPr>
            <a:lstStyle/>
            <a:p>
              <a:pPr algn="ctr" eaLnBrk="0" hangingPunct="0"/>
              <a:r>
                <a:rPr lang="sv-SE" sz="1200"/>
                <a:t>#9</a:t>
              </a:r>
              <a:endParaRPr lang="en-US" sz="1200"/>
            </a:p>
          </p:txBody>
        </p:sp>
        <p:sp>
          <p:nvSpPr>
            <p:cNvPr id="48173" name="Line 46"/>
            <p:cNvSpPr>
              <a:spLocks noChangeShapeType="1"/>
            </p:cNvSpPr>
            <p:nvPr/>
          </p:nvSpPr>
          <p:spPr bwMode="auto">
            <a:xfrm flipV="1">
              <a:off x="873" y="2032"/>
              <a:ext cx="44" cy="516"/>
            </a:xfrm>
            <a:prstGeom prst="line">
              <a:avLst/>
            </a:prstGeom>
            <a:noFill/>
            <a:ln w="9525">
              <a:solidFill>
                <a:schemeClr val="tx1"/>
              </a:solidFill>
              <a:prstDash val="dash"/>
              <a:round/>
              <a:headEnd/>
              <a:tailEnd/>
            </a:ln>
          </p:spPr>
          <p:txBody>
            <a:bodyPr/>
            <a:lstStyle/>
            <a:p>
              <a:endParaRPr lang="en-US"/>
            </a:p>
          </p:txBody>
        </p:sp>
        <p:sp>
          <p:nvSpPr>
            <p:cNvPr id="48174" name="Line 47"/>
            <p:cNvSpPr>
              <a:spLocks noChangeShapeType="1"/>
            </p:cNvSpPr>
            <p:nvPr/>
          </p:nvSpPr>
          <p:spPr bwMode="auto">
            <a:xfrm flipH="1" flipV="1">
              <a:off x="1312" y="2032"/>
              <a:ext cx="1464" cy="532"/>
            </a:xfrm>
            <a:prstGeom prst="line">
              <a:avLst/>
            </a:prstGeom>
            <a:noFill/>
            <a:ln w="9525">
              <a:solidFill>
                <a:schemeClr val="tx1"/>
              </a:solidFill>
              <a:prstDash val="dash"/>
              <a:round/>
              <a:headEnd/>
              <a:tailEnd/>
            </a:ln>
          </p:spPr>
          <p:txBody>
            <a:bodyPr/>
            <a:lstStyle/>
            <a:p>
              <a:endParaRPr lang="en-US"/>
            </a:p>
          </p:txBody>
        </p:sp>
        <p:sp>
          <p:nvSpPr>
            <p:cNvPr id="48175" name="Line 48"/>
            <p:cNvSpPr>
              <a:spLocks noChangeShapeType="1"/>
            </p:cNvSpPr>
            <p:nvPr/>
          </p:nvSpPr>
          <p:spPr bwMode="auto">
            <a:xfrm>
              <a:off x="1093" y="3712"/>
              <a:ext cx="2303" cy="0"/>
            </a:xfrm>
            <a:prstGeom prst="line">
              <a:avLst/>
            </a:prstGeom>
            <a:noFill/>
            <a:ln w="9525">
              <a:solidFill>
                <a:schemeClr val="tx1"/>
              </a:solidFill>
              <a:round/>
              <a:headEnd type="triangle" w="sm" len="med"/>
              <a:tailEnd type="triangle" w="sm" len="med"/>
            </a:ln>
          </p:spPr>
          <p:txBody>
            <a:bodyPr/>
            <a:lstStyle/>
            <a:p>
              <a:endParaRPr lang="en-US"/>
            </a:p>
          </p:txBody>
        </p:sp>
        <p:sp>
          <p:nvSpPr>
            <p:cNvPr id="48176" name="Text Box 49"/>
            <p:cNvSpPr txBox="1">
              <a:spLocks noChangeArrowheads="1"/>
            </p:cNvSpPr>
            <p:nvPr/>
          </p:nvSpPr>
          <p:spPr bwMode="auto">
            <a:xfrm>
              <a:off x="1120" y="3558"/>
              <a:ext cx="2274" cy="173"/>
            </a:xfrm>
            <a:prstGeom prst="rect">
              <a:avLst/>
            </a:prstGeom>
            <a:noFill/>
            <a:ln w="9525">
              <a:noFill/>
              <a:miter lim="800000"/>
              <a:headEnd/>
              <a:tailEnd/>
            </a:ln>
          </p:spPr>
          <p:txBody>
            <a:bodyPr>
              <a:spAutoFit/>
            </a:bodyPr>
            <a:lstStyle/>
            <a:p>
              <a:pPr algn="ctr" eaLnBrk="0" hangingPunct="0">
                <a:spcBef>
                  <a:spcPct val="50000"/>
                </a:spcBef>
              </a:pPr>
              <a:r>
                <a:rPr lang="en-US" sz="1200"/>
                <a:t>One OFDM symbol</a:t>
              </a:r>
            </a:p>
          </p:txBody>
        </p:sp>
        <p:sp>
          <p:nvSpPr>
            <p:cNvPr id="48177" name="Line 50"/>
            <p:cNvSpPr>
              <a:spLocks noChangeShapeType="1"/>
            </p:cNvSpPr>
            <p:nvPr/>
          </p:nvSpPr>
          <p:spPr bwMode="auto">
            <a:xfrm>
              <a:off x="1090" y="3592"/>
              <a:ext cx="0" cy="180"/>
            </a:xfrm>
            <a:prstGeom prst="line">
              <a:avLst/>
            </a:prstGeom>
            <a:noFill/>
            <a:ln w="9525">
              <a:solidFill>
                <a:schemeClr val="tx1"/>
              </a:solidFill>
              <a:prstDash val="dash"/>
              <a:round/>
              <a:headEnd/>
              <a:tailEnd/>
            </a:ln>
          </p:spPr>
          <p:txBody>
            <a:bodyPr/>
            <a:lstStyle/>
            <a:p>
              <a:endParaRPr lang="en-US"/>
            </a:p>
          </p:txBody>
        </p:sp>
        <p:sp>
          <p:nvSpPr>
            <p:cNvPr id="48178" name="Line 51"/>
            <p:cNvSpPr>
              <a:spLocks noChangeShapeType="1"/>
            </p:cNvSpPr>
            <p:nvPr/>
          </p:nvSpPr>
          <p:spPr bwMode="auto">
            <a:xfrm>
              <a:off x="3394" y="3592"/>
              <a:ext cx="0" cy="180"/>
            </a:xfrm>
            <a:prstGeom prst="line">
              <a:avLst/>
            </a:prstGeom>
            <a:noFill/>
            <a:ln w="9525">
              <a:solidFill>
                <a:schemeClr val="tx1"/>
              </a:solidFill>
              <a:prstDash val="dash"/>
              <a:round/>
              <a:headEnd/>
              <a:tailEnd/>
            </a:ln>
          </p:spPr>
          <p:txBody>
            <a:bodyPr/>
            <a:lstStyle/>
            <a:p>
              <a:endParaRPr lang="en-US"/>
            </a:p>
          </p:txBody>
        </p:sp>
        <p:sp>
          <p:nvSpPr>
            <p:cNvPr id="48179" name="Line 52"/>
            <p:cNvSpPr>
              <a:spLocks noChangeShapeType="1"/>
            </p:cNvSpPr>
            <p:nvPr/>
          </p:nvSpPr>
          <p:spPr bwMode="auto">
            <a:xfrm>
              <a:off x="994" y="3268"/>
              <a:ext cx="4019" cy="0"/>
            </a:xfrm>
            <a:prstGeom prst="line">
              <a:avLst/>
            </a:prstGeom>
            <a:noFill/>
            <a:ln w="9525">
              <a:solidFill>
                <a:schemeClr val="tx1"/>
              </a:solidFill>
              <a:round/>
              <a:headEnd type="triangle" w="sm" len="med"/>
              <a:tailEnd type="triangle" w="sm" len="med"/>
            </a:ln>
          </p:spPr>
          <p:txBody>
            <a:bodyPr/>
            <a:lstStyle/>
            <a:p>
              <a:endParaRPr lang="en-US"/>
            </a:p>
          </p:txBody>
        </p:sp>
        <p:sp>
          <p:nvSpPr>
            <p:cNvPr id="48180" name="Text Box 53"/>
            <p:cNvSpPr txBox="1">
              <a:spLocks noChangeArrowheads="1"/>
            </p:cNvSpPr>
            <p:nvPr/>
          </p:nvSpPr>
          <p:spPr bwMode="auto">
            <a:xfrm>
              <a:off x="1021" y="3114"/>
              <a:ext cx="3920" cy="173"/>
            </a:xfrm>
            <a:prstGeom prst="rect">
              <a:avLst/>
            </a:prstGeom>
            <a:noFill/>
            <a:ln w="9525">
              <a:noFill/>
              <a:miter lim="800000"/>
              <a:headEnd/>
              <a:tailEnd/>
            </a:ln>
          </p:spPr>
          <p:txBody>
            <a:bodyPr>
              <a:spAutoFit/>
            </a:bodyPr>
            <a:lstStyle/>
            <a:p>
              <a:pPr algn="ctr" eaLnBrk="0" hangingPunct="0">
                <a:spcBef>
                  <a:spcPct val="50000"/>
                </a:spcBef>
              </a:pPr>
              <a:r>
                <a:rPr lang="en-US" sz="1200"/>
                <a:t>One slot (0.5 ms) = 7 OFDM symbols</a:t>
              </a:r>
            </a:p>
          </p:txBody>
        </p:sp>
        <p:sp>
          <p:nvSpPr>
            <p:cNvPr id="48181" name="Line 54"/>
            <p:cNvSpPr>
              <a:spLocks noChangeShapeType="1"/>
            </p:cNvSpPr>
            <p:nvPr/>
          </p:nvSpPr>
          <p:spPr bwMode="auto">
            <a:xfrm>
              <a:off x="1006" y="3197"/>
              <a:ext cx="0" cy="138"/>
            </a:xfrm>
            <a:prstGeom prst="line">
              <a:avLst/>
            </a:prstGeom>
            <a:noFill/>
            <a:ln w="9525">
              <a:solidFill>
                <a:schemeClr val="tx1"/>
              </a:solidFill>
              <a:prstDash val="dash"/>
              <a:round/>
              <a:headEnd/>
              <a:tailEnd/>
            </a:ln>
          </p:spPr>
          <p:txBody>
            <a:bodyPr/>
            <a:lstStyle/>
            <a:p>
              <a:endParaRPr lang="en-US"/>
            </a:p>
          </p:txBody>
        </p:sp>
        <p:sp>
          <p:nvSpPr>
            <p:cNvPr id="48182" name="Line 55"/>
            <p:cNvSpPr>
              <a:spLocks noChangeShapeType="1"/>
            </p:cNvSpPr>
            <p:nvPr/>
          </p:nvSpPr>
          <p:spPr bwMode="auto">
            <a:xfrm>
              <a:off x="5013" y="3195"/>
              <a:ext cx="0" cy="138"/>
            </a:xfrm>
            <a:prstGeom prst="line">
              <a:avLst/>
            </a:prstGeom>
            <a:noFill/>
            <a:ln w="9525">
              <a:solidFill>
                <a:schemeClr val="tx1"/>
              </a:solidFill>
              <a:prstDash val="dash"/>
              <a:round/>
              <a:headEnd/>
              <a:tailEnd/>
            </a:ln>
          </p:spPr>
          <p:txBody>
            <a:bodyPr/>
            <a:lstStyle/>
            <a:p>
              <a:endParaRPr lang="en-US"/>
            </a:p>
          </p:txBody>
        </p:sp>
        <p:sp>
          <p:nvSpPr>
            <p:cNvPr id="48183" name="Line 56"/>
            <p:cNvSpPr>
              <a:spLocks noChangeShapeType="1"/>
            </p:cNvSpPr>
            <p:nvPr/>
          </p:nvSpPr>
          <p:spPr bwMode="auto">
            <a:xfrm>
              <a:off x="871" y="2631"/>
              <a:ext cx="1905" cy="0"/>
            </a:xfrm>
            <a:prstGeom prst="line">
              <a:avLst/>
            </a:prstGeom>
            <a:noFill/>
            <a:ln w="9525">
              <a:solidFill>
                <a:schemeClr val="tx1"/>
              </a:solidFill>
              <a:round/>
              <a:headEnd type="triangle" w="sm" len="med"/>
              <a:tailEnd type="triangle" w="sm" len="med"/>
            </a:ln>
          </p:spPr>
          <p:txBody>
            <a:bodyPr/>
            <a:lstStyle/>
            <a:p>
              <a:endParaRPr lang="en-US"/>
            </a:p>
          </p:txBody>
        </p:sp>
        <p:sp>
          <p:nvSpPr>
            <p:cNvPr id="48184" name="Text Box 57"/>
            <p:cNvSpPr txBox="1">
              <a:spLocks noChangeArrowheads="1"/>
            </p:cNvSpPr>
            <p:nvPr/>
          </p:nvSpPr>
          <p:spPr bwMode="auto">
            <a:xfrm>
              <a:off x="898" y="2477"/>
              <a:ext cx="1864" cy="173"/>
            </a:xfrm>
            <a:prstGeom prst="rect">
              <a:avLst/>
            </a:prstGeom>
            <a:noFill/>
            <a:ln w="9525">
              <a:noFill/>
              <a:miter lim="800000"/>
              <a:headEnd/>
              <a:tailEnd/>
            </a:ln>
          </p:spPr>
          <p:txBody>
            <a:bodyPr>
              <a:spAutoFit/>
            </a:bodyPr>
            <a:lstStyle/>
            <a:p>
              <a:pPr algn="ctr" eaLnBrk="0" hangingPunct="0">
                <a:spcBef>
                  <a:spcPct val="50000"/>
                </a:spcBef>
              </a:pPr>
              <a:r>
                <a:rPr lang="en-US" sz="1200"/>
                <a:t>One subframe (1 ms) = two slots</a:t>
              </a:r>
            </a:p>
          </p:txBody>
        </p:sp>
        <p:sp>
          <p:nvSpPr>
            <p:cNvPr id="48185" name="Line 58"/>
            <p:cNvSpPr>
              <a:spLocks noChangeShapeType="1"/>
            </p:cNvSpPr>
            <p:nvPr/>
          </p:nvSpPr>
          <p:spPr bwMode="auto">
            <a:xfrm>
              <a:off x="871" y="2564"/>
              <a:ext cx="0" cy="138"/>
            </a:xfrm>
            <a:prstGeom prst="line">
              <a:avLst/>
            </a:prstGeom>
            <a:noFill/>
            <a:ln w="9525">
              <a:solidFill>
                <a:schemeClr val="tx1"/>
              </a:solidFill>
              <a:prstDash val="dash"/>
              <a:round/>
              <a:headEnd/>
              <a:tailEnd/>
            </a:ln>
          </p:spPr>
          <p:txBody>
            <a:bodyPr/>
            <a:lstStyle/>
            <a:p>
              <a:endParaRPr lang="en-US"/>
            </a:p>
          </p:txBody>
        </p:sp>
        <p:sp>
          <p:nvSpPr>
            <p:cNvPr id="48186" name="Line 59"/>
            <p:cNvSpPr>
              <a:spLocks noChangeShapeType="1"/>
            </p:cNvSpPr>
            <p:nvPr/>
          </p:nvSpPr>
          <p:spPr bwMode="auto">
            <a:xfrm>
              <a:off x="2768" y="2564"/>
              <a:ext cx="0" cy="138"/>
            </a:xfrm>
            <a:prstGeom prst="line">
              <a:avLst/>
            </a:prstGeom>
            <a:noFill/>
            <a:ln w="9525">
              <a:solidFill>
                <a:schemeClr val="tx1"/>
              </a:solidFill>
              <a:prstDash val="dash"/>
              <a:round/>
              <a:headEnd/>
              <a:tailEnd/>
            </a:ln>
          </p:spPr>
          <p:txBody>
            <a:bodyPr/>
            <a:lstStyle/>
            <a:p>
              <a:endParaRPr lang="en-US"/>
            </a:p>
          </p:txBody>
        </p:sp>
        <p:sp>
          <p:nvSpPr>
            <p:cNvPr id="48187" name="Line 60"/>
            <p:cNvSpPr>
              <a:spLocks noChangeShapeType="1"/>
            </p:cNvSpPr>
            <p:nvPr/>
          </p:nvSpPr>
          <p:spPr bwMode="auto">
            <a:xfrm>
              <a:off x="526" y="1893"/>
              <a:ext cx="3952" cy="0"/>
            </a:xfrm>
            <a:prstGeom prst="line">
              <a:avLst/>
            </a:prstGeom>
            <a:noFill/>
            <a:ln w="9525">
              <a:solidFill>
                <a:schemeClr val="tx1"/>
              </a:solidFill>
              <a:round/>
              <a:headEnd type="triangle" w="sm" len="med"/>
              <a:tailEnd type="triangle" w="sm" len="med"/>
            </a:ln>
          </p:spPr>
          <p:txBody>
            <a:bodyPr/>
            <a:lstStyle/>
            <a:p>
              <a:endParaRPr lang="en-US"/>
            </a:p>
          </p:txBody>
        </p:sp>
        <p:sp>
          <p:nvSpPr>
            <p:cNvPr id="48188" name="Text Box 61"/>
            <p:cNvSpPr txBox="1">
              <a:spLocks noChangeArrowheads="1"/>
            </p:cNvSpPr>
            <p:nvPr/>
          </p:nvSpPr>
          <p:spPr bwMode="auto">
            <a:xfrm>
              <a:off x="553" y="1739"/>
              <a:ext cx="3887" cy="173"/>
            </a:xfrm>
            <a:prstGeom prst="rect">
              <a:avLst/>
            </a:prstGeom>
            <a:noFill/>
            <a:ln w="9525">
              <a:noFill/>
              <a:miter lim="800000"/>
              <a:headEnd/>
              <a:tailEnd/>
            </a:ln>
          </p:spPr>
          <p:txBody>
            <a:bodyPr>
              <a:spAutoFit/>
            </a:bodyPr>
            <a:lstStyle/>
            <a:p>
              <a:pPr algn="ctr" eaLnBrk="0" hangingPunct="0">
                <a:spcBef>
                  <a:spcPct val="50000"/>
                </a:spcBef>
              </a:pPr>
              <a:r>
                <a:rPr lang="en-US" sz="1200"/>
                <a:t>One radio frame (10 ms) = 10 subframes</a:t>
              </a:r>
            </a:p>
          </p:txBody>
        </p:sp>
        <p:sp>
          <p:nvSpPr>
            <p:cNvPr id="48189" name="Line 62"/>
            <p:cNvSpPr>
              <a:spLocks noChangeShapeType="1"/>
            </p:cNvSpPr>
            <p:nvPr/>
          </p:nvSpPr>
          <p:spPr bwMode="auto">
            <a:xfrm>
              <a:off x="521" y="1814"/>
              <a:ext cx="0" cy="138"/>
            </a:xfrm>
            <a:prstGeom prst="line">
              <a:avLst/>
            </a:prstGeom>
            <a:noFill/>
            <a:ln w="9525">
              <a:solidFill>
                <a:schemeClr val="tx1"/>
              </a:solidFill>
              <a:prstDash val="dash"/>
              <a:round/>
              <a:headEnd/>
              <a:tailEnd/>
            </a:ln>
          </p:spPr>
          <p:txBody>
            <a:bodyPr/>
            <a:lstStyle/>
            <a:p>
              <a:endParaRPr lang="en-US"/>
            </a:p>
          </p:txBody>
        </p:sp>
        <p:sp>
          <p:nvSpPr>
            <p:cNvPr id="48190" name="Line 63"/>
            <p:cNvSpPr>
              <a:spLocks noChangeShapeType="1"/>
            </p:cNvSpPr>
            <p:nvPr/>
          </p:nvSpPr>
          <p:spPr bwMode="auto">
            <a:xfrm>
              <a:off x="4470" y="1809"/>
              <a:ext cx="0" cy="138"/>
            </a:xfrm>
            <a:prstGeom prst="line">
              <a:avLst/>
            </a:prstGeom>
            <a:noFill/>
            <a:ln w="9525">
              <a:solidFill>
                <a:schemeClr val="tx1"/>
              </a:solidFill>
              <a:prstDash val="dash"/>
              <a:round/>
              <a:headEnd/>
              <a:tailEnd/>
            </a:ln>
          </p:spPr>
          <p:txBody>
            <a:bodyPr/>
            <a:lstStyle/>
            <a:p>
              <a:endParaRPr lang="en-US"/>
            </a:p>
          </p:txBody>
        </p:sp>
      </p:grpSp>
    </p:spTree>
    <p:extLst>
      <p:ext uri="{BB962C8B-B14F-4D97-AF65-F5344CB8AC3E}">
        <p14:creationId xmlns:p14="http://schemas.microsoft.com/office/powerpoint/2010/main" val="3291327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381000" y="304800"/>
            <a:ext cx="8001000" cy="609600"/>
          </a:xfrm>
        </p:spPr>
        <p:txBody>
          <a:bodyPr>
            <a:normAutofit fontScale="90000"/>
          </a:bodyPr>
          <a:lstStyle/>
          <a:p>
            <a:r>
              <a:rPr lang="en-US">
                <a:cs typeface="Arial" charset="0"/>
              </a:rPr>
              <a:t>Guard Time for TDD Operation</a:t>
            </a:r>
          </a:p>
        </p:txBody>
      </p:sp>
      <p:sp>
        <p:nvSpPr>
          <p:cNvPr id="49154" name="Rectangle 3"/>
          <p:cNvSpPr>
            <a:spLocks noGrp="1" noChangeArrowheads="1"/>
          </p:cNvSpPr>
          <p:nvPr>
            <p:ph type="body" idx="1"/>
          </p:nvPr>
        </p:nvSpPr>
        <p:spPr/>
        <p:txBody>
          <a:bodyPr/>
          <a:lstStyle/>
          <a:p>
            <a:r>
              <a:rPr lang="en-US" sz="2000"/>
              <a:t>Guard time required by TDD provided by DTX of last symbol(s) of the downlink sub-frame preceding the DL-to-UL switch-point</a:t>
            </a:r>
          </a:p>
          <a:p>
            <a:pPr marL="950913" lvl="1"/>
            <a:endParaRPr lang="en-US" sz="1800"/>
          </a:p>
        </p:txBody>
      </p:sp>
      <p:sp>
        <p:nvSpPr>
          <p:cNvPr id="49155" name="Rectangle 4"/>
          <p:cNvSpPr>
            <a:spLocks noChangeArrowheads="1"/>
          </p:cNvSpPr>
          <p:nvPr/>
        </p:nvSpPr>
        <p:spPr bwMode="auto">
          <a:xfrm>
            <a:off x="630238" y="3552825"/>
            <a:ext cx="627062" cy="119063"/>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156" name="Rectangle 5"/>
          <p:cNvSpPr>
            <a:spLocks noChangeArrowheads="1"/>
          </p:cNvSpPr>
          <p:nvPr/>
        </p:nvSpPr>
        <p:spPr bwMode="auto">
          <a:xfrm>
            <a:off x="1257300" y="3552825"/>
            <a:ext cx="627063" cy="119063"/>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157" name="Rectangle 6"/>
          <p:cNvSpPr>
            <a:spLocks noChangeArrowheads="1"/>
          </p:cNvSpPr>
          <p:nvPr/>
        </p:nvSpPr>
        <p:spPr bwMode="auto">
          <a:xfrm>
            <a:off x="1885950" y="3552825"/>
            <a:ext cx="627063" cy="119063"/>
          </a:xfrm>
          <a:prstGeom prst="rect">
            <a:avLst/>
          </a:prstGeom>
          <a:solidFill>
            <a:srgbClr val="FF0000"/>
          </a:solidFill>
          <a:ln w="9525">
            <a:solidFill>
              <a:schemeClr val="tx1"/>
            </a:solidFill>
            <a:miter lim="800000"/>
            <a:headEnd/>
            <a:tailEnd/>
          </a:ln>
        </p:spPr>
        <p:txBody>
          <a:bodyPr wrap="none" anchor="ctr"/>
          <a:lstStyle/>
          <a:p>
            <a:pPr eaLnBrk="0" hangingPunct="0"/>
            <a:endParaRPr lang="en-US"/>
          </a:p>
        </p:txBody>
      </p:sp>
      <p:sp>
        <p:nvSpPr>
          <p:cNvPr id="49158" name="Rectangle 7"/>
          <p:cNvSpPr>
            <a:spLocks noChangeArrowheads="1"/>
          </p:cNvSpPr>
          <p:nvPr/>
        </p:nvSpPr>
        <p:spPr bwMode="auto">
          <a:xfrm>
            <a:off x="2513013" y="3552825"/>
            <a:ext cx="628650" cy="119063"/>
          </a:xfrm>
          <a:prstGeom prst="rect">
            <a:avLst/>
          </a:prstGeom>
          <a:solidFill>
            <a:srgbClr val="FF0000"/>
          </a:solidFill>
          <a:ln w="9525">
            <a:solidFill>
              <a:schemeClr val="tx1"/>
            </a:solidFill>
            <a:miter lim="800000"/>
            <a:headEnd/>
            <a:tailEnd/>
          </a:ln>
        </p:spPr>
        <p:txBody>
          <a:bodyPr wrap="none" anchor="ctr"/>
          <a:lstStyle/>
          <a:p>
            <a:pPr eaLnBrk="0" hangingPunct="0"/>
            <a:endParaRPr lang="en-US"/>
          </a:p>
        </p:txBody>
      </p:sp>
      <p:sp>
        <p:nvSpPr>
          <p:cNvPr id="49159" name="Rectangle 8"/>
          <p:cNvSpPr>
            <a:spLocks noChangeArrowheads="1"/>
          </p:cNvSpPr>
          <p:nvPr/>
        </p:nvSpPr>
        <p:spPr bwMode="auto">
          <a:xfrm>
            <a:off x="3141663" y="3552825"/>
            <a:ext cx="627062" cy="119063"/>
          </a:xfrm>
          <a:prstGeom prst="rect">
            <a:avLst/>
          </a:prstGeom>
          <a:solidFill>
            <a:srgbClr val="FF0000"/>
          </a:solidFill>
          <a:ln w="9525">
            <a:solidFill>
              <a:schemeClr val="tx1"/>
            </a:solidFill>
            <a:miter lim="800000"/>
            <a:headEnd/>
            <a:tailEnd/>
          </a:ln>
        </p:spPr>
        <p:txBody>
          <a:bodyPr wrap="none" anchor="ctr"/>
          <a:lstStyle/>
          <a:p>
            <a:pPr eaLnBrk="0" hangingPunct="0"/>
            <a:endParaRPr lang="en-US"/>
          </a:p>
        </p:txBody>
      </p:sp>
      <p:sp>
        <p:nvSpPr>
          <p:cNvPr id="49160" name="Rectangle 9"/>
          <p:cNvSpPr>
            <a:spLocks noChangeArrowheads="1"/>
          </p:cNvSpPr>
          <p:nvPr/>
        </p:nvSpPr>
        <p:spPr bwMode="auto">
          <a:xfrm>
            <a:off x="3768725" y="3552825"/>
            <a:ext cx="627063" cy="119063"/>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161" name="Rectangle 10"/>
          <p:cNvSpPr>
            <a:spLocks noChangeArrowheads="1"/>
          </p:cNvSpPr>
          <p:nvPr/>
        </p:nvSpPr>
        <p:spPr bwMode="auto">
          <a:xfrm>
            <a:off x="4395788" y="3552825"/>
            <a:ext cx="627062" cy="119063"/>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162" name="Rectangle 11"/>
          <p:cNvSpPr>
            <a:spLocks noChangeArrowheads="1"/>
          </p:cNvSpPr>
          <p:nvPr/>
        </p:nvSpPr>
        <p:spPr bwMode="auto">
          <a:xfrm>
            <a:off x="5022850" y="3552825"/>
            <a:ext cx="628650" cy="119063"/>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163" name="Rectangle 12"/>
          <p:cNvSpPr>
            <a:spLocks noChangeArrowheads="1"/>
          </p:cNvSpPr>
          <p:nvPr/>
        </p:nvSpPr>
        <p:spPr bwMode="auto">
          <a:xfrm>
            <a:off x="5651500" y="3552825"/>
            <a:ext cx="628650" cy="119063"/>
          </a:xfrm>
          <a:prstGeom prst="rect">
            <a:avLst/>
          </a:prstGeom>
          <a:solidFill>
            <a:srgbClr val="FF0000"/>
          </a:solidFill>
          <a:ln w="9525">
            <a:solidFill>
              <a:schemeClr val="tx1"/>
            </a:solidFill>
            <a:miter lim="800000"/>
            <a:headEnd/>
            <a:tailEnd/>
          </a:ln>
        </p:spPr>
        <p:txBody>
          <a:bodyPr wrap="none" anchor="ctr"/>
          <a:lstStyle/>
          <a:p>
            <a:pPr eaLnBrk="0" hangingPunct="0"/>
            <a:endParaRPr lang="en-US"/>
          </a:p>
        </p:txBody>
      </p:sp>
      <p:sp>
        <p:nvSpPr>
          <p:cNvPr id="49164" name="Rectangle 13"/>
          <p:cNvSpPr>
            <a:spLocks noChangeArrowheads="1"/>
          </p:cNvSpPr>
          <p:nvPr/>
        </p:nvSpPr>
        <p:spPr bwMode="auto">
          <a:xfrm>
            <a:off x="6280150" y="3551238"/>
            <a:ext cx="627063" cy="120650"/>
          </a:xfrm>
          <a:prstGeom prst="rect">
            <a:avLst/>
          </a:prstGeom>
          <a:solidFill>
            <a:srgbClr val="FF0000"/>
          </a:solidFill>
          <a:ln w="9525">
            <a:solidFill>
              <a:schemeClr val="tx1"/>
            </a:solidFill>
            <a:miter lim="800000"/>
            <a:headEnd/>
            <a:tailEnd/>
          </a:ln>
        </p:spPr>
        <p:txBody>
          <a:bodyPr wrap="none" anchor="ctr"/>
          <a:lstStyle/>
          <a:p>
            <a:pPr eaLnBrk="0" hangingPunct="0"/>
            <a:endParaRPr lang="en-US"/>
          </a:p>
        </p:txBody>
      </p:sp>
      <p:sp>
        <p:nvSpPr>
          <p:cNvPr id="49165" name="Text Box 14"/>
          <p:cNvSpPr txBox="1">
            <a:spLocks noChangeArrowheads="1"/>
          </p:cNvSpPr>
          <p:nvPr/>
        </p:nvSpPr>
        <p:spPr bwMode="auto">
          <a:xfrm>
            <a:off x="752475" y="3629025"/>
            <a:ext cx="352425" cy="274638"/>
          </a:xfrm>
          <a:prstGeom prst="rect">
            <a:avLst/>
          </a:prstGeom>
          <a:noFill/>
          <a:ln w="9525">
            <a:noFill/>
            <a:miter lim="800000"/>
            <a:headEnd/>
            <a:tailEnd/>
          </a:ln>
        </p:spPr>
        <p:txBody>
          <a:bodyPr wrap="none">
            <a:spAutoFit/>
          </a:bodyPr>
          <a:lstStyle/>
          <a:p>
            <a:pPr algn="ctr" eaLnBrk="0" hangingPunct="0"/>
            <a:r>
              <a:rPr lang="sv-SE" sz="1200"/>
              <a:t>#0</a:t>
            </a:r>
            <a:endParaRPr lang="en-US" sz="1200"/>
          </a:p>
        </p:txBody>
      </p:sp>
      <p:sp>
        <p:nvSpPr>
          <p:cNvPr id="49166" name="Text Box 15"/>
          <p:cNvSpPr txBox="1">
            <a:spLocks noChangeArrowheads="1"/>
          </p:cNvSpPr>
          <p:nvPr/>
        </p:nvSpPr>
        <p:spPr bwMode="auto">
          <a:xfrm>
            <a:off x="6429375" y="3633788"/>
            <a:ext cx="352425" cy="274637"/>
          </a:xfrm>
          <a:prstGeom prst="rect">
            <a:avLst/>
          </a:prstGeom>
          <a:noFill/>
          <a:ln w="9525">
            <a:noFill/>
            <a:miter lim="800000"/>
            <a:headEnd/>
            <a:tailEnd/>
          </a:ln>
        </p:spPr>
        <p:txBody>
          <a:bodyPr wrap="none">
            <a:spAutoFit/>
          </a:bodyPr>
          <a:lstStyle/>
          <a:p>
            <a:pPr algn="ctr" eaLnBrk="0" hangingPunct="0"/>
            <a:r>
              <a:rPr lang="sv-SE" sz="1200"/>
              <a:t>#9</a:t>
            </a:r>
            <a:endParaRPr lang="en-US" sz="1200"/>
          </a:p>
        </p:txBody>
      </p:sp>
      <p:sp>
        <p:nvSpPr>
          <p:cNvPr id="49167" name="Line 16"/>
          <p:cNvSpPr>
            <a:spLocks noChangeShapeType="1"/>
          </p:cNvSpPr>
          <p:nvPr/>
        </p:nvSpPr>
        <p:spPr bwMode="auto">
          <a:xfrm>
            <a:off x="636588" y="3457575"/>
            <a:ext cx="6273800" cy="0"/>
          </a:xfrm>
          <a:prstGeom prst="line">
            <a:avLst/>
          </a:prstGeom>
          <a:noFill/>
          <a:ln w="9525">
            <a:solidFill>
              <a:schemeClr val="tx1"/>
            </a:solidFill>
            <a:round/>
            <a:headEnd type="triangle" w="sm" len="med"/>
            <a:tailEnd type="triangle" w="sm" len="med"/>
          </a:ln>
        </p:spPr>
        <p:txBody>
          <a:bodyPr/>
          <a:lstStyle/>
          <a:p>
            <a:endParaRPr lang="en-US"/>
          </a:p>
        </p:txBody>
      </p:sp>
      <p:sp>
        <p:nvSpPr>
          <p:cNvPr id="49168" name="Text Box 17"/>
          <p:cNvSpPr txBox="1">
            <a:spLocks noChangeArrowheads="1"/>
          </p:cNvSpPr>
          <p:nvPr/>
        </p:nvSpPr>
        <p:spPr bwMode="auto">
          <a:xfrm>
            <a:off x="679450" y="3213100"/>
            <a:ext cx="6170613" cy="274638"/>
          </a:xfrm>
          <a:prstGeom prst="rect">
            <a:avLst/>
          </a:prstGeom>
          <a:noFill/>
          <a:ln w="9525">
            <a:noFill/>
            <a:miter lim="800000"/>
            <a:headEnd/>
            <a:tailEnd/>
          </a:ln>
        </p:spPr>
        <p:txBody>
          <a:bodyPr>
            <a:spAutoFit/>
          </a:bodyPr>
          <a:lstStyle/>
          <a:p>
            <a:pPr algn="ctr" eaLnBrk="0" hangingPunct="0">
              <a:spcBef>
                <a:spcPct val="50000"/>
              </a:spcBef>
            </a:pPr>
            <a:r>
              <a:rPr lang="en-US" sz="1200"/>
              <a:t>One radio frame (10 ms) = 10 subframes</a:t>
            </a:r>
          </a:p>
        </p:txBody>
      </p:sp>
      <p:sp>
        <p:nvSpPr>
          <p:cNvPr id="49169" name="Line 18"/>
          <p:cNvSpPr>
            <a:spLocks noChangeShapeType="1"/>
          </p:cNvSpPr>
          <p:nvPr/>
        </p:nvSpPr>
        <p:spPr bwMode="auto">
          <a:xfrm>
            <a:off x="628650" y="3332163"/>
            <a:ext cx="0" cy="219075"/>
          </a:xfrm>
          <a:prstGeom prst="line">
            <a:avLst/>
          </a:prstGeom>
          <a:noFill/>
          <a:ln w="9525">
            <a:solidFill>
              <a:schemeClr val="tx1"/>
            </a:solidFill>
            <a:prstDash val="dash"/>
            <a:round/>
            <a:headEnd/>
            <a:tailEnd/>
          </a:ln>
        </p:spPr>
        <p:txBody>
          <a:bodyPr/>
          <a:lstStyle/>
          <a:p>
            <a:endParaRPr lang="en-US"/>
          </a:p>
        </p:txBody>
      </p:sp>
      <p:sp>
        <p:nvSpPr>
          <p:cNvPr id="49170" name="Line 19"/>
          <p:cNvSpPr>
            <a:spLocks noChangeShapeType="1"/>
          </p:cNvSpPr>
          <p:nvPr/>
        </p:nvSpPr>
        <p:spPr bwMode="auto">
          <a:xfrm>
            <a:off x="6897688" y="3324225"/>
            <a:ext cx="0" cy="219075"/>
          </a:xfrm>
          <a:prstGeom prst="line">
            <a:avLst/>
          </a:prstGeom>
          <a:noFill/>
          <a:ln w="9525">
            <a:solidFill>
              <a:schemeClr val="tx1"/>
            </a:solidFill>
            <a:prstDash val="dash"/>
            <a:round/>
            <a:headEnd/>
            <a:tailEnd/>
          </a:ln>
        </p:spPr>
        <p:txBody>
          <a:bodyPr/>
          <a:lstStyle/>
          <a:p>
            <a:endParaRPr lang="en-US"/>
          </a:p>
        </p:txBody>
      </p:sp>
      <p:sp>
        <p:nvSpPr>
          <p:cNvPr id="49171" name="Rectangle 20" descr="Dark downward diagonal"/>
          <p:cNvSpPr>
            <a:spLocks noChangeArrowheads="1"/>
          </p:cNvSpPr>
          <p:nvPr/>
        </p:nvSpPr>
        <p:spPr bwMode="auto">
          <a:xfrm>
            <a:off x="1595438" y="5521325"/>
            <a:ext cx="66675" cy="106363"/>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9172" name="Rectangle 21"/>
          <p:cNvSpPr>
            <a:spLocks noChangeArrowheads="1"/>
          </p:cNvSpPr>
          <p:nvPr/>
        </p:nvSpPr>
        <p:spPr bwMode="auto">
          <a:xfrm>
            <a:off x="1662113" y="5521325"/>
            <a:ext cx="849312" cy="106363"/>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173" name="Rectangle 22" descr="Dark downward diagonal"/>
          <p:cNvSpPr>
            <a:spLocks noChangeArrowheads="1"/>
          </p:cNvSpPr>
          <p:nvPr/>
        </p:nvSpPr>
        <p:spPr bwMode="auto">
          <a:xfrm>
            <a:off x="2509838" y="5521325"/>
            <a:ext cx="58737" cy="106363"/>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9174" name="Rectangle 23"/>
          <p:cNvSpPr>
            <a:spLocks noChangeArrowheads="1"/>
          </p:cNvSpPr>
          <p:nvPr/>
        </p:nvSpPr>
        <p:spPr bwMode="auto">
          <a:xfrm>
            <a:off x="2568575" y="5521325"/>
            <a:ext cx="847725" cy="106363"/>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175" name="Rectangle 24" descr="Dark downward diagonal"/>
          <p:cNvSpPr>
            <a:spLocks noChangeArrowheads="1"/>
          </p:cNvSpPr>
          <p:nvPr/>
        </p:nvSpPr>
        <p:spPr bwMode="auto">
          <a:xfrm>
            <a:off x="3416300" y="5521325"/>
            <a:ext cx="58738" cy="106363"/>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9176" name="Rectangle 25"/>
          <p:cNvSpPr>
            <a:spLocks noChangeArrowheads="1"/>
          </p:cNvSpPr>
          <p:nvPr/>
        </p:nvSpPr>
        <p:spPr bwMode="auto">
          <a:xfrm>
            <a:off x="3478213" y="5521325"/>
            <a:ext cx="847725" cy="106363"/>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177" name="Rectangle 26" descr="Dark downward diagonal"/>
          <p:cNvSpPr>
            <a:spLocks noChangeArrowheads="1"/>
          </p:cNvSpPr>
          <p:nvPr/>
        </p:nvSpPr>
        <p:spPr bwMode="auto">
          <a:xfrm>
            <a:off x="4324350" y="5521325"/>
            <a:ext cx="58738" cy="106363"/>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9178" name="Rectangle 27"/>
          <p:cNvSpPr>
            <a:spLocks noChangeArrowheads="1"/>
          </p:cNvSpPr>
          <p:nvPr/>
        </p:nvSpPr>
        <p:spPr bwMode="auto">
          <a:xfrm>
            <a:off x="4383088" y="5521325"/>
            <a:ext cx="849312" cy="106363"/>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179" name="Rectangle 28" descr="Dark downward diagonal"/>
          <p:cNvSpPr>
            <a:spLocks noChangeArrowheads="1"/>
          </p:cNvSpPr>
          <p:nvPr/>
        </p:nvSpPr>
        <p:spPr bwMode="auto">
          <a:xfrm>
            <a:off x="5232400" y="5521325"/>
            <a:ext cx="57150" cy="106363"/>
          </a:xfrm>
          <a:prstGeom prst="rect">
            <a:avLst/>
          </a:prstGeom>
          <a:pattFill prst="dkDnDiag">
            <a:fgClr>
              <a:srgbClr val="6699FF"/>
            </a:fgClr>
            <a:bgClr>
              <a:schemeClr val="bg1"/>
            </a:bgClr>
          </a:pattFill>
          <a:ln w="9525">
            <a:solidFill>
              <a:schemeClr val="tx1"/>
            </a:solidFill>
            <a:miter lim="800000"/>
            <a:headEnd/>
            <a:tailEnd/>
          </a:ln>
        </p:spPr>
        <p:txBody>
          <a:bodyPr wrap="none" anchor="ctr"/>
          <a:lstStyle/>
          <a:p>
            <a:pPr eaLnBrk="0" hangingPunct="0"/>
            <a:endParaRPr lang="en-US"/>
          </a:p>
        </p:txBody>
      </p:sp>
      <p:sp>
        <p:nvSpPr>
          <p:cNvPr id="49180" name="Rectangle 29"/>
          <p:cNvSpPr>
            <a:spLocks noChangeArrowheads="1"/>
          </p:cNvSpPr>
          <p:nvPr/>
        </p:nvSpPr>
        <p:spPr bwMode="auto">
          <a:xfrm>
            <a:off x="5292725" y="5521325"/>
            <a:ext cx="847725" cy="106363"/>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181" name="Rectangle 30" descr="Dark downward diagonal"/>
          <p:cNvSpPr>
            <a:spLocks noChangeArrowheads="1"/>
          </p:cNvSpPr>
          <p:nvPr/>
        </p:nvSpPr>
        <p:spPr bwMode="auto">
          <a:xfrm>
            <a:off x="6140450" y="5521325"/>
            <a:ext cx="57150" cy="106363"/>
          </a:xfrm>
          <a:prstGeom prst="rect">
            <a:avLst/>
          </a:prstGeom>
          <a:noFill/>
          <a:ln w="9525">
            <a:solidFill>
              <a:schemeClr val="tx1"/>
            </a:solidFill>
            <a:prstDash val="sysDot"/>
            <a:miter lim="800000"/>
            <a:headEnd/>
            <a:tailEnd/>
          </a:ln>
        </p:spPr>
        <p:txBody>
          <a:bodyPr wrap="none" anchor="ctr"/>
          <a:lstStyle/>
          <a:p>
            <a:pPr eaLnBrk="0" hangingPunct="0"/>
            <a:endParaRPr lang="en-US"/>
          </a:p>
        </p:txBody>
      </p:sp>
      <p:sp>
        <p:nvSpPr>
          <p:cNvPr id="49182" name="Rectangle 31"/>
          <p:cNvSpPr>
            <a:spLocks noChangeArrowheads="1"/>
          </p:cNvSpPr>
          <p:nvPr/>
        </p:nvSpPr>
        <p:spPr bwMode="auto">
          <a:xfrm>
            <a:off x="6197600" y="5521325"/>
            <a:ext cx="849313" cy="106363"/>
          </a:xfrm>
          <a:prstGeom prst="rect">
            <a:avLst/>
          </a:prstGeom>
          <a:noFill/>
          <a:ln w="9525">
            <a:solidFill>
              <a:schemeClr val="tx1"/>
            </a:solidFill>
            <a:prstDash val="sysDot"/>
            <a:miter lim="800000"/>
            <a:headEnd/>
            <a:tailEnd/>
          </a:ln>
        </p:spPr>
        <p:txBody>
          <a:bodyPr wrap="none" anchor="ctr"/>
          <a:lstStyle/>
          <a:p>
            <a:pPr eaLnBrk="0" hangingPunct="0"/>
            <a:endParaRPr lang="en-US"/>
          </a:p>
        </p:txBody>
      </p:sp>
      <p:sp>
        <p:nvSpPr>
          <p:cNvPr id="49183" name="Rectangle 32" descr="Dark downward diagonal"/>
          <p:cNvSpPr>
            <a:spLocks noChangeArrowheads="1"/>
          </p:cNvSpPr>
          <p:nvPr/>
        </p:nvSpPr>
        <p:spPr bwMode="auto">
          <a:xfrm>
            <a:off x="7045325" y="5521325"/>
            <a:ext cx="58738" cy="106363"/>
          </a:xfrm>
          <a:prstGeom prst="rect">
            <a:avLst/>
          </a:prstGeom>
          <a:noFill/>
          <a:ln w="9525">
            <a:solidFill>
              <a:schemeClr val="tx1"/>
            </a:solidFill>
            <a:prstDash val="sysDot"/>
            <a:miter lim="800000"/>
            <a:headEnd/>
            <a:tailEnd/>
          </a:ln>
        </p:spPr>
        <p:txBody>
          <a:bodyPr wrap="none" anchor="ctr"/>
          <a:lstStyle/>
          <a:p>
            <a:pPr eaLnBrk="0" hangingPunct="0"/>
            <a:endParaRPr lang="en-US"/>
          </a:p>
        </p:txBody>
      </p:sp>
      <p:sp>
        <p:nvSpPr>
          <p:cNvPr id="49184" name="Rectangle 33"/>
          <p:cNvSpPr>
            <a:spLocks noChangeArrowheads="1"/>
          </p:cNvSpPr>
          <p:nvPr/>
        </p:nvSpPr>
        <p:spPr bwMode="auto">
          <a:xfrm>
            <a:off x="7107238" y="5521325"/>
            <a:ext cx="849312" cy="106363"/>
          </a:xfrm>
          <a:prstGeom prst="rect">
            <a:avLst/>
          </a:prstGeom>
          <a:noFill/>
          <a:ln w="9525">
            <a:solidFill>
              <a:schemeClr val="tx1"/>
            </a:solidFill>
            <a:prstDash val="sysDot"/>
            <a:miter lim="800000"/>
            <a:headEnd/>
            <a:tailEnd/>
          </a:ln>
        </p:spPr>
        <p:txBody>
          <a:bodyPr wrap="none" anchor="ctr"/>
          <a:lstStyle/>
          <a:p>
            <a:pPr eaLnBrk="0" hangingPunct="0"/>
            <a:endParaRPr lang="en-US"/>
          </a:p>
        </p:txBody>
      </p:sp>
      <p:sp>
        <p:nvSpPr>
          <p:cNvPr id="49185" name="Text Box 34"/>
          <p:cNvSpPr txBox="1">
            <a:spLocks noChangeArrowheads="1"/>
          </p:cNvSpPr>
          <p:nvPr/>
        </p:nvSpPr>
        <p:spPr bwMode="auto">
          <a:xfrm>
            <a:off x="146050" y="5413375"/>
            <a:ext cx="1411288" cy="396875"/>
          </a:xfrm>
          <a:prstGeom prst="rect">
            <a:avLst/>
          </a:prstGeom>
          <a:noFill/>
          <a:ln w="9525">
            <a:noFill/>
            <a:miter lim="800000"/>
            <a:headEnd/>
            <a:tailEnd/>
          </a:ln>
        </p:spPr>
        <p:txBody>
          <a:bodyPr>
            <a:spAutoFit/>
          </a:bodyPr>
          <a:lstStyle/>
          <a:p>
            <a:pPr eaLnBrk="0" hangingPunct="0"/>
            <a:r>
              <a:rPr lang="sv-SE" sz="1000" i="1"/>
              <a:t>Normal CP, 7 OFDM symbols per slot</a:t>
            </a:r>
            <a:endParaRPr lang="en-US" sz="1000" i="1"/>
          </a:p>
        </p:txBody>
      </p:sp>
      <p:sp>
        <p:nvSpPr>
          <p:cNvPr id="49186" name="Line 35"/>
          <p:cNvSpPr>
            <a:spLocks noChangeShapeType="1"/>
          </p:cNvSpPr>
          <p:nvPr/>
        </p:nvSpPr>
        <p:spPr bwMode="auto">
          <a:xfrm flipH="1">
            <a:off x="1589088" y="4537075"/>
            <a:ext cx="1182687" cy="757238"/>
          </a:xfrm>
          <a:prstGeom prst="line">
            <a:avLst/>
          </a:prstGeom>
          <a:noFill/>
          <a:ln w="9525">
            <a:solidFill>
              <a:schemeClr val="tx1"/>
            </a:solidFill>
            <a:prstDash val="dash"/>
            <a:round/>
            <a:headEnd/>
            <a:tailEnd/>
          </a:ln>
        </p:spPr>
        <p:txBody>
          <a:bodyPr/>
          <a:lstStyle/>
          <a:p>
            <a:endParaRPr lang="en-US"/>
          </a:p>
        </p:txBody>
      </p:sp>
      <p:sp>
        <p:nvSpPr>
          <p:cNvPr id="49187" name="Line 36"/>
          <p:cNvSpPr>
            <a:spLocks noChangeShapeType="1"/>
          </p:cNvSpPr>
          <p:nvPr/>
        </p:nvSpPr>
        <p:spPr bwMode="auto">
          <a:xfrm>
            <a:off x="4283075" y="4537075"/>
            <a:ext cx="3673475" cy="727075"/>
          </a:xfrm>
          <a:prstGeom prst="line">
            <a:avLst/>
          </a:prstGeom>
          <a:noFill/>
          <a:ln w="9525">
            <a:solidFill>
              <a:schemeClr val="tx1"/>
            </a:solidFill>
            <a:prstDash val="dash"/>
            <a:round/>
            <a:headEnd/>
            <a:tailEnd/>
          </a:ln>
        </p:spPr>
        <p:txBody>
          <a:bodyPr/>
          <a:lstStyle/>
          <a:p>
            <a:endParaRPr lang="en-US"/>
          </a:p>
        </p:txBody>
      </p:sp>
      <p:sp>
        <p:nvSpPr>
          <p:cNvPr id="49188" name="Line 37"/>
          <p:cNvSpPr>
            <a:spLocks noChangeShapeType="1"/>
          </p:cNvSpPr>
          <p:nvPr/>
        </p:nvSpPr>
        <p:spPr bwMode="auto">
          <a:xfrm>
            <a:off x="1576388" y="5410200"/>
            <a:ext cx="6380162" cy="0"/>
          </a:xfrm>
          <a:prstGeom prst="line">
            <a:avLst/>
          </a:prstGeom>
          <a:noFill/>
          <a:ln w="9525">
            <a:solidFill>
              <a:schemeClr val="tx1"/>
            </a:solidFill>
            <a:round/>
            <a:headEnd type="triangle" w="sm" len="med"/>
            <a:tailEnd type="triangle" w="sm" len="med"/>
          </a:ln>
        </p:spPr>
        <p:txBody>
          <a:bodyPr/>
          <a:lstStyle/>
          <a:p>
            <a:endParaRPr lang="en-US"/>
          </a:p>
        </p:txBody>
      </p:sp>
      <p:sp>
        <p:nvSpPr>
          <p:cNvPr id="49189" name="Text Box 38"/>
          <p:cNvSpPr txBox="1">
            <a:spLocks noChangeArrowheads="1"/>
          </p:cNvSpPr>
          <p:nvPr/>
        </p:nvSpPr>
        <p:spPr bwMode="auto">
          <a:xfrm>
            <a:off x="1619250" y="5165725"/>
            <a:ext cx="6223000" cy="274638"/>
          </a:xfrm>
          <a:prstGeom prst="rect">
            <a:avLst/>
          </a:prstGeom>
          <a:noFill/>
          <a:ln w="9525">
            <a:noFill/>
            <a:miter lim="800000"/>
            <a:headEnd/>
            <a:tailEnd/>
          </a:ln>
        </p:spPr>
        <p:txBody>
          <a:bodyPr>
            <a:spAutoFit/>
          </a:bodyPr>
          <a:lstStyle/>
          <a:p>
            <a:pPr algn="ctr" eaLnBrk="0" hangingPunct="0">
              <a:spcBef>
                <a:spcPct val="50000"/>
              </a:spcBef>
            </a:pPr>
            <a:r>
              <a:rPr lang="en-US" sz="1200"/>
              <a:t>One slot (0.5 ms) = 7 OFDM symbols</a:t>
            </a:r>
          </a:p>
        </p:txBody>
      </p:sp>
      <p:sp>
        <p:nvSpPr>
          <p:cNvPr id="49190" name="Line 39"/>
          <p:cNvSpPr>
            <a:spLocks noChangeShapeType="1"/>
          </p:cNvSpPr>
          <p:nvPr/>
        </p:nvSpPr>
        <p:spPr bwMode="auto">
          <a:xfrm>
            <a:off x="1595438" y="5297488"/>
            <a:ext cx="0" cy="219075"/>
          </a:xfrm>
          <a:prstGeom prst="line">
            <a:avLst/>
          </a:prstGeom>
          <a:noFill/>
          <a:ln w="9525">
            <a:solidFill>
              <a:schemeClr val="tx1"/>
            </a:solidFill>
            <a:prstDash val="dash"/>
            <a:round/>
            <a:headEnd/>
            <a:tailEnd/>
          </a:ln>
        </p:spPr>
        <p:txBody>
          <a:bodyPr/>
          <a:lstStyle/>
          <a:p>
            <a:endParaRPr lang="en-US"/>
          </a:p>
        </p:txBody>
      </p:sp>
      <p:sp>
        <p:nvSpPr>
          <p:cNvPr id="49191" name="Line 40"/>
          <p:cNvSpPr>
            <a:spLocks noChangeShapeType="1"/>
          </p:cNvSpPr>
          <p:nvPr/>
        </p:nvSpPr>
        <p:spPr bwMode="auto">
          <a:xfrm>
            <a:off x="7956550" y="5294313"/>
            <a:ext cx="0" cy="219075"/>
          </a:xfrm>
          <a:prstGeom prst="line">
            <a:avLst/>
          </a:prstGeom>
          <a:noFill/>
          <a:ln w="9525">
            <a:solidFill>
              <a:schemeClr val="tx1"/>
            </a:solidFill>
            <a:prstDash val="dash"/>
            <a:round/>
            <a:headEnd/>
            <a:tailEnd/>
          </a:ln>
        </p:spPr>
        <p:txBody>
          <a:bodyPr/>
          <a:lstStyle/>
          <a:p>
            <a:endParaRPr lang="en-US"/>
          </a:p>
        </p:txBody>
      </p:sp>
      <p:sp>
        <p:nvSpPr>
          <p:cNvPr id="49192" name="AutoShape 41"/>
          <p:cNvSpPr>
            <a:spLocks noChangeArrowheads="1"/>
          </p:cNvSpPr>
          <p:nvPr/>
        </p:nvSpPr>
        <p:spPr bwMode="auto">
          <a:xfrm>
            <a:off x="4010025" y="3567113"/>
            <a:ext cx="144463" cy="79375"/>
          </a:xfrm>
          <a:prstGeom prst="downArrow">
            <a:avLst>
              <a:gd name="adj1" fmla="val 45056"/>
              <a:gd name="adj2" fmla="val 48000"/>
            </a:avLst>
          </a:prstGeom>
          <a:solidFill>
            <a:srgbClr val="DDDDDD"/>
          </a:solidFill>
          <a:ln w="9525">
            <a:solidFill>
              <a:schemeClr val="tx1"/>
            </a:solidFill>
            <a:miter lim="800000"/>
            <a:headEnd/>
            <a:tailEnd/>
          </a:ln>
        </p:spPr>
        <p:txBody>
          <a:bodyPr wrap="none" anchor="ctr"/>
          <a:lstStyle/>
          <a:p>
            <a:pPr eaLnBrk="0" hangingPunct="0"/>
            <a:endParaRPr lang="en-US"/>
          </a:p>
        </p:txBody>
      </p:sp>
      <p:sp>
        <p:nvSpPr>
          <p:cNvPr id="49193" name="AutoShape 42"/>
          <p:cNvSpPr>
            <a:spLocks noChangeArrowheads="1"/>
          </p:cNvSpPr>
          <p:nvPr/>
        </p:nvSpPr>
        <p:spPr bwMode="auto">
          <a:xfrm>
            <a:off x="4637088" y="3567113"/>
            <a:ext cx="144462" cy="79375"/>
          </a:xfrm>
          <a:prstGeom prst="downArrow">
            <a:avLst>
              <a:gd name="adj1" fmla="val 45056"/>
              <a:gd name="adj2" fmla="val 48000"/>
            </a:avLst>
          </a:prstGeom>
          <a:solidFill>
            <a:srgbClr val="DDDDDD"/>
          </a:solidFill>
          <a:ln w="9525">
            <a:solidFill>
              <a:schemeClr val="tx1"/>
            </a:solidFill>
            <a:miter lim="800000"/>
            <a:headEnd/>
            <a:tailEnd/>
          </a:ln>
        </p:spPr>
        <p:txBody>
          <a:bodyPr wrap="none" anchor="ctr"/>
          <a:lstStyle/>
          <a:p>
            <a:pPr eaLnBrk="0" hangingPunct="0"/>
            <a:endParaRPr lang="en-US"/>
          </a:p>
        </p:txBody>
      </p:sp>
      <p:sp>
        <p:nvSpPr>
          <p:cNvPr id="49194" name="AutoShape 43"/>
          <p:cNvSpPr>
            <a:spLocks noChangeArrowheads="1"/>
          </p:cNvSpPr>
          <p:nvPr/>
        </p:nvSpPr>
        <p:spPr bwMode="auto">
          <a:xfrm>
            <a:off x="5265738" y="3567113"/>
            <a:ext cx="144462" cy="79375"/>
          </a:xfrm>
          <a:prstGeom prst="downArrow">
            <a:avLst>
              <a:gd name="adj1" fmla="val 45056"/>
              <a:gd name="adj2" fmla="val 48000"/>
            </a:avLst>
          </a:prstGeom>
          <a:solidFill>
            <a:srgbClr val="DDDDDD"/>
          </a:solidFill>
          <a:ln w="9525">
            <a:solidFill>
              <a:schemeClr val="tx1"/>
            </a:solidFill>
            <a:miter lim="800000"/>
            <a:headEnd/>
            <a:tailEnd/>
          </a:ln>
        </p:spPr>
        <p:txBody>
          <a:bodyPr wrap="none" anchor="ctr"/>
          <a:lstStyle/>
          <a:p>
            <a:pPr eaLnBrk="0" hangingPunct="0"/>
            <a:endParaRPr lang="en-US"/>
          </a:p>
        </p:txBody>
      </p:sp>
      <p:sp>
        <p:nvSpPr>
          <p:cNvPr id="49195" name="AutoShape 44"/>
          <p:cNvSpPr>
            <a:spLocks noChangeArrowheads="1"/>
          </p:cNvSpPr>
          <p:nvPr/>
        </p:nvSpPr>
        <p:spPr bwMode="auto">
          <a:xfrm flipV="1">
            <a:off x="5892800" y="3567113"/>
            <a:ext cx="144463" cy="79375"/>
          </a:xfrm>
          <a:prstGeom prst="downArrow">
            <a:avLst>
              <a:gd name="adj1" fmla="val 45056"/>
              <a:gd name="adj2" fmla="val 48000"/>
            </a:avLst>
          </a:prstGeom>
          <a:solidFill>
            <a:srgbClr val="DDDDDD"/>
          </a:solidFill>
          <a:ln w="9525">
            <a:solidFill>
              <a:schemeClr val="tx1"/>
            </a:solidFill>
            <a:miter lim="800000"/>
            <a:headEnd/>
            <a:tailEnd/>
          </a:ln>
        </p:spPr>
        <p:txBody>
          <a:bodyPr wrap="none" anchor="ctr"/>
          <a:lstStyle/>
          <a:p>
            <a:pPr eaLnBrk="0" hangingPunct="0"/>
            <a:endParaRPr lang="en-US"/>
          </a:p>
        </p:txBody>
      </p:sp>
      <p:sp>
        <p:nvSpPr>
          <p:cNvPr id="49196" name="AutoShape 45"/>
          <p:cNvSpPr>
            <a:spLocks noChangeArrowheads="1"/>
          </p:cNvSpPr>
          <p:nvPr/>
        </p:nvSpPr>
        <p:spPr bwMode="auto">
          <a:xfrm flipV="1">
            <a:off x="6521450" y="3567113"/>
            <a:ext cx="144463" cy="79375"/>
          </a:xfrm>
          <a:prstGeom prst="downArrow">
            <a:avLst>
              <a:gd name="adj1" fmla="val 45056"/>
              <a:gd name="adj2" fmla="val 48000"/>
            </a:avLst>
          </a:prstGeom>
          <a:solidFill>
            <a:srgbClr val="DDDDDD"/>
          </a:solidFill>
          <a:ln w="9525">
            <a:solidFill>
              <a:schemeClr val="tx1"/>
            </a:solidFill>
            <a:miter lim="800000"/>
            <a:headEnd/>
            <a:tailEnd/>
          </a:ln>
        </p:spPr>
        <p:txBody>
          <a:bodyPr wrap="none" anchor="ctr"/>
          <a:lstStyle/>
          <a:p>
            <a:pPr eaLnBrk="0" hangingPunct="0"/>
            <a:endParaRPr lang="en-US"/>
          </a:p>
        </p:txBody>
      </p:sp>
      <p:sp>
        <p:nvSpPr>
          <p:cNvPr id="49197" name="AutoShape 46"/>
          <p:cNvSpPr>
            <a:spLocks noChangeArrowheads="1"/>
          </p:cNvSpPr>
          <p:nvPr/>
        </p:nvSpPr>
        <p:spPr bwMode="auto">
          <a:xfrm flipV="1">
            <a:off x="3381375" y="3567113"/>
            <a:ext cx="144463" cy="79375"/>
          </a:xfrm>
          <a:prstGeom prst="downArrow">
            <a:avLst>
              <a:gd name="adj1" fmla="val 45056"/>
              <a:gd name="adj2" fmla="val 48000"/>
            </a:avLst>
          </a:prstGeom>
          <a:solidFill>
            <a:srgbClr val="DDDDDD"/>
          </a:solidFill>
          <a:ln w="9525">
            <a:solidFill>
              <a:schemeClr val="tx1"/>
            </a:solidFill>
            <a:miter lim="800000"/>
            <a:headEnd/>
            <a:tailEnd/>
          </a:ln>
        </p:spPr>
        <p:txBody>
          <a:bodyPr wrap="none" anchor="ctr"/>
          <a:lstStyle/>
          <a:p>
            <a:pPr eaLnBrk="0" hangingPunct="0"/>
            <a:endParaRPr lang="en-US"/>
          </a:p>
        </p:txBody>
      </p:sp>
      <p:sp>
        <p:nvSpPr>
          <p:cNvPr id="49198" name="AutoShape 47"/>
          <p:cNvSpPr>
            <a:spLocks noChangeArrowheads="1"/>
          </p:cNvSpPr>
          <p:nvPr/>
        </p:nvSpPr>
        <p:spPr bwMode="auto">
          <a:xfrm flipV="1">
            <a:off x="2754313" y="3567113"/>
            <a:ext cx="144462" cy="79375"/>
          </a:xfrm>
          <a:prstGeom prst="downArrow">
            <a:avLst>
              <a:gd name="adj1" fmla="val 45056"/>
              <a:gd name="adj2" fmla="val 48000"/>
            </a:avLst>
          </a:prstGeom>
          <a:solidFill>
            <a:srgbClr val="DDDDDD"/>
          </a:solidFill>
          <a:ln w="9525">
            <a:solidFill>
              <a:schemeClr val="tx1"/>
            </a:solidFill>
            <a:miter lim="800000"/>
            <a:headEnd/>
            <a:tailEnd/>
          </a:ln>
        </p:spPr>
        <p:txBody>
          <a:bodyPr wrap="none" anchor="ctr"/>
          <a:lstStyle/>
          <a:p>
            <a:pPr eaLnBrk="0" hangingPunct="0"/>
            <a:endParaRPr lang="en-US"/>
          </a:p>
        </p:txBody>
      </p:sp>
      <p:sp>
        <p:nvSpPr>
          <p:cNvPr id="49199" name="AutoShape 48"/>
          <p:cNvSpPr>
            <a:spLocks noChangeArrowheads="1"/>
          </p:cNvSpPr>
          <p:nvPr/>
        </p:nvSpPr>
        <p:spPr bwMode="auto">
          <a:xfrm flipV="1">
            <a:off x="2125663" y="3567113"/>
            <a:ext cx="144462" cy="79375"/>
          </a:xfrm>
          <a:prstGeom prst="downArrow">
            <a:avLst>
              <a:gd name="adj1" fmla="val 45056"/>
              <a:gd name="adj2" fmla="val 48000"/>
            </a:avLst>
          </a:prstGeom>
          <a:solidFill>
            <a:srgbClr val="DDDDDD"/>
          </a:solidFill>
          <a:ln w="9525">
            <a:solidFill>
              <a:schemeClr val="tx1"/>
            </a:solidFill>
            <a:miter lim="800000"/>
            <a:headEnd/>
            <a:tailEnd/>
          </a:ln>
        </p:spPr>
        <p:txBody>
          <a:bodyPr wrap="none" anchor="ctr"/>
          <a:lstStyle/>
          <a:p>
            <a:pPr eaLnBrk="0" hangingPunct="0"/>
            <a:endParaRPr lang="en-US"/>
          </a:p>
        </p:txBody>
      </p:sp>
      <p:sp>
        <p:nvSpPr>
          <p:cNvPr id="49200" name="AutoShape 49"/>
          <p:cNvSpPr>
            <a:spLocks noChangeArrowheads="1"/>
          </p:cNvSpPr>
          <p:nvPr/>
        </p:nvSpPr>
        <p:spPr bwMode="auto">
          <a:xfrm>
            <a:off x="1498600" y="3567113"/>
            <a:ext cx="144463" cy="79375"/>
          </a:xfrm>
          <a:prstGeom prst="downArrow">
            <a:avLst>
              <a:gd name="adj1" fmla="val 45056"/>
              <a:gd name="adj2" fmla="val 48000"/>
            </a:avLst>
          </a:prstGeom>
          <a:solidFill>
            <a:srgbClr val="DDDDDD"/>
          </a:solidFill>
          <a:ln w="9525">
            <a:solidFill>
              <a:schemeClr val="tx1"/>
            </a:solidFill>
            <a:miter lim="800000"/>
            <a:headEnd/>
            <a:tailEnd/>
          </a:ln>
        </p:spPr>
        <p:txBody>
          <a:bodyPr wrap="none" anchor="ctr"/>
          <a:lstStyle/>
          <a:p>
            <a:pPr eaLnBrk="0" hangingPunct="0"/>
            <a:endParaRPr lang="en-US"/>
          </a:p>
        </p:txBody>
      </p:sp>
      <p:sp>
        <p:nvSpPr>
          <p:cNvPr id="49201" name="AutoShape 50"/>
          <p:cNvSpPr>
            <a:spLocks noChangeArrowheads="1"/>
          </p:cNvSpPr>
          <p:nvPr/>
        </p:nvSpPr>
        <p:spPr bwMode="auto">
          <a:xfrm>
            <a:off x="871538" y="3567113"/>
            <a:ext cx="144462" cy="79375"/>
          </a:xfrm>
          <a:prstGeom prst="downArrow">
            <a:avLst>
              <a:gd name="adj1" fmla="val 45056"/>
              <a:gd name="adj2" fmla="val 48000"/>
            </a:avLst>
          </a:prstGeom>
          <a:solidFill>
            <a:srgbClr val="DDDDDD"/>
          </a:solidFill>
          <a:ln w="9525">
            <a:solidFill>
              <a:schemeClr val="tx1"/>
            </a:solidFill>
            <a:miter lim="800000"/>
            <a:headEnd/>
            <a:tailEnd/>
          </a:ln>
        </p:spPr>
        <p:txBody>
          <a:bodyPr wrap="none" anchor="ctr"/>
          <a:lstStyle/>
          <a:p>
            <a:pPr eaLnBrk="0" hangingPunct="0"/>
            <a:endParaRPr lang="en-US"/>
          </a:p>
        </p:txBody>
      </p:sp>
      <p:sp>
        <p:nvSpPr>
          <p:cNvPr id="49202" name="Rectangle 51"/>
          <p:cNvSpPr>
            <a:spLocks noChangeArrowheads="1"/>
          </p:cNvSpPr>
          <p:nvPr/>
        </p:nvSpPr>
        <p:spPr bwMode="auto">
          <a:xfrm>
            <a:off x="2773363" y="4430713"/>
            <a:ext cx="1509712" cy="106362"/>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203" name="Line 52"/>
          <p:cNvSpPr>
            <a:spLocks noChangeShapeType="1"/>
          </p:cNvSpPr>
          <p:nvPr/>
        </p:nvSpPr>
        <p:spPr bwMode="auto">
          <a:xfrm>
            <a:off x="2771775" y="4430713"/>
            <a:ext cx="0" cy="106362"/>
          </a:xfrm>
          <a:prstGeom prst="line">
            <a:avLst/>
          </a:prstGeom>
          <a:noFill/>
          <a:ln w="9525">
            <a:solidFill>
              <a:schemeClr val="tx1"/>
            </a:solidFill>
            <a:round/>
            <a:headEnd/>
            <a:tailEnd/>
          </a:ln>
        </p:spPr>
        <p:txBody>
          <a:bodyPr/>
          <a:lstStyle/>
          <a:p>
            <a:endParaRPr lang="en-US"/>
          </a:p>
        </p:txBody>
      </p:sp>
      <p:sp>
        <p:nvSpPr>
          <p:cNvPr id="49204" name="Rectangle 53"/>
          <p:cNvSpPr>
            <a:spLocks noChangeArrowheads="1"/>
          </p:cNvSpPr>
          <p:nvPr/>
        </p:nvSpPr>
        <p:spPr bwMode="auto">
          <a:xfrm>
            <a:off x="1262063" y="4430713"/>
            <a:ext cx="1511300" cy="106362"/>
          </a:xfrm>
          <a:prstGeom prst="rect">
            <a:avLst/>
          </a:prstGeom>
          <a:solidFill>
            <a:srgbClr val="6699FF"/>
          </a:solidFill>
          <a:ln w="9525">
            <a:solidFill>
              <a:schemeClr val="tx1"/>
            </a:solidFill>
            <a:miter lim="800000"/>
            <a:headEnd/>
            <a:tailEnd/>
          </a:ln>
        </p:spPr>
        <p:txBody>
          <a:bodyPr wrap="none" anchor="ctr"/>
          <a:lstStyle/>
          <a:p>
            <a:pPr eaLnBrk="0" hangingPunct="0"/>
            <a:endParaRPr lang="en-US"/>
          </a:p>
        </p:txBody>
      </p:sp>
      <p:sp>
        <p:nvSpPr>
          <p:cNvPr id="49205" name="Line 54"/>
          <p:cNvSpPr>
            <a:spLocks noChangeShapeType="1"/>
          </p:cNvSpPr>
          <p:nvPr/>
        </p:nvSpPr>
        <p:spPr bwMode="auto">
          <a:xfrm>
            <a:off x="1258888" y="4322763"/>
            <a:ext cx="3024187" cy="0"/>
          </a:xfrm>
          <a:prstGeom prst="line">
            <a:avLst/>
          </a:prstGeom>
          <a:noFill/>
          <a:ln w="9525">
            <a:solidFill>
              <a:schemeClr val="tx1"/>
            </a:solidFill>
            <a:round/>
            <a:headEnd type="triangle" w="sm" len="med"/>
            <a:tailEnd type="triangle" w="sm" len="med"/>
          </a:ln>
        </p:spPr>
        <p:txBody>
          <a:bodyPr/>
          <a:lstStyle/>
          <a:p>
            <a:endParaRPr lang="en-US"/>
          </a:p>
        </p:txBody>
      </p:sp>
      <p:sp>
        <p:nvSpPr>
          <p:cNvPr id="49206" name="Text Box 55"/>
          <p:cNvSpPr txBox="1">
            <a:spLocks noChangeArrowheads="1"/>
          </p:cNvSpPr>
          <p:nvPr/>
        </p:nvSpPr>
        <p:spPr bwMode="auto">
          <a:xfrm>
            <a:off x="1301750" y="4078288"/>
            <a:ext cx="2959100" cy="274637"/>
          </a:xfrm>
          <a:prstGeom prst="rect">
            <a:avLst/>
          </a:prstGeom>
          <a:noFill/>
          <a:ln w="9525">
            <a:noFill/>
            <a:miter lim="800000"/>
            <a:headEnd/>
            <a:tailEnd/>
          </a:ln>
        </p:spPr>
        <p:txBody>
          <a:bodyPr>
            <a:spAutoFit/>
          </a:bodyPr>
          <a:lstStyle/>
          <a:p>
            <a:pPr algn="ctr" eaLnBrk="0" hangingPunct="0">
              <a:spcBef>
                <a:spcPct val="50000"/>
              </a:spcBef>
            </a:pPr>
            <a:r>
              <a:rPr lang="en-US" sz="1200"/>
              <a:t>One subframe (1 ms) = two slots</a:t>
            </a:r>
          </a:p>
        </p:txBody>
      </p:sp>
      <p:sp>
        <p:nvSpPr>
          <p:cNvPr id="49207" name="Line 56"/>
          <p:cNvSpPr>
            <a:spLocks noChangeShapeType="1"/>
          </p:cNvSpPr>
          <p:nvPr/>
        </p:nvSpPr>
        <p:spPr bwMode="auto">
          <a:xfrm>
            <a:off x="1258888" y="4216400"/>
            <a:ext cx="0" cy="219075"/>
          </a:xfrm>
          <a:prstGeom prst="line">
            <a:avLst/>
          </a:prstGeom>
          <a:noFill/>
          <a:ln w="9525">
            <a:solidFill>
              <a:schemeClr val="tx1"/>
            </a:solidFill>
            <a:prstDash val="dash"/>
            <a:round/>
            <a:headEnd/>
            <a:tailEnd/>
          </a:ln>
        </p:spPr>
        <p:txBody>
          <a:bodyPr/>
          <a:lstStyle/>
          <a:p>
            <a:endParaRPr lang="en-US"/>
          </a:p>
        </p:txBody>
      </p:sp>
      <p:sp>
        <p:nvSpPr>
          <p:cNvPr id="49208" name="Line 57"/>
          <p:cNvSpPr>
            <a:spLocks noChangeShapeType="1"/>
          </p:cNvSpPr>
          <p:nvPr/>
        </p:nvSpPr>
        <p:spPr bwMode="auto">
          <a:xfrm>
            <a:off x="4270375" y="4216400"/>
            <a:ext cx="0" cy="219075"/>
          </a:xfrm>
          <a:prstGeom prst="line">
            <a:avLst/>
          </a:prstGeom>
          <a:noFill/>
          <a:ln w="9525">
            <a:solidFill>
              <a:schemeClr val="tx1"/>
            </a:solidFill>
            <a:prstDash val="dash"/>
            <a:round/>
            <a:headEnd/>
            <a:tailEnd/>
          </a:ln>
        </p:spPr>
        <p:txBody>
          <a:bodyPr/>
          <a:lstStyle/>
          <a:p>
            <a:endParaRPr lang="en-US"/>
          </a:p>
        </p:txBody>
      </p:sp>
      <p:sp>
        <p:nvSpPr>
          <p:cNvPr id="49209" name="Line 58"/>
          <p:cNvSpPr>
            <a:spLocks noChangeShapeType="1"/>
          </p:cNvSpPr>
          <p:nvPr/>
        </p:nvSpPr>
        <p:spPr bwMode="auto">
          <a:xfrm flipH="1">
            <a:off x="1257300" y="3671888"/>
            <a:ext cx="0" cy="544512"/>
          </a:xfrm>
          <a:prstGeom prst="line">
            <a:avLst/>
          </a:prstGeom>
          <a:noFill/>
          <a:ln w="9525">
            <a:solidFill>
              <a:schemeClr val="tx1"/>
            </a:solidFill>
            <a:prstDash val="dash"/>
            <a:round/>
            <a:headEnd/>
            <a:tailEnd/>
          </a:ln>
        </p:spPr>
        <p:txBody>
          <a:bodyPr/>
          <a:lstStyle/>
          <a:p>
            <a:endParaRPr lang="en-US"/>
          </a:p>
        </p:txBody>
      </p:sp>
      <p:sp>
        <p:nvSpPr>
          <p:cNvPr id="49210" name="Line 59"/>
          <p:cNvSpPr>
            <a:spLocks noChangeShapeType="1"/>
          </p:cNvSpPr>
          <p:nvPr/>
        </p:nvSpPr>
        <p:spPr bwMode="auto">
          <a:xfrm>
            <a:off x="1884363" y="3671888"/>
            <a:ext cx="2398712" cy="544512"/>
          </a:xfrm>
          <a:prstGeom prst="line">
            <a:avLst/>
          </a:prstGeom>
          <a:noFill/>
          <a:ln w="9525">
            <a:solidFill>
              <a:schemeClr val="tx1"/>
            </a:solidFill>
            <a:prstDash val="dash"/>
            <a:round/>
            <a:headEnd/>
            <a:tailEnd/>
          </a:ln>
        </p:spPr>
        <p:txBody>
          <a:bodyPr/>
          <a:lstStyle/>
          <a:p>
            <a:endParaRPr lang="en-US"/>
          </a:p>
        </p:txBody>
      </p:sp>
      <p:sp>
        <p:nvSpPr>
          <p:cNvPr id="49211" name="AutoShape 60"/>
          <p:cNvSpPr>
            <a:spLocks/>
          </p:cNvSpPr>
          <p:nvPr/>
        </p:nvSpPr>
        <p:spPr bwMode="auto">
          <a:xfrm rot="-5400000">
            <a:off x="6990556" y="4895057"/>
            <a:ext cx="128587" cy="1803400"/>
          </a:xfrm>
          <a:prstGeom prst="leftBrace">
            <a:avLst>
              <a:gd name="adj1" fmla="val 116873"/>
              <a:gd name="adj2" fmla="val 50000"/>
            </a:avLst>
          </a:prstGeom>
          <a:noFill/>
          <a:ln w="9525">
            <a:solidFill>
              <a:schemeClr val="tx1"/>
            </a:solidFill>
            <a:round/>
            <a:headEnd/>
            <a:tailEnd/>
          </a:ln>
        </p:spPr>
        <p:txBody>
          <a:bodyPr wrap="none" anchor="ctr"/>
          <a:lstStyle/>
          <a:p>
            <a:pPr eaLnBrk="0" hangingPunct="0"/>
            <a:endParaRPr lang="en-US"/>
          </a:p>
        </p:txBody>
      </p:sp>
      <p:sp>
        <p:nvSpPr>
          <p:cNvPr id="49212" name="Text Box 61"/>
          <p:cNvSpPr txBox="1">
            <a:spLocks noChangeArrowheads="1"/>
          </p:cNvSpPr>
          <p:nvPr/>
        </p:nvSpPr>
        <p:spPr bwMode="auto">
          <a:xfrm>
            <a:off x="5465763" y="5995988"/>
            <a:ext cx="3154362" cy="457200"/>
          </a:xfrm>
          <a:prstGeom prst="rect">
            <a:avLst/>
          </a:prstGeom>
          <a:noFill/>
          <a:ln w="9525">
            <a:noFill/>
            <a:miter lim="800000"/>
            <a:headEnd/>
            <a:tailEnd/>
          </a:ln>
        </p:spPr>
        <p:txBody>
          <a:bodyPr>
            <a:spAutoFit/>
          </a:bodyPr>
          <a:lstStyle/>
          <a:p>
            <a:pPr algn="ctr" eaLnBrk="0" hangingPunct="0">
              <a:spcBef>
                <a:spcPct val="50000"/>
              </a:spcBef>
            </a:pPr>
            <a:r>
              <a:rPr lang="en-US" sz="1200"/>
              <a:t>Last OFDM symbol(s) not transmitted to create guard time for UL-to-DL switch</a:t>
            </a:r>
          </a:p>
        </p:txBody>
      </p:sp>
    </p:spTree>
    <p:extLst>
      <p:ext uri="{BB962C8B-B14F-4D97-AF65-F5344CB8AC3E}">
        <p14:creationId xmlns:p14="http://schemas.microsoft.com/office/powerpoint/2010/main" val="924477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ctrTitle"/>
          </p:nvPr>
        </p:nvSpPr>
        <p:spPr/>
        <p:txBody>
          <a:bodyPr/>
          <a:lstStyle/>
          <a:p>
            <a:r>
              <a:rPr lang="en-US" i="1"/>
              <a:t>Downlink</a:t>
            </a:r>
          </a:p>
        </p:txBody>
      </p:sp>
    </p:spTree>
    <p:extLst>
      <p:ext uri="{BB962C8B-B14F-4D97-AF65-F5344CB8AC3E}">
        <p14:creationId xmlns:p14="http://schemas.microsoft.com/office/powerpoint/2010/main" val="3693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381000" y="304800"/>
            <a:ext cx="7996238" cy="1036638"/>
          </a:xfrm>
        </p:spPr>
        <p:txBody>
          <a:bodyPr>
            <a:normAutofit fontScale="90000"/>
          </a:bodyPr>
          <a:lstStyle/>
          <a:p>
            <a:r>
              <a:rPr lang="sv-SE"/>
              <a:t>Downlink: OFDM</a:t>
            </a:r>
            <a:br>
              <a:rPr lang="sv-SE"/>
            </a:br>
            <a:r>
              <a:rPr lang="sv-SE" sz="2800"/>
              <a:t>Orthogonal Frequency Division Multiplexing</a:t>
            </a:r>
            <a:endParaRPr lang="en-US" sz="2800"/>
          </a:p>
        </p:txBody>
      </p:sp>
      <p:grpSp>
        <p:nvGrpSpPr>
          <p:cNvPr id="52226" name="Group 111"/>
          <p:cNvGrpSpPr>
            <a:grpSpLocks/>
          </p:cNvGrpSpPr>
          <p:nvPr/>
        </p:nvGrpSpPr>
        <p:grpSpPr bwMode="auto">
          <a:xfrm>
            <a:off x="655638" y="4046538"/>
            <a:ext cx="8154987" cy="2227262"/>
            <a:chOff x="429" y="1429"/>
            <a:chExt cx="5137" cy="1403"/>
          </a:xfrm>
        </p:grpSpPr>
        <p:sp>
          <p:nvSpPr>
            <p:cNvPr id="52231" name="Line 17"/>
            <p:cNvSpPr>
              <a:spLocks noChangeShapeType="1"/>
            </p:cNvSpPr>
            <p:nvPr/>
          </p:nvSpPr>
          <p:spPr bwMode="auto">
            <a:xfrm>
              <a:off x="429" y="2832"/>
              <a:ext cx="5137" cy="0"/>
            </a:xfrm>
            <a:prstGeom prst="line">
              <a:avLst/>
            </a:prstGeom>
            <a:noFill/>
            <a:ln w="28575">
              <a:solidFill>
                <a:srgbClr val="000000"/>
              </a:solidFill>
              <a:round/>
              <a:headEnd/>
              <a:tailEnd/>
            </a:ln>
          </p:spPr>
          <p:txBody>
            <a:bodyPr/>
            <a:lstStyle/>
            <a:p>
              <a:endParaRPr lang="en-US"/>
            </a:p>
          </p:txBody>
        </p:sp>
        <p:sp>
          <p:nvSpPr>
            <p:cNvPr id="52232" name="Line 19"/>
            <p:cNvSpPr>
              <a:spLocks noChangeShapeType="1"/>
            </p:cNvSpPr>
            <p:nvPr/>
          </p:nvSpPr>
          <p:spPr bwMode="auto">
            <a:xfrm flipV="1">
              <a:off x="429" y="2775"/>
              <a:ext cx="0" cy="57"/>
            </a:xfrm>
            <a:prstGeom prst="line">
              <a:avLst/>
            </a:prstGeom>
            <a:noFill/>
            <a:ln w="28575">
              <a:solidFill>
                <a:srgbClr val="000000"/>
              </a:solidFill>
              <a:round/>
              <a:headEnd/>
              <a:tailEnd/>
            </a:ln>
          </p:spPr>
          <p:txBody>
            <a:bodyPr/>
            <a:lstStyle/>
            <a:p>
              <a:endParaRPr lang="en-US"/>
            </a:p>
          </p:txBody>
        </p:sp>
        <p:sp>
          <p:nvSpPr>
            <p:cNvPr id="52233" name="Line 22"/>
            <p:cNvSpPr>
              <a:spLocks noChangeShapeType="1"/>
            </p:cNvSpPr>
            <p:nvPr/>
          </p:nvSpPr>
          <p:spPr bwMode="auto">
            <a:xfrm flipV="1">
              <a:off x="1066" y="2775"/>
              <a:ext cx="0" cy="57"/>
            </a:xfrm>
            <a:prstGeom prst="line">
              <a:avLst/>
            </a:prstGeom>
            <a:noFill/>
            <a:ln w="28575">
              <a:solidFill>
                <a:srgbClr val="000000"/>
              </a:solidFill>
              <a:round/>
              <a:headEnd/>
              <a:tailEnd/>
            </a:ln>
          </p:spPr>
          <p:txBody>
            <a:bodyPr/>
            <a:lstStyle/>
            <a:p>
              <a:endParaRPr lang="en-US"/>
            </a:p>
          </p:txBody>
        </p:sp>
        <p:sp>
          <p:nvSpPr>
            <p:cNvPr id="52234" name="Line 25"/>
            <p:cNvSpPr>
              <a:spLocks noChangeShapeType="1"/>
            </p:cNvSpPr>
            <p:nvPr/>
          </p:nvSpPr>
          <p:spPr bwMode="auto">
            <a:xfrm flipV="1">
              <a:off x="1711" y="2775"/>
              <a:ext cx="0" cy="57"/>
            </a:xfrm>
            <a:prstGeom prst="line">
              <a:avLst/>
            </a:prstGeom>
            <a:noFill/>
            <a:ln w="28575">
              <a:solidFill>
                <a:srgbClr val="000000"/>
              </a:solidFill>
              <a:round/>
              <a:headEnd/>
              <a:tailEnd/>
            </a:ln>
          </p:spPr>
          <p:txBody>
            <a:bodyPr/>
            <a:lstStyle/>
            <a:p>
              <a:endParaRPr lang="en-US"/>
            </a:p>
          </p:txBody>
        </p:sp>
        <p:sp>
          <p:nvSpPr>
            <p:cNvPr id="52235" name="Line 28"/>
            <p:cNvSpPr>
              <a:spLocks noChangeShapeType="1"/>
            </p:cNvSpPr>
            <p:nvPr/>
          </p:nvSpPr>
          <p:spPr bwMode="auto">
            <a:xfrm flipV="1">
              <a:off x="2349" y="2775"/>
              <a:ext cx="0" cy="57"/>
            </a:xfrm>
            <a:prstGeom prst="line">
              <a:avLst/>
            </a:prstGeom>
            <a:noFill/>
            <a:ln w="28575">
              <a:solidFill>
                <a:srgbClr val="000000"/>
              </a:solidFill>
              <a:round/>
              <a:headEnd/>
              <a:tailEnd/>
            </a:ln>
          </p:spPr>
          <p:txBody>
            <a:bodyPr/>
            <a:lstStyle/>
            <a:p>
              <a:endParaRPr lang="en-US"/>
            </a:p>
          </p:txBody>
        </p:sp>
        <p:sp>
          <p:nvSpPr>
            <p:cNvPr id="52236" name="Line 31"/>
            <p:cNvSpPr>
              <a:spLocks noChangeShapeType="1"/>
            </p:cNvSpPr>
            <p:nvPr/>
          </p:nvSpPr>
          <p:spPr bwMode="auto">
            <a:xfrm flipV="1">
              <a:off x="2994" y="2775"/>
              <a:ext cx="0" cy="57"/>
            </a:xfrm>
            <a:prstGeom prst="line">
              <a:avLst/>
            </a:prstGeom>
            <a:noFill/>
            <a:ln w="28575">
              <a:solidFill>
                <a:srgbClr val="000000"/>
              </a:solidFill>
              <a:round/>
              <a:headEnd/>
              <a:tailEnd/>
            </a:ln>
          </p:spPr>
          <p:txBody>
            <a:bodyPr/>
            <a:lstStyle/>
            <a:p>
              <a:endParaRPr lang="en-US"/>
            </a:p>
          </p:txBody>
        </p:sp>
        <p:sp>
          <p:nvSpPr>
            <p:cNvPr id="52237" name="Line 34"/>
            <p:cNvSpPr>
              <a:spLocks noChangeShapeType="1"/>
            </p:cNvSpPr>
            <p:nvPr/>
          </p:nvSpPr>
          <p:spPr bwMode="auto">
            <a:xfrm flipV="1">
              <a:off x="3639" y="2775"/>
              <a:ext cx="0" cy="57"/>
            </a:xfrm>
            <a:prstGeom prst="line">
              <a:avLst/>
            </a:prstGeom>
            <a:noFill/>
            <a:ln w="28575">
              <a:solidFill>
                <a:srgbClr val="000000"/>
              </a:solidFill>
              <a:round/>
              <a:headEnd/>
              <a:tailEnd/>
            </a:ln>
          </p:spPr>
          <p:txBody>
            <a:bodyPr/>
            <a:lstStyle/>
            <a:p>
              <a:endParaRPr lang="en-US"/>
            </a:p>
          </p:txBody>
        </p:sp>
        <p:sp>
          <p:nvSpPr>
            <p:cNvPr id="52238" name="Line 37"/>
            <p:cNvSpPr>
              <a:spLocks noChangeShapeType="1"/>
            </p:cNvSpPr>
            <p:nvPr/>
          </p:nvSpPr>
          <p:spPr bwMode="auto">
            <a:xfrm flipV="1">
              <a:off x="4277" y="2775"/>
              <a:ext cx="0" cy="57"/>
            </a:xfrm>
            <a:prstGeom prst="line">
              <a:avLst/>
            </a:prstGeom>
            <a:noFill/>
            <a:ln w="28575">
              <a:solidFill>
                <a:srgbClr val="000000"/>
              </a:solidFill>
              <a:round/>
              <a:headEnd/>
              <a:tailEnd/>
            </a:ln>
          </p:spPr>
          <p:txBody>
            <a:bodyPr/>
            <a:lstStyle/>
            <a:p>
              <a:endParaRPr lang="en-US"/>
            </a:p>
          </p:txBody>
        </p:sp>
        <p:sp>
          <p:nvSpPr>
            <p:cNvPr id="52239" name="Line 40"/>
            <p:cNvSpPr>
              <a:spLocks noChangeShapeType="1"/>
            </p:cNvSpPr>
            <p:nvPr/>
          </p:nvSpPr>
          <p:spPr bwMode="auto">
            <a:xfrm flipV="1">
              <a:off x="4921" y="2775"/>
              <a:ext cx="0" cy="57"/>
            </a:xfrm>
            <a:prstGeom prst="line">
              <a:avLst/>
            </a:prstGeom>
            <a:noFill/>
            <a:ln w="28575">
              <a:solidFill>
                <a:srgbClr val="000000"/>
              </a:solidFill>
              <a:round/>
              <a:headEnd/>
              <a:tailEnd/>
            </a:ln>
          </p:spPr>
          <p:txBody>
            <a:bodyPr/>
            <a:lstStyle/>
            <a:p>
              <a:endParaRPr lang="en-US"/>
            </a:p>
          </p:txBody>
        </p:sp>
        <p:sp>
          <p:nvSpPr>
            <p:cNvPr id="52240" name="Line 43"/>
            <p:cNvSpPr>
              <a:spLocks noChangeShapeType="1"/>
            </p:cNvSpPr>
            <p:nvPr/>
          </p:nvSpPr>
          <p:spPr bwMode="auto">
            <a:xfrm flipV="1">
              <a:off x="5566" y="2775"/>
              <a:ext cx="0" cy="57"/>
            </a:xfrm>
            <a:prstGeom prst="line">
              <a:avLst/>
            </a:prstGeom>
            <a:noFill/>
            <a:ln w="28575">
              <a:solidFill>
                <a:srgbClr val="000000"/>
              </a:solidFill>
              <a:round/>
              <a:headEnd/>
              <a:tailEnd/>
            </a:ln>
          </p:spPr>
          <p:txBody>
            <a:bodyPr/>
            <a:lstStyle/>
            <a:p>
              <a:endParaRPr lang="en-US"/>
            </a:p>
          </p:txBody>
        </p:sp>
        <p:sp>
          <p:nvSpPr>
            <p:cNvPr id="52241" name="Line 48"/>
            <p:cNvSpPr>
              <a:spLocks noChangeShapeType="1"/>
            </p:cNvSpPr>
            <p:nvPr/>
          </p:nvSpPr>
          <p:spPr bwMode="auto">
            <a:xfrm>
              <a:off x="429" y="2832"/>
              <a:ext cx="49" cy="0"/>
            </a:xfrm>
            <a:prstGeom prst="line">
              <a:avLst/>
            </a:prstGeom>
            <a:noFill/>
            <a:ln w="28575">
              <a:solidFill>
                <a:srgbClr val="000000"/>
              </a:solidFill>
              <a:round/>
              <a:headEnd/>
              <a:tailEnd/>
            </a:ln>
          </p:spPr>
          <p:txBody>
            <a:bodyPr/>
            <a:lstStyle/>
            <a:p>
              <a:endParaRPr lang="en-US"/>
            </a:p>
          </p:txBody>
        </p:sp>
        <p:sp>
          <p:nvSpPr>
            <p:cNvPr id="52242" name="Line 49"/>
            <p:cNvSpPr>
              <a:spLocks noChangeShapeType="1"/>
            </p:cNvSpPr>
            <p:nvPr/>
          </p:nvSpPr>
          <p:spPr bwMode="auto">
            <a:xfrm flipH="1">
              <a:off x="5510" y="2832"/>
              <a:ext cx="56" cy="0"/>
            </a:xfrm>
            <a:prstGeom prst="line">
              <a:avLst/>
            </a:prstGeom>
            <a:noFill/>
            <a:ln w="28575">
              <a:solidFill>
                <a:srgbClr val="000000"/>
              </a:solidFill>
              <a:round/>
              <a:headEnd/>
              <a:tailEnd/>
            </a:ln>
          </p:spPr>
          <p:txBody>
            <a:bodyPr/>
            <a:lstStyle/>
            <a:p>
              <a:endParaRPr lang="en-US"/>
            </a:p>
          </p:txBody>
        </p:sp>
        <p:sp>
          <p:nvSpPr>
            <p:cNvPr id="52243" name="Freeform 69"/>
            <p:cNvSpPr>
              <a:spLocks/>
            </p:cNvSpPr>
            <p:nvPr/>
          </p:nvSpPr>
          <p:spPr bwMode="auto">
            <a:xfrm>
              <a:off x="429" y="2768"/>
              <a:ext cx="878" cy="57"/>
            </a:xfrm>
            <a:custGeom>
              <a:avLst/>
              <a:gdLst>
                <a:gd name="T0" fmla="*/ 7 w 878"/>
                <a:gd name="T1" fmla="*/ 57 h 57"/>
                <a:gd name="T2" fmla="*/ 28 w 878"/>
                <a:gd name="T3" fmla="*/ 42 h 57"/>
                <a:gd name="T4" fmla="*/ 49 w 878"/>
                <a:gd name="T5" fmla="*/ 35 h 57"/>
                <a:gd name="T6" fmla="*/ 70 w 878"/>
                <a:gd name="T7" fmla="*/ 28 h 57"/>
                <a:gd name="T8" fmla="*/ 92 w 878"/>
                <a:gd name="T9" fmla="*/ 21 h 57"/>
                <a:gd name="T10" fmla="*/ 113 w 878"/>
                <a:gd name="T11" fmla="*/ 14 h 57"/>
                <a:gd name="T12" fmla="*/ 134 w 878"/>
                <a:gd name="T13" fmla="*/ 14 h 57"/>
                <a:gd name="T14" fmla="*/ 155 w 878"/>
                <a:gd name="T15" fmla="*/ 14 h 57"/>
                <a:gd name="T16" fmla="*/ 177 w 878"/>
                <a:gd name="T17" fmla="*/ 14 h 57"/>
                <a:gd name="T18" fmla="*/ 198 w 878"/>
                <a:gd name="T19" fmla="*/ 14 h 57"/>
                <a:gd name="T20" fmla="*/ 219 w 878"/>
                <a:gd name="T21" fmla="*/ 21 h 57"/>
                <a:gd name="T22" fmla="*/ 241 w 878"/>
                <a:gd name="T23" fmla="*/ 28 h 57"/>
                <a:gd name="T24" fmla="*/ 262 w 878"/>
                <a:gd name="T25" fmla="*/ 35 h 57"/>
                <a:gd name="T26" fmla="*/ 283 w 878"/>
                <a:gd name="T27" fmla="*/ 42 h 57"/>
                <a:gd name="T28" fmla="*/ 304 w 878"/>
                <a:gd name="T29" fmla="*/ 57 h 57"/>
                <a:gd name="T30" fmla="*/ 318 w 878"/>
                <a:gd name="T31" fmla="*/ 57 h 57"/>
                <a:gd name="T32" fmla="*/ 340 w 878"/>
                <a:gd name="T33" fmla="*/ 49 h 57"/>
                <a:gd name="T34" fmla="*/ 361 w 878"/>
                <a:gd name="T35" fmla="*/ 35 h 57"/>
                <a:gd name="T36" fmla="*/ 382 w 878"/>
                <a:gd name="T37" fmla="*/ 28 h 57"/>
                <a:gd name="T38" fmla="*/ 403 w 878"/>
                <a:gd name="T39" fmla="*/ 21 h 57"/>
                <a:gd name="T40" fmla="*/ 425 w 878"/>
                <a:gd name="T41" fmla="*/ 14 h 57"/>
                <a:gd name="T42" fmla="*/ 446 w 878"/>
                <a:gd name="T43" fmla="*/ 7 h 57"/>
                <a:gd name="T44" fmla="*/ 467 w 878"/>
                <a:gd name="T45" fmla="*/ 7 h 57"/>
                <a:gd name="T46" fmla="*/ 489 w 878"/>
                <a:gd name="T47" fmla="*/ 7 h 57"/>
                <a:gd name="T48" fmla="*/ 510 w 878"/>
                <a:gd name="T49" fmla="*/ 7 h 57"/>
                <a:gd name="T50" fmla="*/ 531 w 878"/>
                <a:gd name="T51" fmla="*/ 14 h 57"/>
                <a:gd name="T52" fmla="*/ 552 w 878"/>
                <a:gd name="T53" fmla="*/ 21 h 57"/>
                <a:gd name="T54" fmla="*/ 574 w 878"/>
                <a:gd name="T55" fmla="*/ 28 h 57"/>
                <a:gd name="T56" fmla="*/ 595 w 878"/>
                <a:gd name="T57" fmla="*/ 42 h 57"/>
                <a:gd name="T58" fmla="*/ 616 w 878"/>
                <a:gd name="T59" fmla="*/ 49 h 57"/>
                <a:gd name="T60" fmla="*/ 644 w 878"/>
                <a:gd name="T61" fmla="*/ 57 h 57"/>
                <a:gd name="T62" fmla="*/ 652 w 878"/>
                <a:gd name="T63" fmla="*/ 49 h 57"/>
                <a:gd name="T64" fmla="*/ 673 w 878"/>
                <a:gd name="T65" fmla="*/ 42 h 57"/>
                <a:gd name="T66" fmla="*/ 694 w 878"/>
                <a:gd name="T67" fmla="*/ 28 h 57"/>
                <a:gd name="T68" fmla="*/ 715 w 878"/>
                <a:gd name="T69" fmla="*/ 21 h 57"/>
                <a:gd name="T70" fmla="*/ 737 w 878"/>
                <a:gd name="T71" fmla="*/ 14 h 57"/>
                <a:gd name="T72" fmla="*/ 758 w 878"/>
                <a:gd name="T73" fmla="*/ 7 h 57"/>
                <a:gd name="T74" fmla="*/ 779 w 878"/>
                <a:gd name="T75" fmla="*/ 0 h 57"/>
                <a:gd name="T76" fmla="*/ 800 w 878"/>
                <a:gd name="T77" fmla="*/ 0 h 57"/>
                <a:gd name="T78" fmla="*/ 822 w 878"/>
                <a:gd name="T79" fmla="*/ 0 h 57"/>
                <a:gd name="T80" fmla="*/ 843 w 878"/>
                <a:gd name="T81" fmla="*/ 7 h 57"/>
                <a:gd name="T82" fmla="*/ 864 w 878"/>
                <a:gd name="T83" fmla="*/ 14 h 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78"/>
                <a:gd name="T127" fmla="*/ 0 h 57"/>
                <a:gd name="T128" fmla="*/ 878 w 878"/>
                <a:gd name="T129" fmla="*/ 57 h 5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78" h="57">
                  <a:moveTo>
                    <a:pt x="7" y="57"/>
                  </a:moveTo>
                  <a:lnTo>
                    <a:pt x="0" y="57"/>
                  </a:lnTo>
                  <a:lnTo>
                    <a:pt x="7" y="57"/>
                  </a:lnTo>
                  <a:lnTo>
                    <a:pt x="14" y="49"/>
                  </a:lnTo>
                  <a:lnTo>
                    <a:pt x="21" y="49"/>
                  </a:lnTo>
                  <a:lnTo>
                    <a:pt x="28" y="42"/>
                  </a:lnTo>
                  <a:lnTo>
                    <a:pt x="35" y="42"/>
                  </a:lnTo>
                  <a:lnTo>
                    <a:pt x="42" y="42"/>
                  </a:lnTo>
                  <a:lnTo>
                    <a:pt x="49" y="35"/>
                  </a:lnTo>
                  <a:lnTo>
                    <a:pt x="56" y="35"/>
                  </a:lnTo>
                  <a:lnTo>
                    <a:pt x="63" y="28"/>
                  </a:lnTo>
                  <a:lnTo>
                    <a:pt x="70" y="28"/>
                  </a:lnTo>
                  <a:lnTo>
                    <a:pt x="78" y="28"/>
                  </a:lnTo>
                  <a:lnTo>
                    <a:pt x="85" y="21"/>
                  </a:lnTo>
                  <a:lnTo>
                    <a:pt x="92" y="21"/>
                  </a:lnTo>
                  <a:lnTo>
                    <a:pt x="99" y="21"/>
                  </a:lnTo>
                  <a:lnTo>
                    <a:pt x="106" y="21"/>
                  </a:lnTo>
                  <a:lnTo>
                    <a:pt x="113" y="14"/>
                  </a:lnTo>
                  <a:lnTo>
                    <a:pt x="120" y="14"/>
                  </a:lnTo>
                  <a:lnTo>
                    <a:pt x="127" y="14"/>
                  </a:lnTo>
                  <a:lnTo>
                    <a:pt x="134" y="14"/>
                  </a:lnTo>
                  <a:lnTo>
                    <a:pt x="141" y="14"/>
                  </a:lnTo>
                  <a:lnTo>
                    <a:pt x="148" y="14"/>
                  </a:lnTo>
                  <a:lnTo>
                    <a:pt x="155" y="14"/>
                  </a:lnTo>
                  <a:lnTo>
                    <a:pt x="163" y="14"/>
                  </a:lnTo>
                  <a:lnTo>
                    <a:pt x="170" y="14"/>
                  </a:lnTo>
                  <a:lnTo>
                    <a:pt x="177" y="14"/>
                  </a:lnTo>
                  <a:lnTo>
                    <a:pt x="184" y="14"/>
                  </a:lnTo>
                  <a:lnTo>
                    <a:pt x="191" y="14"/>
                  </a:lnTo>
                  <a:lnTo>
                    <a:pt x="198" y="14"/>
                  </a:lnTo>
                  <a:lnTo>
                    <a:pt x="205" y="21"/>
                  </a:lnTo>
                  <a:lnTo>
                    <a:pt x="212" y="21"/>
                  </a:lnTo>
                  <a:lnTo>
                    <a:pt x="219" y="21"/>
                  </a:lnTo>
                  <a:lnTo>
                    <a:pt x="226" y="21"/>
                  </a:lnTo>
                  <a:lnTo>
                    <a:pt x="233" y="28"/>
                  </a:lnTo>
                  <a:lnTo>
                    <a:pt x="241" y="28"/>
                  </a:lnTo>
                  <a:lnTo>
                    <a:pt x="248" y="28"/>
                  </a:lnTo>
                  <a:lnTo>
                    <a:pt x="255" y="35"/>
                  </a:lnTo>
                  <a:lnTo>
                    <a:pt x="262" y="35"/>
                  </a:lnTo>
                  <a:lnTo>
                    <a:pt x="269" y="42"/>
                  </a:lnTo>
                  <a:lnTo>
                    <a:pt x="276" y="42"/>
                  </a:lnTo>
                  <a:lnTo>
                    <a:pt x="283" y="42"/>
                  </a:lnTo>
                  <a:lnTo>
                    <a:pt x="290" y="49"/>
                  </a:lnTo>
                  <a:lnTo>
                    <a:pt x="297" y="49"/>
                  </a:lnTo>
                  <a:lnTo>
                    <a:pt x="304" y="57"/>
                  </a:lnTo>
                  <a:lnTo>
                    <a:pt x="311" y="57"/>
                  </a:lnTo>
                  <a:lnTo>
                    <a:pt x="326" y="57"/>
                  </a:lnTo>
                  <a:lnTo>
                    <a:pt x="318" y="57"/>
                  </a:lnTo>
                  <a:lnTo>
                    <a:pt x="326" y="57"/>
                  </a:lnTo>
                  <a:lnTo>
                    <a:pt x="333" y="49"/>
                  </a:lnTo>
                  <a:lnTo>
                    <a:pt x="340" y="49"/>
                  </a:lnTo>
                  <a:lnTo>
                    <a:pt x="347" y="42"/>
                  </a:lnTo>
                  <a:lnTo>
                    <a:pt x="354" y="42"/>
                  </a:lnTo>
                  <a:lnTo>
                    <a:pt x="361" y="35"/>
                  </a:lnTo>
                  <a:lnTo>
                    <a:pt x="368" y="35"/>
                  </a:lnTo>
                  <a:lnTo>
                    <a:pt x="375" y="28"/>
                  </a:lnTo>
                  <a:lnTo>
                    <a:pt x="382" y="28"/>
                  </a:lnTo>
                  <a:lnTo>
                    <a:pt x="389" y="28"/>
                  </a:lnTo>
                  <a:lnTo>
                    <a:pt x="396" y="21"/>
                  </a:lnTo>
                  <a:lnTo>
                    <a:pt x="403" y="21"/>
                  </a:lnTo>
                  <a:lnTo>
                    <a:pt x="411" y="21"/>
                  </a:lnTo>
                  <a:lnTo>
                    <a:pt x="418" y="14"/>
                  </a:lnTo>
                  <a:lnTo>
                    <a:pt x="425" y="14"/>
                  </a:lnTo>
                  <a:lnTo>
                    <a:pt x="432" y="14"/>
                  </a:lnTo>
                  <a:lnTo>
                    <a:pt x="439" y="14"/>
                  </a:lnTo>
                  <a:lnTo>
                    <a:pt x="446" y="7"/>
                  </a:lnTo>
                  <a:lnTo>
                    <a:pt x="453" y="7"/>
                  </a:lnTo>
                  <a:lnTo>
                    <a:pt x="460" y="7"/>
                  </a:lnTo>
                  <a:lnTo>
                    <a:pt x="467" y="7"/>
                  </a:lnTo>
                  <a:lnTo>
                    <a:pt x="474" y="7"/>
                  </a:lnTo>
                  <a:lnTo>
                    <a:pt x="481" y="7"/>
                  </a:lnTo>
                  <a:lnTo>
                    <a:pt x="489" y="7"/>
                  </a:lnTo>
                  <a:lnTo>
                    <a:pt x="496" y="7"/>
                  </a:lnTo>
                  <a:lnTo>
                    <a:pt x="503" y="7"/>
                  </a:lnTo>
                  <a:lnTo>
                    <a:pt x="510" y="7"/>
                  </a:lnTo>
                  <a:lnTo>
                    <a:pt x="517" y="14"/>
                  </a:lnTo>
                  <a:lnTo>
                    <a:pt x="524" y="14"/>
                  </a:lnTo>
                  <a:lnTo>
                    <a:pt x="531" y="14"/>
                  </a:lnTo>
                  <a:lnTo>
                    <a:pt x="538" y="14"/>
                  </a:lnTo>
                  <a:lnTo>
                    <a:pt x="545" y="21"/>
                  </a:lnTo>
                  <a:lnTo>
                    <a:pt x="552" y="21"/>
                  </a:lnTo>
                  <a:lnTo>
                    <a:pt x="559" y="21"/>
                  </a:lnTo>
                  <a:lnTo>
                    <a:pt x="566" y="28"/>
                  </a:lnTo>
                  <a:lnTo>
                    <a:pt x="574" y="28"/>
                  </a:lnTo>
                  <a:lnTo>
                    <a:pt x="581" y="35"/>
                  </a:lnTo>
                  <a:lnTo>
                    <a:pt x="588" y="35"/>
                  </a:lnTo>
                  <a:lnTo>
                    <a:pt x="595" y="42"/>
                  </a:lnTo>
                  <a:lnTo>
                    <a:pt x="602" y="42"/>
                  </a:lnTo>
                  <a:lnTo>
                    <a:pt x="609" y="49"/>
                  </a:lnTo>
                  <a:lnTo>
                    <a:pt x="616" y="49"/>
                  </a:lnTo>
                  <a:lnTo>
                    <a:pt x="623" y="57"/>
                  </a:lnTo>
                  <a:lnTo>
                    <a:pt x="630" y="57"/>
                  </a:lnTo>
                  <a:lnTo>
                    <a:pt x="644" y="57"/>
                  </a:lnTo>
                  <a:lnTo>
                    <a:pt x="637" y="57"/>
                  </a:lnTo>
                  <a:lnTo>
                    <a:pt x="644" y="57"/>
                  </a:lnTo>
                  <a:lnTo>
                    <a:pt x="652" y="49"/>
                  </a:lnTo>
                  <a:lnTo>
                    <a:pt x="659" y="49"/>
                  </a:lnTo>
                  <a:lnTo>
                    <a:pt x="666" y="42"/>
                  </a:lnTo>
                  <a:lnTo>
                    <a:pt x="673" y="42"/>
                  </a:lnTo>
                  <a:lnTo>
                    <a:pt x="680" y="35"/>
                  </a:lnTo>
                  <a:lnTo>
                    <a:pt x="687" y="35"/>
                  </a:lnTo>
                  <a:lnTo>
                    <a:pt x="694" y="28"/>
                  </a:lnTo>
                  <a:lnTo>
                    <a:pt x="701" y="28"/>
                  </a:lnTo>
                  <a:lnTo>
                    <a:pt x="708" y="21"/>
                  </a:lnTo>
                  <a:lnTo>
                    <a:pt x="715" y="21"/>
                  </a:lnTo>
                  <a:lnTo>
                    <a:pt x="722" y="14"/>
                  </a:lnTo>
                  <a:lnTo>
                    <a:pt x="729" y="14"/>
                  </a:lnTo>
                  <a:lnTo>
                    <a:pt x="737" y="14"/>
                  </a:lnTo>
                  <a:lnTo>
                    <a:pt x="744" y="7"/>
                  </a:lnTo>
                  <a:lnTo>
                    <a:pt x="751" y="7"/>
                  </a:lnTo>
                  <a:lnTo>
                    <a:pt x="758" y="7"/>
                  </a:lnTo>
                  <a:lnTo>
                    <a:pt x="765" y="7"/>
                  </a:lnTo>
                  <a:lnTo>
                    <a:pt x="772" y="0"/>
                  </a:lnTo>
                  <a:lnTo>
                    <a:pt x="779" y="0"/>
                  </a:lnTo>
                  <a:lnTo>
                    <a:pt x="786" y="0"/>
                  </a:lnTo>
                  <a:lnTo>
                    <a:pt x="793" y="0"/>
                  </a:lnTo>
                  <a:lnTo>
                    <a:pt x="800" y="0"/>
                  </a:lnTo>
                  <a:lnTo>
                    <a:pt x="807" y="0"/>
                  </a:lnTo>
                  <a:lnTo>
                    <a:pt x="815" y="0"/>
                  </a:lnTo>
                  <a:lnTo>
                    <a:pt x="822" y="0"/>
                  </a:lnTo>
                  <a:lnTo>
                    <a:pt x="829" y="0"/>
                  </a:lnTo>
                  <a:lnTo>
                    <a:pt x="836" y="7"/>
                  </a:lnTo>
                  <a:lnTo>
                    <a:pt x="843" y="7"/>
                  </a:lnTo>
                  <a:lnTo>
                    <a:pt x="850" y="7"/>
                  </a:lnTo>
                  <a:lnTo>
                    <a:pt x="857" y="7"/>
                  </a:lnTo>
                  <a:lnTo>
                    <a:pt x="864" y="14"/>
                  </a:lnTo>
                  <a:lnTo>
                    <a:pt x="871" y="14"/>
                  </a:lnTo>
                  <a:lnTo>
                    <a:pt x="878" y="21"/>
                  </a:lnTo>
                </a:path>
              </a:pathLst>
            </a:custGeom>
            <a:noFill/>
            <a:ln w="28575" cmpd="sng">
              <a:solidFill>
                <a:srgbClr val="0000FF"/>
              </a:solidFill>
              <a:prstDash val="solid"/>
              <a:round/>
              <a:headEnd/>
              <a:tailEnd/>
            </a:ln>
          </p:spPr>
          <p:txBody>
            <a:bodyPr/>
            <a:lstStyle/>
            <a:p>
              <a:endParaRPr lang="en-US"/>
            </a:p>
          </p:txBody>
        </p:sp>
        <p:sp>
          <p:nvSpPr>
            <p:cNvPr id="52244" name="Freeform 70"/>
            <p:cNvSpPr>
              <a:spLocks/>
            </p:cNvSpPr>
            <p:nvPr/>
          </p:nvSpPr>
          <p:spPr bwMode="auto">
            <a:xfrm>
              <a:off x="1307" y="2725"/>
              <a:ext cx="893" cy="100"/>
            </a:xfrm>
            <a:custGeom>
              <a:avLst/>
              <a:gdLst>
                <a:gd name="T0" fmla="*/ 14 w 893"/>
                <a:gd name="T1" fmla="*/ 64 h 100"/>
                <a:gd name="T2" fmla="*/ 36 w 893"/>
                <a:gd name="T3" fmla="*/ 78 h 100"/>
                <a:gd name="T4" fmla="*/ 57 w 893"/>
                <a:gd name="T5" fmla="*/ 92 h 100"/>
                <a:gd name="T6" fmla="*/ 85 w 893"/>
                <a:gd name="T7" fmla="*/ 100 h 100"/>
                <a:gd name="T8" fmla="*/ 92 w 893"/>
                <a:gd name="T9" fmla="*/ 92 h 100"/>
                <a:gd name="T10" fmla="*/ 114 w 893"/>
                <a:gd name="T11" fmla="*/ 78 h 100"/>
                <a:gd name="T12" fmla="*/ 135 w 893"/>
                <a:gd name="T13" fmla="*/ 71 h 100"/>
                <a:gd name="T14" fmla="*/ 156 w 893"/>
                <a:gd name="T15" fmla="*/ 57 h 100"/>
                <a:gd name="T16" fmla="*/ 177 w 893"/>
                <a:gd name="T17" fmla="*/ 50 h 100"/>
                <a:gd name="T18" fmla="*/ 199 w 893"/>
                <a:gd name="T19" fmla="*/ 43 h 100"/>
                <a:gd name="T20" fmla="*/ 220 w 893"/>
                <a:gd name="T21" fmla="*/ 36 h 100"/>
                <a:gd name="T22" fmla="*/ 241 w 893"/>
                <a:gd name="T23" fmla="*/ 36 h 100"/>
                <a:gd name="T24" fmla="*/ 262 w 893"/>
                <a:gd name="T25" fmla="*/ 36 h 100"/>
                <a:gd name="T26" fmla="*/ 284 w 893"/>
                <a:gd name="T27" fmla="*/ 43 h 100"/>
                <a:gd name="T28" fmla="*/ 305 w 893"/>
                <a:gd name="T29" fmla="*/ 50 h 100"/>
                <a:gd name="T30" fmla="*/ 326 w 893"/>
                <a:gd name="T31" fmla="*/ 57 h 100"/>
                <a:gd name="T32" fmla="*/ 348 w 893"/>
                <a:gd name="T33" fmla="*/ 71 h 100"/>
                <a:gd name="T34" fmla="*/ 369 w 893"/>
                <a:gd name="T35" fmla="*/ 78 h 100"/>
                <a:gd name="T36" fmla="*/ 390 w 893"/>
                <a:gd name="T37" fmla="*/ 100 h 100"/>
                <a:gd name="T38" fmla="*/ 411 w 893"/>
                <a:gd name="T39" fmla="*/ 92 h 100"/>
                <a:gd name="T40" fmla="*/ 433 w 893"/>
                <a:gd name="T41" fmla="*/ 78 h 100"/>
                <a:gd name="T42" fmla="*/ 454 w 893"/>
                <a:gd name="T43" fmla="*/ 64 h 100"/>
                <a:gd name="T44" fmla="*/ 475 w 893"/>
                <a:gd name="T45" fmla="*/ 50 h 100"/>
                <a:gd name="T46" fmla="*/ 496 w 893"/>
                <a:gd name="T47" fmla="*/ 36 h 100"/>
                <a:gd name="T48" fmla="*/ 518 w 893"/>
                <a:gd name="T49" fmla="*/ 29 h 100"/>
                <a:gd name="T50" fmla="*/ 539 w 893"/>
                <a:gd name="T51" fmla="*/ 22 h 100"/>
                <a:gd name="T52" fmla="*/ 560 w 893"/>
                <a:gd name="T53" fmla="*/ 22 h 100"/>
                <a:gd name="T54" fmla="*/ 581 w 893"/>
                <a:gd name="T55" fmla="*/ 22 h 100"/>
                <a:gd name="T56" fmla="*/ 603 w 893"/>
                <a:gd name="T57" fmla="*/ 29 h 100"/>
                <a:gd name="T58" fmla="*/ 624 w 893"/>
                <a:gd name="T59" fmla="*/ 36 h 100"/>
                <a:gd name="T60" fmla="*/ 645 w 893"/>
                <a:gd name="T61" fmla="*/ 43 h 100"/>
                <a:gd name="T62" fmla="*/ 666 w 893"/>
                <a:gd name="T63" fmla="*/ 57 h 100"/>
                <a:gd name="T64" fmla="*/ 688 w 893"/>
                <a:gd name="T65" fmla="*/ 78 h 100"/>
                <a:gd name="T66" fmla="*/ 709 w 893"/>
                <a:gd name="T67" fmla="*/ 92 h 100"/>
                <a:gd name="T68" fmla="*/ 730 w 893"/>
                <a:gd name="T69" fmla="*/ 92 h 100"/>
                <a:gd name="T70" fmla="*/ 751 w 893"/>
                <a:gd name="T71" fmla="*/ 78 h 100"/>
                <a:gd name="T72" fmla="*/ 773 w 893"/>
                <a:gd name="T73" fmla="*/ 57 h 100"/>
                <a:gd name="T74" fmla="*/ 794 w 893"/>
                <a:gd name="T75" fmla="*/ 43 h 100"/>
                <a:gd name="T76" fmla="*/ 815 w 893"/>
                <a:gd name="T77" fmla="*/ 29 h 100"/>
                <a:gd name="T78" fmla="*/ 837 w 893"/>
                <a:gd name="T79" fmla="*/ 15 h 100"/>
                <a:gd name="T80" fmla="*/ 858 w 893"/>
                <a:gd name="T81" fmla="*/ 7 h 100"/>
                <a:gd name="T82" fmla="*/ 879 w 893"/>
                <a:gd name="T83" fmla="*/ 7 h 1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93"/>
                <a:gd name="T127" fmla="*/ 0 h 100"/>
                <a:gd name="T128" fmla="*/ 893 w 893"/>
                <a:gd name="T129" fmla="*/ 100 h 10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93" h="100">
                  <a:moveTo>
                    <a:pt x="0" y="64"/>
                  </a:moveTo>
                  <a:lnTo>
                    <a:pt x="7" y="64"/>
                  </a:lnTo>
                  <a:lnTo>
                    <a:pt x="14" y="64"/>
                  </a:lnTo>
                  <a:lnTo>
                    <a:pt x="22" y="71"/>
                  </a:lnTo>
                  <a:lnTo>
                    <a:pt x="29" y="71"/>
                  </a:lnTo>
                  <a:lnTo>
                    <a:pt x="36" y="78"/>
                  </a:lnTo>
                  <a:lnTo>
                    <a:pt x="43" y="85"/>
                  </a:lnTo>
                  <a:lnTo>
                    <a:pt x="50" y="85"/>
                  </a:lnTo>
                  <a:lnTo>
                    <a:pt x="57" y="92"/>
                  </a:lnTo>
                  <a:lnTo>
                    <a:pt x="64" y="92"/>
                  </a:lnTo>
                  <a:lnTo>
                    <a:pt x="71" y="100"/>
                  </a:lnTo>
                  <a:lnTo>
                    <a:pt x="85" y="100"/>
                  </a:lnTo>
                  <a:lnTo>
                    <a:pt x="78" y="100"/>
                  </a:lnTo>
                  <a:lnTo>
                    <a:pt x="85" y="100"/>
                  </a:lnTo>
                  <a:lnTo>
                    <a:pt x="92" y="92"/>
                  </a:lnTo>
                  <a:lnTo>
                    <a:pt x="100" y="92"/>
                  </a:lnTo>
                  <a:lnTo>
                    <a:pt x="107" y="85"/>
                  </a:lnTo>
                  <a:lnTo>
                    <a:pt x="114" y="78"/>
                  </a:lnTo>
                  <a:lnTo>
                    <a:pt x="121" y="78"/>
                  </a:lnTo>
                  <a:lnTo>
                    <a:pt x="128" y="71"/>
                  </a:lnTo>
                  <a:lnTo>
                    <a:pt x="135" y="71"/>
                  </a:lnTo>
                  <a:lnTo>
                    <a:pt x="142" y="64"/>
                  </a:lnTo>
                  <a:lnTo>
                    <a:pt x="149" y="64"/>
                  </a:lnTo>
                  <a:lnTo>
                    <a:pt x="156" y="57"/>
                  </a:lnTo>
                  <a:lnTo>
                    <a:pt x="163" y="57"/>
                  </a:lnTo>
                  <a:lnTo>
                    <a:pt x="170" y="50"/>
                  </a:lnTo>
                  <a:lnTo>
                    <a:pt x="177" y="50"/>
                  </a:lnTo>
                  <a:lnTo>
                    <a:pt x="185" y="43"/>
                  </a:lnTo>
                  <a:lnTo>
                    <a:pt x="192" y="43"/>
                  </a:lnTo>
                  <a:lnTo>
                    <a:pt x="199" y="43"/>
                  </a:lnTo>
                  <a:lnTo>
                    <a:pt x="206" y="36"/>
                  </a:lnTo>
                  <a:lnTo>
                    <a:pt x="213" y="36"/>
                  </a:lnTo>
                  <a:lnTo>
                    <a:pt x="220" y="36"/>
                  </a:lnTo>
                  <a:lnTo>
                    <a:pt x="227" y="36"/>
                  </a:lnTo>
                  <a:lnTo>
                    <a:pt x="234" y="36"/>
                  </a:lnTo>
                  <a:lnTo>
                    <a:pt x="241" y="36"/>
                  </a:lnTo>
                  <a:lnTo>
                    <a:pt x="248" y="36"/>
                  </a:lnTo>
                  <a:lnTo>
                    <a:pt x="255" y="36"/>
                  </a:lnTo>
                  <a:lnTo>
                    <a:pt x="262" y="36"/>
                  </a:lnTo>
                  <a:lnTo>
                    <a:pt x="270" y="36"/>
                  </a:lnTo>
                  <a:lnTo>
                    <a:pt x="277" y="36"/>
                  </a:lnTo>
                  <a:lnTo>
                    <a:pt x="284" y="43"/>
                  </a:lnTo>
                  <a:lnTo>
                    <a:pt x="291" y="43"/>
                  </a:lnTo>
                  <a:lnTo>
                    <a:pt x="298" y="43"/>
                  </a:lnTo>
                  <a:lnTo>
                    <a:pt x="305" y="50"/>
                  </a:lnTo>
                  <a:lnTo>
                    <a:pt x="312" y="50"/>
                  </a:lnTo>
                  <a:lnTo>
                    <a:pt x="319" y="50"/>
                  </a:lnTo>
                  <a:lnTo>
                    <a:pt x="326" y="57"/>
                  </a:lnTo>
                  <a:lnTo>
                    <a:pt x="333" y="57"/>
                  </a:lnTo>
                  <a:lnTo>
                    <a:pt x="340" y="64"/>
                  </a:lnTo>
                  <a:lnTo>
                    <a:pt x="348" y="71"/>
                  </a:lnTo>
                  <a:lnTo>
                    <a:pt x="355" y="71"/>
                  </a:lnTo>
                  <a:lnTo>
                    <a:pt x="362" y="78"/>
                  </a:lnTo>
                  <a:lnTo>
                    <a:pt x="369" y="78"/>
                  </a:lnTo>
                  <a:lnTo>
                    <a:pt x="376" y="85"/>
                  </a:lnTo>
                  <a:lnTo>
                    <a:pt x="383" y="92"/>
                  </a:lnTo>
                  <a:lnTo>
                    <a:pt x="390" y="100"/>
                  </a:lnTo>
                  <a:lnTo>
                    <a:pt x="397" y="100"/>
                  </a:lnTo>
                  <a:lnTo>
                    <a:pt x="411" y="100"/>
                  </a:lnTo>
                  <a:lnTo>
                    <a:pt x="411" y="92"/>
                  </a:lnTo>
                  <a:lnTo>
                    <a:pt x="418" y="85"/>
                  </a:lnTo>
                  <a:lnTo>
                    <a:pt x="425" y="85"/>
                  </a:lnTo>
                  <a:lnTo>
                    <a:pt x="433" y="78"/>
                  </a:lnTo>
                  <a:lnTo>
                    <a:pt x="440" y="71"/>
                  </a:lnTo>
                  <a:lnTo>
                    <a:pt x="447" y="71"/>
                  </a:lnTo>
                  <a:lnTo>
                    <a:pt x="454" y="64"/>
                  </a:lnTo>
                  <a:lnTo>
                    <a:pt x="461" y="57"/>
                  </a:lnTo>
                  <a:lnTo>
                    <a:pt x="468" y="57"/>
                  </a:lnTo>
                  <a:lnTo>
                    <a:pt x="475" y="50"/>
                  </a:lnTo>
                  <a:lnTo>
                    <a:pt x="482" y="50"/>
                  </a:lnTo>
                  <a:lnTo>
                    <a:pt x="489" y="43"/>
                  </a:lnTo>
                  <a:lnTo>
                    <a:pt x="496" y="36"/>
                  </a:lnTo>
                  <a:lnTo>
                    <a:pt x="503" y="36"/>
                  </a:lnTo>
                  <a:lnTo>
                    <a:pt x="511" y="36"/>
                  </a:lnTo>
                  <a:lnTo>
                    <a:pt x="518" y="29"/>
                  </a:lnTo>
                  <a:lnTo>
                    <a:pt x="525" y="29"/>
                  </a:lnTo>
                  <a:lnTo>
                    <a:pt x="532" y="29"/>
                  </a:lnTo>
                  <a:lnTo>
                    <a:pt x="539" y="22"/>
                  </a:lnTo>
                  <a:lnTo>
                    <a:pt x="546" y="22"/>
                  </a:lnTo>
                  <a:lnTo>
                    <a:pt x="553" y="22"/>
                  </a:lnTo>
                  <a:lnTo>
                    <a:pt x="560" y="22"/>
                  </a:lnTo>
                  <a:lnTo>
                    <a:pt x="567" y="22"/>
                  </a:lnTo>
                  <a:lnTo>
                    <a:pt x="574" y="22"/>
                  </a:lnTo>
                  <a:lnTo>
                    <a:pt x="581" y="22"/>
                  </a:lnTo>
                  <a:lnTo>
                    <a:pt x="588" y="22"/>
                  </a:lnTo>
                  <a:lnTo>
                    <a:pt x="596" y="29"/>
                  </a:lnTo>
                  <a:lnTo>
                    <a:pt x="603" y="29"/>
                  </a:lnTo>
                  <a:lnTo>
                    <a:pt x="610" y="29"/>
                  </a:lnTo>
                  <a:lnTo>
                    <a:pt x="617" y="29"/>
                  </a:lnTo>
                  <a:lnTo>
                    <a:pt x="624" y="36"/>
                  </a:lnTo>
                  <a:lnTo>
                    <a:pt x="631" y="36"/>
                  </a:lnTo>
                  <a:lnTo>
                    <a:pt x="638" y="43"/>
                  </a:lnTo>
                  <a:lnTo>
                    <a:pt x="645" y="43"/>
                  </a:lnTo>
                  <a:lnTo>
                    <a:pt x="652" y="50"/>
                  </a:lnTo>
                  <a:lnTo>
                    <a:pt x="659" y="57"/>
                  </a:lnTo>
                  <a:lnTo>
                    <a:pt x="666" y="57"/>
                  </a:lnTo>
                  <a:lnTo>
                    <a:pt x="674" y="64"/>
                  </a:lnTo>
                  <a:lnTo>
                    <a:pt x="681" y="71"/>
                  </a:lnTo>
                  <a:lnTo>
                    <a:pt x="688" y="78"/>
                  </a:lnTo>
                  <a:lnTo>
                    <a:pt x="695" y="78"/>
                  </a:lnTo>
                  <a:lnTo>
                    <a:pt x="702" y="85"/>
                  </a:lnTo>
                  <a:lnTo>
                    <a:pt x="709" y="92"/>
                  </a:lnTo>
                  <a:lnTo>
                    <a:pt x="716" y="100"/>
                  </a:lnTo>
                  <a:lnTo>
                    <a:pt x="730" y="100"/>
                  </a:lnTo>
                  <a:lnTo>
                    <a:pt x="730" y="92"/>
                  </a:lnTo>
                  <a:lnTo>
                    <a:pt x="737" y="85"/>
                  </a:lnTo>
                  <a:lnTo>
                    <a:pt x="744" y="78"/>
                  </a:lnTo>
                  <a:lnTo>
                    <a:pt x="751" y="78"/>
                  </a:lnTo>
                  <a:lnTo>
                    <a:pt x="759" y="71"/>
                  </a:lnTo>
                  <a:lnTo>
                    <a:pt x="766" y="64"/>
                  </a:lnTo>
                  <a:lnTo>
                    <a:pt x="773" y="57"/>
                  </a:lnTo>
                  <a:lnTo>
                    <a:pt x="780" y="50"/>
                  </a:lnTo>
                  <a:lnTo>
                    <a:pt x="787" y="50"/>
                  </a:lnTo>
                  <a:lnTo>
                    <a:pt x="794" y="43"/>
                  </a:lnTo>
                  <a:lnTo>
                    <a:pt x="801" y="36"/>
                  </a:lnTo>
                  <a:lnTo>
                    <a:pt x="808" y="29"/>
                  </a:lnTo>
                  <a:lnTo>
                    <a:pt x="815" y="29"/>
                  </a:lnTo>
                  <a:lnTo>
                    <a:pt x="822" y="22"/>
                  </a:lnTo>
                  <a:lnTo>
                    <a:pt x="829" y="22"/>
                  </a:lnTo>
                  <a:lnTo>
                    <a:pt x="837" y="15"/>
                  </a:lnTo>
                  <a:lnTo>
                    <a:pt x="844" y="15"/>
                  </a:lnTo>
                  <a:lnTo>
                    <a:pt x="851" y="7"/>
                  </a:lnTo>
                  <a:lnTo>
                    <a:pt x="858" y="7"/>
                  </a:lnTo>
                  <a:lnTo>
                    <a:pt x="865" y="7"/>
                  </a:lnTo>
                  <a:lnTo>
                    <a:pt x="872" y="7"/>
                  </a:lnTo>
                  <a:lnTo>
                    <a:pt x="879" y="7"/>
                  </a:lnTo>
                  <a:lnTo>
                    <a:pt x="886" y="0"/>
                  </a:lnTo>
                  <a:lnTo>
                    <a:pt x="893" y="0"/>
                  </a:lnTo>
                </a:path>
              </a:pathLst>
            </a:custGeom>
            <a:noFill/>
            <a:ln w="28575" cmpd="sng">
              <a:solidFill>
                <a:srgbClr val="0000FF"/>
              </a:solidFill>
              <a:prstDash val="solid"/>
              <a:round/>
              <a:headEnd/>
              <a:tailEnd/>
            </a:ln>
          </p:spPr>
          <p:txBody>
            <a:bodyPr/>
            <a:lstStyle/>
            <a:p>
              <a:endParaRPr lang="en-US"/>
            </a:p>
          </p:txBody>
        </p:sp>
        <p:sp>
          <p:nvSpPr>
            <p:cNvPr id="52245" name="Freeform 71"/>
            <p:cNvSpPr>
              <a:spLocks/>
            </p:cNvSpPr>
            <p:nvPr/>
          </p:nvSpPr>
          <p:spPr bwMode="auto">
            <a:xfrm>
              <a:off x="2200" y="2647"/>
              <a:ext cx="872" cy="185"/>
            </a:xfrm>
            <a:custGeom>
              <a:avLst/>
              <a:gdLst>
                <a:gd name="T0" fmla="*/ 14 w 872"/>
                <a:gd name="T1" fmla="*/ 85 h 185"/>
                <a:gd name="T2" fmla="*/ 36 w 872"/>
                <a:gd name="T3" fmla="*/ 93 h 185"/>
                <a:gd name="T4" fmla="*/ 57 w 872"/>
                <a:gd name="T5" fmla="*/ 100 h 185"/>
                <a:gd name="T6" fmla="*/ 78 w 872"/>
                <a:gd name="T7" fmla="*/ 114 h 185"/>
                <a:gd name="T8" fmla="*/ 99 w 872"/>
                <a:gd name="T9" fmla="*/ 135 h 185"/>
                <a:gd name="T10" fmla="*/ 121 w 872"/>
                <a:gd name="T11" fmla="*/ 149 h 185"/>
                <a:gd name="T12" fmla="*/ 149 w 872"/>
                <a:gd name="T13" fmla="*/ 178 h 185"/>
                <a:gd name="T14" fmla="*/ 156 w 872"/>
                <a:gd name="T15" fmla="*/ 170 h 185"/>
                <a:gd name="T16" fmla="*/ 177 w 872"/>
                <a:gd name="T17" fmla="*/ 149 h 185"/>
                <a:gd name="T18" fmla="*/ 199 w 872"/>
                <a:gd name="T19" fmla="*/ 128 h 185"/>
                <a:gd name="T20" fmla="*/ 220 w 872"/>
                <a:gd name="T21" fmla="*/ 107 h 185"/>
                <a:gd name="T22" fmla="*/ 241 w 872"/>
                <a:gd name="T23" fmla="*/ 85 h 185"/>
                <a:gd name="T24" fmla="*/ 262 w 872"/>
                <a:gd name="T25" fmla="*/ 71 h 185"/>
                <a:gd name="T26" fmla="*/ 284 w 872"/>
                <a:gd name="T27" fmla="*/ 57 h 185"/>
                <a:gd name="T28" fmla="*/ 305 w 872"/>
                <a:gd name="T29" fmla="*/ 57 h 185"/>
                <a:gd name="T30" fmla="*/ 326 w 872"/>
                <a:gd name="T31" fmla="*/ 50 h 185"/>
                <a:gd name="T32" fmla="*/ 347 w 872"/>
                <a:gd name="T33" fmla="*/ 57 h 185"/>
                <a:gd name="T34" fmla="*/ 369 w 872"/>
                <a:gd name="T35" fmla="*/ 71 h 185"/>
                <a:gd name="T36" fmla="*/ 390 w 872"/>
                <a:gd name="T37" fmla="*/ 85 h 185"/>
                <a:gd name="T38" fmla="*/ 411 w 872"/>
                <a:gd name="T39" fmla="*/ 107 h 185"/>
                <a:gd name="T40" fmla="*/ 432 w 872"/>
                <a:gd name="T41" fmla="*/ 128 h 185"/>
                <a:gd name="T42" fmla="*/ 454 w 872"/>
                <a:gd name="T43" fmla="*/ 156 h 185"/>
                <a:gd name="T44" fmla="*/ 475 w 872"/>
                <a:gd name="T45" fmla="*/ 185 h 185"/>
                <a:gd name="T46" fmla="*/ 496 w 872"/>
                <a:gd name="T47" fmla="*/ 149 h 185"/>
                <a:gd name="T48" fmla="*/ 510 w 872"/>
                <a:gd name="T49" fmla="*/ 121 h 185"/>
                <a:gd name="T50" fmla="*/ 532 w 872"/>
                <a:gd name="T51" fmla="*/ 93 h 185"/>
                <a:gd name="T52" fmla="*/ 553 w 872"/>
                <a:gd name="T53" fmla="*/ 64 h 185"/>
                <a:gd name="T54" fmla="*/ 574 w 872"/>
                <a:gd name="T55" fmla="*/ 36 h 185"/>
                <a:gd name="T56" fmla="*/ 595 w 872"/>
                <a:gd name="T57" fmla="*/ 22 h 185"/>
                <a:gd name="T58" fmla="*/ 617 w 872"/>
                <a:gd name="T59" fmla="*/ 8 h 185"/>
                <a:gd name="T60" fmla="*/ 638 w 872"/>
                <a:gd name="T61" fmla="*/ 0 h 185"/>
                <a:gd name="T62" fmla="*/ 659 w 872"/>
                <a:gd name="T63" fmla="*/ 0 h 185"/>
                <a:gd name="T64" fmla="*/ 681 w 872"/>
                <a:gd name="T65" fmla="*/ 15 h 185"/>
                <a:gd name="T66" fmla="*/ 702 w 872"/>
                <a:gd name="T67" fmla="*/ 29 h 185"/>
                <a:gd name="T68" fmla="*/ 723 w 872"/>
                <a:gd name="T69" fmla="*/ 57 h 185"/>
                <a:gd name="T70" fmla="*/ 744 w 872"/>
                <a:gd name="T71" fmla="*/ 93 h 185"/>
                <a:gd name="T72" fmla="*/ 766 w 872"/>
                <a:gd name="T73" fmla="*/ 128 h 185"/>
                <a:gd name="T74" fmla="*/ 794 w 872"/>
                <a:gd name="T75" fmla="*/ 170 h 185"/>
                <a:gd name="T76" fmla="*/ 808 w 872"/>
                <a:gd name="T77" fmla="*/ 156 h 185"/>
                <a:gd name="T78" fmla="*/ 822 w 872"/>
                <a:gd name="T79" fmla="*/ 107 h 185"/>
                <a:gd name="T80" fmla="*/ 843 w 872"/>
                <a:gd name="T81" fmla="*/ 71 h 185"/>
                <a:gd name="T82" fmla="*/ 858 w 872"/>
                <a:gd name="T83" fmla="*/ 29 h 1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72"/>
                <a:gd name="T127" fmla="*/ 0 h 185"/>
                <a:gd name="T128" fmla="*/ 872 w 872"/>
                <a:gd name="T129" fmla="*/ 185 h 18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72" h="185">
                  <a:moveTo>
                    <a:pt x="0" y="78"/>
                  </a:moveTo>
                  <a:lnTo>
                    <a:pt x="7" y="85"/>
                  </a:lnTo>
                  <a:lnTo>
                    <a:pt x="14" y="85"/>
                  </a:lnTo>
                  <a:lnTo>
                    <a:pt x="21" y="85"/>
                  </a:lnTo>
                  <a:lnTo>
                    <a:pt x="29" y="85"/>
                  </a:lnTo>
                  <a:lnTo>
                    <a:pt x="36" y="93"/>
                  </a:lnTo>
                  <a:lnTo>
                    <a:pt x="43" y="93"/>
                  </a:lnTo>
                  <a:lnTo>
                    <a:pt x="50" y="93"/>
                  </a:lnTo>
                  <a:lnTo>
                    <a:pt x="57" y="100"/>
                  </a:lnTo>
                  <a:lnTo>
                    <a:pt x="64" y="107"/>
                  </a:lnTo>
                  <a:lnTo>
                    <a:pt x="71" y="107"/>
                  </a:lnTo>
                  <a:lnTo>
                    <a:pt x="78" y="114"/>
                  </a:lnTo>
                  <a:lnTo>
                    <a:pt x="85" y="121"/>
                  </a:lnTo>
                  <a:lnTo>
                    <a:pt x="92" y="128"/>
                  </a:lnTo>
                  <a:lnTo>
                    <a:pt x="99" y="135"/>
                  </a:lnTo>
                  <a:lnTo>
                    <a:pt x="106" y="135"/>
                  </a:lnTo>
                  <a:lnTo>
                    <a:pt x="114" y="142"/>
                  </a:lnTo>
                  <a:lnTo>
                    <a:pt x="121" y="149"/>
                  </a:lnTo>
                  <a:lnTo>
                    <a:pt x="128" y="156"/>
                  </a:lnTo>
                  <a:lnTo>
                    <a:pt x="135" y="163"/>
                  </a:lnTo>
                  <a:lnTo>
                    <a:pt x="149" y="178"/>
                  </a:lnTo>
                  <a:lnTo>
                    <a:pt x="149" y="185"/>
                  </a:lnTo>
                  <a:lnTo>
                    <a:pt x="149" y="178"/>
                  </a:lnTo>
                  <a:lnTo>
                    <a:pt x="156" y="170"/>
                  </a:lnTo>
                  <a:lnTo>
                    <a:pt x="163" y="163"/>
                  </a:lnTo>
                  <a:lnTo>
                    <a:pt x="170" y="156"/>
                  </a:lnTo>
                  <a:lnTo>
                    <a:pt x="177" y="149"/>
                  </a:lnTo>
                  <a:lnTo>
                    <a:pt x="184" y="142"/>
                  </a:lnTo>
                  <a:lnTo>
                    <a:pt x="192" y="135"/>
                  </a:lnTo>
                  <a:lnTo>
                    <a:pt x="199" y="128"/>
                  </a:lnTo>
                  <a:lnTo>
                    <a:pt x="206" y="121"/>
                  </a:lnTo>
                  <a:lnTo>
                    <a:pt x="213" y="114"/>
                  </a:lnTo>
                  <a:lnTo>
                    <a:pt x="220" y="107"/>
                  </a:lnTo>
                  <a:lnTo>
                    <a:pt x="227" y="100"/>
                  </a:lnTo>
                  <a:lnTo>
                    <a:pt x="234" y="93"/>
                  </a:lnTo>
                  <a:lnTo>
                    <a:pt x="241" y="85"/>
                  </a:lnTo>
                  <a:lnTo>
                    <a:pt x="248" y="78"/>
                  </a:lnTo>
                  <a:lnTo>
                    <a:pt x="255" y="78"/>
                  </a:lnTo>
                  <a:lnTo>
                    <a:pt x="262" y="71"/>
                  </a:lnTo>
                  <a:lnTo>
                    <a:pt x="269" y="64"/>
                  </a:lnTo>
                  <a:lnTo>
                    <a:pt x="277" y="64"/>
                  </a:lnTo>
                  <a:lnTo>
                    <a:pt x="284" y="57"/>
                  </a:lnTo>
                  <a:lnTo>
                    <a:pt x="291" y="57"/>
                  </a:lnTo>
                  <a:lnTo>
                    <a:pt x="298" y="57"/>
                  </a:lnTo>
                  <a:lnTo>
                    <a:pt x="305" y="57"/>
                  </a:lnTo>
                  <a:lnTo>
                    <a:pt x="312" y="50"/>
                  </a:lnTo>
                  <a:lnTo>
                    <a:pt x="319" y="50"/>
                  </a:lnTo>
                  <a:lnTo>
                    <a:pt x="326" y="50"/>
                  </a:lnTo>
                  <a:lnTo>
                    <a:pt x="333" y="57"/>
                  </a:lnTo>
                  <a:lnTo>
                    <a:pt x="340" y="57"/>
                  </a:lnTo>
                  <a:lnTo>
                    <a:pt x="347" y="57"/>
                  </a:lnTo>
                  <a:lnTo>
                    <a:pt x="355" y="64"/>
                  </a:lnTo>
                  <a:lnTo>
                    <a:pt x="362" y="64"/>
                  </a:lnTo>
                  <a:lnTo>
                    <a:pt x="369" y="71"/>
                  </a:lnTo>
                  <a:lnTo>
                    <a:pt x="376" y="71"/>
                  </a:lnTo>
                  <a:lnTo>
                    <a:pt x="383" y="78"/>
                  </a:lnTo>
                  <a:lnTo>
                    <a:pt x="390" y="85"/>
                  </a:lnTo>
                  <a:lnTo>
                    <a:pt x="397" y="93"/>
                  </a:lnTo>
                  <a:lnTo>
                    <a:pt x="404" y="100"/>
                  </a:lnTo>
                  <a:lnTo>
                    <a:pt x="411" y="107"/>
                  </a:lnTo>
                  <a:lnTo>
                    <a:pt x="418" y="114"/>
                  </a:lnTo>
                  <a:lnTo>
                    <a:pt x="425" y="121"/>
                  </a:lnTo>
                  <a:lnTo>
                    <a:pt x="432" y="128"/>
                  </a:lnTo>
                  <a:lnTo>
                    <a:pt x="447" y="142"/>
                  </a:lnTo>
                  <a:lnTo>
                    <a:pt x="447" y="149"/>
                  </a:lnTo>
                  <a:lnTo>
                    <a:pt x="454" y="156"/>
                  </a:lnTo>
                  <a:lnTo>
                    <a:pt x="468" y="170"/>
                  </a:lnTo>
                  <a:lnTo>
                    <a:pt x="468" y="178"/>
                  </a:lnTo>
                  <a:lnTo>
                    <a:pt x="475" y="185"/>
                  </a:lnTo>
                  <a:lnTo>
                    <a:pt x="475" y="170"/>
                  </a:lnTo>
                  <a:lnTo>
                    <a:pt x="482" y="163"/>
                  </a:lnTo>
                  <a:lnTo>
                    <a:pt x="496" y="149"/>
                  </a:lnTo>
                  <a:lnTo>
                    <a:pt x="496" y="142"/>
                  </a:lnTo>
                  <a:lnTo>
                    <a:pt x="510" y="128"/>
                  </a:lnTo>
                  <a:lnTo>
                    <a:pt x="510" y="121"/>
                  </a:lnTo>
                  <a:lnTo>
                    <a:pt x="525" y="107"/>
                  </a:lnTo>
                  <a:lnTo>
                    <a:pt x="525" y="100"/>
                  </a:lnTo>
                  <a:lnTo>
                    <a:pt x="532" y="93"/>
                  </a:lnTo>
                  <a:lnTo>
                    <a:pt x="546" y="78"/>
                  </a:lnTo>
                  <a:lnTo>
                    <a:pt x="546" y="71"/>
                  </a:lnTo>
                  <a:lnTo>
                    <a:pt x="553" y="64"/>
                  </a:lnTo>
                  <a:lnTo>
                    <a:pt x="560" y="57"/>
                  </a:lnTo>
                  <a:lnTo>
                    <a:pt x="574" y="43"/>
                  </a:lnTo>
                  <a:lnTo>
                    <a:pt x="574" y="36"/>
                  </a:lnTo>
                  <a:lnTo>
                    <a:pt x="581" y="29"/>
                  </a:lnTo>
                  <a:lnTo>
                    <a:pt x="588" y="22"/>
                  </a:lnTo>
                  <a:lnTo>
                    <a:pt x="595" y="22"/>
                  </a:lnTo>
                  <a:lnTo>
                    <a:pt x="603" y="15"/>
                  </a:lnTo>
                  <a:lnTo>
                    <a:pt x="610" y="8"/>
                  </a:lnTo>
                  <a:lnTo>
                    <a:pt x="617" y="8"/>
                  </a:lnTo>
                  <a:lnTo>
                    <a:pt x="624" y="8"/>
                  </a:lnTo>
                  <a:lnTo>
                    <a:pt x="631" y="0"/>
                  </a:lnTo>
                  <a:lnTo>
                    <a:pt x="638" y="0"/>
                  </a:lnTo>
                  <a:lnTo>
                    <a:pt x="645" y="0"/>
                  </a:lnTo>
                  <a:lnTo>
                    <a:pt x="652" y="0"/>
                  </a:lnTo>
                  <a:lnTo>
                    <a:pt x="659" y="0"/>
                  </a:lnTo>
                  <a:lnTo>
                    <a:pt x="666" y="8"/>
                  </a:lnTo>
                  <a:lnTo>
                    <a:pt x="673" y="8"/>
                  </a:lnTo>
                  <a:lnTo>
                    <a:pt x="681" y="15"/>
                  </a:lnTo>
                  <a:lnTo>
                    <a:pt x="688" y="22"/>
                  </a:lnTo>
                  <a:lnTo>
                    <a:pt x="695" y="22"/>
                  </a:lnTo>
                  <a:lnTo>
                    <a:pt x="702" y="29"/>
                  </a:lnTo>
                  <a:lnTo>
                    <a:pt x="709" y="36"/>
                  </a:lnTo>
                  <a:lnTo>
                    <a:pt x="723" y="50"/>
                  </a:lnTo>
                  <a:lnTo>
                    <a:pt x="723" y="57"/>
                  </a:lnTo>
                  <a:lnTo>
                    <a:pt x="730" y="64"/>
                  </a:lnTo>
                  <a:lnTo>
                    <a:pt x="744" y="78"/>
                  </a:lnTo>
                  <a:lnTo>
                    <a:pt x="744" y="93"/>
                  </a:lnTo>
                  <a:lnTo>
                    <a:pt x="751" y="100"/>
                  </a:lnTo>
                  <a:lnTo>
                    <a:pt x="766" y="114"/>
                  </a:lnTo>
                  <a:lnTo>
                    <a:pt x="766" y="128"/>
                  </a:lnTo>
                  <a:lnTo>
                    <a:pt x="780" y="142"/>
                  </a:lnTo>
                  <a:lnTo>
                    <a:pt x="780" y="156"/>
                  </a:lnTo>
                  <a:lnTo>
                    <a:pt x="794" y="170"/>
                  </a:lnTo>
                  <a:lnTo>
                    <a:pt x="794" y="185"/>
                  </a:lnTo>
                  <a:lnTo>
                    <a:pt x="794" y="170"/>
                  </a:lnTo>
                  <a:lnTo>
                    <a:pt x="808" y="156"/>
                  </a:lnTo>
                  <a:lnTo>
                    <a:pt x="808" y="142"/>
                  </a:lnTo>
                  <a:lnTo>
                    <a:pt x="822" y="128"/>
                  </a:lnTo>
                  <a:lnTo>
                    <a:pt x="822" y="107"/>
                  </a:lnTo>
                  <a:lnTo>
                    <a:pt x="836" y="93"/>
                  </a:lnTo>
                  <a:lnTo>
                    <a:pt x="836" y="78"/>
                  </a:lnTo>
                  <a:lnTo>
                    <a:pt x="843" y="71"/>
                  </a:lnTo>
                  <a:lnTo>
                    <a:pt x="843" y="57"/>
                  </a:lnTo>
                  <a:lnTo>
                    <a:pt x="858" y="43"/>
                  </a:lnTo>
                  <a:lnTo>
                    <a:pt x="858" y="29"/>
                  </a:lnTo>
                  <a:lnTo>
                    <a:pt x="872" y="15"/>
                  </a:lnTo>
                  <a:lnTo>
                    <a:pt x="872" y="0"/>
                  </a:lnTo>
                </a:path>
              </a:pathLst>
            </a:custGeom>
            <a:noFill/>
            <a:ln w="28575" cmpd="sng">
              <a:solidFill>
                <a:srgbClr val="0000FF"/>
              </a:solidFill>
              <a:prstDash val="solid"/>
              <a:round/>
              <a:headEnd/>
              <a:tailEnd/>
            </a:ln>
          </p:spPr>
          <p:txBody>
            <a:bodyPr/>
            <a:lstStyle/>
            <a:p>
              <a:endParaRPr lang="en-US"/>
            </a:p>
          </p:txBody>
        </p:sp>
        <p:sp>
          <p:nvSpPr>
            <p:cNvPr id="52246" name="Freeform 72"/>
            <p:cNvSpPr>
              <a:spLocks/>
            </p:cNvSpPr>
            <p:nvPr/>
          </p:nvSpPr>
          <p:spPr bwMode="auto">
            <a:xfrm>
              <a:off x="3072" y="1429"/>
              <a:ext cx="574" cy="1403"/>
            </a:xfrm>
            <a:custGeom>
              <a:avLst/>
              <a:gdLst>
                <a:gd name="T0" fmla="*/ 14 w 574"/>
                <a:gd name="T1" fmla="*/ 1190 h 1403"/>
                <a:gd name="T2" fmla="*/ 42 w 574"/>
                <a:gd name="T3" fmla="*/ 1148 h 1403"/>
                <a:gd name="T4" fmla="*/ 64 w 574"/>
                <a:gd name="T5" fmla="*/ 1119 h 1403"/>
                <a:gd name="T6" fmla="*/ 78 w 574"/>
                <a:gd name="T7" fmla="*/ 1105 h 1403"/>
                <a:gd name="T8" fmla="*/ 99 w 574"/>
                <a:gd name="T9" fmla="*/ 1091 h 1403"/>
                <a:gd name="T10" fmla="*/ 120 w 574"/>
                <a:gd name="T11" fmla="*/ 1098 h 1403"/>
                <a:gd name="T12" fmla="*/ 142 w 574"/>
                <a:gd name="T13" fmla="*/ 1119 h 1403"/>
                <a:gd name="T14" fmla="*/ 163 w 574"/>
                <a:gd name="T15" fmla="*/ 1155 h 1403"/>
                <a:gd name="T16" fmla="*/ 184 w 574"/>
                <a:gd name="T17" fmla="*/ 1190 h 1403"/>
                <a:gd name="T18" fmla="*/ 191 w 574"/>
                <a:gd name="T19" fmla="*/ 1226 h 1403"/>
                <a:gd name="T20" fmla="*/ 205 w 574"/>
                <a:gd name="T21" fmla="*/ 1254 h 1403"/>
                <a:gd name="T22" fmla="*/ 212 w 574"/>
                <a:gd name="T23" fmla="*/ 1289 h 1403"/>
                <a:gd name="T24" fmla="*/ 227 w 574"/>
                <a:gd name="T25" fmla="*/ 1325 h 1403"/>
                <a:gd name="T26" fmla="*/ 234 w 574"/>
                <a:gd name="T27" fmla="*/ 1374 h 1403"/>
                <a:gd name="T28" fmla="*/ 241 w 574"/>
                <a:gd name="T29" fmla="*/ 1396 h 1403"/>
                <a:gd name="T30" fmla="*/ 255 w 574"/>
                <a:gd name="T31" fmla="*/ 1353 h 1403"/>
                <a:gd name="T32" fmla="*/ 262 w 574"/>
                <a:gd name="T33" fmla="*/ 1296 h 1403"/>
                <a:gd name="T34" fmla="*/ 276 w 574"/>
                <a:gd name="T35" fmla="*/ 1254 h 1403"/>
                <a:gd name="T36" fmla="*/ 283 w 574"/>
                <a:gd name="T37" fmla="*/ 1183 h 1403"/>
                <a:gd name="T38" fmla="*/ 297 w 574"/>
                <a:gd name="T39" fmla="*/ 1140 h 1403"/>
                <a:gd name="T40" fmla="*/ 305 w 574"/>
                <a:gd name="T41" fmla="*/ 1070 h 1403"/>
                <a:gd name="T42" fmla="*/ 319 w 574"/>
                <a:gd name="T43" fmla="*/ 1020 h 1403"/>
                <a:gd name="T44" fmla="*/ 326 w 574"/>
                <a:gd name="T45" fmla="*/ 942 h 1403"/>
                <a:gd name="T46" fmla="*/ 340 w 574"/>
                <a:gd name="T47" fmla="*/ 892 h 1403"/>
                <a:gd name="T48" fmla="*/ 347 w 574"/>
                <a:gd name="T49" fmla="*/ 814 h 1403"/>
                <a:gd name="T50" fmla="*/ 361 w 574"/>
                <a:gd name="T51" fmla="*/ 765 h 1403"/>
                <a:gd name="T52" fmla="*/ 368 w 574"/>
                <a:gd name="T53" fmla="*/ 687 h 1403"/>
                <a:gd name="T54" fmla="*/ 383 w 574"/>
                <a:gd name="T55" fmla="*/ 637 h 1403"/>
                <a:gd name="T56" fmla="*/ 390 w 574"/>
                <a:gd name="T57" fmla="*/ 566 h 1403"/>
                <a:gd name="T58" fmla="*/ 404 w 574"/>
                <a:gd name="T59" fmla="*/ 517 h 1403"/>
                <a:gd name="T60" fmla="*/ 411 w 574"/>
                <a:gd name="T61" fmla="*/ 446 h 1403"/>
                <a:gd name="T62" fmla="*/ 425 w 574"/>
                <a:gd name="T63" fmla="*/ 403 h 1403"/>
                <a:gd name="T64" fmla="*/ 432 w 574"/>
                <a:gd name="T65" fmla="*/ 340 h 1403"/>
                <a:gd name="T66" fmla="*/ 446 w 574"/>
                <a:gd name="T67" fmla="*/ 297 h 1403"/>
                <a:gd name="T68" fmla="*/ 453 w 574"/>
                <a:gd name="T69" fmla="*/ 240 h 1403"/>
                <a:gd name="T70" fmla="*/ 468 w 574"/>
                <a:gd name="T71" fmla="*/ 205 h 1403"/>
                <a:gd name="T72" fmla="*/ 475 w 574"/>
                <a:gd name="T73" fmla="*/ 155 h 1403"/>
                <a:gd name="T74" fmla="*/ 489 w 574"/>
                <a:gd name="T75" fmla="*/ 127 h 1403"/>
                <a:gd name="T76" fmla="*/ 496 w 574"/>
                <a:gd name="T77" fmla="*/ 85 h 1403"/>
                <a:gd name="T78" fmla="*/ 524 w 574"/>
                <a:gd name="T79" fmla="*/ 35 h 1403"/>
                <a:gd name="T80" fmla="*/ 538 w 574"/>
                <a:gd name="T81" fmla="*/ 7 h 1403"/>
                <a:gd name="T82" fmla="*/ 560 w 574"/>
                <a:gd name="T83" fmla="*/ 0 h 140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74"/>
                <a:gd name="T127" fmla="*/ 0 h 1403"/>
                <a:gd name="T128" fmla="*/ 574 w 574"/>
                <a:gd name="T129" fmla="*/ 1403 h 140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74" h="1403">
                  <a:moveTo>
                    <a:pt x="0" y="1218"/>
                  </a:moveTo>
                  <a:lnTo>
                    <a:pt x="14" y="1204"/>
                  </a:lnTo>
                  <a:lnTo>
                    <a:pt x="14" y="1190"/>
                  </a:lnTo>
                  <a:lnTo>
                    <a:pt x="28" y="1176"/>
                  </a:lnTo>
                  <a:lnTo>
                    <a:pt x="28" y="1162"/>
                  </a:lnTo>
                  <a:lnTo>
                    <a:pt x="42" y="1148"/>
                  </a:lnTo>
                  <a:lnTo>
                    <a:pt x="42" y="1140"/>
                  </a:lnTo>
                  <a:lnTo>
                    <a:pt x="49" y="1133"/>
                  </a:lnTo>
                  <a:lnTo>
                    <a:pt x="64" y="1119"/>
                  </a:lnTo>
                  <a:lnTo>
                    <a:pt x="64" y="1112"/>
                  </a:lnTo>
                  <a:lnTo>
                    <a:pt x="71" y="1105"/>
                  </a:lnTo>
                  <a:lnTo>
                    <a:pt x="78" y="1105"/>
                  </a:lnTo>
                  <a:lnTo>
                    <a:pt x="85" y="1098"/>
                  </a:lnTo>
                  <a:lnTo>
                    <a:pt x="92" y="1098"/>
                  </a:lnTo>
                  <a:lnTo>
                    <a:pt x="99" y="1091"/>
                  </a:lnTo>
                  <a:lnTo>
                    <a:pt x="106" y="1098"/>
                  </a:lnTo>
                  <a:lnTo>
                    <a:pt x="113" y="1098"/>
                  </a:lnTo>
                  <a:lnTo>
                    <a:pt x="120" y="1098"/>
                  </a:lnTo>
                  <a:lnTo>
                    <a:pt x="127" y="1105"/>
                  </a:lnTo>
                  <a:lnTo>
                    <a:pt x="134" y="1112"/>
                  </a:lnTo>
                  <a:lnTo>
                    <a:pt x="142" y="1119"/>
                  </a:lnTo>
                  <a:lnTo>
                    <a:pt x="149" y="1126"/>
                  </a:lnTo>
                  <a:lnTo>
                    <a:pt x="163" y="1140"/>
                  </a:lnTo>
                  <a:lnTo>
                    <a:pt x="163" y="1155"/>
                  </a:lnTo>
                  <a:lnTo>
                    <a:pt x="177" y="1169"/>
                  </a:lnTo>
                  <a:lnTo>
                    <a:pt x="177" y="1183"/>
                  </a:lnTo>
                  <a:lnTo>
                    <a:pt x="184" y="1190"/>
                  </a:lnTo>
                  <a:lnTo>
                    <a:pt x="184" y="1204"/>
                  </a:lnTo>
                  <a:lnTo>
                    <a:pt x="191" y="1211"/>
                  </a:lnTo>
                  <a:lnTo>
                    <a:pt x="191" y="1226"/>
                  </a:lnTo>
                  <a:lnTo>
                    <a:pt x="198" y="1233"/>
                  </a:lnTo>
                  <a:lnTo>
                    <a:pt x="198" y="1247"/>
                  </a:lnTo>
                  <a:lnTo>
                    <a:pt x="205" y="1254"/>
                  </a:lnTo>
                  <a:lnTo>
                    <a:pt x="205" y="1268"/>
                  </a:lnTo>
                  <a:lnTo>
                    <a:pt x="212" y="1275"/>
                  </a:lnTo>
                  <a:lnTo>
                    <a:pt x="212" y="1289"/>
                  </a:lnTo>
                  <a:lnTo>
                    <a:pt x="220" y="1296"/>
                  </a:lnTo>
                  <a:lnTo>
                    <a:pt x="220" y="1318"/>
                  </a:lnTo>
                  <a:lnTo>
                    <a:pt x="227" y="1325"/>
                  </a:lnTo>
                  <a:lnTo>
                    <a:pt x="227" y="1346"/>
                  </a:lnTo>
                  <a:lnTo>
                    <a:pt x="234" y="1353"/>
                  </a:lnTo>
                  <a:lnTo>
                    <a:pt x="234" y="1374"/>
                  </a:lnTo>
                  <a:lnTo>
                    <a:pt x="241" y="1381"/>
                  </a:lnTo>
                  <a:lnTo>
                    <a:pt x="241" y="1403"/>
                  </a:lnTo>
                  <a:lnTo>
                    <a:pt x="241" y="1396"/>
                  </a:lnTo>
                  <a:lnTo>
                    <a:pt x="248" y="1388"/>
                  </a:lnTo>
                  <a:lnTo>
                    <a:pt x="248" y="1360"/>
                  </a:lnTo>
                  <a:lnTo>
                    <a:pt x="255" y="1353"/>
                  </a:lnTo>
                  <a:lnTo>
                    <a:pt x="255" y="1332"/>
                  </a:lnTo>
                  <a:lnTo>
                    <a:pt x="262" y="1325"/>
                  </a:lnTo>
                  <a:lnTo>
                    <a:pt x="262" y="1296"/>
                  </a:lnTo>
                  <a:lnTo>
                    <a:pt x="269" y="1289"/>
                  </a:lnTo>
                  <a:lnTo>
                    <a:pt x="269" y="1261"/>
                  </a:lnTo>
                  <a:lnTo>
                    <a:pt x="276" y="1254"/>
                  </a:lnTo>
                  <a:lnTo>
                    <a:pt x="276" y="1218"/>
                  </a:lnTo>
                  <a:lnTo>
                    <a:pt x="283" y="1211"/>
                  </a:lnTo>
                  <a:lnTo>
                    <a:pt x="283" y="1183"/>
                  </a:lnTo>
                  <a:lnTo>
                    <a:pt x="290" y="1176"/>
                  </a:lnTo>
                  <a:lnTo>
                    <a:pt x="290" y="1148"/>
                  </a:lnTo>
                  <a:lnTo>
                    <a:pt x="297" y="1140"/>
                  </a:lnTo>
                  <a:lnTo>
                    <a:pt x="297" y="1105"/>
                  </a:lnTo>
                  <a:lnTo>
                    <a:pt x="305" y="1098"/>
                  </a:lnTo>
                  <a:lnTo>
                    <a:pt x="305" y="1070"/>
                  </a:lnTo>
                  <a:lnTo>
                    <a:pt x="312" y="1063"/>
                  </a:lnTo>
                  <a:lnTo>
                    <a:pt x="312" y="1027"/>
                  </a:lnTo>
                  <a:lnTo>
                    <a:pt x="319" y="1020"/>
                  </a:lnTo>
                  <a:lnTo>
                    <a:pt x="319" y="985"/>
                  </a:lnTo>
                  <a:lnTo>
                    <a:pt x="326" y="977"/>
                  </a:lnTo>
                  <a:lnTo>
                    <a:pt x="326" y="942"/>
                  </a:lnTo>
                  <a:lnTo>
                    <a:pt x="333" y="935"/>
                  </a:lnTo>
                  <a:lnTo>
                    <a:pt x="333" y="900"/>
                  </a:lnTo>
                  <a:lnTo>
                    <a:pt x="340" y="892"/>
                  </a:lnTo>
                  <a:lnTo>
                    <a:pt x="340" y="857"/>
                  </a:lnTo>
                  <a:lnTo>
                    <a:pt x="347" y="850"/>
                  </a:lnTo>
                  <a:lnTo>
                    <a:pt x="347" y="814"/>
                  </a:lnTo>
                  <a:lnTo>
                    <a:pt x="354" y="807"/>
                  </a:lnTo>
                  <a:lnTo>
                    <a:pt x="354" y="772"/>
                  </a:lnTo>
                  <a:lnTo>
                    <a:pt x="361" y="765"/>
                  </a:lnTo>
                  <a:lnTo>
                    <a:pt x="361" y="729"/>
                  </a:lnTo>
                  <a:lnTo>
                    <a:pt x="368" y="722"/>
                  </a:lnTo>
                  <a:lnTo>
                    <a:pt x="368" y="687"/>
                  </a:lnTo>
                  <a:lnTo>
                    <a:pt x="375" y="680"/>
                  </a:lnTo>
                  <a:lnTo>
                    <a:pt x="375" y="644"/>
                  </a:lnTo>
                  <a:lnTo>
                    <a:pt x="383" y="637"/>
                  </a:lnTo>
                  <a:lnTo>
                    <a:pt x="383" y="609"/>
                  </a:lnTo>
                  <a:lnTo>
                    <a:pt x="390" y="602"/>
                  </a:lnTo>
                  <a:lnTo>
                    <a:pt x="390" y="566"/>
                  </a:lnTo>
                  <a:lnTo>
                    <a:pt x="397" y="559"/>
                  </a:lnTo>
                  <a:lnTo>
                    <a:pt x="397" y="524"/>
                  </a:lnTo>
                  <a:lnTo>
                    <a:pt x="404" y="517"/>
                  </a:lnTo>
                  <a:lnTo>
                    <a:pt x="404" y="489"/>
                  </a:lnTo>
                  <a:lnTo>
                    <a:pt x="411" y="481"/>
                  </a:lnTo>
                  <a:lnTo>
                    <a:pt x="411" y="446"/>
                  </a:lnTo>
                  <a:lnTo>
                    <a:pt x="418" y="439"/>
                  </a:lnTo>
                  <a:lnTo>
                    <a:pt x="418" y="411"/>
                  </a:lnTo>
                  <a:lnTo>
                    <a:pt x="425" y="403"/>
                  </a:lnTo>
                  <a:lnTo>
                    <a:pt x="425" y="375"/>
                  </a:lnTo>
                  <a:lnTo>
                    <a:pt x="432" y="368"/>
                  </a:lnTo>
                  <a:lnTo>
                    <a:pt x="432" y="340"/>
                  </a:lnTo>
                  <a:lnTo>
                    <a:pt x="439" y="333"/>
                  </a:lnTo>
                  <a:lnTo>
                    <a:pt x="439" y="304"/>
                  </a:lnTo>
                  <a:lnTo>
                    <a:pt x="446" y="297"/>
                  </a:lnTo>
                  <a:lnTo>
                    <a:pt x="446" y="269"/>
                  </a:lnTo>
                  <a:lnTo>
                    <a:pt x="453" y="262"/>
                  </a:lnTo>
                  <a:lnTo>
                    <a:pt x="453" y="240"/>
                  </a:lnTo>
                  <a:lnTo>
                    <a:pt x="460" y="233"/>
                  </a:lnTo>
                  <a:lnTo>
                    <a:pt x="460" y="212"/>
                  </a:lnTo>
                  <a:lnTo>
                    <a:pt x="468" y="205"/>
                  </a:lnTo>
                  <a:lnTo>
                    <a:pt x="468" y="184"/>
                  </a:lnTo>
                  <a:lnTo>
                    <a:pt x="475" y="177"/>
                  </a:lnTo>
                  <a:lnTo>
                    <a:pt x="475" y="155"/>
                  </a:lnTo>
                  <a:lnTo>
                    <a:pt x="482" y="148"/>
                  </a:lnTo>
                  <a:lnTo>
                    <a:pt x="482" y="134"/>
                  </a:lnTo>
                  <a:lnTo>
                    <a:pt x="489" y="127"/>
                  </a:lnTo>
                  <a:lnTo>
                    <a:pt x="489" y="106"/>
                  </a:lnTo>
                  <a:lnTo>
                    <a:pt x="496" y="99"/>
                  </a:lnTo>
                  <a:lnTo>
                    <a:pt x="496" y="85"/>
                  </a:lnTo>
                  <a:lnTo>
                    <a:pt x="510" y="70"/>
                  </a:lnTo>
                  <a:lnTo>
                    <a:pt x="510" y="49"/>
                  </a:lnTo>
                  <a:lnTo>
                    <a:pt x="524" y="35"/>
                  </a:lnTo>
                  <a:lnTo>
                    <a:pt x="524" y="28"/>
                  </a:lnTo>
                  <a:lnTo>
                    <a:pt x="538" y="14"/>
                  </a:lnTo>
                  <a:lnTo>
                    <a:pt x="538" y="7"/>
                  </a:lnTo>
                  <a:lnTo>
                    <a:pt x="546" y="0"/>
                  </a:lnTo>
                  <a:lnTo>
                    <a:pt x="553" y="0"/>
                  </a:lnTo>
                  <a:lnTo>
                    <a:pt x="560" y="0"/>
                  </a:lnTo>
                  <a:lnTo>
                    <a:pt x="567" y="0"/>
                  </a:lnTo>
                  <a:lnTo>
                    <a:pt x="574" y="0"/>
                  </a:lnTo>
                </a:path>
              </a:pathLst>
            </a:custGeom>
            <a:noFill/>
            <a:ln w="28575" cmpd="sng">
              <a:solidFill>
                <a:srgbClr val="0000FF"/>
              </a:solidFill>
              <a:prstDash val="solid"/>
              <a:round/>
              <a:headEnd/>
              <a:tailEnd/>
            </a:ln>
          </p:spPr>
          <p:txBody>
            <a:bodyPr/>
            <a:lstStyle/>
            <a:p>
              <a:endParaRPr lang="en-US"/>
            </a:p>
          </p:txBody>
        </p:sp>
        <p:sp>
          <p:nvSpPr>
            <p:cNvPr id="52247" name="Freeform 73"/>
            <p:cNvSpPr>
              <a:spLocks/>
            </p:cNvSpPr>
            <p:nvPr/>
          </p:nvSpPr>
          <p:spPr bwMode="auto">
            <a:xfrm>
              <a:off x="3646" y="1429"/>
              <a:ext cx="581" cy="1403"/>
            </a:xfrm>
            <a:custGeom>
              <a:avLst/>
              <a:gdLst>
                <a:gd name="T0" fmla="*/ 14 w 581"/>
                <a:gd name="T1" fmla="*/ 14 h 1403"/>
                <a:gd name="T2" fmla="*/ 35 w 581"/>
                <a:gd name="T3" fmla="*/ 49 h 1403"/>
                <a:gd name="T4" fmla="*/ 57 w 581"/>
                <a:gd name="T5" fmla="*/ 92 h 1403"/>
                <a:gd name="T6" fmla="*/ 64 w 581"/>
                <a:gd name="T7" fmla="*/ 127 h 1403"/>
                <a:gd name="T8" fmla="*/ 78 w 581"/>
                <a:gd name="T9" fmla="*/ 155 h 1403"/>
                <a:gd name="T10" fmla="*/ 85 w 581"/>
                <a:gd name="T11" fmla="*/ 205 h 1403"/>
                <a:gd name="T12" fmla="*/ 99 w 581"/>
                <a:gd name="T13" fmla="*/ 240 h 1403"/>
                <a:gd name="T14" fmla="*/ 106 w 581"/>
                <a:gd name="T15" fmla="*/ 297 h 1403"/>
                <a:gd name="T16" fmla="*/ 120 w 581"/>
                <a:gd name="T17" fmla="*/ 333 h 1403"/>
                <a:gd name="T18" fmla="*/ 127 w 581"/>
                <a:gd name="T19" fmla="*/ 396 h 1403"/>
                <a:gd name="T20" fmla="*/ 142 w 581"/>
                <a:gd name="T21" fmla="*/ 446 h 1403"/>
                <a:gd name="T22" fmla="*/ 149 w 581"/>
                <a:gd name="T23" fmla="*/ 517 h 1403"/>
                <a:gd name="T24" fmla="*/ 163 w 581"/>
                <a:gd name="T25" fmla="*/ 559 h 1403"/>
                <a:gd name="T26" fmla="*/ 170 w 581"/>
                <a:gd name="T27" fmla="*/ 637 h 1403"/>
                <a:gd name="T28" fmla="*/ 184 w 581"/>
                <a:gd name="T29" fmla="*/ 687 h 1403"/>
                <a:gd name="T30" fmla="*/ 191 w 581"/>
                <a:gd name="T31" fmla="*/ 765 h 1403"/>
                <a:gd name="T32" fmla="*/ 205 w 581"/>
                <a:gd name="T33" fmla="*/ 814 h 1403"/>
                <a:gd name="T34" fmla="*/ 212 w 581"/>
                <a:gd name="T35" fmla="*/ 892 h 1403"/>
                <a:gd name="T36" fmla="*/ 227 w 581"/>
                <a:gd name="T37" fmla="*/ 942 h 1403"/>
                <a:gd name="T38" fmla="*/ 234 w 581"/>
                <a:gd name="T39" fmla="*/ 1013 h 1403"/>
                <a:gd name="T40" fmla="*/ 248 w 581"/>
                <a:gd name="T41" fmla="*/ 1063 h 1403"/>
                <a:gd name="T42" fmla="*/ 255 w 581"/>
                <a:gd name="T43" fmla="*/ 1133 h 1403"/>
                <a:gd name="T44" fmla="*/ 269 w 581"/>
                <a:gd name="T45" fmla="*/ 1183 h 1403"/>
                <a:gd name="T46" fmla="*/ 276 w 581"/>
                <a:gd name="T47" fmla="*/ 1247 h 1403"/>
                <a:gd name="T48" fmla="*/ 290 w 581"/>
                <a:gd name="T49" fmla="*/ 1289 h 1403"/>
                <a:gd name="T50" fmla="*/ 297 w 581"/>
                <a:gd name="T51" fmla="*/ 1353 h 1403"/>
                <a:gd name="T52" fmla="*/ 312 w 581"/>
                <a:gd name="T53" fmla="*/ 1396 h 1403"/>
                <a:gd name="T54" fmla="*/ 319 w 581"/>
                <a:gd name="T55" fmla="*/ 1374 h 1403"/>
                <a:gd name="T56" fmla="*/ 326 w 581"/>
                <a:gd name="T57" fmla="*/ 1325 h 1403"/>
                <a:gd name="T58" fmla="*/ 340 w 581"/>
                <a:gd name="T59" fmla="*/ 1289 h 1403"/>
                <a:gd name="T60" fmla="*/ 347 w 581"/>
                <a:gd name="T61" fmla="*/ 1247 h 1403"/>
                <a:gd name="T62" fmla="*/ 361 w 581"/>
                <a:gd name="T63" fmla="*/ 1218 h 1403"/>
                <a:gd name="T64" fmla="*/ 375 w 581"/>
                <a:gd name="T65" fmla="*/ 1169 h 1403"/>
                <a:gd name="T66" fmla="*/ 397 w 581"/>
                <a:gd name="T67" fmla="*/ 1133 h 1403"/>
                <a:gd name="T68" fmla="*/ 418 w 581"/>
                <a:gd name="T69" fmla="*/ 1105 h 1403"/>
                <a:gd name="T70" fmla="*/ 439 w 581"/>
                <a:gd name="T71" fmla="*/ 1098 h 1403"/>
                <a:gd name="T72" fmla="*/ 460 w 581"/>
                <a:gd name="T73" fmla="*/ 1098 h 1403"/>
                <a:gd name="T74" fmla="*/ 482 w 581"/>
                <a:gd name="T75" fmla="*/ 1112 h 1403"/>
                <a:gd name="T76" fmla="*/ 510 w 581"/>
                <a:gd name="T77" fmla="*/ 1140 h 1403"/>
                <a:gd name="T78" fmla="*/ 524 w 581"/>
                <a:gd name="T79" fmla="*/ 1169 h 1403"/>
                <a:gd name="T80" fmla="*/ 553 w 581"/>
                <a:gd name="T81" fmla="*/ 1211 h 1403"/>
                <a:gd name="T82" fmla="*/ 567 w 581"/>
                <a:gd name="T83" fmla="*/ 1261 h 140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81"/>
                <a:gd name="T127" fmla="*/ 0 h 1403"/>
                <a:gd name="T128" fmla="*/ 581 w 581"/>
                <a:gd name="T129" fmla="*/ 1403 h 140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81" h="1403">
                  <a:moveTo>
                    <a:pt x="0" y="0"/>
                  </a:moveTo>
                  <a:lnTo>
                    <a:pt x="7" y="7"/>
                  </a:lnTo>
                  <a:lnTo>
                    <a:pt x="14" y="14"/>
                  </a:lnTo>
                  <a:lnTo>
                    <a:pt x="21" y="21"/>
                  </a:lnTo>
                  <a:lnTo>
                    <a:pt x="35" y="35"/>
                  </a:lnTo>
                  <a:lnTo>
                    <a:pt x="35" y="49"/>
                  </a:lnTo>
                  <a:lnTo>
                    <a:pt x="49" y="63"/>
                  </a:lnTo>
                  <a:lnTo>
                    <a:pt x="49" y="85"/>
                  </a:lnTo>
                  <a:lnTo>
                    <a:pt x="57" y="92"/>
                  </a:lnTo>
                  <a:lnTo>
                    <a:pt x="57" y="106"/>
                  </a:lnTo>
                  <a:lnTo>
                    <a:pt x="64" y="113"/>
                  </a:lnTo>
                  <a:lnTo>
                    <a:pt x="64" y="127"/>
                  </a:lnTo>
                  <a:lnTo>
                    <a:pt x="71" y="134"/>
                  </a:lnTo>
                  <a:lnTo>
                    <a:pt x="71" y="148"/>
                  </a:lnTo>
                  <a:lnTo>
                    <a:pt x="78" y="155"/>
                  </a:lnTo>
                  <a:lnTo>
                    <a:pt x="78" y="177"/>
                  </a:lnTo>
                  <a:lnTo>
                    <a:pt x="85" y="184"/>
                  </a:lnTo>
                  <a:lnTo>
                    <a:pt x="85" y="205"/>
                  </a:lnTo>
                  <a:lnTo>
                    <a:pt x="92" y="212"/>
                  </a:lnTo>
                  <a:lnTo>
                    <a:pt x="92" y="233"/>
                  </a:lnTo>
                  <a:lnTo>
                    <a:pt x="99" y="240"/>
                  </a:lnTo>
                  <a:lnTo>
                    <a:pt x="99" y="262"/>
                  </a:lnTo>
                  <a:lnTo>
                    <a:pt x="106" y="269"/>
                  </a:lnTo>
                  <a:lnTo>
                    <a:pt x="106" y="297"/>
                  </a:lnTo>
                  <a:lnTo>
                    <a:pt x="113" y="304"/>
                  </a:lnTo>
                  <a:lnTo>
                    <a:pt x="113" y="326"/>
                  </a:lnTo>
                  <a:lnTo>
                    <a:pt x="120" y="333"/>
                  </a:lnTo>
                  <a:lnTo>
                    <a:pt x="120" y="361"/>
                  </a:lnTo>
                  <a:lnTo>
                    <a:pt x="127" y="368"/>
                  </a:lnTo>
                  <a:lnTo>
                    <a:pt x="127" y="396"/>
                  </a:lnTo>
                  <a:lnTo>
                    <a:pt x="134" y="403"/>
                  </a:lnTo>
                  <a:lnTo>
                    <a:pt x="134" y="439"/>
                  </a:lnTo>
                  <a:lnTo>
                    <a:pt x="142" y="446"/>
                  </a:lnTo>
                  <a:lnTo>
                    <a:pt x="142" y="474"/>
                  </a:lnTo>
                  <a:lnTo>
                    <a:pt x="149" y="481"/>
                  </a:lnTo>
                  <a:lnTo>
                    <a:pt x="149" y="517"/>
                  </a:lnTo>
                  <a:lnTo>
                    <a:pt x="156" y="524"/>
                  </a:lnTo>
                  <a:lnTo>
                    <a:pt x="156" y="552"/>
                  </a:lnTo>
                  <a:lnTo>
                    <a:pt x="163" y="559"/>
                  </a:lnTo>
                  <a:lnTo>
                    <a:pt x="163" y="595"/>
                  </a:lnTo>
                  <a:lnTo>
                    <a:pt x="170" y="602"/>
                  </a:lnTo>
                  <a:lnTo>
                    <a:pt x="170" y="637"/>
                  </a:lnTo>
                  <a:lnTo>
                    <a:pt x="177" y="644"/>
                  </a:lnTo>
                  <a:lnTo>
                    <a:pt x="177" y="680"/>
                  </a:lnTo>
                  <a:lnTo>
                    <a:pt x="184" y="687"/>
                  </a:lnTo>
                  <a:lnTo>
                    <a:pt x="184" y="722"/>
                  </a:lnTo>
                  <a:lnTo>
                    <a:pt x="191" y="729"/>
                  </a:lnTo>
                  <a:lnTo>
                    <a:pt x="191" y="765"/>
                  </a:lnTo>
                  <a:lnTo>
                    <a:pt x="198" y="772"/>
                  </a:lnTo>
                  <a:lnTo>
                    <a:pt x="198" y="807"/>
                  </a:lnTo>
                  <a:lnTo>
                    <a:pt x="205" y="814"/>
                  </a:lnTo>
                  <a:lnTo>
                    <a:pt x="205" y="850"/>
                  </a:lnTo>
                  <a:lnTo>
                    <a:pt x="212" y="857"/>
                  </a:lnTo>
                  <a:lnTo>
                    <a:pt x="212" y="892"/>
                  </a:lnTo>
                  <a:lnTo>
                    <a:pt x="220" y="900"/>
                  </a:lnTo>
                  <a:lnTo>
                    <a:pt x="220" y="935"/>
                  </a:lnTo>
                  <a:lnTo>
                    <a:pt x="227" y="942"/>
                  </a:lnTo>
                  <a:lnTo>
                    <a:pt x="227" y="970"/>
                  </a:lnTo>
                  <a:lnTo>
                    <a:pt x="234" y="977"/>
                  </a:lnTo>
                  <a:lnTo>
                    <a:pt x="234" y="1013"/>
                  </a:lnTo>
                  <a:lnTo>
                    <a:pt x="241" y="1020"/>
                  </a:lnTo>
                  <a:lnTo>
                    <a:pt x="241" y="1055"/>
                  </a:lnTo>
                  <a:lnTo>
                    <a:pt x="248" y="1063"/>
                  </a:lnTo>
                  <a:lnTo>
                    <a:pt x="248" y="1098"/>
                  </a:lnTo>
                  <a:lnTo>
                    <a:pt x="255" y="1105"/>
                  </a:lnTo>
                  <a:lnTo>
                    <a:pt x="255" y="1133"/>
                  </a:lnTo>
                  <a:lnTo>
                    <a:pt x="262" y="1140"/>
                  </a:lnTo>
                  <a:lnTo>
                    <a:pt x="262" y="1176"/>
                  </a:lnTo>
                  <a:lnTo>
                    <a:pt x="269" y="1183"/>
                  </a:lnTo>
                  <a:lnTo>
                    <a:pt x="269" y="1211"/>
                  </a:lnTo>
                  <a:lnTo>
                    <a:pt x="276" y="1218"/>
                  </a:lnTo>
                  <a:lnTo>
                    <a:pt x="276" y="1247"/>
                  </a:lnTo>
                  <a:lnTo>
                    <a:pt x="283" y="1254"/>
                  </a:lnTo>
                  <a:lnTo>
                    <a:pt x="283" y="1282"/>
                  </a:lnTo>
                  <a:lnTo>
                    <a:pt x="290" y="1289"/>
                  </a:lnTo>
                  <a:lnTo>
                    <a:pt x="290" y="1318"/>
                  </a:lnTo>
                  <a:lnTo>
                    <a:pt x="297" y="1325"/>
                  </a:lnTo>
                  <a:lnTo>
                    <a:pt x="297" y="1353"/>
                  </a:lnTo>
                  <a:lnTo>
                    <a:pt x="305" y="1360"/>
                  </a:lnTo>
                  <a:lnTo>
                    <a:pt x="305" y="1388"/>
                  </a:lnTo>
                  <a:lnTo>
                    <a:pt x="312" y="1396"/>
                  </a:lnTo>
                  <a:lnTo>
                    <a:pt x="312" y="1403"/>
                  </a:lnTo>
                  <a:lnTo>
                    <a:pt x="312" y="1381"/>
                  </a:lnTo>
                  <a:lnTo>
                    <a:pt x="319" y="1374"/>
                  </a:lnTo>
                  <a:lnTo>
                    <a:pt x="319" y="1353"/>
                  </a:lnTo>
                  <a:lnTo>
                    <a:pt x="326" y="1346"/>
                  </a:lnTo>
                  <a:lnTo>
                    <a:pt x="326" y="1325"/>
                  </a:lnTo>
                  <a:lnTo>
                    <a:pt x="333" y="1318"/>
                  </a:lnTo>
                  <a:lnTo>
                    <a:pt x="333" y="1296"/>
                  </a:lnTo>
                  <a:lnTo>
                    <a:pt x="340" y="1289"/>
                  </a:lnTo>
                  <a:lnTo>
                    <a:pt x="340" y="1275"/>
                  </a:lnTo>
                  <a:lnTo>
                    <a:pt x="347" y="1268"/>
                  </a:lnTo>
                  <a:lnTo>
                    <a:pt x="347" y="1247"/>
                  </a:lnTo>
                  <a:lnTo>
                    <a:pt x="354" y="1240"/>
                  </a:lnTo>
                  <a:lnTo>
                    <a:pt x="354" y="1226"/>
                  </a:lnTo>
                  <a:lnTo>
                    <a:pt x="361" y="1218"/>
                  </a:lnTo>
                  <a:lnTo>
                    <a:pt x="361" y="1204"/>
                  </a:lnTo>
                  <a:lnTo>
                    <a:pt x="375" y="1190"/>
                  </a:lnTo>
                  <a:lnTo>
                    <a:pt x="375" y="1169"/>
                  </a:lnTo>
                  <a:lnTo>
                    <a:pt x="390" y="1155"/>
                  </a:lnTo>
                  <a:lnTo>
                    <a:pt x="390" y="1140"/>
                  </a:lnTo>
                  <a:lnTo>
                    <a:pt x="397" y="1133"/>
                  </a:lnTo>
                  <a:lnTo>
                    <a:pt x="411" y="1119"/>
                  </a:lnTo>
                  <a:lnTo>
                    <a:pt x="411" y="1112"/>
                  </a:lnTo>
                  <a:lnTo>
                    <a:pt x="418" y="1105"/>
                  </a:lnTo>
                  <a:lnTo>
                    <a:pt x="425" y="1098"/>
                  </a:lnTo>
                  <a:lnTo>
                    <a:pt x="432" y="1098"/>
                  </a:lnTo>
                  <a:lnTo>
                    <a:pt x="439" y="1098"/>
                  </a:lnTo>
                  <a:lnTo>
                    <a:pt x="446" y="1091"/>
                  </a:lnTo>
                  <a:lnTo>
                    <a:pt x="453" y="1098"/>
                  </a:lnTo>
                  <a:lnTo>
                    <a:pt x="460" y="1098"/>
                  </a:lnTo>
                  <a:lnTo>
                    <a:pt x="468" y="1098"/>
                  </a:lnTo>
                  <a:lnTo>
                    <a:pt x="475" y="1105"/>
                  </a:lnTo>
                  <a:lnTo>
                    <a:pt x="482" y="1112"/>
                  </a:lnTo>
                  <a:lnTo>
                    <a:pt x="489" y="1119"/>
                  </a:lnTo>
                  <a:lnTo>
                    <a:pt x="496" y="1126"/>
                  </a:lnTo>
                  <a:lnTo>
                    <a:pt x="510" y="1140"/>
                  </a:lnTo>
                  <a:lnTo>
                    <a:pt x="510" y="1148"/>
                  </a:lnTo>
                  <a:lnTo>
                    <a:pt x="524" y="1162"/>
                  </a:lnTo>
                  <a:lnTo>
                    <a:pt x="524" y="1169"/>
                  </a:lnTo>
                  <a:lnTo>
                    <a:pt x="538" y="1183"/>
                  </a:lnTo>
                  <a:lnTo>
                    <a:pt x="538" y="1197"/>
                  </a:lnTo>
                  <a:lnTo>
                    <a:pt x="553" y="1211"/>
                  </a:lnTo>
                  <a:lnTo>
                    <a:pt x="553" y="1226"/>
                  </a:lnTo>
                  <a:lnTo>
                    <a:pt x="567" y="1240"/>
                  </a:lnTo>
                  <a:lnTo>
                    <a:pt x="567" y="1261"/>
                  </a:lnTo>
                  <a:lnTo>
                    <a:pt x="581" y="1275"/>
                  </a:lnTo>
                  <a:lnTo>
                    <a:pt x="581" y="1289"/>
                  </a:lnTo>
                </a:path>
              </a:pathLst>
            </a:custGeom>
            <a:noFill/>
            <a:ln w="28575" cmpd="sng">
              <a:solidFill>
                <a:srgbClr val="0000FF"/>
              </a:solidFill>
              <a:prstDash val="solid"/>
              <a:round/>
              <a:headEnd/>
              <a:tailEnd/>
            </a:ln>
          </p:spPr>
          <p:txBody>
            <a:bodyPr/>
            <a:lstStyle/>
            <a:p>
              <a:endParaRPr lang="en-US"/>
            </a:p>
          </p:txBody>
        </p:sp>
        <p:sp>
          <p:nvSpPr>
            <p:cNvPr id="52248" name="Freeform 74"/>
            <p:cNvSpPr>
              <a:spLocks/>
            </p:cNvSpPr>
            <p:nvPr/>
          </p:nvSpPr>
          <p:spPr bwMode="auto">
            <a:xfrm>
              <a:off x="4227" y="2647"/>
              <a:ext cx="879" cy="185"/>
            </a:xfrm>
            <a:custGeom>
              <a:avLst/>
              <a:gdLst>
                <a:gd name="T0" fmla="*/ 14 w 879"/>
                <a:gd name="T1" fmla="*/ 107 h 185"/>
                <a:gd name="T2" fmla="*/ 35 w 879"/>
                <a:gd name="T3" fmla="*/ 142 h 185"/>
                <a:gd name="T4" fmla="*/ 50 w 879"/>
                <a:gd name="T5" fmla="*/ 185 h 185"/>
                <a:gd name="T6" fmla="*/ 64 w 879"/>
                <a:gd name="T7" fmla="*/ 149 h 185"/>
                <a:gd name="T8" fmla="*/ 92 w 879"/>
                <a:gd name="T9" fmla="*/ 107 h 185"/>
                <a:gd name="T10" fmla="*/ 106 w 879"/>
                <a:gd name="T11" fmla="*/ 71 h 185"/>
                <a:gd name="T12" fmla="*/ 128 w 879"/>
                <a:gd name="T13" fmla="*/ 43 h 185"/>
                <a:gd name="T14" fmla="*/ 149 w 879"/>
                <a:gd name="T15" fmla="*/ 22 h 185"/>
                <a:gd name="T16" fmla="*/ 170 w 879"/>
                <a:gd name="T17" fmla="*/ 8 h 185"/>
                <a:gd name="T18" fmla="*/ 191 w 879"/>
                <a:gd name="T19" fmla="*/ 0 h 185"/>
                <a:gd name="T20" fmla="*/ 213 w 879"/>
                <a:gd name="T21" fmla="*/ 0 h 185"/>
                <a:gd name="T22" fmla="*/ 234 w 879"/>
                <a:gd name="T23" fmla="*/ 15 h 185"/>
                <a:gd name="T24" fmla="*/ 255 w 879"/>
                <a:gd name="T25" fmla="*/ 29 h 185"/>
                <a:gd name="T26" fmla="*/ 276 w 879"/>
                <a:gd name="T27" fmla="*/ 50 h 185"/>
                <a:gd name="T28" fmla="*/ 298 w 879"/>
                <a:gd name="T29" fmla="*/ 78 h 185"/>
                <a:gd name="T30" fmla="*/ 319 w 879"/>
                <a:gd name="T31" fmla="*/ 107 h 185"/>
                <a:gd name="T32" fmla="*/ 340 w 879"/>
                <a:gd name="T33" fmla="*/ 135 h 185"/>
                <a:gd name="T34" fmla="*/ 368 w 879"/>
                <a:gd name="T35" fmla="*/ 170 h 185"/>
                <a:gd name="T36" fmla="*/ 376 w 879"/>
                <a:gd name="T37" fmla="*/ 170 h 185"/>
                <a:gd name="T38" fmla="*/ 397 w 879"/>
                <a:gd name="T39" fmla="*/ 142 h 185"/>
                <a:gd name="T40" fmla="*/ 418 w 879"/>
                <a:gd name="T41" fmla="*/ 114 h 185"/>
                <a:gd name="T42" fmla="*/ 439 w 879"/>
                <a:gd name="T43" fmla="*/ 93 h 185"/>
                <a:gd name="T44" fmla="*/ 461 w 879"/>
                <a:gd name="T45" fmla="*/ 78 h 185"/>
                <a:gd name="T46" fmla="*/ 482 w 879"/>
                <a:gd name="T47" fmla="*/ 64 h 185"/>
                <a:gd name="T48" fmla="*/ 503 w 879"/>
                <a:gd name="T49" fmla="*/ 57 h 185"/>
                <a:gd name="T50" fmla="*/ 524 w 879"/>
                <a:gd name="T51" fmla="*/ 50 h 185"/>
                <a:gd name="T52" fmla="*/ 546 w 879"/>
                <a:gd name="T53" fmla="*/ 57 h 185"/>
                <a:gd name="T54" fmla="*/ 567 w 879"/>
                <a:gd name="T55" fmla="*/ 64 h 185"/>
                <a:gd name="T56" fmla="*/ 588 w 879"/>
                <a:gd name="T57" fmla="*/ 78 h 185"/>
                <a:gd name="T58" fmla="*/ 609 w 879"/>
                <a:gd name="T59" fmla="*/ 100 h 185"/>
                <a:gd name="T60" fmla="*/ 631 w 879"/>
                <a:gd name="T61" fmla="*/ 114 h 185"/>
                <a:gd name="T62" fmla="*/ 652 w 879"/>
                <a:gd name="T63" fmla="*/ 142 h 185"/>
                <a:gd name="T64" fmla="*/ 673 w 879"/>
                <a:gd name="T65" fmla="*/ 163 h 185"/>
                <a:gd name="T66" fmla="*/ 702 w 879"/>
                <a:gd name="T67" fmla="*/ 178 h 185"/>
                <a:gd name="T68" fmla="*/ 716 w 879"/>
                <a:gd name="T69" fmla="*/ 156 h 185"/>
                <a:gd name="T70" fmla="*/ 737 w 879"/>
                <a:gd name="T71" fmla="*/ 135 h 185"/>
                <a:gd name="T72" fmla="*/ 758 w 879"/>
                <a:gd name="T73" fmla="*/ 114 h 185"/>
                <a:gd name="T74" fmla="*/ 779 w 879"/>
                <a:gd name="T75" fmla="*/ 100 h 185"/>
                <a:gd name="T76" fmla="*/ 801 w 879"/>
                <a:gd name="T77" fmla="*/ 93 h 185"/>
                <a:gd name="T78" fmla="*/ 822 w 879"/>
                <a:gd name="T79" fmla="*/ 85 h 185"/>
                <a:gd name="T80" fmla="*/ 843 w 879"/>
                <a:gd name="T81" fmla="*/ 78 h 185"/>
                <a:gd name="T82" fmla="*/ 865 w 879"/>
                <a:gd name="T83" fmla="*/ 85 h 1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79"/>
                <a:gd name="T127" fmla="*/ 0 h 185"/>
                <a:gd name="T128" fmla="*/ 879 w 879"/>
                <a:gd name="T129" fmla="*/ 185 h 18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79" h="185">
                  <a:moveTo>
                    <a:pt x="0" y="71"/>
                  </a:moveTo>
                  <a:lnTo>
                    <a:pt x="14" y="85"/>
                  </a:lnTo>
                  <a:lnTo>
                    <a:pt x="14" y="107"/>
                  </a:lnTo>
                  <a:lnTo>
                    <a:pt x="28" y="121"/>
                  </a:lnTo>
                  <a:lnTo>
                    <a:pt x="28" y="135"/>
                  </a:lnTo>
                  <a:lnTo>
                    <a:pt x="35" y="142"/>
                  </a:lnTo>
                  <a:lnTo>
                    <a:pt x="35" y="156"/>
                  </a:lnTo>
                  <a:lnTo>
                    <a:pt x="50" y="170"/>
                  </a:lnTo>
                  <a:lnTo>
                    <a:pt x="50" y="185"/>
                  </a:lnTo>
                  <a:lnTo>
                    <a:pt x="50" y="178"/>
                  </a:lnTo>
                  <a:lnTo>
                    <a:pt x="64" y="163"/>
                  </a:lnTo>
                  <a:lnTo>
                    <a:pt x="64" y="149"/>
                  </a:lnTo>
                  <a:lnTo>
                    <a:pt x="78" y="135"/>
                  </a:lnTo>
                  <a:lnTo>
                    <a:pt x="78" y="121"/>
                  </a:lnTo>
                  <a:lnTo>
                    <a:pt x="92" y="107"/>
                  </a:lnTo>
                  <a:lnTo>
                    <a:pt x="92" y="93"/>
                  </a:lnTo>
                  <a:lnTo>
                    <a:pt x="106" y="78"/>
                  </a:lnTo>
                  <a:lnTo>
                    <a:pt x="106" y="71"/>
                  </a:lnTo>
                  <a:lnTo>
                    <a:pt x="120" y="57"/>
                  </a:lnTo>
                  <a:lnTo>
                    <a:pt x="120" y="50"/>
                  </a:lnTo>
                  <a:lnTo>
                    <a:pt x="128" y="43"/>
                  </a:lnTo>
                  <a:lnTo>
                    <a:pt x="135" y="36"/>
                  </a:lnTo>
                  <a:lnTo>
                    <a:pt x="142" y="29"/>
                  </a:lnTo>
                  <a:lnTo>
                    <a:pt x="149" y="22"/>
                  </a:lnTo>
                  <a:lnTo>
                    <a:pt x="156" y="15"/>
                  </a:lnTo>
                  <a:lnTo>
                    <a:pt x="163" y="8"/>
                  </a:lnTo>
                  <a:lnTo>
                    <a:pt x="170" y="8"/>
                  </a:lnTo>
                  <a:lnTo>
                    <a:pt x="177" y="0"/>
                  </a:lnTo>
                  <a:lnTo>
                    <a:pt x="184" y="0"/>
                  </a:lnTo>
                  <a:lnTo>
                    <a:pt x="191" y="0"/>
                  </a:lnTo>
                  <a:lnTo>
                    <a:pt x="198" y="0"/>
                  </a:lnTo>
                  <a:lnTo>
                    <a:pt x="205" y="0"/>
                  </a:lnTo>
                  <a:lnTo>
                    <a:pt x="213" y="0"/>
                  </a:lnTo>
                  <a:lnTo>
                    <a:pt x="220" y="8"/>
                  </a:lnTo>
                  <a:lnTo>
                    <a:pt x="227" y="8"/>
                  </a:lnTo>
                  <a:lnTo>
                    <a:pt x="234" y="15"/>
                  </a:lnTo>
                  <a:lnTo>
                    <a:pt x="241" y="15"/>
                  </a:lnTo>
                  <a:lnTo>
                    <a:pt x="248" y="22"/>
                  </a:lnTo>
                  <a:lnTo>
                    <a:pt x="255" y="29"/>
                  </a:lnTo>
                  <a:lnTo>
                    <a:pt x="262" y="36"/>
                  </a:lnTo>
                  <a:lnTo>
                    <a:pt x="269" y="43"/>
                  </a:lnTo>
                  <a:lnTo>
                    <a:pt x="276" y="50"/>
                  </a:lnTo>
                  <a:lnTo>
                    <a:pt x="283" y="57"/>
                  </a:lnTo>
                  <a:lnTo>
                    <a:pt x="298" y="71"/>
                  </a:lnTo>
                  <a:lnTo>
                    <a:pt x="298" y="78"/>
                  </a:lnTo>
                  <a:lnTo>
                    <a:pt x="305" y="85"/>
                  </a:lnTo>
                  <a:lnTo>
                    <a:pt x="319" y="100"/>
                  </a:lnTo>
                  <a:lnTo>
                    <a:pt x="319" y="107"/>
                  </a:lnTo>
                  <a:lnTo>
                    <a:pt x="333" y="121"/>
                  </a:lnTo>
                  <a:lnTo>
                    <a:pt x="333" y="128"/>
                  </a:lnTo>
                  <a:lnTo>
                    <a:pt x="340" y="135"/>
                  </a:lnTo>
                  <a:lnTo>
                    <a:pt x="354" y="149"/>
                  </a:lnTo>
                  <a:lnTo>
                    <a:pt x="354" y="156"/>
                  </a:lnTo>
                  <a:lnTo>
                    <a:pt x="368" y="170"/>
                  </a:lnTo>
                  <a:lnTo>
                    <a:pt x="368" y="178"/>
                  </a:lnTo>
                  <a:lnTo>
                    <a:pt x="376" y="185"/>
                  </a:lnTo>
                  <a:lnTo>
                    <a:pt x="376" y="170"/>
                  </a:lnTo>
                  <a:lnTo>
                    <a:pt x="383" y="163"/>
                  </a:lnTo>
                  <a:lnTo>
                    <a:pt x="397" y="149"/>
                  </a:lnTo>
                  <a:lnTo>
                    <a:pt x="397" y="142"/>
                  </a:lnTo>
                  <a:lnTo>
                    <a:pt x="404" y="135"/>
                  </a:lnTo>
                  <a:lnTo>
                    <a:pt x="418" y="121"/>
                  </a:lnTo>
                  <a:lnTo>
                    <a:pt x="418" y="114"/>
                  </a:lnTo>
                  <a:lnTo>
                    <a:pt x="425" y="107"/>
                  </a:lnTo>
                  <a:lnTo>
                    <a:pt x="432" y="100"/>
                  </a:lnTo>
                  <a:lnTo>
                    <a:pt x="439" y="93"/>
                  </a:lnTo>
                  <a:lnTo>
                    <a:pt x="446" y="85"/>
                  </a:lnTo>
                  <a:lnTo>
                    <a:pt x="453" y="78"/>
                  </a:lnTo>
                  <a:lnTo>
                    <a:pt x="461" y="78"/>
                  </a:lnTo>
                  <a:lnTo>
                    <a:pt x="468" y="71"/>
                  </a:lnTo>
                  <a:lnTo>
                    <a:pt x="475" y="64"/>
                  </a:lnTo>
                  <a:lnTo>
                    <a:pt x="482" y="64"/>
                  </a:lnTo>
                  <a:lnTo>
                    <a:pt x="489" y="57"/>
                  </a:lnTo>
                  <a:lnTo>
                    <a:pt x="496" y="57"/>
                  </a:lnTo>
                  <a:lnTo>
                    <a:pt x="503" y="57"/>
                  </a:lnTo>
                  <a:lnTo>
                    <a:pt x="510" y="57"/>
                  </a:lnTo>
                  <a:lnTo>
                    <a:pt x="517" y="50"/>
                  </a:lnTo>
                  <a:lnTo>
                    <a:pt x="524" y="50"/>
                  </a:lnTo>
                  <a:lnTo>
                    <a:pt x="531" y="57"/>
                  </a:lnTo>
                  <a:lnTo>
                    <a:pt x="539" y="57"/>
                  </a:lnTo>
                  <a:lnTo>
                    <a:pt x="546" y="57"/>
                  </a:lnTo>
                  <a:lnTo>
                    <a:pt x="553" y="57"/>
                  </a:lnTo>
                  <a:lnTo>
                    <a:pt x="560" y="64"/>
                  </a:lnTo>
                  <a:lnTo>
                    <a:pt x="567" y="64"/>
                  </a:lnTo>
                  <a:lnTo>
                    <a:pt x="574" y="71"/>
                  </a:lnTo>
                  <a:lnTo>
                    <a:pt x="581" y="71"/>
                  </a:lnTo>
                  <a:lnTo>
                    <a:pt x="588" y="78"/>
                  </a:lnTo>
                  <a:lnTo>
                    <a:pt x="595" y="85"/>
                  </a:lnTo>
                  <a:lnTo>
                    <a:pt x="602" y="93"/>
                  </a:lnTo>
                  <a:lnTo>
                    <a:pt x="609" y="100"/>
                  </a:lnTo>
                  <a:lnTo>
                    <a:pt x="616" y="100"/>
                  </a:lnTo>
                  <a:lnTo>
                    <a:pt x="624" y="107"/>
                  </a:lnTo>
                  <a:lnTo>
                    <a:pt x="631" y="114"/>
                  </a:lnTo>
                  <a:lnTo>
                    <a:pt x="638" y="121"/>
                  </a:lnTo>
                  <a:lnTo>
                    <a:pt x="652" y="135"/>
                  </a:lnTo>
                  <a:lnTo>
                    <a:pt x="652" y="142"/>
                  </a:lnTo>
                  <a:lnTo>
                    <a:pt x="659" y="149"/>
                  </a:lnTo>
                  <a:lnTo>
                    <a:pt x="666" y="156"/>
                  </a:lnTo>
                  <a:lnTo>
                    <a:pt x="673" y="163"/>
                  </a:lnTo>
                  <a:lnTo>
                    <a:pt x="680" y="170"/>
                  </a:lnTo>
                  <a:lnTo>
                    <a:pt x="687" y="178"/>
                  </a:lnTo>
                  <a:lnTo>
                    <a:pt x="702" y="178"/>
                  </a:lnTo>
                  <a:lnTo>
                    <a:pt x="702" y="170"/>
                  </a:lnTo>
                  <a:lnTo>
                    <a:pt x="709" y="163"/>
                  </a:lnTo>
                  <a:lnTo>
                    <a:pt x="716" y="156"/>
                  </a:lnTo>
                  <a:lnTo>
                    <a:pt x="723" y="149"/>
                  </a:lnTo>
                  <a:lnTo>
                    <a:pt x="730" y="142"/>
                  </a:lnTo>
                  <a:lnTo>
                    <a:pt x="737" y="135"/>
                  </a:lnTo>
                  <a:lnTo>
                    <a:pt x="744" y="128"/>
                  </a:lnTo>
                  <a:lnTo>
                    <a:pt x="751" y="121"/>
                  </a:lnTo>
                  <a:lnTo>
                    <a:pt x="758" y="114"/>
                  </a:lnTo>
                  <a:lnTo>
                    <a:pt x="765" y="114"/>
                  </a:lnTo>
                  <a:lnTo>
                    <a:pt x="772" y="107"/>
                  </a:lnTo>
                  <a:lnTo>
                    <a:pt x="779" y="100"/>
                  </a:lnTo>
                  <a:lnTo>
                    <a:pt x="787" y="100"/>
                  </a:lnTo>
                  <a:lnTo>
                    <a:pt x="794" y="93"/>
                  </a:lnTo>
                  <a:lnTo>
                    <a:pt x="801" y="93"/>
                  </a:lnTo>
                  <a:lnTo>
                    <a:pt x="808" y="85"/>
                  </a:lnTo>
                  <a:lnTo>
                    <a:pt x="815" y="85"/>
                  </a:lnTo>
                  <a:lnTo>
                    <a:pt x="822" y="85"/>
                  </a:lnTo>
                  <a:lnTo>
                    <a:pt x="829" y="85"/>
                  </a:lnTo>
                  <a:lnTo>
                    <a:pt x="836" y="78"/>
                  </a:lnTo>
                  <a:lnTo>
                    <a:pt x="843" y="78"/>
                  </a:lnTo>
                  <a:lnTo>
                    <a:pt x="850" y="78"/>
                  </a:lnTo>
                  <a:lnTo>
                    <a:pt x="857" y="85"/>
                  </a:lnTo>
                  <a:lnTo>
                    <a:pt x="865" y="85"/>
                  </a:lnTo>
                  <a:lnTo>
                    <a:pt x="872" y="85"/>
                  </a:lnTo>
                  <a:lnTo>
                    <a:pt x="879" y="85"/>
                  </a:lnTo>
                </a:path>
              </a:pathLst>
            </a:custGeom>
            <a:noFill/>
            <a:ln w="28575" cmpd="sng">
              <a:solidFill>
                <a:srgbClr val="0000FF"/>
              </a:solidFill>
              <a:prstDash val="solid"/>
              <a:round/>
              <a:headEnd/>
              <a:tailEnd/>
            </a:ln>
          </p:spPr>
          <p:txBody>
            <a:bodyPr/>
            <a:lstStyle/>
            <a:p>
              <a:endParaRPr lang="en-US"/>
            </a:p>
          </p:txBody>
        </p:sp>
        <p:sp>
          <p:nvSpPr>
            <p:cNvPr id="52249" name="Freeform 75"/>
            <p:cNvSpPr>
              <a:spLocks/>
            </p:cNvSpPr>
            <p:nvPr/>
          </p:nvSpPr>
          <p:spPr bwMode="auto">
            <a:xfrm>
              <a:off x="5106" y="2732"/>
              <a:ext cx="134" cy="100"/>
            </a:xfrm>
            <a:custGeom>
              <a:avLst/>
              <a:gdLst>
                <a:gd name="T0" fmla="*/ 0 w 134"/>
                <a:gd name="T1" fmla="*/ 0 h 100"/>
                <a:gd name="T2" fmla="*/ 7 w 134"/>
                <a:gd name="T3" fmla="*/ 8 h 100"/>
                <a:gd name="T4" fmla="*/ 14 w 134"/>
                <a:gd name="T5" fmla="*/ 8 h 100"/>
                <a:gd name="T6" fmla="*/ 21 w 134"/>
                <a:gd name="T7" fmla="*/ 15 h 100"/>
                <a:gd name="T8" fmla="*/ 28 w 134"/>
                <a:gd name="T9" fmla="*/ 15 h 100"/>
                <a:gd name="T10" fmla="*/ 35 w 134"/>
                <a:gd name="T11" fmla="*/ 22 h 100"/>
                <a:gd name="T12" fmla="*/ 42 w 134"/>
                <a:gd name="T13" fmla="*/ 22 h 100"/>
                <a:gd name="T14" fmla="*/ 49 w 134"/>
                <a:gd name="T15" fmla="*/ 29 h 100"/>
                <a:gd name="T16" fmla="*/ 56 w 134"/>
                <a:gd name="T17" fmla="*/ 36 h 100"/>
                <a:gd name="T18" fmla="*/ 63 w 134"/>
                <a:gd name="T19" fmla="*/ 36 h 100"/>
                <a:gd name="T20" fmla="*/ 71 w 134"/>
                <a:gd name="T21" fmla="*/ 43 h 100"/>
                <a:gd name="T22" fmla="*/ 78 w 134"/>
                <a:gd name="T23" fmla="*/ 50 h 100"/>
                <a:gd name="T24" fmla="*/ 85 w 134"/>
                <a:gd name="T25" fmla="*/ 57 h 100"/>
                <a:gd name="T26" fmla="*/ 92 w 134"/>
                <a:gd name="T27" fmla="*/ 64 h 100"/>
                <a:gd name="T28" fmla="*/ 99 w 134"/>
                <a:gd name="T29" fmla="*/ 64 h 100"/>
                <a:gd name="T30" fmla="*/ 106 w 134"/>
                <a:gd name="T31" fmla="*/ 71 h 100"/>
                <a:gd name="T32" fmla="*/ 113 w 134"/>
                <a:gd name="T33" fmla="*/ 78 h 100"/>
                <a:gd name="T34" fmla="*/ 120 w 134"/>
                <a:gd name="T35" fmla="*/ 85 h 100"/>
                <a:gd name="T36" fmla="*/ 127 w 134"/>
                <a:gd name="T37" fmla="*/ 93 h 100"/>
                <a:gd name="T38" fmla="*/ 134 w 134"/>
                <a:gd name="T39" fmla="*/ 100 h 1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34"/>
                <a:gd name="T61" fmla="*/ 0 h 100"/>
                <a:gd name="T62" fmla="*/ 134 w 134"/>
                <a:gd name="T63" fmla="*/ 100 h 1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34" h="100">
                  <a:moveTo>
                    <a:pt x="0" y="0"/>
                  </a:moveTo>
                  <a:lnTo>
                    <a:pt x="7" y="8"/>
                  </a:lnTo>
                  <a:lnTo>
                    <a:pt x="14" y="8"/>
                  </a:lnTo>
                  <a:lnTo>
                    <a:pt x="21" y="15"/>
                  </a:lnTo>
                  <a:lnTo>
                    <a:pt x="28" y="15"/>
                  </a:lnTo>
                  <a:lnTo>
                    <a:pt x="35" y="22"/>
                  </a:lnTo>
                  <a:lnTo>
                    <a:pt x="42" y="22"/>
                  </a:lnTo>
                  <a:lnTo>
                    <a:pt x="49" y="29"/>
                  </a:lnTo>
                  <a:lnTo>
                    <a:pt x="56" y="36"/>
                  </a:lnTo>
                  <a:lnTo>
                    <a:pt x="63" y="36"/>
                  </a:lnTo>
                  <a:lnTo>
                    <a:pt x="71" y="43"/>
                  </a:lnTo>
                  <a:lnTo>
                    <a:pt x="78" y="50"/>
                  </a:lnTo>
                  <a:lnTo>
                    <a:pt x="85" y="57"/>
                  </a:lnTo>
                  <a:lnTo>
                    <a:pt x="92" y="64"/>
                  </a:lnTo>
                  <a:lnTo>
                    <a:pt x="99" y="64"/>
                  </a:lnTo>
                  <a:lnTo>
                    <a:pt x="106" y="71"/>
                  </a:lnTo>
                  <a:lnTo>
                    <a:pt x="113" y="78"/>
                  </a:lnTo>
                  <a:lnTo>
                    <a:pt x="120" y="85"/>
                  </a:lnTo>
                  <a:lnTo>
                    <a:pt x="127" y="93"/>
                  </a:lnTo>
                  <a:lnTo>
                    <a:pt x="134" y="100"/>
                  </a:lnTo>
                </a:path>
              </a:pathLst>
            </a:custGeom>
            <a:noFill/>
            <a:ln w="28575" cmpd="sng">
              <a:solidFill>
                <a:srgbClr val="0000FF"/>
              </a:solidFill>
              <a:prstDash val="solid"/>
              <a:round/>
              <a:headEnd/>
              <a:tailEnd/>
            </a:ln>
          </p:spPr>
          <p:txBody>
            <a:bodyPr/>
            <a:lstStyle/>
            <a:p>
              <a:endParaRPr lang="en-US"/>
            </a:p>
          </p:txBody>
        </p:sp>
        <p:sp>
          <p:nvSpPr>
            <p:cNvPr id="52250" name="Freeform 76"/>
            <p:cNvSpPr>
              <a:spLocks/>
            </p:cNvSpPr>
            <p:nvPr/>
          </p:nvSpPr>
          <p:spPr bwMode="auto">
            <a:xfrm>
              <a:off x="429" y="2761"/>
              <a:ext cx="878" cy="64"/>
            </a:xfrm>
            <a:custGeom>
              <a:avLst/>
              <a:gdLst>
                <a:gd name="T0" fmla="*/ 7 w 878"/>
                <a:gd name="T1" fmla="*/ 64 h 64"/>
                <a:gd name="T2" fmla="*/ 28 w 878"/>
                <a:gd name="T3" fmla="*/ 49 h 64"/>
                <a:gd name="T4" fmla="*/ 49 w 878"/>
                <a:gd name="T5" fmla="*/ 42 h 64"/>
                <a:gd name="T6" fmla="*/ 70 w 878"/>
                <a:gd name="T7" fmla="*/ 35 h 64"/>
                <a:gd name="T8" fmla="*/ 92 w 878"/>
                <a:gd name="T9" fmla="*/ 28 h 64"/>
                <a:gd name="T10" fmla="*/ 113 w 878"/>
                <a:gd name="T11" fmla="*/ 21 h 64"/>
                <a:gd name="T12" fmla="*/ 134 w 878"/>
                <a:gd name="T13" fmla="*/ 14 h 64"/>
                <a:gd name="T14" fmla="*/ 155 w 878"/>
                <a:gd name="T15" fmla="*/ 14 h 64"/>
                <a:gd name="T16" fmla="*/ 177 w 878"/>
                <a:gd name="T17" fmla="*/ 14 h 64"/>
                <a:gd name="T18" fmla="*/ 198 w 878"/>
                <a:gd name="T19" fmla="*/ 21 h 64"/>
                <a:gd name="T20" fmla="*/ 219 w 878"/>
                <a:gd name="T21" fmla="*/ 21 h 64"/>
                <a:gd name="T22" fmla="*/ 241 w 878"/>
                <a:gd name="T23" fmla="*/ 28 h 64"/>
                <a:gd name="T24" fmla="*/ 262 w 878"/>
                <a:gd name="T25" fmla="*/ 42 h 64"/>
                <a:gd name="T26" fmla="*/ 283 w 878"/>
                <a:gd name="T27" fmla="*/ 49 h 64"/>
                <a:gd name="T28" fmla="*/ 304 w 878"/>
                <a:gd name="T29" fmla="*/ 64 h 64"/>
                <a:gd name="T30" fmla="*/ 318 w 878"/>
                <a:gd name="T31" fmla="*/ 64 h 64"/>
                <a:gd name="T32" fmla="*/ 340 w 878"/>
                <a:gd name="T33" fmla="*/ 49 h 64"/>
                <a:gd name="T34" fmla="*/ 361 w 878"/>
                <a:gd name="T35" fmla="*/ 42 h 64"/>
                <a:gd name="T36" fmla="*/ 382 w 878"/>
                <a:gd name="T37" fmla="*/ 28 h 64"/>
                <a:gd name="T38" fmla="*/ 403 w 878"/>
                <a:gd name="T39" fmla="*/ 21 h 64"/>
                <a:gd name="T40" fmla="*/ 425 w 878"/>
                <a:gd name="T41" fmla="*/ 14 h 64"/>
                <a:gd name="T42" fmla="*/ 446 w 878"/>
                <a:gd name="T43" fmla="*/ 14 h 64"/>
                <a:gd name="T44" fmla="*/ 467 w 878"/>
                <a:gd name="T45" fmla="*/ 7 h 64"/>
                <a:gd name="T46" fmla="*/ 489 w 878"/>
                <a:gd name="T47" fmla="*/ 7 h 64"/>
                <a:gd name="T48" fmla="*/ 510 w 878"/>
                <a:gd name="T49" fmla="*/ 7 h 64"/>
                <a:gd name="T50" fmla="*/ 531 w 878"/>
                <a:gd name="T51" fmla="*/ 14 h 64"/>
                <a:gd name="T52" fmla="*/ 552 w 878"/>
                <a:gd name="T53" fmla="*/ 21 h 64"/>
                <a:gd name="T54" fmla="*/ 574 w 878"/>
                <a:gd name="T55" fmla="*/ 35 h 64"/>
                <a:gd name="T56" fmla="*/ 595 w 878"/>
                <a:gd name="T57" fmla="*/ 42 h 64"/>
                <a:gd name="T58" fmla="*/ 616 w 878"/>
                <a:gd name="T59" fmla="*/ 56 h 64"/>
                <a:gd name="T60" fmla="*/ 644 w 878"/>
                <a:gd name="T61" fmla="*/ 64 h 64"/>
                <a:gd name="T62" fmla="*/ 652 w 878"/>
                <a:gd name="T63" fmla="*/ 56 h 64"/>
                <a:gd name="T64" fmla="*/ 673 w 878"/>
                <a:gd name="T65" fmla="*/ 42 h 64"/>
                <a:gd name="T66" fmla="*/ 694 w 878"/>
                <a:gd name="T67" fmla="*/ 28 h 64"/>
                <a:gd name="T68" fmla="*/ 715 w 878"/>
                <a:gd name="T69" fmla="*/ 21 h 64"/>
                <a:gd name="T70" fmla="*/ 737 w 878"/>
                <a:gd name="T71" fmla="*/ 14 h 64"/>
                <a:gd name="T72" fmla="*/ 758 w 878"/>
                <a:gd name="T73" fmla="*/ 7 h 64"/>
                <a:gd name="T74" fmla="*/ 779 w 878"/>
                <a:gd name="T75" fmla="*/ 0 h 64"/>
                <a:gd name="T76" fmla="*/ 800 w 878"/>
                <a:gd name="T77" fmla="*/ 0 h 64"/>
                <a:gd name="T78" fmla="*/ 822 w 878"/>
                <a:gd name="T79" fmla="*/ 0 h 64"/>
                <a:gd name="T80" fmla="*/ 843 w 878"/>
                <a:gd name="T81" fmla="*/ 7 h 64"/>
                <a:gd name="T82" fmla="*/ 864 w 878"/>
                <a:gd name="T83" fmla="*/ 14 h 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78"/>
                <a:gd name="T127" fmla="*/ 0 h 64"/>
                <a:gd name="T128" fmla="*/ 878 w 878"/>
                <a:gd name="T129" fmla="*/ 64 h 6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78" h="64">
                  <a:moveTo>
                    <a:pt x="7" y="64"/>
                  </a:moveTo>
                  <a:lnTo>
                    <a:pt x="0" y="64"/>
                  </a:lnTo>
                  <a:lnTo>
                    <a:pt x="7" y="64"/>
                  </a:lnTo>
                  <a:lnTo>
                    <a:pt x="14" y="56"/>
                  </a:lnTo>
                  <a:lnTo>
                    <a:pt x="21" y="56"/>
                  </a:lnTo>
                  <a:lnTo>
                    <a:pt x="28" y="49"/>
                  </a:lnTo>
                  <a:lnTo>
                    <a:pt x="35" y="49"/>
                  </a:lnTo>
                  <a:lnTo>
                    <a:pt x="42" y="42"/>
                  </a:lnTo>
                  <a:lnTo>
                    <a:pt x="49" y="42"/>
                  </a:lnTo>
                  <a:lnTo>
                    <a:pt x="56" y="35"/>
                  </a:lnTo>
                  <a:lnTo>
                    <a:pt x="63" y="35"/>
                  </a:lnTo>
                  <a:lnTo>
                    <a:pt x="70" y="35"/>
                  </a:lnTo>
                  <a:lnTo>
                    <a:pt x="78" y="28"/>
                  </a:lnTo>
                  <a:lnTo>
                    <a:pt x="85" y="28"/>
                  </a:lnTo>
                  <a:lnTo>
                    <a:pt x="92" y="28"/>
                  </a:lnTo>
                  <a:lnTo>
                    <a:pt x="99" y="21"/>
                  </a:lnTo>
                  <a:lnTo>
                    <a:pt x="106" y="21"/>
                  </a:lnTo>
                  <a:lnTo>
                    <a:pt x="113" y="21"/>
                  </a:lnTo>
                  <a:lnTo>
                    <a:pt x="120" y="21"/>
                  </a:lnTo>
                  <a:lnTo>
                    <a:pt x="127" y="14"/>
                  </a:lnTo>
                  <a:lnTo>
                    <a:pt x="134" y="14"/>
                  </a:lnTo>
                  <a:lnTo>
                    <a:pt x="141" y="14"/>
                  </a:lnTo>
                  <a:lnTo>
                    <a:pt x="148" y="14"/>
                  </a:lnTo>
                  <a:lnTo>
                    <a:pt x="155" y="14"/>
                  </a:lnTo>
                  <a:lnTo>
                    <a:pt x="163" y="14"/>
                  </a:lnTo>
                  <a:lnTo>
                    <a:pt x="170" y="14"/>
                  </a:lnTo>
                  <a:lnTo>
                    <a:pt x="177" y="14"/>
                  </a:lnTo>
                  <a:lnTo>
                    <a:pt x="184" y="14"/>
                  </a:lnTo>
                  <a:lnTo>
                    <a:pt x="191" y="14"/>
                  </a:lnTo>
                  <a:lnTo>
                    <a:pt x="198" y="21"/>
                  </a:lnTo>
                  <a:lnTo>
                    <a:pt x="205" y="21"/>
                  </a:lnTo>
                  <a:lnTo>
                    <a:pt x="212" y="21"/>
                  </a:lnTo>
                  <a:lnTo>
                    <a:pt x="219" y="21"/>
                  </a:lnTo>
                  <a:lnTo>
                    <a:pt x="226" y="28"/>
                  </a:lnTo>
                  <a:lnTo>
                    <a:pt x="233" y="28"/>
                  </a:lnTo>
                  <a:lnTo>
                    <a:pt x="241" y="28"/>
                  </a:lnTo>
                  <a:lnTo>
                    <a:pt x="248" y="35"/>
                  </a:lnTo>
                  <a:lnTo>
                    <a:pt x="255" y="35"/>
                  </a:lnTo>
                  <a:lnTo>
                    <a:pt x="262" y="42"/>
                  </a:lnTo>
                  <a:lnTo>
                    <a:pt x="269" y="42"/>
                  </a:lnTo>
                  <a:lnTo>
                    <a:pt x="276" y="49"/>
                  </a:lnTo>
                  <a:lnTo>
                    <a:pt x="283" y="49"/>
                  </a:lnTo>
                  <a:lnTo>
                    <a:pt x="290" y="56"/>
                  </a:lnTo>
                  <a:lnTo>
                    <a:pt x="297" y="56"/>
                  </a:lnTo>
                  <a:lnTo>
                    <a:pt x="304" y="64"/>
                  </a:lnTo>
                  <a:lnTo>
                    <a:pt x="311" y="64"/>
                  </a:lnTo>
                  <a:lnTo>
                    <a:pt x="326" y="64"/>
                  </a:lnTo>
                  <a:lnTo>
                    <a:pt x="318" y="64"/>
                  </a:lnTo>
                  <a:lnTo>
                    <a:pt x="326" y="64"/>
                  </a:lnTo>
                  <a:lnTo>
                    <a:pt x="333" y="56"/>
                  </a:lnTo>
                  <a:lnTo>
                    <a:pt x="340" y="49"/>
                  </a:lnTo>
                  <a:lnTo>
                    <a:pt x="347" y="49"/>
                  </a:lnTo>
                  <a:lnTo>
                    <a:pt x="354" y="42"/>
                  </a:lnTo>
                  <a:lnTo>
                    <a:pt x="361" y="42"/>
                  </a:lnTo>
                  <a:lnTo>
                    <a:pt x="368" y="35"/>
                  </a:lnTo>
                  <a:lnTo>
                    <a:pt x="375" y="35"/>
                  </a:lnTo>
                  <a:lnTo>
                    <a:pt x="382" y="28"/>
                  </a:lnTo>
                  <a:lnTo>
                    <a:pt x="389" y="28"/>
                  </a:lnTo>
                  <a:lnTo>
                    <a:pt x="396" y="28"/>
                  </a:lnTo>
                  <a:lnTo>
                    <a:pt x="403" y="21"/>
                  </a:lnTo>
                  <a:lnTo>
                    <a:pt x="411" y="21"/>
                  </a:lnTo>
                  <a:lnTo>
                    <a:pt x="418" y="21"/>
                  </a:lnTo>
                  <a:lnTo>
                    <a:pt x="425" y="14"/>
                  </a:lnTo>
                  <a:lnTo>
                    <a:pt x="432" y="14"/>
                  </a:lnTo>
                  <a:lnTo>
                    <a:pt x="439" y="14"/>
                  </a:lnTo>
                  <a:lnTo>
                    <a:pt x="446" y="14"/>
                  </a:lnTo>
                  <a:lnTo>
                    <a:pt x="453" y="7"/>
                  </a:lnTo>
                  <a:lnTo>
                    <a:pt x="460" y="7"/>
                  </a:lnTo>
                  <a:lnTo>
                    <a:pt x="467" y="7"/>
                  </a:lnTo>
                  <a:lnTo>
                    <a:pt x="474" y="7"/>
                  </a:lnTo>
                  <a:lnTo>
                    <a:pt x="481" y="7"/>
                  </a:lnTo>
                  <a:lnTo>
                    <a:pt x="489" y="7"/>
                  </a:lnTo>
                  <a:lnTo>
                    <a:pt x="496" y="7"/>
                  </a:lnTo>
                  <a:lnTo>
                    <a:pt x="503" y="7"/>
                  </a:lnTo>
                  <a:lnTo>
                    <a:pt x="510" y="7"/>
                  </a:lnTo>
                  <a:lnTo>
                    <a:pt x="517" y="14"/>
                  </a:lnTo>
                  <a:lnTo>
                    <a:pt x="524" y="14"/>
                  </a:lnTo>
                  <a:lnTo>
                    <a:pt x="531" y="14"/>
                  </a:lnTo>
                  <a:lnTo>
                    <a:pt x="538" y="21"/>
                  </a:lnTo>
                  <a:lnTo>
                    <a:pt x="545" y="21"/>
                  </a:lnTo>
                  <a:lnTo>
                    <a:pt x="552" y="21"/>
                  </a:lnTo>
                  <a:lnTo>
                    <a:pt x="559" y="28"/>
                  </a:lnTo>
                  <a:lnTo>
                    <a:pt x="566" y="28"/>
                  </a:lnTo>
                  <a:lnTo>
                    <a:pt x="574" y="35"/>
                  </a:lnTo>
                  <a:lnTo>
                    <a:pt x="581" y="35"/>
                  </a:lnTo>
                  <a:lnTo>
                    <a:pt x="588" y="42"/>
                  </a:lnTo>
                  <a:lnTo>
                    <a:pt x="595" y="42"/>
                  </a:lnTo>
                  <a:lnTo>
                    <a:pt x="602" y="49"/>
                  </a:lnTo>
                  <a:lnTo>
                    <a:pt x="609" y="49"/>
                  </a:lnTo>
                  <a:lnTo>
                    <a:pt x="616" y="56"/>
                  </a:lnTo>
                  <a:lnTo>
                    <a:pt x="623" y="56"/>
                  </a:lnTo>
                  <a:lnTo>
                    <a:pt x="630" y="64"/>
                  </a:lnTo>
                  <a:lnTo>
                    <a:pt x="644" y="64"/>
                  </a:lnTo>
                  <a:lnTo>
                    <a:pt x="637" y="64"/>
                  </a:lnTo>
                  <a:lnTo>
                    <a:pt x="644" y="64"/>
                  </a:lnTo>
                  <a:lnTo>
                    <a:pt x="652" y="56"/>
                  </a:lnTo>
                  <a:lnTo>
                    <a:pt x="659" y="49"/>
                  </a:lnTo>
                  <a:lnTo>
                    <a:pt x="666" y="49"/>
                  </a:lnTo>
                  <a:lnTo>
                    <a:pt x="673" y="42"/>
                  </a:lnTo>
                  <a:lnTo>
                    <a:pt x="680" y="42"/>
                  </a:lnTo>
                  <a:lnTo>
                    <a:pt x="687" y="35"/>
                  </a:lnTo>
                  <a:lnTo>
                    <a:pt x="694" y="28"/>
                  </a:lnTo>
                  <a:lnTo>
                    <a:pt x="701" y="28"/>
                  </a:lnTo>
                  <a:lnTo>
                    <a:pt x="708" y="21"/>
                  </a:lnTo>
                  <a:lnTo>
                    <a:pt x="715" y="21"/>
                  </a:lnTo>
                  <a:lnTo>
                    <a:pt x="722" y="14"/>
                  </a:lnTo>
                  <a:lnTo>
                    <a:pt x="729" y="14"/>
                  </a:lnTo>
                  <a:lnTo>
                    <a:pt x="737" y="14"/>
                  </a:lnTo>
                  <a:lnTo>
                    <a:pt x="744" y="7"/>
                  </a:lnTo>
                  <a:lnTo>
                    <a:pt x="751" y="7"/>
                  </a:lnTo>
                  <a:lnTo>
                    <a:pt x="758" y="7"/>
                  </a:lnTo>
                  <a:lnTo>
                    <a:pt x="765" y="0"/>
                  </a:lnTo>
                  <a:lnTo>
                    <a:pt x="772" y="0"/>
                  </a:lnTo>
                  <a:lnTo>
                    <a:pt x="779" y="0"/>
                  </a:lnTo>
                  <a:lnTo>
                    <a:pt x="786" y="0"/>
                  </a:lnTo>
                  <a:lnTo>
                    <a:pt x="793" y="0"/>
                  </a:lnTo>
                  <a:lnTo>
                    <a:pt x="800" y="0"/>
                  </a:lnTo>
                  <a:lnTo>
                    <a:pt x="807" y="0"/>
                  </a:lnTo>
                  <a:lnTo>
                    <a:pt x="815" y="0"/>
                  </a:lnTo>
                  <a:lnTo>
                    <a:pt x="822" y="0"/>
                  </a:lnTo>
                  <a:lnTo>
                    <a:pt x="829" y="0"/>
                  </a:lnTo>
                  <a:lnTo>
                    <a:pt x="836" y="0"/>
                  </a:lnTo>
                  <a:lnTo>
                    <a:pt x="843" y="7"/>
                  </a:lnTo>
                  <a:lnTo>
                    <a:pt x="850" y="7"/>
                  </a:lnTo>
                  <a:lnTo>
                    <a:pt x="857" y="7"/>
                  </a:lnTo>
                  <a:lnTo>
                    <a:pt x="864" y="14"/>
                  </a:lnTo>
                  <a:lnTo>
                    <a:pt x="871" y="14"/>
                  </a:lnTo>
                  <a:lnTo>
                    <a:pt x="878" y="21"/>
                  </a:lnTo>
                </a:path>
              </a:pathLst>
            </a:custGeom>
            <a:noFill/>
            <a:ln w="28575" cmpd="sng">
              <a:solidFill>
                <a:srgbClr val="FF0000"/>
              </a:solidFill>
              <a:prstDash val="solid"/>
              <a:round/>
              <a:headEnd/>
              <a:tailEnd/>
            </a:ln>
          </p:spPr>
          <p:txBody>
            <a:bodyPr/>
            <a:lstStyle/>
            <a:p>
              <a:endParaRPr lang="en-US"/>
            </a:p>
          </p:txBody>
        </p:sp>
        <p:sp>
          <p:nvSpPr>
            <p:cNvPr id="52251" name="Freeform 77"/>
            <p:cNvSpPr>
              <a:spLocks/>
            </p:cNvSpPr>
            <p:nvPr/>
          </p:nvSpPr>
          <p:spPr bwMode="auto">
            <a:xfrm>
              <a:off x="1307" y="2697"/>
              <a:ext cx="893" cy="128"/>
            </a:xfrm>
            <a:custGeom>
              <a:avLst/>
              <a:gdLst>
                <a:gd name="T0" fmla="*/ 14 w 893"/>
                <a:gd name="T1" fmla="*/ 92 h 128"/>
                <a:gd name="T2" fmla="*/ 36 w 893"/>
                <a:gd name="T3" fmla="*/ 99 h 128"/>
                <a:gd name="T4" fmla="*/ 57 w 893"/>
                <a:gd name="T5" fmla="*/ 113 h 128"/>
                <a:gd name="T6" fmla="*/ 85 w 893"/>
                <a:gd name="T7" fmla="*/ 128 h 128"/>
                <a:gd name="T8" fmla="*/ 92 w 893"/>
                <a:gd name="T9" fmla="*/ 120 h 128"/>
                <a:gd name="T10" fmla="*/ 114 w 893"/>
                <a:gd name="T11" fmla="*/ 106 h 128"/>
                <a:gd name="T12" fmla="*/ 135 w 893"/>
                <a:gd name="T13" fmla="*/ 92 h 128"/>
                <a:gd name="T14" fmla="*/ 156 w 893"/>
                <a:gd name="T15" fmla="*/ 78 h 128"/>
                <a:gd name="T16" fmla="*/ 177 w 893"/>
                <a:gd name="T17" fmla="*/ 64 h 128"/>
                <a:gd name="T18" fmla="*/ 199 w 893"/>
                <a:gd name="T19" fmla="*/ 57 h 128"/>
                <a:gd name="T20" fmla="*/ 220 w 893"/>
                <a:gd name="T21" fmla="*/ 50 h 128"/>
                <a:gd name="T22" fmla="*/ 241 w 893"/>
                <a:gd name="T23" fmla="*/ 50 h 128"/>
                <a:gd name="T24" fmla="*/ 262 w 893"/>
                <a:gd name="T25" fmla="*/ 50 h 128"/>
                <a:gd name="T26" fmla="*/ 284 w 893"/>
                <a:gd name="T27" fmla="*/ 57 h 128"/>
                <a:gd name="T28" fmla="*/ 305 w 893"/>
                <a:gd name="T29" fmla="*/ 64 h 128"/>
                <a:gd name="T30" fmla="*/ 326 w 893"/>
                <a:gd name="T31" fmla="*/ 78 h 128"/>
                <a:gd name="T32" fmla="*/ 348 w 893"/>
                <a:gd name="T33" fmla="*/ 92 h 128"/>
                <a:gd name="T34" fmla="*/ 369 w 893"/>
                <a:gd name="T35" fmla="*/ 106 h 128"/>
                <a:gd name="T36" fmla="*/ 390 w 893"/>
                <a:gd name="T37" fmla="*/ 120 h 128"/>
                <a:gd name="T38" fmla="*/ 411 w 893"/>
                <a:gd name="T39" fmla="*/ 120 h 128"/>
                <a:gd name="T40" fmla="*/ 433 w 893"/>
                <a:gd name="T41" fmla="*/ 99 h 128"/>
                <a:gd name="T42" fmla="*/ 454 w 893"/>
                <a:gd name="T43" fmla="*/ 85 h 128"/>
                <a:gd name="T44" fmla="*/ 475 w 893"/>
                <a:gd name="T45" fmla="*/ 71 h 128"/>
                <a:gd name="T46" fmla="*/ 496 w 893"/>
                <a:gd name="T47" fmla="*/ 57 h 128"/>
                <a:gd name="T48" fmla="*/ 518 w 893"/>
                <a:gd name="T49" fmla="*/ 43 h 128"/>
                <a:gd name="T50" fmla="*/ 539 w 893"/>
                <a:gd name="T51" fmla="*/ 35 h 128"/>
                <a:gd name="T52" fmla="*/ 560 w 893"/>
                <a:gd name="T53" fmla="*/ 28 h 128"/>
                <a:gd name="T54" fmla="*/ 581 w 893"/>
                <a:gd name="T55" fmla="*/ 35 h 128"/>
                <a:gd name="T56" fmla="*/ 603 w 893"/>
                <a:gd name="T57" fmla="*/ 35 h 128"/>
                <a:gd name="T58" fmla="*/ 624 w 893"/>
                <a:gd name="T59" fmla="*/ 50 h 128"/>
                <a:gd name="T60" fmla="*/ 645 w 893"/>
                <a:gd name="T61" fmla="*/ 64 h 128"/>
                <a:gd name="T62" fmla="*/ 666 w 893"/>
                <a:gd name="T63" fmla="*/ 78 h 128"/>
                <a:gd name="T64" fmla="*/ 688 w 893"/>
                <a:gd name="T65" fmla="*/ 99 h 128"/>
                <a:gd name="T66" fmla="*/ 709 w 893"/>
                <a:gd name="T67" fmla="*/ 120 h 128"/>
                <a:gd name="T68" fmla="*/ 730 w 893"/>
                <a:gd name="T69" fmla="*/ 120 h 128"/>
                <a:gd name="T70" fmla="*/ 751 w 893"/>
                <a:gd name="T71" fmla="*/ 99 h 128"/>
                <a:gd name="T72" fmla="*/ 773 w 893"/>
                <a:gd name="T73" fmla="*/ 71 h 128"/>
                <a:gd name="T74" fmla="*/ 794 w 893"/>
                <a:gd name="T75" fmla="*/ 50 h 128"/>
                <a:gd name="T76" fmla="*/ 815 w 893"/>
                <a:gd name="T77" fmla="*/ 35 h 128"/>
                <a:gd name="T78" fmla="*/ 837 w 893"/>
                <a:gd name="T79" fmla="*/ 21 h 128"/>
                <a:gd name="T80" fmla="*/ 858 w 893"/>
                <a:gd name="T81" fmla="*/ 7 h 128"/>
                <a:gd name="T82" fmla="*/ 879 w 893"/>
                <a:gd name="T83" fmla="*/ 7 h 12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93"/>
                <a:gd name="T127" fmla="*/ 0 h 128"/>
                <a:gd name="T128" fmla="*/ 893 w 893"/>
                <a:gd name="T129" fmla="*/ 128 h 12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93" h="128">
                  <a:moveTo>
                    <a:pt x="0" y="85"/>
                  </a:moveTo>
                  <a:lnTo>
                    <a:pt x="7" y="85"/>
                  </a:lnTo>
                  <a:lnTo>
                    <a:pt x="14" y="92"/>
                  </a:lnTo>
                  <a:lnTo>
                    <a:pt x="22" y="92"/>
                  </a:lnTo>
                  <a:lnTo>
                    <a:pt x="29" y="99"/>
                  </a:lnTo>
                  <a:lnTo>
                    <a:pt x="36" y="99"/>
                  </a:lnTo>
                  <a:lnTo>
                    <a:pt x="43" y="106"/>
                  </a:lnTo>
                  <a:lnTo>
                    <a:pt x="50" y="113"/>
                  </a:lnTo>
                  <a:lnTo>
                    <a:pt x="57" y="113"/>
                  </a:lnTo>
                  <a:lnTo>
                    <a:pt x="64" y="120"/>
                  </a:lnTo>
                  <a:lnTo>
                    <a:pt x="71" y="128"/>
                  </a:lnTo>
                  <a:lnTo>
                    <a:pt x="85" y="128"/>
                  </a:lnTo>
                  <a:lnTo>
                    <a:pt x="78" y="128"/>
                  </a:lnTo>
                  <a:lnTo>
                    <a:pt x="85" y="128"/>
                  </a:lnTo>
                  <a:lnTo>
                    <a:pt x="92" y="120"/>
                  </a:lnTo>
                  <a:lnTo>
                    <a:pt x="100" y="113"/>
                  </a:lnTo>
                  <a:lnTo>
                    <a:pt x="107" y="113"/>
                  </a:lnTo>
                  <a:lnTo>
                    <a:pt x="114" y="106"/>
                  </a:lnTo>
                  <a:lnTo>
                    <a:pt x="121" y="99"/>
                  </a:lnTo>
                  <a:lnTo>
                    <a:pt x="128" y="92"/>
                  </a:lnTo>
                  <a:lnTo>
                    <a:pt x="135" y="92"/>
                  </a:lnTo>
                  <a:lnTo>
                    <a:pt x="142" y="85"/>
                  </a:lnTo>
                  <a:lnTo>
                    <a:pt x="149" y="78"/>
                  </a:lnTo>
                  <a:lnTo>
                    <a:pt x="156" y="78"/>
                  </a:lnTo>
                  <a:lnTo>
                    <a:pt x="163" y="71"/>
                  </a:lnTo>
                  <a:lnTo>
                    <a:pt x="170" y="71"/>
                  </a:lnTo>
                  <a:lnTo>
                    <a:pt x="177" y="64"/>
                  </a:lnTo>
                  <a:lnTo>
                    <a:pt x="185" y="64"/>
                  </a:lnTo>
                  <a:lnTo>
                    <a:pt x="192" y="57"/>
                  </a:lnTo>
                  <a:lnTo>
                    <a:pt x="199" y="57"/>
                  </a:lnTo>
                  <a:lnTo>
                    <a:pt x="206" y="57"/>
                  </a:lnTo>
                  <a:lnTo>
                    <a:pt x="213" y="57"/>
                  </a:lnTo>
                  <a:lnTo>
                    <a:pt x="220" y="50"/>
                  </a:lnTo>
                  <a:lnTo>
                    <a:pt x="227" y="50"/>
                  </a:lnTo>
                  <a:lnTo>
                    <a:pt x="234" y="50"/>
                  </a:lnTo>
                  <a:lnTo>
                    <a:pt x="241" y="50"/>
                  </a:lnTo>
                  <a:lnTo>
                    <a:pt x="248" y="50"/>
                  </a:lnTo>
                  <a:lnTo>
                    <a:pt x="255" y="50"/>
                  </a:lnTo>
                  <a:lnTo>
                    <a:pt x="262" y="50"/>
                  </a:lnTo>
                  <a:lnTo>
                    <a:pt x="270" y="50"/>
                  </a:lnTo>
                  <a:lnTo>
                    <a:pt x="277" y="57"/>
                  </a:lnTo>
                  <a:lnTo>
                    <a:pt x="284" y="57"/>
                  </a:lnTo>
                  <a:lnTo>
                    <a:pt x="291" y="57"/>
                  </a:lnTo>
                  <a:lnTo>
                    <a:pt x="298" y="64"/>
                  </a:lnTo>
                  <a:lnTo>
                    <a:pt x="305" y="64"/>
                  </a:lnTo>
                  <a:lnTo>
                    <a:pt x="312" y="71"/>
                  </a:lnTo>
                  <a:lnTo>
                    <a:pt x="319" y="71"/>
                  </a:lnTo>
                  <a:lnTo>
                    <a:pt x="326" y="78"/>
                  </a:lnTo>
                  <a:lnTo>
                    <a:pt x="333" y="78"/>
                  </a:lnTo>
                  <a:lnTo>
                    <a:pt x="340" y="85"/>
                  </a:lnTo>
                  <a:lnTo>
                    <a:pt x="348" y="92"/>
                  </a:lnTo>
                  <a:lnTo>
                    <a:pt x="355" y="92"/>
                  </a:lnTo>
                  <a:lnTo>
                    <a:pt x="362" y="99"/>
                  </a:lnTo>
                  <a:lnTo>
                    <a:pt x="369" y="106"/>
                  </a:lnTo>
                  <a:lnTo>
                    <a:pt x="376" y="113"/>
                  </a:lnTo>
                  <a:lnTo>
                    <a:pt x="383" y="120"/>
                  </a:lnTo>
                  <a:lnTo>
                    <a:pt x="390" y="120"/>
                  </a:lnTo>
                  <a:lnTo>
                    <a:pt x="397" y="128"/>
                  </a:lnTo>
                  <a:lnTo>
                    <a:pt x="411" y="128"/>
                  </a:lnTo>
                  <a:lnTo>
                    <a:pt x="411" y="120"/>
                  </a:lnTo>
                  <a:lnTo>
                    <a:pt x="418" y="113"/>
                  </a:lnTo>
                  <a:lnTo>
                    <a:pt x="425" y="106"/>
                  </a:lnTo>
                  <a:lnTo>
                    <a:pt x="433" y="99"/>
                  </a:lnTo>
                  <a:lnTo>
                    <a:pt x="440" y="92"/>
                  </a:lnTo>
                  <a:lnTo>
                    <a:pt x="447" y="92"/>
                  </a:lnTo>
                  <a:lnTo>
                    <a:pt x="454" y="85"/>
                  </a:lnTo>
                  <a:lnTo>
                    <a:pt x="461" y="78"/>
                  </a:lnTo>
                  <a:lnTo>
                    <a:pt x="468" y="71"/>
                  </a:lnTo>
                  <a:lnTo>
                    <a:pt x="475" y="71"/>
                  </a:lnTo>
                  <a:lnTo>
                    <a:pt x="482" y="64"/>
                  </a:lnTo>
                  <a:lnTo>
                    <a:pt x="489" y="57"/>
                  </a:lnTo>
                  <a:lnTo>
                    <a:pt x="496" y="57"/>
                  </a:lnTo>
                  <a:lnTo>
                    <a:pt x="503" y="50"/>
                  </a:lnTo>
                  <a:lnTo>
                    <a:pt x="511" y="43"/>
                  </a:lnTo>
                  <a:lnTo>
                    <a:pt x="518" y="43"/>
                  </a:lnTo>
                  <a:lnTo>
                    <a:pt x="525" y="43"/>
                  </a:lnTo>
                  <a:lnTo>
                    <a:pt x="532" y="35"/>
                  </a:lnTo>
                  <a:lnTo>
                    <a:pt x="539" y="35"/>
                  </a:lnTo>
                  <a:lnTo>
                    <a:pt x="546" y="35"/>
                  </a:lnTo>
                  <a:lnTo>
                    <a:pt x="553" y="35"/>
                  </a:lnTo>
                  <a:lnTo>
                    <a:pt x="560" y="28"/>
                  </a:lnTo>
                  <a:lnTo>
                    <a:pt x="567" y="28"/>
                  </a:lnTo>
                  <a:lnTo>
                    <a:pt x="574" y="28"/>
                  </a:lnTo>
                  <a:lnTo>
                    <a:pt x="581" y="35"/>
                  </a:lnTo>
                  <a:lnTo>
                    <a:pt x="588" y="35"/>
                  </a:lnTo>
                  <a:lnTo>
                    <a:pt x="596" y="35"/>
                  </a:lnTo>
                  <a:lnTo>
                    <a:pt x="603" y="35"/>
                  </a:lnTo>
                  <a:lnTo>
                    <a:pt x="610" y="43"/>
                  </a:lnTo>
                  <a:lnTo>
                    <a:pt x="617" y="43"/>
                  </a:lnTo>
                  <a:lnTo>
                    <a:pt x="624" y="50"/>
                  </a:lnTo>
                  <a:lnTo>
                    <a:pt x="631" y="50"/>
                  </a:lnTo>
                  <a:lnTo>
                    <a:pt x="638" y="57"/>
                  </a:lnTo>
                  <a:lnTo>
                    <a:pt x="645" y="64"/>
                  </a:lnTo>
                  <a:lnTo>
                    <a:pt x="652" y="64"/>
                  </a:lnTo>
                  <a:lnTo>
                    <a:pt x="659" y="71"/>
                  </a:lnTo>
                  <a:lnTo>
                    <a:pt x="666" y="78"/>
                  </a:lnTo>
                  <a:lnTo>
                    <a:pt x="674" y="85"/>
                  </a:lnTo>
                  <a:lnTo>
                    <a:pt x="681" y="92"/>
                  </a:lnTo>
                  <a:lnTo>
                    <a:pt x="688" y="99"/>
                  </a:lnTo>
                  <a:lnTo>
                    <a:pt x="695" y="106"/>
                  </a:lnTo>
                  <a:lnTo>
                    <a:pt x="702" y="113"/>
                  </a:lnTo>
                  <a:lnTo>
                    <a:pt x="709" y="120"/>
                  </a:lnTo>
                  <a:lnTo>
                    <a:pt x="716" y="128"/>
                  </a:lnTo>
                  <a:lnTo>
                    <a:pt x="730" y="128"/>
                  </a:lnTo>
                  <a:lnTo>
                    <a:pt x="730" y="120"/>
                  </a:lnTo>
                  <a:lnTo>
                    <a:pt x="737" y="113"/>
                  </a:lnTo>
                  <a:lnTo>
                    <a:pt x="744" y="106"/>
                  </a:lnTo>
                  <a:lnTo>
                    <a:pt x="751" y="99"/>
                  </a:lnTo>
                  <a:lnTo>
                    <a:pt x="759" y="92"/>
                  </a:lnTo>
                  <a:lnTo>
                    <a:pt x="773" y="78"/>
                  </a:lnTo>
                  <a:lnTo>
                    <a:pt x="773" y="71"/>
                  </a:lnTo>
                  <a:lnTo>
                    <a:pt x="780" y="64"/>
                  </a:lnTo>
                  <a:lnTo>
                    <a:pt x="787" y="57"/>
                  </a:lnTo>
                  <a:lnTo>
                    <a:pt x="794" y="50"/>
                  </a:lnTo>
                  <a:lnTo>
                    <a:pt x="801" y="50"/>
                  </a:lnTo>
                  <a:lnTo>
                    <a:pt x="808" y="43"/>
                  </a:lnTo>
                  <a:lnTo>
                    <a:pt x="815" y="35"/>
                  </a:lnTo>
                  <a:lnTo>
                    <a:pt x="822" y="28"/>
                  </a:lnTo>
                  <a:lnTo>
                    <a:pt x="829" y="21"/>
                  </a:lnTo>
                  <a:lnTo>
                    <a:pt x="837" y="21"/>
                  </a:lnTo>
                  <a:lnTo>
                    <a:pt x="844" y="14"/>
                  </a:lnTo>
                  <a:lnTo>
                    <a:pt x="851" y="14"/>
                  </a:lnTo>
                  <a:lnTo>
                    <a:pt x="858" y="7"/>
                  </a:lnTo>
                  <a:lnTo>
                    <a:pt x="865" y="7"/>
                  </a:lnTo>
                  <a:lnTo>
                    <a:pt x="872" y="7"/>
                  </a:lnTo>
                  <a:lnTo>
                    <a:pt x="879" y="7"/>
                  </a:lnTo>
                  <a:lnTo>
                    <a:pt x="886" y="0"/>
                  </a:lnTo>
                  <a:lnTo>
                    <a:pt x="893" y="0"/>
                  </a:lnTo>
                </a:path>
              </a:pathLst>
            </a:custGeom>
            <a:noFill/>
            <a:ln w="28575" cmpd="sng">
              <a:solidFill>
                <a:srgbClr val="FF0000"/>
              </a:solidFill>
              <a:prstDash val="solid"/>
              <a:round/>
              <a:headEnd/>
              <a:tailEnd/>
            </a:ln>
          </p:spPr>
          <p:txBody>
            <a:bodyPr/>
            <a:lstStyle/>
            <a:p>
              <a:endParaRPr lang="en-US"/>
            </a:p>
          </p:txBody>
        </p:sp>
        <p:sp>
          <p:nvSpPr>
            <p:cNvPr id="52252" name="Freeform 78"/>
            <p:cNvSpPr>
              <a:spLocks/>
            </p:cNvSpPr>
            <p:nvPr/>
          </p:nvSpPr>
          <p:spPr bwMode="auto">
            <a:xfrm>
              <a:off x="2200" y="2520"/>
              <a:ext cx="801" cy="312"/>
            </a:xfrm>
            <a:custGeom>
              <a:avLst/>
              <a:gdLst>
                <a:gd name="T0" fmla="*/ 14 w 801"/>
                <a:gd name="T1" fmla="*/ 184 h 312"/>
                <a:gd name="T2" fmla="*/ 36 w 801"/>
                <a:gd name="T3" fmla="*/ 191 h 312"/>
                <a:gd name="T4" fmla="*/ 57 w 801"/>
                <a:gd name="T5" fmla="*/ 205 h 312"/>
                <a:gd name="T6" fmla="*/ 78 w 801"/>
                <a:gd name="T7" fmla="*/ 220 h 312"/>
                <a:gd name="T8" fmla="*/ 99 w 801"/>
                <a:gd name="T9" fmla="*/ 241 h 312"/>
                <a:gd name="T10" fmla="*/ 121 w 801"/>
                <a:gd name="T11" fmla="*/ 269 h 312"/>
                <a:gd name="T12" fmla="*/ 142 w 801"/>
                <a:gd name="T13" fmla="*/ 297 h 312"/>
                <a:gd name="T14" fmla="*/ 149 w 801"/>
                <a:gd name="T15" fmla="*/ 305 h 312"/>
                <a:gd name="T16" fmla="*/ 170 w 801"/>
                <a:gd name="T17" fmla="*/ 276 h 312"/>
                <a:gd name="T18" fmla="*/ 199 w 801"/>
                <a:gd name="T19" fmla="*/ 241 h 312"/>
                <a:gd name="T20" fmla="*/ 220 w 801"/>
                <a:gd name="T21" fmla="*/ 212 h 312"/>
                <a:gd name="T22" fmla="*/ 241 w 801"/>
                <a:gd name="T23" fmla="*/ 184 h 312"/>
                <a:gd name="T24" fmla="*/ 255 w 801"/>
                <a:gd name="T25" fmla="*/ 163 h 312"/>
                <a:gd name="T26" fmla="*/ 277 w 801"/>
                <a:gd name="T27" fmla="*/ 142 h 312"/>
                <a:gd name="T28" fmla="*/ 298 w 801"/>
                <a:gd name="T29" fmla="*/ 135 h 312"/>
                <a:gd name="T30" fmla="*/ 319 w 801"/>
                <a:gd name="T31" fmla="*/ 127 h 312"/>
                <a:gd name="T32" fmla="*/ 340 w 801"/>
                <a:gd name="T33" fmla="*/ 135 h 312"/>
                <a:gd name="T34" fmla="*/ 362 w 801"/>
                <a:gd name="T35" fmla="*/ 142 h 312"/>
                <a:gd name="T36" fmla="*/ 383 w 801"/>
                <a:gd name="T37" fmla="*/ 163 h 312"/>
                <a:gd name="T38" fmla="*/ 404 w 801"/>
                <a:gd name="T39" fmla="*/ 184 h 312"/>
                <a:gd name="T40" fmla="*/ 425 w 801"/>
                <a:gd name="T41" fmla="*/ 220 h 312"/>
                <a:gd name="T42" fmla="*/ 454 w 801"/>
                <a:gd name="T43" fmla="*/ 262 h 312"/>
                <a:gd name="T44" fmla="*/ 468 w 801"/>
                <a:gd name="T45" fmla="*/ 305 h 312"/>
                <a:gd name="T46" fmla="*/ 482 w 801"/>
                <a:gd name="T47" fmla="*/ 290 h 312"/>
                <a:gd name="T48" fmla="*/ 496 w 801"/>
                <a:gd name="T49" fmla="*/ 248 h 312"/>
                <a:gd name="T50" fmla="*/ 525 w 801"/>
                <a:gd name="T51" fmla="*/ 198 h 312"/>
                <a:gd name="T52" fmla="*/ 532 w 801"/>
                <a:gd name="T53" fmla="*/ 163 h 312"/>
                <a:gd name="T54" fmla="*/ 560 w 801"/>
                <a:gd name="T55" fmla="*/ 120 h 312"/>
                <a:gd name="T56" fmla="*/ 574 w 801"/>
                <a:gd name="T57" fmla="*/ 78 h 312"/>
                <a:gd name="T58" fmla="*/ 595 w 801"/>
                <a:gd name="T59" fmla="*/ 42 h 312"/>
                <a:gd name="T60" fmla="*/ 617 w 801"/>
                <a:gd name="T61" fmla="*/ 21 h 312"/>
                <a:gd name="T62" fmla="*/ 638 w 801"/>
                <a:gd name="T63" fmla="*/ 7 h 312"/>
                <a:gd name="T64" fmla="*/ 659 w 801"/>
                <a:gd name="T65" fmla="*/ 7 h 312"/>
                <a:gd name="T66" fmla="*/ 681 w 801"/>
                <a:gd name="T67" fmla="*/ 14 h 312"/>
                <a:gd name="T68" fmla="*/ 709 w 801"/>
                <a:gd name="T69" fmla="*/ 42 h 312"/>
                <a:gd name="T70" fmla="*/ 723 w 801"/>
                <a:gd name="T71" fmla="*/ 71 h 312"/>
                <a:gd name="T72" fmla="*/ 737 w 801"/>
                <a:gd name="T73" fmla="*/ 120 h 312"/>
                <a:gd name="T74" fmla="*/ 758 w 801"/>
                <a:gd name="T75" fmla="*/ 170 h 312"/>
                <a:gd name="T76" fmla="*/ 766 w 801"/>
                <a:gd name="T77" fmla="*/ 205 h 312"/>
                <a:gd name="T78" fmla="*/ 780 w 801"/>
                <a:gd name="T79" fmla="*/ 241 h 312"/>
                <a:gd name="T80" fmla="*/ 787 w 801"/>
                <a:gd name="T81" fmla="*/ 290 h 312"/>
                <a:gd name="T82" fmla="*/ 794 w 801"/>
                <a:gd name="T83" fmla="*/ 290 h 31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01"/>
                <a:gd name="T127" fmla="*/ 0 h 312"/>
                <a:gd name="T128" fmla="*/ 801 w 801"/>
                <a:gd name="T129" fmla="*/ 312 h 31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01" h="312">
                  <a:moveTo>
                    <a:pt x="0" y="177"/>
                  </a:moveTo>
                  <a:lnTo>
                    <a:pt x="7" y="184"/>
                  </a:lnTo>
                  <a:lnTo>
                    <a:pt x="14" y="184"/>
                  </a:lnTo>
                  <a:lnTo>
                    <a:pt x="21" y="184"/>
                  </a:lnTo>
                  <a:lnTo>
                    <a:pt x="29" y="184"/>
                  </a:lnTo>
                  <a:lnTo>
                    <a:pt x="36" y="191"/>
                  </a:lnTo>
                  <a:lnTo>
                    <a:pt x="43" y="191"/>
                  </a:lnTo>
                  <a:lnTo>
                    <a:pt x="50" y="198"/>
                  </a:lnTo>
                  <a:lnTo>
                    <a:pt x="57" y="205"/>
                  </a:lnTo>
                  <a:lnTo>
                    <a:pt x="64" y="205"/>
                  </a:lnTo>
                  <a:lnTo>
                    <a:pt x="71" y="212"/>
                  </a:lnTo>
                  <a:lnTo>
                    <a:pt x="78" y="220"/>
                  </a:lnTo>
                  <a:lnTo>
                    <a:pt x="85" y="227"/>
                  </a:lnTo>
                  <a:lnTo>
                    <a:pt x="92" y="234"/>
                  </a:lnTo>
                  <a:lnTo>
                    <a:pt x="99" y="241"/>
                  </a:lnTo>
                  <a:lnTo>
                    <a:pt x="114" y="255"/>
                  </a:lnTo>
                  <a:lnTo>
                    <a:pt x="114" y="262"/>
                  </a:lnTo>
                  <a:lnTo>
                    <a:pt x="121" y="269"/>
                  </a:lnTo>
                  <a:lnTo>
                    <a:pt x="128" y="276"/>
                  </a:lnTo>
                  <a:lnTo>
                    <a:pt x="142" y="290"/>
                  </a:lnTo>
                  <a:lnTo>
                    <a:pt x="142" y="297"/>
                  </a:lnTo>
                  <a:lnTo>
                    <a:pt x="149" y="305"/>
                  </a:lnTo>
                  <a:lnTo>
                    <a:pt x="149" y="312"/>
                  </a:lnTo>
                  <a:lnTo>
                    <a:pt x="149" y="305"/>
                  </a:lnTo>
                  <a:lnTo>
                    <a:pt x="156" y="297"/>
                  </a:lnTo>
                  <a:lnTo>
                    <a:pt x="170" y="283"/>
                  </a:lnTo>
                  <a:lnTo>
                    <a:pt x="170" y="276"/>
                  </a:lnTo>
                  <a:lnTo>
                    <a:pt x="184" y="262"/>
                  </a:lnTo>
                  <a:lnTo>
                    <a:pt x="184" y="255"/>
                  </a:lnTo>
                  <a:lnTo>
                    <a:pt x="199" y="241"/>
                  </a:lnTo>
                  <a:lnTo>
                    <a:pt x="199" y="234"/>
                  </a:lnTo>
                  <a:lnTo>
                    <a:pt x="206" y="227"/>
                  </a:lnTo>
                  <a:lnTo>
                    <a:pt x="220" y="212"/>
                  </a:lnTo>
                  <a:lnTo>
                    <a:pt x="220" y="205"/>
                  </a:lnTo>
                  <a:lnTo>
                    <a:pt x="227" y="198"/>
                  </a:lnTo>
                  <a:lnTo>
                    <a:pt x="241" y="184"/>
                  </a:lnTo>
                  <a:lnTo>
                    <a:pt x="241" y="177"/>
                  </a:lnTo>
                  <a:lnTo>
                    <a:pt x="248" y="170"/>
                  </a:lnTo>
                  <a:lnTo>
                    <a:pt x="255" y="163"/>
                  </a:lnTo>
                  <a:lnTo>
                    <a:pt x="262" y="156"/>
                  </a:lnTo>
                  <a:lnTo>
                    <a:pt x="269" y="149"/>
                  </a:lnTo>
                  <a:lnTo>
                    <a:pt x="277" y="142"/>
                  </a:lnTo>
                  <a:lnTo>
                    <a:pt x="284" y="142"/>
                  </a:lnTo>
                  <a:lnTo>
                    <a:pt x="291" y="135"/>
                  </a:lnTo>
                  <a:lnTo>
                    <a:pt x="298" y="135"/>
                  </a:lnTo>
                  <a:lnTo>
                    <a:pt x="305" y="127"/>
                  </a:lnTo>
                  <a:lnTo>
                    <a:pt x="312" y="127"/>
                  </a:lnTo>
                  <a:lnTo>
                    <a:pt x="319" y="127"/>
                  </a:lnTo>
                  <a:lnTo>
                    <a:pt x="326" y="127"/>
                  </a:lnTo>
                  <a:lnTo>
                    <a:pt x="333" y="127"/>
                  </a:lnTo>
                  <a:lnTo>
                    <a:pt x="340" y="135"/>
                  </a:lnTo>
                  <a:lnTo>
                    <a:pt x="347" y="135"/>
                  </a:lnTo>
                  <a:lnTo>
                    <a:pt x="355" y="135"/>
                  </a:lnTo>
                  <a:lnTo>
                    <a:pt x="362" y="142"/>
                  </a:lnTo>
                  <a:lnTo>
                    <a:pt x="369" y="149"/>
                  </a:lnTo>
                  <a:lnTo>
                    <a:pt x="376" y="156"/>
                  </a:lnTo>
                  <a:lnTo>
                    <a:pt x="383" y="163"/>
                  </a:lnTo>
                  <a:lnTo>
                    <a:pt x="390" y="170"/>
                  </a:lnTo>
                  <a:lnTo>
                    <a:pt x="397" y="177"/>
                  </a:lnTo>
                  <a:lnTo>
                    <a:pt x="404" y="184"/>
                  </a:lnTo>
                  <a:lnTo>
                    <a:pt x="418" y="198"/>
                  </a:lnTo>
                  <a:lnTo>
                    <a:pt x="418" y="212"/>
                  </a:lnTo>
                  <a:lnTo>
                    <a:pt x="425" y="220"/>
                  </a:lnTo>
                  <a:lnTo>
                    <a:pt x="440" y="234"/>
                  </a:lnTo>
                  <a:lnTo>
                    <a:pt x="440" y="248"/>
                  </a:lnTo>
                  <a:lnTo>
                    <a:pt x="454" y="262"/>
                  </a:lnTo>
                  <a:lnTo>
                    <a:pt x="454" y="276"/>
                  </a:lnTo>
                  <a:lnTo>
                    <a:pt x="468" y="290"/>
                  </a:lnTo>
                  <a:lnTo>
                    <a:pt x="468" y="305"/>
                  </a:lnTo>
                  <a:lnTo>
                    <a:pt x="475" y="312"/>
                  </a:lnTo>
                  <a:lnTo>
                    <a:pt x="475" y="297"/>
                  </a:lnTo>
                  <a:lnTo>
                    <a:pt x="482" y="290"/>
                  </a:lnTo>
                  <a:lnTo>
                    <a:pt x="482" y="276"/>
                  </a:lnTo>
                  <a:lnTo>
                    <a:pt x="496" y="262"/>
                  </a:lnTo>
                  <a:lnTo>
                    <a:pt x="496" y="248"/>
                  </a:lnTo>
                  <a:lnTo>
                    <a:pt x="510" y="234"/>
                  </a:lnTo>
                  <a:lnTo>
                    <a:pt x="510" y="212"/>
                  </a:lnTo>
                  <a:lnTo>
                    <a:pt x="525" y="198"/>
                  </a:lnTo>
                  <a:lnTo>
                    <a:pt x="525" y="184"/>
                  </a:lnTo>
                  <a:lnTo>
                    <a:pt x="532" y="177"/>
                  </a:lnTo>
                  <a:lnTo>
                    <a:pt x="532" y="163"/>
                  </a:lnTo>
                  <a:lnTo>
                    <a:pt x="546" y="149"/>
                  </a:lnTo>
                  <a:lnTo>
                    <a:pt x="546" y="135"/>
                  </a:lnTo>
                  <a:lnTo>
                    <a:pt x="560" y="120"/>
                  </a:lnTo>
                  <a:lnTo>
                    <a:pt x="560" y="106"/>
                  </a:lnTo>
                  <a:lnTo>
                    <a:pt x="574" y="92"/>
                  </a:lnTo>
                  <a:lnTo>
                    <a:pt x="574" y="78"/>
                  </a:lnTo>
                  <a:lnTo>
                    <a:pt x="581" y="71"/>
                  </a:lnTo>
                  <a:lnTo>
                    <a:pt x="595" y="57"/>
                  </a:lnTo>
                  <a:lnTo>
                    <a:pt x="595" y="42"/>
                  </a:lnTo>
                  <a:lnTo>
                    <a:pt x="603" y="35"/>
                  </a:lnTo>
                  <a:lnTo>
                    <a:pt x="610" y="28"/>
                  </a:lnTo>
                  <a:lnTo>
                    <a:pt x="617" y="21"/>
                  </a:lnTo>
                  <a:lnTo>
                    <a:pt x="624" y="14"/>
                  </a:lnTo>
                  <a:lnTo>
                    <a:pt x="631" y="7"/>
                  </a:lnTo>
                  <a:lnTo>
                    <a:pt x="638" y="7"/>
                  </a:lnTo>
                  <a:lnTo>
                    <a:pt x="645" y="7"/>
                  </a:lnTo>
                  <a:lnTo>
                    <a:pt x="652" y="0"/>
                  </a:lnTo>
                  <a:lnTo>
                    <a:pt x="659" y="7"/>
                  </a:lnTo>
                  <a:lnTo>
                    <a:pt x="666" y="7"/>
                  </a:lnTo>
                  <a:lnTo>
                    <a:pt x="673" y="7"/>
                  </a:lnTo>
                  <a:lnTo>
                    <a:pt x="681" y="14"/>
                  </a:lnTo>
                  <a:lnTo>
                    <a:pt x="688" y="21"/>
                  </a:lnTo>
                  <a:lnTo>
                    <a:pt x="695" y="28"/>
                  </a:lnTo>
                  <a:lnTo>
                    <a:pt x="709" y="42"/>
                  </a:lnTo>
                  <a:lnTo>
                    <a:pt x="709" y="57"/>
                  </a:lnTo>
                  <a:lnTo>
                    <a:pt x="716" y="64"/>
                  </a:lnTo>
                  <a:lnTo>
                    <a:pt x="723" y="71"/>
                  </a:lnTo>
                  <a:lnTo>
                    <a:pt x="723" y="85"/>
                  </a:lnTo>
                  <a:lnTo>
                    <a:pt x="737" y="99"/>
                  </a:lnTo>
                  <a:lnTo>
                    <a:pt x="737" y="120"/>
                  </a:lnTo>
                  <a:lnTo>
                    <a:pt x="751" y="135"/>
                  </a:lnTo>
                  <a:lnTo>
                    <a:pt x="751" y="163"/>
                  </a:lnTo>
                  <a:lnTo>
                    <a:pt x="758" y="170"/>
                  </a:lnTo>
                  <a:lnTo>
                    <a:pt x="758" y="184"/>
                  </a:lnTo>
                  <a:lnTo>
                    <a:pt x="766" y="191"/>
                  </a:lnTo>
                  <a:lnTo>
                    <a:pt x="766" y="205"/>
                  </a:lnTo>
                  <a:lnTo>
                    <a:pt x="773" y="212"/>
                  </a:lnTo>
                  <a:lnTo>
                    <a:pt x="773" y="234"/>
                  </a:lnTo>
                  <a:lnTo>
                    <a:pt x="780" y="241"/>
                  </a:lnTo>
                  <a:lnTo>
                    <a:pt x="780" y="262"/>
                  </a:lnTo>
                  <a:lnTo>
                    <a:pt x="787" y="269"/>
                  </a:lnTo>
                  <a:lnTo>
                    <a:pt x="787" y="290"/>
                  </a:lnTo>
                  <a:lnTo>
                    <a:pt x="794" y="297"/>
                  </a:lnTo>
                  <a:lnTo>
                    <a:pt x="794" y="312"/>
                  </a:lnTo>
                  <a:lnTo>
                    <a:pt x="794" y="290"/>
                  </a:lnTo>
                  <a:lnTo>
                    <a:pt x="801" y="283"/>
                  </a:lnTo>
                  <a:lnTo>
                    <a:pt x="801" y="262"/>
                  </a:lnTo>
                </a:path>
              </a:pathLst>
            </a:custGeom>
            <a:noFill/>
            <a:ln w="28575" cmpd="sng">
              <a:solidFill>
                <a:srgbClr val="FF0000"/>
              </a:solidFill>
              <a:prstDash val="solid"/>
              <a:round/>
              <a:headEnd/>
              <a:tailEnd/>
            </a:ln>
          </p:spPr>
          <p:txBody>
            <a:bodyPr/>
            <a:lstStyle/>
            <a:p>
              <a:endParaRPr lang="en-US"/>
            </a:p>
          </p:txBody>
        </p:sp>
        <p:sp>
          <p:nvSpPr>
            <p:cNvPr id="52253" name="Freeform 79"/>
            <p:cNvSpPr>
              <a:spLocks/>
            </p:cNvSpPr>
            <p:nvPr/>
          </p:nvSpPr>
          <p:spPr bwMode="auto">
            <a:xfrm>
              <a:off x="3001" y="1429"/>
              <a:ext cx="517" cy="1353"/>
            </a:xfrm>
            <a:custGeom>
              <a:avLst/>
              <a:gdLst>
                <a:gd name="T0" fmla="*/ 7 w 517"/>
                <a:gd name="T1" fmla="*/ 1318 h 1353"/>
                <a:gd name="T2" fmla="*/ 21 w 517"/>
                <a:gd name="T3" fmla="*/ 1275 h 1353"/>
                <a:gd name="T4" fmla="*/ 28 w 517"/>
                <a:gd name="T5" fmla="*/ 1211 h 1353"/>
                <a:gd name="T6" fmla="*/ 42 w 517"/>
                <a:gd name="T7" fmla="*/ 1162 h 1353"/>
                <a:gd name="T8" fmla="*/ 50 w 517"/>
                <a:gd name="T9" fmla="*/ 1091 h 1353"/>
                <a:gd name="T10" fmla="*/ 64 w 517"/>
                <a:gd name="T11" fmla="*/ 1048 h 1353"/>
                <a:gd name="T12" fmla="*/ 71 w 517"/>
                <a:gd name="T13" fmla="*/ 970 h 1353"/>
                <a:gd name="T14" fmla="*/ 85 w 517"/>
                <a:gd name="T15" fmla="*/ 921 h 1353"/>
                <a:gd name="T16" fmla="*/ 92 w 517"/>
                <a:gd name="T17" fmla="*/ 843 h 1353"/>
                <a:gd name="T18" fmla="*/ 106 w 517"/>
                <a:gd name="T19" fmla="*/ 793 h 1353"/>
                <a:gd name="T20" fmla="*/ 113 w 517"/>
                <a:gd name="T21" fmla="*/ 715 h 1353"/>
                <a:gd name="T22" fmla="*/ 128 w 517"/>
                <a:gd name="T23" fmla="*/ 666 h 1353"/>
                <a:gd name="T24" fmla="*/ 135 w 517"/>
                <a:gd name="T25" fmla="*/ 595 h 1353"/>
                <a:gd name="T26" fmla="*/ 149 w 517"/>
                <a:gd name="T27" fmla="*/ 545 h 1353"/>
                <a:gd name="T28" fmla="*/ 156 w 517"/>
                <a:gd name="T29" fmla="*/ 474 h 1353"/>
                <a:gd name="T30" fmla="*/ 170 w 517"/>
                <a:gd name="T31" fmla="*/ 425 h 1353"/>
                <a:gd name="T32" fmla="*/ 177 w 517"/>
                <a:gd name="T33" fmla="*/ 361 h 1353"/>
                <a:gd name="T34" fmla="*/ 191 w 517"/>
                <a:gd name="T35" fmla="*/ 318 h 1353"/>
                <a:gd name="T36" fmla="*/ 198 w 517"/>
                <a:gd name="T37" fmla="*/ 262 h 1353"/>
                <a:gd name="T38" fmla="*/ 213 w 517"/>
                <a:gd name="T39" fmla="*/ 226 h 1353"/>
                <a:gd name="T40" fmla="*/ 220 w 517"/>
                <a:gd name="T41" fmla="*/ 177 h 1353"/>
                <a:gd name="T42" fmla="*/ 234 w 517"/>
                <a:gd name="T43" fmla="*/ 141 h 1353"/>
                <a:gd name="T44" fmla="*/ 241 w 517"/>
                <a:gd name="T45" fmla="*/ 99 h 1353"/>
                <a:gd name="T46" fmla="*/ 269 w 517"/>
                <a:gd name="T47" fmla="*/ 49 h 1353"/>
                <a:gd name="T48" fmla="*/ 283 w 517"/>
                <a:gd name="T49" fmla="*/ 14 h 1353"/>
                <a:gd name="T50" fmla="*/ 305 w 517"/>
                <a:gd name="T51" fmla="*/ 0 h 1353"/>
                <a:gd name="T52" fmla="*/ 326 w 517"/>
                <a:gd name="T53" fmla="*/ 0 h 1353"/>
                <a:gd name="T54" fmla="*/ 354 w 517"/>
                <a:gd name="T55" fmla="*/ 28 h 1353"/>
                <a:gd name="T56" fmla="*/ 368 w 517"/>
                <a:gd name="T57" fmla="*/ 70 h 1353"/>
                <a:gd name="T58" fmla="*/ 383 w 517"/>
                <a:gd name="T59" fmla="*/ 99 h 1353"/>
                <a:gd name="T60" fmla="*/ 390 w 517"/>
                <a:gd name="T61" fmla="*/ 134 h 1353"/>
                <a:gd name="T62" fmla="*/ 404 w 517"/>
                <a:gd name="T63" fmla="*/ 163 h 1353"/>
                <a:gd name="T64" fmla="*/ 411 w 517"/>
                <a:gd name="T65" fmla="*/ 212 h 1353"/>
                <a:gd name="T66" fmla="*/ 425 w 517"/>
                <a:gd name="T67" fmla="*/ 248 h 1353"/>
                <a:gd name="T68" fmla="*/ 432 w 517"/>
                <a:gd name="T69" fmla="*/ 304 h 1353"/>
                <a:gd name="T70" fmla="*/ 446 w 517"/>
                <a:gd name="T71" fmla="*/ 347 h 1353"/>
                <a:gd name="T72" fmla="*/ 454 w 517"/>
                <a:gd name="T73" fmla="*/ 411 h 1353"/>
                <a:gd name="T74" fmla="*/ 468 w 517"/>
                <a:gd name="T75" fmla="*/ 453 h 1353"/>
                <a:gd name="T76" fmla="*/ 475 w 517"/>
                <a:gd name="T77" fmla="*/ 524 h 1353"/>
                <a:gd name="T78" fmla="*/ 489 w 517"/>
                <a:gd name="T79" fmla="*/ 574 h 1353"/>
                <a:gd name="T80" fmla="*/ 496 w 517"/>
                <a:gd name="T81" fmla="*/ 652 h 1353"/>
                <a:gd name="T82" fmla="*/ 510 w 517"/>
                <a:gd name="T83" fmla="*/ 701 h 135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7"/>
                <a:gd name="T127" fmla="*/ 0 h 1353"/>
                <a:gd name="T128" fmla="*/ 517 w 517"/>
                <a:gd name="T129" fmla="*/ 1353 h 135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7" h="1353">
                  <a:moveTo>
                    <a:pt x="0" y="1353"/>
                  </a:moveTo>
                  <a:lnTo>
                    <a:pt x="7" y="1346"/>
                  </a:lnTo>
                  <a:lnTo>
                    <a:pt x="7" y="1318"/>
                  </a:lnTo>
                  <a:lnTo>
                    <a:pt x="14" y="1311"/>
                  </a:lnTo>
                  <a:lnTo>
                    <a:pt x="14" y="1282"/>
                  </a:lnTo>
                  <a:lnTo>
                    <a:pt x="21" y="1275"/>
                  </a:lnTo>
                  <a:lnTo>
                    <a:pt x="21" y="1247"/>
                  </a:lnTo>
                  <a:lnTo>
                    <a:pt x="28" y="1240"/>
                  </a:lnTo>
                  <a:lnTo>
                    <a:pt x="28" y="1211"/>
                  </a:lnTo>
                  <a:lnTo>
                    <a:pt x="35" y="1204"/>
                  </a:lnTo>
                  <a:lnTo>
                    <a:pt x="35" y="1169"/>
                  </a:lnTo>
                  <a:lnTo>
                    <a:pt x="42" y="1162"/>
                  </a:lnTo>
                  <a:lnTo>
                    <a:pt x="42" y="1133"/>
                  </a:lnTo>
                  <a:lnTo>
                    <a:pt x="50" y="1126"/>
                  </a:lnTo>
                  <a:lnTo>
                    <a:pt x="50" y="1091"/>
                  </a:lnTo>
                  <a:lnTo>
                    <a:pt x="57" y="1084"/>
                  </a:lnTo>
                  <a:lnTo>
                    <a:pt x="57" y="1055"/>
                  </a:lnTo>
                  <a:lnTo>
                    <a:pt x="64" y="1048"/>
                  </a:lnTo>
                  <a:lnTo>
                    <a:pt x="64" y="1013"/>
                  </a:lnTo>
                  <a:lnTo>
                    <a:pt x="71" y="1006"/>
                  </a:lnTo>
                  <a:lnTo>
                    <a:pt x="71" y="970"/>
                  </a:lnTo>
                  <a:lnTo>
                    <a:pt x="78" y="963"/>
                  </a:lnTo>
                  <a:lnTo>
                    <a:pt x="78" y="928"/>
                  </a:lnTo>
                  <a:lnTo>
                    <a:pt x="85" y="921"/>
                  </a:lnTo>
                  <a:lnTo>
                    <a:pt x="85" y="885"/>
                  </a:lnTo>
                  <a:lnTo>
                    <a:pt x="92" y="878"/>
                  </a:lnTo>
                  <a:lnTo>
                    <a:pt x="92" y="843"/>
                  </a:lnTo>
                  <a:lnTo>
                    <a:pt x="99" y="836"/>
                  </a:lnTo>
                  <a:lnTo>
                    <a:pt x="99" y="800"/>
                  </a:lnTo>
                  <a:lnTo>
                    <a:pt x="106" y="793"/>
                  </a:lnTo>
                  <a:lnTo>
                    <a:pt x="106" y="758"/>
                  </a:lnTo>
                  <a:lnTo>
                    <a:pt x="113" y="751"/>
                  </a:lnTo>
                  <a:lnTo>
                    <a:pt x="113" y="715"/>
                  </a:lnTo>
                  <a:lnTo>
                    <a:pt x="120" y="708"/>
                  </a:lnTo>
                  <a:lnTo>
                    <a:pt x="120" y="673"/>
                  </a:lnTo>
                  <a:lnTo>
                    <a:pt x="128" y="666"/>
                  </a:lnTo>
                  <a:lnTo>
                    <a:pt x="128" y="637"/>
                  </a:lnTo>
                  <a:lnTo>
                    <a:pt x="135" y="630"/>
                  </a:lnTo>
                  <a:lnTo>
                    <a:pt x="135" y="595"/>
                  </a:lnTo>
                  <a:lnTo>
                    <a:pt x="142" y="588"/>
                  </a:lnTo>
                  <a:lnTo>
                    <a:pt x="142" y="552"/>
                  </a:lnTo>
                  <a:lnTo>
                    <a:pt x="149" y="545"/>
                  </a:lnTo>
                  <a:lnTo>
                    <a:pt x="149" y="510"/>
                  </a:lnTo>
                  <a:lnTo>
                    <a:pt x="156" y="503"/>
                  </a:lnTo>
                  <a:lnTo>
                    <a:pt x="156" y="474"/>
                  </a:lnTo>
                  <a:lnTo>
                    <a:pt x="163" y="467"/>
                  </a:lnTo>
                  <a:lnTo>
                    <a:pt x="163" y="432"/>
                  </a:lnTo>
                  <a:lnTo>
                    <a:pt x="170" y="425"/>
                  </a:lnTo>
                  <a:lnTo>
                    <a:pt x="170" y="396"/>
                  </a:lnTo>
                  <a:lnTo>
                    <a:pt x="177" y="389"/>
                  </a:lnTo>
                  <a:lnTo>
                    <a:pt x="177" y="361"/>
                  </a:lnTo>
                  <a:lnTo>
                    <a:pt x="184" y="354"/>
                  </a:lnTo>
                  <a:lnTo>
                    <a:pt x="184" y="326"/>
                  </a:lnTo>
                  <a:lnTo>
                    <a:pt x="191" y="318"/>
                  </a:lnTo>
                  <a:lnTo>
                    <a:pt x="191" y="290"/>
                  </a:lnTo>
                  <a:lnTo>
                    <a:pt x="198" y="283"/>
                  </a:lnTo>
                  <a:lnTo>
                    <a:pt x="198" y="262"/>
                  </a:lnTo>
                  <a:lnTo>
                    <a:pt x="205" y="255"/>
                  </a:lnTo>
                  <a:lnTo>
                    <a:pt x="205" y="233"/>
                  </a:lnTo>
                  <a:lnTo>
                    <a:pt x="213" y="226"/>
                  </a:lnTo>
                  <a:lnTo>
                    <a:pt x="213" y="198"/>
                  </a:lnTo>
                  <a:lnTo>
                    <a:pt x="220" y="191"/>
                  </a:lnTo>
                  <a:lnTo>
                    <a:pt x="220" y="177"/>
                  </a:lnTo>
                  <a:lnTo>
                    <a:pt x="227" y="170"/>
                  </a:lnTo>
                  <a:lnTo>
                    <a:pt x="227" y="148"/>
                  </a:lnTo>
                  <a:lnTo>
                    <a:pt x="234" y="141"/>
                  </a:lnTo>
                  <a:lnTo>
                    <a:pt x="234" y="127"/>
                  </a:lnTo>
                  <a:lnTo>
                    <a:pt x="241" y="120"/>
                  </a:lnTo>
                  <a:lnTo>
                    <a:pt x="241" y="99"/>
                  </a:lnTo>
                  <a:lnTo>
                    <a:pt x="255" y="85"/>
                  </a:lnTo>
                  <a:lnTo>
                    <a:pt x="255" y="63"/>
                  </a:lnTo>
                  <a:lnTo>
                    <a:pt x="269" y="49"/>
                  </a:lnTo>
                  <a:lnTo>
                    <a:pt x="269" y="35"/>
                  </a:lnTo>
                  <a:lnTo>
                    <a:pt x="283" y="21"/>
                  </a:lnTo>
                  <a:lnTo>
                    <a:pt x="283" y="14"/>
                  </a:lnTo>
                  <a:lnTo>
                    <a:pt x="291" y="7"/>
                  </a:lnTo>
                  <a:lnTo>
                    <a:pt x="298" y="0"/>
                  </a:lnTo>
                  <a:lnTo>
                    <a:pt x="305" y="0"/>
                  </a:lnTo>
                  <a:lnTo>
                    <a:pt x="312" y="0"/>
                  </a:lnTo>
                  <a:lnTo>
                    <a:pt x="319" y="0"/>
                  </a:lnTo>
                  <a:lnTo>
                    <a:pt x="326" y="0"/>
                  </a:lnTo>
                  <a:lnTo>
                    <a:pt x="333" y="7"/>
                  </a:lnTo>
                  <a:lnTo>
                    <a:pt x="340" y="14"/>
                  </a:lnTo>
                  <a:lnTo>
                    <a:pt x="354" y="28"/>
                  </a:lnTo>
                  <a:lnTo>
                    <a:pt x="354" y="42"/>
                  </a:lnTo>
                  <a:lnTo>
                    <a:pt x="368" y="56"/>
                  </a:lnTo>
                  <a:lnTo>
                    <a:pt x="368" y="70"/>
                  </a:lnTo>
                  <a:lnTo>
                    <a:pt x="376" y="78"/>
                  </a:lnTo>
                  <a:lnTo>
                    <a:pt x="376" y="92"/>
                  </a:lnTo>
                  <a:lnTo>
                    <a:pt x="383" y="99"/>
                  </a:lnTo>
                  <a:lnTo>
                    <a:pt x="383" y="113"/>
                  </a:lnTo>
                  <a:lnTo>
                    <a:pt x="390" y="120"/>
                  </a:lnTo>
                  <a:lnTo>
                    <a:pt x="390" y="134"/>
                  </a:lnTo>
                  <a:lnTo>
                    <a:pt x="397" y="141"/>
                  </a:lnTo>
                  <a:lnTo>
                    <a:pt x="397" y="155"/>
                  </a:lnTo>
                  <a:lnTo>
                    <a:pt x="404" y="163"/>
                  </a:lnTo>
                  <a:lnTo>
                    <a:pt x="404" y="184"/>
                  </a:lnTo>
                  <a:lnTo>
                    <a:pt x="411" y="191"/>
                  </a:lnTo>
                  <a:lnTo>
                    <a:pt x="411" y="212"/>
                  </a:lnTo>
                  <a:lnTo>
                    <a:pt x="418" y="219"/>
                  </a:lnTo>
                  <a:lnTo>
                    <a:pt x="418" y="240"/>
                  </a:lnTo>
                  <a:lnTo>
                    <a:pt x="425" y="248"/>
                  </a:lnTo>
                  <a:lnTo>
                    <a:pt x="425" y="269"/>
                  </a:lnTo>
                  <a:lnTo>
                    <a:pt x="432" y="276"/>
                  </a:lnTo>
                  <a:lnTo>
                    <a:pt x="432" y="304"/>
                  </a:lnTo>
                  <a:lnTo>
                    <a:pt x="439" y="311"/>
                  </a:lnTo>
                  <a:lnTo>
                    <a:pt x="439" y="340"/>
                  </a:lnTo>
                  <a:lnTo>
                    <a:pt x="446" y="347"/>
                  </a:lnTo>
                  <a:lnTo>
                    <a:pt x="446" y="375"/>
                  </a:lnTo>
                  <a:lnTo>
                    <a:pt x="454" y="382"/>
                  </a:lnTo>
                  <a:lnTo>
                    <a:pt x="454" y="411"/>
                  </a:lnTo>
                  <a:lnTo>
                    <a:pt x="461" y="418"/>
                  </a:lnTo>
                  <a:lnTo>
                    <a:pt x="461" y="446"/>
                  </a:lnTo>
                  <a:lnTo>
                    <a:pt x="468" y="453"/>
                  </a:lnTo>
                  <a:lnTo>
                    <a:pt x="468" y="489"/>
                  </a:lnTo>
                  <a:lnTo>
                    <a:pt x="475" y="496"/>
                  </a:lnTo>
                  <a:lnTo>
                    <a:pt x="475" y="524"/>
                  </a:lnTo>
                  <a:lnTo>
                    <a:pt x="482" y="531"/>
                  </a:lnTo>
                  <a:lnTo>
                    <a:pt x="482" y="566"/>
                  </a:lnTo>
                  <a:lnTo>
                    <a:pt x="489" y="574"/>
                  </a:lnTo>
                  <a:lnTo>
                    <a:pt x="489" y="609"/>
                  </a:lnTo>
                  <a:lnTo>
                    <a:pt x="496" y="616"/>
                  </a:lnTo>
                  <a:lnTo>
                    <a:pt x="496" y="652"/>
                  </a:lnTo>
                  <a:lnTo>
                    <a:pt x="503" y="659"/>
                  </a:lnTo>
                  <a:lnTo>
                    <a:pt x="503" y="694"/>
                  </a:lnTo>
                  <a:lnTo>
                    <a:pt x="510" y="701"/>
                  </a:lnTo>
                  <a:lnTo>
                    <a:pt x="510" y="729"/>
                  </a:lnTo>
                  <a:lnTo>
                    <a:pt x="517" y="737"/>
                  </a:lnTo>
                </a:path>
              </a:pathLst>
            </a:custGeom>
            <a:noFill/>
            <a:ln w="28575" cmpd="sng">
              <a:solidFill>
                <a:srgbClr val="FF0000"/>
              </a:solidFill>
              <a:prstDash val="solid"/>
              <a:round/>
              <a:headEnd/>
              <a:tailEnd/>
            </a:ln>
          </p:spPr>
          <p:txBody>
            <a:bodyPr/>
            <a:lstStyle/>
            <a:p>
              <a:endParaRPr lang="en-US"/>
            </a:p>
          </p:txBody>
        </p:sp>
        <p:sp>
          <p:nvSpPr>
            <p:cNvPr id="52254" name="Freeform 80"/>
            <p:cNvSpPr>
              <a:spLocks/>
            </p:cNvSpPr>
            <p:nvPr/>
          </p:nvSpPr>
          <p:spPr bwMode="auto">
            <a:xfrm>
              <a:off x="3518" y="2166"/>
              <a:ext cx="716" cy="666"/>
            </a:xfrm>
            <a:custGeom>
              <a:avLst/>
              <a:gdLst>
                <a:gd name="T0" fmla="*/ 7 w 716"/>
                <a:gd name="T1" fmla="*/ 42 h 666"/>
                <a:gd name="T2" fmla="*/ 14 w 716"/>
                <a:gd name="T3" fmla="*/ 120 h 666"/>
                <a:gd name="T4" fmla="*/ 29 w 716"/>
                <a:gd name="T5" fmla="*/ 170 h 666"/>
                <a:gd name="T6" fmla="*/ 36 w 716"/>
                <a:gd name="T7" fmla="*/ 248 h 666"/>
                <a:gd name="T8" fmla="*/ 50 w 716"/>
                <a:gd name="T9" fmla="*/ 297 h 666"/>
                <a:gd name="T10" fmla="*/ 57 w 716"/>
                <a:gd name="T11" fmla="*/ 368 h 666"/>
                <a:gd name="T12" fmla="*/ 71 w 716"/>
                <a:gd name="T13" fmla="*/ 418 h 666"/>
                <a:gd name="T14" fmla="*/ 78 w 716"/>
                <a:gd name="T15" fmla="*/ 489 h 666"/>
                <a:gd name="T16" fmla="*/ 92 w 716"/>
                <a:gd name="T17" fmla="*/ 531 h 666"/>
                <a:gd name="T18" fmla="*/ 100 w 716"/>
                <a:gd name="T19" fmla="*/ 595 h 666"/>
                <a:gd name="T20" fmla="*/ 114 w 716"/>
                <a:gd name="T21" fmla="*/ 630 h 666"/>
                <a:gd name="T22" fmla="*/ 121 w 716"/>
                <a:gd name="T23" fmla="*/ 637 h 666"/>
                <a:gd name="T24" fmla="*/ 135 w 716"/>
                <a:gd name="T25" fmla="*/ 602 h 666"/>
                <a:gd name="T26" fmla="*/ 142 w 716"/>
                <a:gd name="T27" fmla="*/ 552 h 666"/>
                <a:gd name="T28" fmla="*/ 156 w 716"/>
                <a:gd name="T29" fmla="*/ 524 h 666"/>
                <a:gd name="T30" fmla="*/ 163 w 716"/>
                <a:gd name="T31" fmla="*/ 481 h 666"/>
                <a:gd name="T32" fmla="*/ 192 w 716"/>
                <a:gd name="T33" fmla="*/ 432 h 666"/>
                <a:gd name="T34" fmla="*/ 206 w 716"/>
                <a:gd name="T35" fmla="*/ 389 h 666"/>
                <a:gd name="T36" fmla="*/ 227 w 716"/>
                <a:gd name="T37" fmla="*/ 368 h 666"/>
                <a:gd name="T38" fmla="*/ 248 w 716"/>
                <a:gd name="T39" fmla="*/ 361 h 666"/>
                <a:gd name="T40" fmla="*/ 262 w 716"/>
                <a:gd name="T41" fmla="*/ 361 h 666"/>
                <a:gd name="T42" fmla="*/ 284 w 716"/>
                <a:gd name="T43" fmla="*/ 368 h 666"/>
                <a:gd name="T44" fmla="*/ 312 w 716"/>
                <a:gd name="T45" fmla="*/ 396 h 666"/>
                <a:gd name="T46" fmla="*/ 326 w 716"/>
                <a:gd name="T47" fmla="*/ 425 h 666"/>
                <a:gd name="T48" fmla="*/ 355 w 716"/>
                <a:gd name="T49" fmla="*/ 467 h 666"/>
                <a:gd name="T50" fmla="*/ 369 w 716"/>
                <a:gd name="T51" fmla="*/ 510 h 666"/>
                <a:gd name="T52" fmla="*/ 397 w 716"/>
                <a:gd name="T53" fmla="*/ 559 h 666"/>
                <a:gd name="T54" fmla="*/ 411 w 716"/>
                <a:gd name="T55" fmla="*/ 609 h 666"/>
                <a:gd name="T56" fmla="*/ 433 w 716"/>
                <a:gd name="T57" fmla="*/ 644 h 666"/>
                <a:gd name="T58" fmla="*/ 440 w 716"/>
                <a:gd name="T59" fmla="*/ 651 h 666"/>
                <a:gd name="T60" fmla="*/ 468 w 716"/>
                <a:gd name="T61" fmla="*/ 609 h 666"/>
                <a:gd name="T62" fmla="*/ 482 w 716"/>
                <a:gd name="T63" fmla="*/ 574 h 666"/>
                <a:gd name="T64" fmla="*/ 503 w 716"/>
                <a:gd name="T65" fmla="*/ 538 h 666"/>
                <a:gd name="T66" fmla="*/ 525 w 716"/>
                <a:gd name="T67" fmla="*/ 510 h 666"/>
                <a:gd name="T68" fmla="*/ 546 w 716"/>
                <a:gd name="T69" fmla="*/ 496 h 666"/>
                <a:gd name="T70" fmla="*/ 567 w 716"/>
                <a:gd name="T71" fmla="*/ 481 h 666"/>
                <a:gd name="T72" fmla="*/ 588 w 716"/>
                <a:gd name="T73" fmla="*/ 481 h 666"/>
                <a:gd name="T74" fmla="*/ 610 w 716"/>
                <a:gd name="T75" fmla="*/ 489 h 666"/>
                <a:gd name="T76" fmla="*/ 631 w 716"/>
                <a:gd name="T77" fmla="*/ 503 h 666"/>
                <a:gd name="T78" fmla="*/ 652 w 716"/>
                <a:gd name="T79" fmla="*/ 517 h 666"/>
                <a:gd name="T80" fmla="*/ 674 w 716"/>
                <a:gd name="T81" fmla="*/ 545 h 666"/>
                <a:gd name="T82" fmla="*/ 702 w 716"/>
                <a:gd name="T83" fmla="*/ 574 h 66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16"/>
                <a:gd name="T127" fmla="*/ 0 h 666"/>
                <a:gd name="T128" fmla="*/ 716 w 716"/>
                <a:gd name="T129" fmla="*/ 666 h 66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16" h="666">
                  <a:moveTo>
                    <a:pt x="0" y="0"/>
                  </a:moveTo>
                  <a:lnTo>
                    <a:pt x="0" y="35"/>
                  </a:lnTo>
                  <a:lnTo>
                    <a:pt x="7" y="42"/>
                  </a:lnTo>
                  <a:lnTo>
                    <a:pt x="7" y="77"/>
                  </a:lnTo>
                  <a:lnTo>
                    <a:pt x="14" y="85"/>
                  </a:lnTo>
                  <a:lnTo>
                    <a:pt x="14" y="120"/>
                  </a:lnTo>
                  <a:lnTo>
                    <a:pt x="22" y="127"/>
                  </a:lnTo>
                  <a:lnTo>
                    <a:pt x="22" y="163"/>
                  </a:lnTo>
                  <a:lnTo>
                    <a:pt x="29" y="170"/>
                  </a:lnTo>
                  <a:lnTo>
                    <a:pt x="29" y="205"/>
                  </a:lnTo>
                  <a:lnTo>
                    <a:pt x="36" y="212"/>
                  </a:lnTo>
                  <a:lnTo>
                    <a:pt x="36" y="248"/>
                  </a:lnTo>
                  <a:lnTo>
                    <a:pt x="43" y="255"/>
                  </a:lnTo>
                  <a:lnTo>
                    <a:pt x="43" y="290"/>
                  </a:lnTo>
                  <a:lnTo>
                    <a:pt x="50" y="297"/>
                  </a:lnTo>
                  <a:lnTo>
                    <a:pt x="50" y="333"/>
                  </a:lnTo>
                  <a:lnTo>
                    <a:pt x="57" y="340"/>
                  </a:lnTo>
                  <a:lnTo>
                    <a:pt x="57" y="368"/>
                  </a:lnTo>
                  <a:lnTo>
                    <a:pt x="64" y="375"/>
                  </a:lnTo>
                  <a:lnTo>
                    <a:pt x="64" y="411"/>
                  </a:lnTo>
                  <a:lnTo>
                    <a:pt x="71" y="418"/>
                  </a:lnTo>
                  <a:lnTo>
                    <a:pt x="71" y="446"/>
                  </a:lnTo>
                  <a:lnTo>
                    <a:pt x="78" y="453"/>
                  </a:lnTo>
                  <a:lnTo>
                    <a:pt x="78" y="489"/>
                  </a:lnTo>
                  <a:lnTo>
                    <a:pt x="85" y="496"/>
                  </a:lnTo>
                  <a:lnTo>
                    <a:pt x="85" y="524"/>
                  </a:lnTo>
                  <a:lnTo>
                    <a:pt x="92" y="531"/>
                  </a:lnTo>
                  <a:lnTo>
                    <a:pt x="92" y="559"/>
                  </a:lnTo>
                  <a:lnTo>
                    <a:pt x="100" y="566"/>
                  </a:lnTo>
                  <a:lnTo>
                    <a:pt x="100" y="595"/>
                  </a:lnTo>
                  <a:lnTo>
                    <a:pt x="107" y="602"/>
                  </a:lnTo>
                  <a:lnTo>
                    <a:pt x="107" y="623"/>
                  </a:lnTo>
                  <a:lnTo>
                    <a:pt x="114" y="630"/>
                  </a:lnTo>
                  <a:lnTo>
                    <a:pt x="114" y="659"/>
                  </a:lnTo>
                  <a:lnTo>
                    <a:pt x="121" y="666"/>
                  </a:lnTo>
                  <a:lnTo>
                    <a:pt x="121" y="637"/>
                  </a:lnTo>
                  <a:lnTo>
                    <a:pt x="128" y="630"/>
                  </a:lnTo>
                  <a:lnTo>
                    <a:pt x="128" y="609"/>
                  </a:lnTo>
                  <a:lnTo>
                    <a:pt x="135" y="602"/>
                  </a:lnTo>
                  <a:lnTo>
                    <a:pt x="135" y="581"/>
                  </a:lnTo>
                  <a:lnTo>
                    <a:pt x="142" y="574"/>
                  </a:lnTo>
                  <a:lnTo>
                    <a:pt x="142" y="552"/>
                  </a:lnTo>
                  <a:lnTo>
                    <a:pt x="149" y="545"/>
                  </a:lnTo>
                  <a:lnTo>
                    <a:pt x="149" y="531"/>
                  </a:lnTo>
                  <a:lnTo>
                    <a:pt x="156" y="524"/>
                  </a:lnTo>
                  <a:lnTo>
                    <a:pt x="156" y="503"/>
                  </a:lnTo>
                  <a:lnTo>
                    <a:pt x="163" y="496"/>
                  </a:lnTo>
                  <a:lnTo>
                    <a:pt x="163" y="481"/>
                  </a:lnTo>
                  <a:lnTo>
                    <a:pt x="177" y="467"/>
                  </a:lnTo>
                  <a:lnTo>
                    <a:pt x="177" y="446"/>
                  </a:lnTo>
                  <a:lnTo>
                    <a:pt x="192" y="432"/>
                  </a:lnTo>
                  <a:lnTo>
                    <a:pt x="192" y="418"/>
                  </a:lnTo>
                  <a:lnTo>
                    <a:pt x="206" y="403"/>
                  </a:lnTo>
                  <a:lnTo>
                    <a:pt x="206" y="389"/>
                  </a:lnTo>
                  <a:lnTo>
                    <a:pt x="213" y="382"/>
                  </a:lnTo>
                  <a:lnTo>
                    <a:pt x="220" y="375"/>
                  </a:lnTo>
                  <a:lnTo>
                    <a:pt x="227" y="368"/>
                  </a:lnTo>
                  <a:lnTo>
                    <a:pt x="234" y="361"/>
                  </a:lnTo>
                  <a:lnTo>
                    <a:pt x="241" y="361"/>
                  </a:lnTo>
                  <a:lnTo>
                    <a:pt x="248" y="361"/>
                  </a:lnTo>
                  <a:lnTo>
                    <a:pt x="262" y="361"/>
                  </a:lnTo>
                  <a:lnTo>
                    <a:pt x="255" y="361"/>
                  </a:lnTo>
                  <a:lnTo>
                    <a:pt x="262" y="361"/>
                  </a:lnTo>
                  <a:lnTo>
                    <a:pt x="270" y="361"/>
                  </a:lnTo>
                  <a:lnTo>
                    <a:pt x="277" y="368"/>
                  </a:lnTo>
                  <a:lnTo>
                    <a:pt x="284" y="368"/>
                  </a:lnTo>
                  <a:lnTo>
                    <a:pt x="291" y="375"/>
                  </a:lnTo>
                  <a:lnTo>
                    <a:pt x="298" y="382"/>
                  </a:lnTo>
                  <a:lnTo>
                    <a:pt x="312" y="396"/>
                  </a:lnTo>
                  <a:lnTo>
                    <a:pt x="312" y="403"/>
                  </a:lnTo>
                  <a:lnTo>
                    <a:pt x="326" y="418"/>
                  </a:lnTo>
                  <a:lnTo>
                    <a:pt x="326" y="425"/>
                  </a:lnTo>
                  <a:lnTo>
                    <a:pt x="340" y="439"/>
                  </a:lnTo>
                  <a:lnTo>
                    <a:pt x="340" y="453"/>
                  </a:lnTo>
                  <a:lnTo>
                    <a:pt x="355" y="467"/>
                  </a:lnTo>
                  <a:lnTo>
                    <a:pt x="355" y="481"/>
                  </a:lnTo>
                  <a:lnTo>
                    <a:pt x="369" y="496"/>
                  </a:lnTo>
                  <a:lnTo>
                    <a:pt x="369" y="510"/>
                  </a:lnTo>
                  <a:lnTo>
                    <a:pt x="383" y="524"/>
                  </a:lnTo>
                  <a:lnTo>
                    <a:pt x="383" y="545"/>
                  </a:lnTo>
                  <a:lnTo>
                    <a:pt x="397" y="559"/>
                  </a:lnTo>
                  <a:lnTo>
                    <a:pt x="397" y="574"/>
                  </a:lnTo>
                  <a:lnTo>
                    <a:pt x="411" y="588"/>
                  </a:lnTo>
                  <a:lnTo>
                    <a:pt x="411" y="609"/>
                  </a:lnTo>
                  <a:lnTo>
                    <a:pt x="425" y="623"/>
                  </a:lnTo>
                  <a:lnTo>
                    <a:pt x="425" y="637"/>
                  </a:lnTo>
                  <a:lnTo>
                    <a:pt x="433" y="644"/>
                  </a:lnTo>
                  <a:lnTo>
                    <a:pt x="433" y="659"/>
                  </a:lnTo>
                  <a:lnTo>
                    <a:pt x="440" y="666"/>
                  </a:lnTo>
                  <a:lnTo>
                    <a:pt x="440" y="651"/>
                  </a:lnTo>
                  <a:lnTo>
                    <a:pt x="454" y="637"/>
                  </a:lnTo>
                  <a:lnTo>
                    <a:pt x="454" y="623"/>
                  </a:lnTo>
                  <a:lnTo>
                    <a:pt x="468" y="609"/>
                  </a:lnTo>
                  <a:lnTo>
                    <a:pt x="468" y="595"/>
                  </a:lnTo>
                  <a:lnTo>
                    <a:pt x="482" y="581"/>
                  </a:lnTo>
                  <a:lnTo>
                    <a:pt x="482" y="574"/>
                  </a:lnTo>
                  <a:lnTo>
                    <a:pt x="496" y="559"/>
                  </a:lnTo>
                  <a:lnTo>
                    <a:pt x="496" y="545"/>
                  </a:lnTo>
                  <a:lnTo>
                    <a:pt x="503" y="538"/>
                  </a:lnTo>
                  <a:lnTo>
                    <a:pt x="511" y="531"/>
                  </a:lnTo>
                  <a:lnTo>
                    <a:pt x="525" y="517"/>
                  </a:lnTo>
                  <a:lnTo>
                    <a:pt x="525" y="510"/>
                  </a:lnTo>
                  <a:lnTo>
                    <a:pt x="532" y="503"/>
                  </a:lnTo>
                  <a:lnTo>
                    <a:pt x="539" y="503"/>
                  </a:lnTo>
                  <a:lnTo>
                    <a:pt x="546" y="496"/>
                  </a:lnTo>
                  <a:lnTo>
                    <a:pt x="553" y="489"/>
                  </a:lnTo>
                  <a:lnTo>
                    <a:pt x="560" y="489"/>
                  </a:lnTo>
                  <a:lnTo>
                    <a:pt x="567" y="481"/>
                  </a:lnTo>
                  <a:lnTo>
                    <a:pt x="574" y="481"/>
                  </a:lnTo>
                  <a:lnTo>
                    <a:pt x="581" y="481"/>
                  </a:lnTo>
                  <a:lnTo>
                    <a:pt x="588" y="481"/>
                  </a:lnTo>
                  <a:lnTo>
                    <a:pt x="596" y="481"/>
                  </a:lnTo>
                  <a:lnTo>
                    <a:pt x="603" y="489"/>
                  </a:lnTo>
                  <a:lnTo>
                    <a:pt x="610" y="489"/>
                  </a:lnTo>
                  <a:lnTo>
                    <a:pt x="617" y="489"/>
                  </a:lnTo>
                  <a:lnTo>
                    <a:pt x="624" y="496"/>
                  </a:lnTo>
                  <a:lnTo>
                    <a:pt x="631" y="503"/>
                  </a:lnTo>
                  <a:lnTo>
                    <a:pt x="638" y="510"/>
                  </a:lnTo>
                  <a:lnTo>
                    <a:pt x="645" y="510"/>
                  </a:lnTo>
                  <a:lnTo>
                    <a:pt x="652" y="517"/>
                  </a:lnTo>
                  <a:lnTo>
                    <a:pt x="659" y="524"/>
                  </a:lnTo>
                  <a:lnTo>
                    <a:pt x="674" y="538"/>
                  </a:lnTo>
                  <a:lnTo>
                    <a:pt x="674" y="545"/>
                  </a:lnTo>
                  <a:lnTo>
                    <a:pt x="681" y="552"/>
                  </a:lnTo>
                  <a:lnTo>
                    <a:pt x="688" y="559"/>
                  </a:lnTo>
                  <a:lnTo>
                    <a:pt x="702" y="574"/>
                  </a:lnTo>
                  <a:lnTo>
                    <a:pt x="702" y="581"/>
                  </a:lnTo>
                  <a:lnTo>
                    <a:pt x="716" y="595"/>
                  </a:lnTo>
                </a:path>
              </a:pathLst>
            </a:custGeom>
            <a:noFill/>
            <a:ln w="28575" cmpd="sng">
              <a:solidFill>
                <a:srgbClr val="FF0000"/>
              </a:solidFill>
              <a:prstDash val="solid"/>
              <a:round/>
              <a:headEnd/>
              <a:tailEnd/>
            </a:ln>
          </p:spPr>
          <p:txBody>
            <a:bodyPr/>
            <a:lstStyle/>
            <a:p>
              <a:endParaRPr lang="en-US"/>
            </a:p>
          </p:txBody>
        </p:sp>
        <p:sp>
          <p:nvSpPr>
            <p:cNvPr id="52255" name="Freeform 81"/>
            <p:cNvSpPr>
              <a:spLocks/>
            </p:cNvSpPr>
            <p:nvPr/>
          </p:nvSpPr>
          <p:spPr bwMode="auto">
            <a:xfrm>
              <a:off x="4234" y="2697"/>
              <a:ext cx="872" cy="135"/>
            </a:xfrm>
            <a:custGeom>
              <a:avLst/>
              <a:gdLst>
                <a:gd name="T0" fmla="*/ 7 w 872"/>
                <a:gd name="T1" fmla="*/ 78 h 135"/>
                <a:gd name="T2" fmla="*/ 35 w 872"/>
                <a:gd name="T3" fmla="*/ 113 h 135"/>
                <a:gd name="T4" fmla="*/ 43 w 872"/>
                <a:gd name="T5" fmla="*/ 135 h 135"/>
                <a:gd name="T6" fmla="*/ 64 w 872"/>
                <a:gd name="T7" fmla="*/ 106 h 135"/>
                <a:gd name="T8" fmla="*/ 85 w 872"/>
                <a:gd name="T9" fmla="*/ 78 h 135"/>
                <a:gd name="T10" fmla="*/ 99 w 872"/>
                <a:gd name="T11" fmla="*/ 57 h 135"/>
                <a:gd name="T12" fmla="*/ 121 w 872"/>
                <a:gd name="T13" fmla="*/ 35 h 135"/>
                <a:gd name="T14" fmla="*/ 142 w 872"/>
                <a:gd name="T15" fmla="*/ 21 h 135"/>
                <a:gd name="T16" fmla="*/ 163 w 872"/>
                <a:gd name="T17" fmla="*/ 7 h 135"/>
                <a:gd name="T18" fmla="*/ 184 w 872"/>
                <a:gd name="T19" fmla="*/ 0 h 135"/>
                <a:gd name="T20" fmla="*/ 206 w 872"/>
                <a:gd name="T21" fmla="*/ 7 h 135"/>
                <a:gd name="T22" fmla="*/ 227 w 872"/>
                <a:gd name="T23" fmla="*/ 7 h 135"/>
                <a:gd name="T24" fmla="*/ 248 w 872"/>
                <a:gd name="T25" fmla="*/ 21 h 135"/>
                <a:gd name="T26" fmla="*/ 269 w 872"/>
                <a:gd name="T27" fmla="*/ 35 h 135"/>
                <a:gd name="T28" fmla="*/ 291 w 872"/>
                <a:gd name="T29" fmla="*/ 57 h 135"/>
                <a:gd name="T30" fmla="*/ 312 w 872"/>
                <a:gd name="T31" fmla="*/ 78 h 135"/>
                <a:gd name="T32" fmla="*/ 333 w 872"/>
                <a:gd name="T33" fmla="*/ 99 h 135"/>
                <a:gd name="T34" fmla="*/ 354 w 872"/>
                <a:gd name="T35" fmla="*/ 120 h 135"/>
                <a:gd name="T36" fmla="*/ 369 w 872"/>
                <a:gd name="T37" fmla="*/ 120 h 135"/>
                <a:gd name="T38" fmla="*/ 390 w 872"/>
                <a:gd name="T39" fmla="*/ 99 h 135"/>
                <a:gd name="T40" fmla="*/ 411 w 872"/>
                <a:gd name="T41" fmla="*/ 78 h 135"/>
                <a:gd name="T42" fmla="*/ 432 w 872"/>
                <a:gd name="T43" fmla="*/ 64 h 135"/>
                <a:gd name="T44" fmla="*/ 454 w 872"/>
                <a:gd name="T45" fmla="*/ 50 h 135"/>
                <a:gd name="T46" fmla="*/ 475 w 872"/>
                <a:gd name="T47" fmla="*/ 43 h 135"/>
                <a:gd name="T48" fmla="*/ 496 w 872"/>
                <a:gd name="T49" fmla="*/ 35 h 135"/>
                <a:gd name="T50" fmla="*/ 517 w 872"/>
                <a:gd name="T51" fmla="*/ 28 h 135"/>
                <a:gd name="T52" fmla="*/ 539 w 872"/>
                <a:gd name="T53" fmla="*/ 35 h 135"/>
                <a:gd name="T54" fmla="*/ 560 w 872"/>
                <a:gd name="T55" fmla="*/ 43 h 135"/>
                <a:gd name="T56" fmla="*/ 581 w 872"/>
                <a:gd name="T57" fmla="*/ 50 h 135"/>
                <a:gd name="T58" fmla="*/ 602 w 872"/>
                <a:gd name="T59" fmla="*/ 64 h 135"/>
                <a:gd name="T60" fmla="*/ 624 w 872"/>
                <a:gd name="T61" fmla="*/ 78 h 135"/>
                <a:gd name="T62" fmla="*/ 645 w 872"/>
                <a:gd name="T63" fmla="*/ 99 h 135"/>
                <a:gd name="T64" fmla="*/ 666 w 872"/>
                <a:gd name="T65" fmla="*/ 113 h 135"/>
                <a:gd name="T66" fmla="*/ 695 w 872"/>
                <a:gd name="T67" fmla="*/ 128 h 135"/>
                <a:gd name="T68" fmla="*/ 709 w 872"/>
                <a:gd name="T69" fmla="*/ 106 h 135"/>
                <a:gd name="T70" fmla="*/ 730 w 872"/>
                <a:gd name="T71" fmla="*/ 92 h 135"/>
                <a:gd name="T72" fmla="*/ 751 w 872"/>
                <a:gd name="T73" fmla="*/ 78 h 135"/>
                <a:gd name="T74" fmla="*/ 772 w 872"/>
                <a:gd name="T75" fmla="*/ 64 h 135"/>
                <a:gd name="T76" fmla="*/ 794 w 872"/>
                <a:gd name="T77" fmla="*/ 57 h 135"/>
                <a:gd name="T78" fmla="*/ 815 w 872"/>
                <a:gd name="T79" fmla="*/ 50 h 135"/>
                <a:gd name="T80" fmla="*/ 836 w 872"/>
                <a:gd name="T81" fmla="*/ 50 h 135"/>
                <a:gd name="T82" fmla="*/ 858 w 872"/>
                <a:gd name="T83" fmla="*/ 50 h 13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72"/>
                <a:gd name="T127" fmla="*/ 0 h 135"/>
                <a:gd name="T128" fmla="*/ 872 w 872"/>
                <a:gd name="T129" fmla="*/ 135 h 13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72" h="135">
                  <a:moveTo>
                    <a:pt x="0" y="64"/>
                  </a:moveTo>
                  <a:lnTo>
                    <a:pt x="0" y="71"/>
                  </a:lnTo>
                  <a:lnTo>
                    <a:pt x="7" y="78"/>
                  </a:lnTo>
                  <a:lnTo>
                    <a:pt x="21" y="92"/>
                  </a:lnTo>
                  <a:lnTo>
                    <a:pt x="21" y="99"/>
                  </a:lnTo>
                  <a:lnTo>
                    <a:pt x="35" y="113"/>
                  </a:lnTo>
                  <a:lnTo>
                    <a:pt x="35" y="120"/>
                  </a:lnTo>
                  <a:lnTo>
                    <a:pt x="43" y="128"/>
                  </a:lnTo>
                  <a:lnTo>
                    <a:pt x="43" y="135"/>
                  </a:lnTo>
                  <a:lnTo>
                    <a:pt x="43" y="128"/>
                  </a:lnTo>
                  <a:lnTo>
                    <a:pt x="50" y="120"/>
                  </a:lnTo>
                  <a:lnTo>
                    <a:pt x="64" y="106"/>
                  </a:lnTo>
                  <a:lnTo>
                    <a:pt x="64" y="99"/>
                  </a:lnTo>
                  <a:lnTo>
                    <a:pt x="71" y="92"/>
                  </a:lnTo>
                  <a:lnTo>
                    <a:pt x="85" y="78"/>
                  </a:lnTo>
                  <a:lnTo>
                    <a:pt x="85" y="71"/>
                  </a:lnTo>
                  <a:lnTo>
                    <a:pt x="92" y="64"/>
                  </a:lnTo>
                  <a:lnTo>
                    <a:pt x="99" y="57"/>
                  </a:lnTo>
                  <a:lnTo>
                    <a:pt x="106" y="50"/>
                  </a:lnTo>
                  <a:lnTo>
                    <a:pt x="113" y="43"/>
                  </a:lnTo>
                  <a:lnTo>
                    <a:pt x="121" y="35"/>
                  </a:lnTo>
                  <a:lnTo>
                    <a:pt x="128" y="28"/>
                  </a:lnTo>
                  <a:lnTo>
                    <a:pt x="135" y="21"/>
                  </a:lnTo>
                  <a:lnTo>
                    <a:pt x="142" y="21"/>
                  </a:lnTo>
                  <a:lnTo>
                    <a:pt x="149" y="14"/>
                  </a:lnTo>
                  <a:lnTo>
                    <a:pt x="156" y="14"/>
                  </a:lnTo>
                  <a:lnTo>
                    <a:pt x="163" y="7"/>
                  </a:lnTo>
                  <a:lnTo>
                    <a:pt x="170" y="7"/>
                  </a:lnTo>
                  <a:lnTo>
                    <a:pt x="177" y="7"/>
                  </a:lnTo>
                  <a:lnTo>
                    <a:pt x="184" y="0"/>
                  </a:lnTo>
                  <a:lnTo>
                    <a:pt x="191" y="0"/>
                  </a:lnTo>
                  <a:lnTo>
                    <a:pt x="198" y="0"/>
                  </a:lnTo>
                  <a:lnTo>
                    <a:pt x="206" y="7"/>
                  </a:lnTo>
                  <a:lnTo>
                    <a:pt x="213" y="7"/>
                  </a:lnTo>
                  <a:lnTo>
                    <a:pt x="220" y="7"/>
                  </a:lnTo>
                  <a:lnTo>
                    <a:pt x="227" y="7"/>
                  </a:lnTo>
                  <a:lnTo>
                    <a:pt x="234" y="14"/>
                  </a:lnTo>
                  <a:lnTo>
                    <a:pt x="241" y="14"/>
                  </a:lnTo>
                  <a:lnTo>
                    <a:pt x="248" y="21"/>
                  </a:lnTo>
                  <a:lnTo>
                    <a:pt x="255" y="28"/>
                  </a:lnTo>
                  <a:lnTo>
                    <a:pt x="262" y="28"/>
                  </a:lnTo>
                  <a:lnTo>
                    <a:pt x="269" y="35"/>
                  </a:lnTo>
                  <a:lnTo>
                    <a:pt x="276" y="43"/>
                  </a:lnTo>
                  <a:lnTo>
                    <a:pt x="283" y="50"/>
                  </a:lnTo>
                  <a:lnTo>
                    <a:pt x="291" y="57"/>
                  </a:lnTo>
                  <a:lnTo>
                    <a:pt x="298" y="64"/>
                  </a:lnTo>
                  <a:lnTo>
                    <a:pt x="305" y="71"/>
                  </a:lnTo>
                  <a:lnTo>
                    <a:pt x="312" y="78"/>
                  </a:lnTo>
                  <a:lnTo>
                    <a:pt x="319" y="85"/>
                  </a:lnTo>
                  <a:lnTo>
                    <a:pt x="326" y="92"/>
                  </a:lnTo>
                  <a:lnTo>
                    <a:pt x="333" y="99"/>
                  </a:lnTo>
                  <a:lnTo>
                    <a:pt x="340" y="106"/>
                  </a:lnTo>
                  <a:lnTo>
                    <a:pt x="347" y="113"/>
                  </a:lnTo>
                  <a:lnTo>
                    <a:pt x="354" y="120"/>
                  </a:lnTo>
                  <a:lnTo>
                    <a:pt x="361" y="128"/>
                  </a:lnTo>
                  <a:lnTo>
                    <a:pt x="369" y="135"/>
                  </a:lnTo>
                  <a:lnTo>
                    <a:pt x="369" y="120"/>
                  </a:lnTo>
                  <a:lnTo>
                    <a:pt x="376" y="113"/>
                  </a:lnTo>
                  <a:lnTo>
                    <a:pt x="383" y="106"/>
                  </a:lnTo>
                  <a:lnTo>
                    <a:pt x="390" y="99"/>
                  </a:lnTo>
                  <a:lnTo>
                    <a:pt x="397" y="92"/>
                  </a:lnTo>
                  <a:lnTo>
                    <a:pt x="404" y="85"/>
                  </a:lnTo>
                  <a:lnTo>
                    <a:pt x="411" y="78"/>
                  </a:lnTo>
                  <a:lnTo>
                    <a:pt x="418" y="78"/>
                  </a:lnTo>
                  <a:lnTo>
                    <a:pt x="425" y="71"/>
                  </a:lnTo>
                  <a:lnTo>
                    <a:pt x="432" y="64"/>
                  </a:lnTo>
                  <a:lnTo>
                    <a:pt x="439" y="57"/>
                  </a:lnTo>
                  <a:lnTo>
                    <a:pt x="446" y="57"/>
                  </a:lnTo>
                  <a:lnTo>
                    <a:pt x="454" y="50"/>
                  </a:lnTo>
                  <a:lnTo>
                    <a:pt x="461" y="43"/>
                  </a:lnTo>
                  <a:lnTo>
                    <a:pt x="468" y="43"/>
                  </a:lnTo>
                  <a:lnTo>
                    <a:pt x="475" y="43"/>
                  </a:lnTo>
                  <a:lnTo>
                    <a:pt x="482" y="35"/>
                  </a:lnTo>
                  <a:lnTo>
                    <a:pt x="489" y="35"/>
                  </a:lnTo>
                  <a:lnTo>
                    <a:pt x="496" y="35"/>
                  </a:lnTo>
                  <a:lnTo>
                    <a:pt x="503" y="35"/>
                  </a:lnTo>
                  <a:lnTo>
                    <a:pt x="510" y="28"/>
                  </a:lnTo>
                  <a:lnTo>
                    <a:pt x="517" y="28"/>
                  </a:lnTo>
                  <a:lnTo>
                    <a:pt x="524" y="35"/>
                  </a:lnTo>
                  <a:lnTo>
                    <a:pt x="532" y="35"/>
                  </a:lnTo>
                  <a:lnTo>
                    <a:pt x="539" y="35"/>
                  </a:lnTo>
                  <a:lnTo>
                    <a:pt x="546" y="35"/>
                  </a:lnTo>
                  <a:lnTo>
                    <a:pt x="553" y="35"/>
                  </a:lnTo>
                  <a:lnTo>
                    <a:pt x="560" y="43"/>
                  </a:lnTo>
                  <a:lnTo>
                    <a:pt x="567" y="43"/>
                  </a:lnTo>
                  <a:lnTo>
                    <a:pt x="574" y="50"/>
                  </a:lnTo>
                  <a:lnTo>
                    <a:pt x="581" y="50"/>
                  </a:lnTo>
                  <a:lnTo>
                    <a:pt x="588" y="57"/>
                  </a:lnTo>
                  <a:lnTo>
                    <a:pt x="595" y="57"/>
                  </a:lnTo>
                  <a:lnTo>
                    <a:pt x="602" y="64"/>
                  </a:lnTo>
                  <a:lnTo>
                    <a:pt x="609" y="71"/>
                  </a:lnTo>
                  <a:lnTo>
                    <a:pt x="617" y="78"/>
                  </a:lnTo>
                  <a:lnTo>
                    <a:pt x="624" y="78"/>
                  </a:lnTo>
                  <a:lnTo>
                    <a:pt x="631" y="85"/>
                  </a:lnTo>
                  <a:lnTo>
                    <a:pt x="638" y="92"/>
                  </a:lnTo>
                  <a:lnTo>
                    <a:pt x="645" y="99"/>
                  </a:lnTo>
                  <a:lnTo>
                    <a:pt x="652" y="106"/>
                  </a:lnTo>
                  <a:lnTo>
                    <a:pt x="659" y="113"/>
                  </a:lnTo>
                  <a:lnTo>
                    <a:pt x="666" y="113"/>
                  </a:lnTo>
                  <a:lnTo>
                    <a:pt x="673" y="120"/>
                  </a:lnTo>
                  <a:lnTo>
                    <a:pt x="680" y="128"/>
                  </a:lnTo>
                  <a:lnTo>
                    <a:pt x="695" y="128"/>
                  </a:lnTo>
                  <a:lnTo>
                    <a:pt x="695" y="120"/>
                  </a:lnTo>
                  <a:lnTo>
                    <a:pt x="702" y="113"/>
                  </a:lnTo>
                  <a:lnTo>
                    <a:pt x="709" y="106"/>
                  </a:lnTo>
                  <a:lnTo>
                    <a:pt x="716" y="106"/>
                  </a:lnTo>
                  <a:lnTo>
                    <a:pt x="723" y="99"/>
                  </a:lnTo>
                  <a:lnTo>
                    <a:pt x="730" y="92"/>
                  </a:lnTo>
                  <a:lnTo>
                    <a:pt x="737" y="85"/>
                  </a:lnTo>
                  <a:lnTo>
                    <a:pt x="744" y="85"/>
                  </a:lnTo>
                  <a:lnTo>
                    <a:pt x="751" y="78"/>
                  </a:lnTo>
                  <a:lnTo>
                    <a:pt x="758" y="71"/>
                  </a:lnTo>
                  <a:lnTo>
                    <a:pt x="765" y="71"/>
                  </a:lnTo>
                  <a:lnTo>
                    <a:pt x="772" y="64"/>
                  </a:lnTo>
                  <a:lnTo>
                    <a:pt x="780" y="64"/>
                  </a:lnTo>
                  <a:lnTo>
                    <a:pt x="787" y="57"/>
                  </a:lnTo>
                  <a:lnTo>
                    <a:pt x="794" y="57"/>
                  </a:lnTo>
                  <a:lnTo>
                    <a:pt x="801" y="57"/>
                  </a:lnTo>
                  <a:lnTo>
                    <a:pt x="808" y="57"/>
                  </a:lnTo>
                  <a:lnTo>
                    <a:pt x="815" y="50"/>
                  </a:lnTo>
                  <a:lnTo>
                    <a:pt x="822" y="50"/>
                  </a:lnTo>
                  <a:lnTo>
                    <a:pt x="829" y="50"/>
                  </a:lnTo>
                  <a:lnTo>
                    <a:pt x="836" y="50"/>
                  </a:lnTo>
                  <a:lnTo>
                    <a:pt x="843" y="50"/>
                  </a:lnTo>
                  <a:lnTo>
                    <a:pt x="850" y="50"/>
                  </a:lnTo>
                  <a:lnTo>
                    <a:pt x="858" y="50"/>
                  </a:lnTo>
                  <a:lnTo>
                    <a:pt x="865" y="50"/>
                  </a:lnTo>
                  <a:lnTo>
                    <a:pt x="872" y="57"/>
                  </a:lnTo>
                </a:path>
              </a:pathLst>
            </a:custGeom>
            <a:noFill/>
            <a:ln w="28575" cmpd="sng">
              <a:solidFill>
                <a:srgbClr val="FF0000"/>
              </a:solidFill>
              <a:prstDash val="solid"/>
              <a:round/>
              <a:headEnd/>
              <a:tailEnd/>
            </a:ln>
          </p:spPr>
          <p:txBody>
            <a:bodyPr/>
            <a:lstStyle/>
            <a:p>
              <a:endParaRPr lang="en-US"/>
            </a:p>
          </p:txBody>
        </p:sp>
        <p:sp>
          <p:nvSpPr>
            <p:cNvPr id="52256" name="Freeform 82"/>
            <p:cNvSpPr>
              <a:spLocks/>
            </p:cNvSpPr>
            <p:nvPr/>
          </p:nvSpPr>
          <p:spPr bwMode="auto">
            <a:xfrm>
              <a:off x="5106" y="2754"/>
              <a:ext cx="134" cy="78"/>
            </a:xfrm>
            <a:custGeom>
              <a:avLst/>
              <a:gdLst>
                <a:gd name="T0" fmla="*/ 0 w 134"/>
                <a:gd name="T1" fmla="*/ 0 h 78"/>
                <a:gd name="T2" fmla="*/ 7 w 134"/>
                <a:gd name="T3" fmla="*/ 0 h 78"/>
                <a:gd name="T4" fmla="*/ 14 w 134"/>
                <a:gd name="T5" fmla="*/ 0 h 78"/>
                <a:gd name="T6" fmla="*/ 21 w 134"/>
                <a:gd name="T7" fmla="*/ 7 h 78"/>
                <a:gd name="T8" fmla="*/ 28 w 134"/>
                <a:gd name="T9" fmla="*/ 7 h 78"/>
                <a:gd name="T10" fmla="*/ 35 w 134"/>
                <a:gd name="T11" fmla="*/ 14 h 78"/>
                <a:gd name="T12" fmla="*/ 42 w 134"/>
                <a:gd name="T13" fmla="*/ 14 h 78"/>
                <a:gd name="T14" fmla="*/ 49 w 134"/>
                <a:gd name="T15" fmla="*/ 21 h 78"/>
                <a:gd name="T16" fmla="*/ 56 w 134"/>
                <a:gd name="T17" fmla="*/ 21 h 78"/>
                <a:gd name="T18" fmla="*/ 63 w 134"/>
                <a:gd name="T19" fmla="*/ 28 h 78"/>
                <a:gd name="T20" fmla="*/ 71 w 134"/>
                <a:gd name="T21" fmla="*/ 28 h 78"/>
                <a:gd name="T22" fmla="*/ 78 w 134"/>
                <a:gd name="T23" fmla="*/ 35 h 78"/>
                <a:gd name="T24" fmla="*/ 85 w 134"/>
                <a:gd name="T25" fmla="*/ 42 h 78"/>
                <a:gd name="T26" fmla="*/ 92 w 134"/>
                <a:gd name="T27" fmla="*/ 42 h 78"/>
                <a:gd name="T28" fmla="*/ 99 w 134"/>
                <a:gd name="T29" fmla="*/ 49 h 78"/>
                <a:gd name="T30" fmla="*/ 106 w 134"/>
                <a:gd name="T31" fmla="*/ 56 h 78"/>
                <a:gd name="T32" fmla="*/ 113 w 134"/>
                <a:gd name="T33" fmla="*/ 63 h 78"/>
                <a:gd name="T34" fmla="*/ 120 w 134"/>
                <a:gd name="T35" fmla="*/ 63 h 78"/>
                <a:gd name="T36" fmla="*/ 127 w 134"/>
                <a:gd name="T37" fmla="*/ 71 h 78"/>
                <a:gd name="T38" fmla="*/ 134 w 134"/>
                <a:gd name="T39" fmla="*/ 78 h 7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34"/>
                <a:gd name="T61" fmla="*/ 0 h 78"/>
                <a:gd name="T62" fmla="*/ 134 w 134"/>
                <a:gd name="T63" fmla="*/ 78 h 7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34" h="78">
                  <a:moveTo>
                    <a:pt x="0" y="0"/>
                  </a:moveTo>
                  <a:lnTo>
                    <a:pt x="7" y="0"/>
                  </a:lnTo>
                  <a:lnTo>
                    <a:pt x="14" y="0"/>
                  </a:lnTo>
                  <a:lnTo>
                    <a:pt x="21" y="7"/>
                  </a:lnTo>
                  <a:lnTo>
                    <a:pt x="28" y="7"/>
                  </a:lnTo>
                  <a:lnTo>
                    <a:pt x="35" y="14"/>
                  </a:lnTo>
                  <a:lnTo>
                    <a:pt x="42" y="14"/>
                  </a:lnTo>
                  <a:lnTo>
                    <a:pt x="49" y="21"/>
                  </a:lnTo>
                  <a:lnTo>
                    <a:pt x="56" y="21"/>
                  </a:lnTo>
                  <a:lnTo>
                    <a:pt x="63" y="28"/>
                  </a:lnTo>
                  <a:lnTo>
                    <a:pt x="71" y="28"/>
                  </a:lnTo>
                  <a:lnTo>
                    <a:pt x="78" y="35"/>
                  </a:lnTo>
                  <a:lnTo>
                    <a:pt x="85" y="42"/>
                  </a:lnTo>
                  <a:lnTo>
                    <a:pt x="92" y="42"/>
                  </a:lnTo>
                  <a:lnTo>
                    <a:pt x="99" y="49"/>
                  </a:lnTo>
                  <a:lnTo>
                    <a:pt x="106" y="56"/>
                  </a:lnTo>
                  <a:lnTo>
                    <a:pt x="113" y="63"/>
                  </a:lnTo>
                  <a:lnTo>
                    <a:pt x="120" y="63"/>
                  </a:lnTo>
                  <a:lnTo>
                    <a:pt x="127" y="71"/>
                  </a:lnTo>
                  <a:lnTo>
                    <a:pt x="134" y="78"/>
                  </a:lnTo>
                </a:path>
              </a:pathLst>
            </a:custGeom>
            <a:noFill/>
            <a:ln w="28575" cmpd="sng">
              <a:solidFill>
                <a:srgbClr val="FF0000"/>
              </a:solidFill>
              <a:prstDash val="solid"/>
              <a:round/>
              <a:headEnd/>
              <a:tailEnd/>
            </a:ln>
          </p:spPr>
          <p:txBody>
            <a:bodyPr/>
            <a:lstStyle/>
            <a:p>
              <a:endParaRPr lang="en-US"/>
            </a:p>
          </p:txBody>
        </p:sp>
        <p:sp>
          <p:nvSpPr>
            <p:cNvPr id="52257" name="Freeform 83"/>
            <p:cNvSpPr>
              <a:spLocks/>
            </p:cNvSpPr>
            <p:nvPr/>
          </p:nvSpPr>
          <p:spPr bwMode="auto">
            <a:xfrm>
              <a:off x="436" y="2747"/>
              <a:ext cx="893" cy="78"/>
            </a:xfrm>
            <a:custGeom>
              <a:avLst/>
              <a:gdLst>
                <a:gd name="T0" fmla="*/ 7 w 893"/>
                <a:gd name="T1" fmla="*/ 70 h 78"/>
                <a:gd name="T2" fmla="*/ 28 w 893"/>
                <a:gd name="T3" fmla="*/ 56 h 78"/>
                <a:gd name="T4" fmla="*/ 49 w 893"/>
                <a:gd name="T5" fmla="*/ 49 h 78"/>
                <a:gd name="T6" fmla="*/ 71 w 893"/>
                <a:gd name="T7" fmla="*/ 35 h 78"/>
                <a:gd name="T8" fmla="*/ 92 w 893"/>
                <a:gd name="T9" fmla="*/ 28 h 78"/>
                <a:gd name="T10" fmla="*/ 113 w 893"/>
                <a:gd name="T11" fmla="*/ 28 h 78"/>
                <a:gd name="T12" fmla="*/ 134 w 893"/>
                <a:gd name="T13" fmla="*/ 21 h 78"/>
                <a:gd name="T14" fmla="*/ 156 w 893"/>
                <a:gd name="T15" fmla="*/ 21 h 78"/>
                <a:gd name="T16" fmla="*/ 177 w 893"/>
                <a:gd name="T17" fmla="*/ 21 h 78"/>
                <a:gd name="T18" fmla="*/ 198 w 893"/>
                <a:gd name="T19" fmla="*/ 28 h 78"/>
                <a:gd name="T20" fmla="*/ 219 w 893"/>
                <a:gd name="T21" fmla="*/ 35 h 78"/>
                <a:gd name="T22" fmla="*/ 241 w 893"/>
                <a:gd name="T23" fmla="*/ 42 h 78"/>
                <a:gd name="T24" fmla="*/ 262 w 893"/>
                <a:gd name="T25" fmla="*/ 56 h 78"/>
                <a:gd name="T26" fmla="*/ 283 w 893"/>
                <a:gd name="T27" fmla="*/ 63 h 78"/>
                <a:gd name="T28" fmla="*/ 304 w 893"/>
                <a:gd name="T29" fmla="*/ 78 h 78"/>
                <a:gd name="T30" fmla="*/ 326 w 893"/>
                <a:gd name="T31" fmla="*/ 70 h 78"/>
                <a:gd name="T32" fmla="*/ 347 w 893"/>
                <a:gd name="T33" fmla="*/ 56 h 78"/>
                <a:gd name="T34" fmla="*/ 368 w 893"/>
                <a:gd name="T35" fmla="*/ 42 h 78"/>
                <a:gd name="T36" fmla="*/ 389 w 893"/>
                <a:gd name="T37" fmla="*/ 35 h 78"/>
                <a:gd name="T38" fmla="*/ 411 w 893"/>
                <a:gd name="T39" fmla="*/ 21 h 78"/>
                <a:gd name="T40" fmla="*/ 432 w 893"/>
                <a:gd name="T41" fmla="*/ 21 h 78"/>
                <a:gd name="T42" fmla="*/ 453 w 893"/>
                <a:gd name="T43" fmla="*/ 14 h 78"/>
                <a:gd name="T44" fmla="*/ 474 w 893"/>
                <a:gd name="T45" fmla="*/ 14 h 78"/>
                <a:gd name="T46" fmla="*/ 496 w 893"/>
                <a:gd name="T47" fmla="*/ 14 h 78"/>
                <a:gd name="T48" fmla="*/ 517 w 893"/>
                <a:gd name="T49" fmla="*/ 21 h 78"/>
                <a:gd name="T50" fmla="*/ 538 w 893"/>
                <a:gd name="T51" fmla="*/ 28 h 78"/>
                <a:gd name="T52" fmla="*/ 559 w 893"/>
                <a:gd name="T53" fmla="*/ 35 h 78"/>
                <a:gd name="T54" fmla="*/ 581 w 893"/>
                <a:gd name="T55" fmla="*/ 49 h 78"/>
                <a:gd name="T56" fmla="*/ 602 w 893"/>
                <a:gd name="T57" fmla="*/ 63 h 78"/>
                <a:gd name="T58" fmla="*/ 623 w 893"/>
                <a:gd name="T59" fmla="*/ 78 h 78"/>
                <a:gd name="T60" fmla="*/ 645 w 893"/>
                <a:gd name="T61" fmla="*/ 70 h 78"/>
                <a:gd name="T62" fmla="*/ 666 w 893"/>
                <a:gd name="T63" fmla="*/ 56 h 78"/>
                <a:gd name="T64" fmla="*/ 687 w 893"/>
                <a:gd name="T65" fmla="*/ 42 h 78"/>
                <a:gd name="T66" fmla="*/ 708 w 893"/>
                <a:gd name="T67" fmla="*/ 28 h 78"/>
                <a:gd name="T68" fmla="*/ 730 w 893"/>
                <a:gd name="T69" fmla="*/ 14 h 78"/>
                <a:gd name="T70" fmla="*/ 751 w 893"/>
                <a:gd name="T71" fmla="*/ 7 h 78"/>
                <a:gd name="T72" fmla="*/ 772 w 893"/>
                <a:gd name="T73" fmla="*/ 0 h 78"/>
                <a:gd name="T74" fmla="*/ 793 w 893"/>
                <a:gd name="T75" fmla="*/ 0 h 78"/>
                <a:gd name="T76" fmla="*/ 815 w 893"/>
                <a:gd name="T77" fmla="*/ 0 h 78"/>
                <a:gd name="T78" fmla="*/ 836 w 893"/>
                <a:gd name="T79" fmla="*/ 7 h 78"/>
                <a:gd name="T80" fmla="*/ 857 w 893"/>
                <a:gd name="T81" fmla="*/ 14 h 78"/>
                <a:gd name="T82" fmla="*/ 878 w 893"/>
                <a:gd name="T83" fmla="*/ 28 h 7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93"/>
                <a:gd name="T127" fmla="*/ 0 h 78"/>
                <a:gd name="T128" fmla="*/ 893 w 893"/>
                <a:gd name="T129" fmla="*/ 78 h 7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93" h="78">
                  <a:moveTo>
                    <a:pt x="0" y="78"/>
                  </a:moveTo>
                  <a:lnTo>
                    <a:pt x="0" y="70"/>
                  </a:lnTo>
                  <a:lnTo>
                    <a:pt x="7" y="70"/>
                  </a:lnTo>
                  <a:lnTo>
                    <a:pt x="14" y="63"/>
                  </a:lnTo>
                  <a:lnTo>
                    <a:pt x="21" y="63"/>
                  </a:lnTo>
                  <a:lnTo>
                    <a:pt x="28" y="56"/>
                  </a:lnTo>
                  <a:lnTo>
                    <a:pt x="35" y="56"/>
                  </a:lnTo>
                  <a:lnTo>
                    <a:pt x="42" y="49"/>
                  </a:lnTo>
                  <a:lnTo>
                    <a:pt x="49" y="49"/>
                  </a:lnTo>
                  <a:lnTo>
                    <a:pt x="56" y="42"/>
                  </a:lnTo>
                  <a:lnTo>
                    <a:pt x="63" y="42"/>
                  </a:lnTo>
                  <a:lnTo>
                    <a:pt x="71" y="35"/>
                  </a:lnTo>
                  <a:lnTo>
                    <a:pt x="78" y="35"/>
                  </a:lnTo>
                  <a:lnTo>
                    <a:pt x="85" y="35"/>
                  </a:lnTo>
                  <a:lnTo>
                    <a:pt x="92" y="28"/>
                  </a:lnTo>
                  <a:lnTo>
                    <a:pt x="99" y="28"/>
                  </a:lnTo>
                  <a:lnTo>
                    <a:pt x="106" y="28"/>
                  </a:lnTo>
                  <a:lnTo>
                    <a:pt x="113" y="28"/>
                  </a:lnTo>
                  <a:lnTo>
                    <a:pt x="120" y="21"/>
                  </a:lnTo>
                  <a:lnTo>
                    <a:pt x="127" y="21"/>
                  </a:lnTo>
                  <a:lnTo>
                    <a:pt x="134" y="21"/>
                  </a:lnTo>
                  <a:lnTo>
                    <a:pt x="141" y="21"/>
                  </a:lnTo>
                  <a:lnTo>
                    <a:pt x="148" y="21"/>
                  </a:lnTo>
                  <a:lnTo>
                    <a:pt x="156" y="21"/>
                  </a:lnTo>
                  <a:lnTo>
                    <a:pt x="163" y="21"/>
                  </a:lnTo>
                  <a:lnTo>
                    <a:pt x="170" y="21"/>
                  </a:lnTo>
                  <a:lnTo>
                    <a:pt x="177" y="21"/>
                  </a:lnTo>
                  <a:lnTo>
                    <a:pt x="184" y="28"/>
                  </a:lnTo>
                  <a:lnTo>
                    <a:pt x="191" y="28"/>
                  </a:lnTo>
                  <a:lnTo>
                    <a:pt x="198" y="28"/>
                  </a:lnTo>
                  <a:lnTo>
                    <a:pt x="205" y="28"/>
                  </a:lnTo>
                  <a:lnTo>
                    <a:pt x="212" y="35"/>
                  </a:lnTo>
                  <a:lnTo>
                    <a:pt x="219" y="35"/>
                  </a:lnTo>
                  <a:lnTo>
                    <a:pt x="226" y="35"/>
                  </a:lnTo>
                  <a:lnTo>
                    <a:pt x="234" y="42"/>
                  </a:lnTo>
                  <a:lnTo>
                    <a:pt x="241" y="42"/>
                  </a:lnTo>
                  <a:lnTo>
                    <a:pt x="248" y="49"/>
                  </a:lnTo>
                  <a:lnTo>
                    <a:pt x="255" y="49"/>
                  </a:lnTo>
                  <a:lnTo>
                    <a:pt x="262" y="56"/>
                  </a:lnTo>
                  <a:lnTo>
                    <a:pt x="269" y="56"/>
                  </a:lnTo>
                  <a:lnTo>
                    <a:pt x="276" y="63"/>
                  </a:lnTo>
                  <a:lnTo>
                    <a:pt x="283" y="63"/>
                  </a:lnTo>
                  <a:lnTo>
                    <a:pt x="290" y="70"/>
                  </a:lnTo>
                  <a:lnTo>
                    <a:pt x="297" y="78"/>
                  </a:lnTo>
                  <a:lnTo>
                    <a:pt x="304" y="78"/>
                  </a:lnTo>
                  <a:lnTo>
                    <a:pt x="319" y="78"/>
                  </a:lnTo>
                  <a:lnTo>
                    <a:pt x="319" y="70"/>
                  </a:lnTo>
                  <a:lnTo>
                    <a:pt x="326" y="70"/>
                  </a:lnTo>
                  <a:lnTo>
                    <a:pt x="333" y="63"/>
                  </a:lnTo>
                  <a:lnTo>
                    <a:pt x="340" y="63"/>
                  </a:lnTo>
                  <a:lnTo>
                    <a:pt x="347" y="56"/>
                  </a:lnTo>
                  <a:lnTo>
                    <a:pt x="354" y="49"/>
                  </a:lnTo>
                  <a:lnTo>
                    <a:pt x="361" y="49"/>
                  </a:lnTo>
                  <a:lnTo>
                    <a:pt x="368" y="42"/>
                  </a:lnTo>
                  <a:lnTo>
                    <a:pt x="375" y="42"/>
                  </a:lnTo>
                  <a:lnTo>
                    <a:pt x="382" y="35"/>
                  </a:lnTo>
                  <a:lnTo>
                    <a:pt x="389" y="35"/>
                  </a:lnTo>
                  <a:lnTo>
                    <a:pt x="396" y="28"/>
                  </a:lnTo>
                  <a:lnTo>
                    <a:pt x="404" y="28"/>
                  </a:lnTo>
                  <a:lnTo>
                    <a:pt x="411" y="21"/>
                  </a:lnTo>
                  <a:lnTo>
                    <a:pt x="418" y="21"/>
                  </a:lnTo>
                  <a:lnTo>
                    <a:pt x="425" y="21"/>
                  </a:lnTo>
                  <a:lnTo>
                    <a:pt x="432" y="21"/>
                  </a:lnTo>
                  <a:lnTo>
                    <a:pt x="439" y="14"/>
                  </a:lnTo>
                  <a:lnTo>
                    <a:pt x="446" y="14"/>
                  </a:lnTo>
                  <a:lnTo>
                    <a:pt x="453" y="14"/>
                  </a:lnTo>
                  <a:lnTo>
                    <a:pt x="460" y="14"/>
                  </a:lnTo>
                  <a:lnTo>
                    <a:pt x="467" y="14"/>
                  </a:lnTo>
                  <a:lnTo>
                    <a:pt x="474" y="14"/>
                  </a:lnTo>
                  <a:lnTo>
                    <a:pt x="482" y="14"/>
                  </a:lnTo>
                  <a:lnTo>
                    <a:pt x="489" y="14"/>
                  </a:lnTo>
                  <a:lnTo>
                    <a:pt x="496" y="14"/>
                  </a:lnTo>
                  <a:lnTo>
                    <a:pt x="503" y="14"/>
                  </a:lnTo>
                  <a:lnTo>
                    <a:pt x="510" y="14"/>
                  </a:lnTo>
                  <a:lnTo>
                    <a:pt x="517" y="21"/>
                  </a:lnTo>
                  <a:lnTo>
                    <a:pt x="524" y="21"/>
                  </a:lnTo>
                  <a:lnTo>
                    <a:pt x="531" y="21"/>
                  </a:lnTo>
                  <a:lnTo>
                    <a:pt x="538" y="28"/>
                  </a:lnTo>
                  <a:lnTo>
                    <a:pt x="545" y="28"/>
                  </a:lnTo>
                  <a:lnTo>
                    <a:pt x="552" y="35"/>
                  </a:lnTo>
                  <a:lnTo>
                    <a:pt x="559" y="35"/>
                  </a:lnTo>
                  <a:lnTo>
                    <a:pt x="567" y="42"/>
                  </a:lnTo>
                  <a:lnTo>
                    <a:pt x="574" y="42"/>
                  </a:lnTo>
                  <a:lnTo>
                    <a:pt x="581" y="49"/>
                  </a:lnTo>
                  <a:lnTo>
                    <a:pt x="588" y="56"/>
                  </a:lnTo>
                  <a:lnTo>
                    <a:pt x="595" y="56"/>
                  </a:lnTo>
                  <a:lnTo>
                    <a:pt x="602" y="63"/>
                  </a:lnTo>
                  <a:lnTo>
                    <a:pt x="609" y="70"/>
                  </a:lnTo>
                  <a:lnTo>
                    <a:pt x="616" y="70"/>
                  </a:lnTo>
                  <a:lnTo>
                    <a:pt x="623" y="78"/>
                  </a:lnTo>
                  <a:lnTo>
                    <a:pt x="637" y="78"/>
                  </a:lnTo>
                  <a:lnTo>
                    <a:pt x="637" y="70"/>
                  </a:lnTo>
                  <a:lnTo>
                    <a:pt x="645" y="70"/>
                  </a:lnTo>
                  <a:lnTo>
                    <a:pt x="652" y="63"/>
                  </a:lnTo>
                  <a:lnTo>
                    <a:pt x="659" y="56"/>
                  </a:lnTo>
                  <a:lnTo>
                    <a:pt x="666" y="56"/>
                  </a:lnTo>
                  <a:lnTo>
                    <a:pt x="673" y="49"/>
                  </a:lnTo>
                  <a:lnTo>
                    <a:pt x="680" y="42"/>
                  </a:lnTo>
                  <a:lnTo>
                    <a:pt x="687" y="42"/>
                  </a:lnTo>
                  <a:lnTo>
                    <a:pt x="694" y="35"/>
                  </a:lnTo>
                  <a:lnTo>
                    <a:pt x="701" y="28"/>
                  </a:lnTo>
                  <a:lnTo>
                    <a:pt x="708" y="28"/>
                  </a:lnTo>
                  <a:lnTo>
                    <a:pt x="715" y="21"/>
                  </a:lnTo>
                  <a:lnTo>
                    <a:pt x="722" y="21"/>
                  </a:lnTo>
                  <a:lnTo>
                    <a:pt x="730" y="14"/>
                  </a:lnTo>
                  <a:lnTo>
                    <a:pt x="737" y="14"/>
                  </a:lnTo>
                  <a:lnTo>
                    <a:pt x="744" y="7"/>
                  </a:lnTo>
                  <a:lnTo>
                    <a:pt x="751" y="7"/>
                  </a:lnTo>
                  <a:lnTo>
                    <a:pt x="758" y="7"/>
                  </a:lnTo>
                  <a:lnTo>
                    <a:pt x="765" y="0"/>
                  </a:lnTo>
                  <a:lnTo>
                    <a:pt x="772" y="0"/>
                  </a:lnTo>
                  <a:lnTo>
                    <a:pt x="779" y="0"/>
                  </a:lnTo>
                  <a:lnTo>
                    <a:pt x="786" y="0"/>
                  </a:lnTo>
                  <a:lnTo>
                    <a:pt x="793" y="0"/>
                  </a:lnTo>
                  <a:lnTo>
                    <a:pt x="800" y="0"/>
                  </a:lnTo>
                  <a:lnTo>
                    <a:pt x="808" y="0"/>
                  </a:lnTo>
                  <a:lnTo>
                    <a:pt x="815" y="0"/>
                  </a:lnTo>
                  <a:lnTo>
                    <a:pt x="822" y="0"/>
                  </a:lnTo>
                  <a:lnTo>
                    <a:pt x="829" y="7"/>
                  </a:lnTo>
                  <a:lnTo>
                    <a:pt x="836" y="7"/>
                  </a:lnTo>
                  <a:lnTo>
                    <a:pt x="843" y="7"/>
                  </a:lnTo>
                  <a:lnTo>
                    <a:pt x="850" y="14"/>
                  </a:lnTo>
                  <a:lnTo>
                    <a:pt x="857" y="14"/>
                  </a:lnTo>
                  <a:lnTo>
                    <a:pt x="864" y="21"/>
                  </a:lnTo>
                  <a:lnTo>
                    <a:pt x="871" y="21"/>
                  </a:lnTo>
                  <a:lnTo>
                    <a:pt x="878" y="28"/>
                  </a:lnTo>
                  <a:lnTo>
                    <a:pt x="885" y="28"/>
                  </a:lnTo>
                  <a:lnTo>
                    <a:pt x="893" y="35"/>
                  </a:lnTo>
                </a:path>
              </a:pathLst>
            </a:custGeom>
            <a:noFill/>
            <a:ln w="28575" cmpd="sng">
              <a:solidFill>
                <a:srgbClr val="00FF00"/>
              </a:solidFill>
              <a:prstDash val="solid"/>
              <a:round/>
              <a:headEnd/>
              <a:tailEnd/>
            </a:ln>
          </p:spPr>
          <p:txBody>
            <a:bodyPr/>
            <a:lstStyle/>
            <a:p>
              <a:endParaRPr lang="en-US"/>
            </a:p>
          </p:txBody>
        </p:sp>
        <p:sp>
          <p:nvSpPr>
            <p:cNvPr id="52258" name="Freeform 84"/>
            <p:cNvSpPr>
              <a:spLocks/>
            </p:cNvSpPr>
            <p:nvPr/>
          </p:nvSpPr>
          <p:spPr bwMode="auto">
            <a:xfrm>
              <a:off x="1329" y="2647"/>
              <a:ext cx="885" cy="185"/>
            </a:xfrm>
            <a:custGeom>
              <a:avLst/>
              <a:gdLst>
                <a:gd name="T0" fmla="*/ 14 w 885"/>
                <a:gd name="T1" fmla="*/ 149 h 185"/>
                <a:gd name="T2" fmla="*/ 35 w 885"/>
                <a:gd name="T3" fmla="*/ 163 h 185"/>
                <a:gd name="T4" fmla="*/ 63 w 885"/>
                <a:gd name="T5" fmla="*/ 178 h 185"/>
                <a:gd name="T6" fmla="*/ 70 w 885"/>
                <a:gd name="T7" fmla="*/ 170 h 185"/>
                <a:gd name="T8" fmla="*/ 92 w 885"/>
                <a:gd name="T9" fmla="*/ 149 h 185"/>
                <a:gd name="T10" fmla="*/ 113 w 885"/>
                <a:gd name="T11" fmla="*/ 135 h 185"/>
                <a:gd name="T12" fmla="*/ 134 w 885"/>
                <a:gd name="T13" fmla="*/ 114 h 185"/>
                <a:gd name="T14" fmla="*/ 155 w 885"/>
                <a:gd name="T15" fmla="*/ 100 h 185"/>
                <a:gd name="T16" fmla="*/ 177 w 885"/>
                <a:gd name="T17" fmla="*/ 93 h 185"/>
                <a:gd name="T18" fmla="*/ 198 w 885"/>
                <a:gd name="T19" fmla="*/ 85 h 185"/>
                <a:gd name="T20" fmla="*/ 219 w 885"/>
                <a:gd name="T21" fmla="*/ 78 h 185"/>
                <a:gd name="T22" fmla="*/ 240 w 885"/>
                <a:gd name="T23" fmla="*/ 85 h 185"/>
                <a:gd name="T24" fmla="*/ 262 w 885"/>
                <a:gd name="T25" fmla="*/ 85 h 185"/>
                <a:gd name="T26" fmla="*/ 283 w 885"/>
                <a:gd name="T27" fmla="*/ 100 h 185"/>
                <a:gd name="T28" fmla="*/ 304 w 885"/>
                <a:gd name="T29" fmla="*/ 114 h 185"/>
                <a:gd name="T30" fmla="*/ 326 w 885"/>
                <a:gd name="T31" fmla="*/ 128 h 185"/>
                <a:gd name="T32" fmla="*/ 347 w 885"/>
                <a:gd name="T33" fmla="*/ 149 h 185"/>
                <a:gd name="T34" fmla="*/ 368 w 885"/>
                <a:gd name="T35" fmla="*/ 170 h 185"/>
                <a:gd name="T36" fmla="*/ 389 w 885"/>
                <a:gd name="T37" fmla="*/ 170 h 185"/>
                <a:gd name="T38" fmla="*/ 411 w 885"/>
                <a:gd name="T39" fmla="*/ 142 h 185"/>
                <a:gd name="T40" fmla="*/ 432 w 885"/>
                <a:gd name="T41" fmla="*/ 121 h 185"/>
                <a:gd name="T42" fmla="*/ 453 w 885"/>
                <a:gd name="T43" fmla="*/ 100 h 185"/>
                <a:gd name="T44" fmla="*/ 474 w 885"/>
                <a:gd name="T45" fmla="*/ 85 h 185"/>
                <a:gd name="T46" fmla="*/ 496 w 885"/>
                <a:gd name="T47" fmla="*/ 71 h 185"/>
                <a:gd name="T48" fmla="*/ 517 w 885"/>
                <a:gd name="T49" fmla="*/ 57 h 185"/>
                <a:gd name="T50" fmla="*/ 538 w 885"/>
                <a:gd name="T51" fmla="*/ 50 h 185"/>
                <a:gd name="T52" fmla="*/ 559 w 885"/>
                <a:gd name="T53" fmla="*/ 57 h 185"/>
                <a:gd name="T54" fmla="*/ 581 w 885"/>
                <a:gd name="T55" fmla="*/ 57 h 185"/>
                <a:gd name="T56" fmla="*/ 602 w 885"/>
                <a:gd name="T57" fmla="*/ 71 h 185"/>
                <a:gd name="T58" fmla="*/ 623 w 885"/>
                <a:gd name="T59" fmla="*/ 85 h 185"/>
                <a:gd name="T60" fmla="*/ 652 w 885"/>
                <a:gd name="T61" fmla="*/ 114 h 185"/>
                <a:gd name="T62" fmla="*/ 666 w 885"/>
                <a:gd name="T63" fmla="*/ 135 h 185"/>
                <a:gd name="T64" fmla="*/ 687 w 885"/>
                <a:gd name="T65" fmla="*/ 163 h 185"/>
                <a:gd name="T66" fmla="*/ 701 w 885"/>
                <a:gd name="T67" fmla="*/ 178 h 185"/>
                <a:gd name="T68" fmla="*/ 729 w 885"/>
                <a:gd name="T69" fmla="*/ 142 h 185"/>
                <a:gd name="T70" fmla="*/ 744 w 885"/>
                <a:gd name="T71" fmla="*/ 114 h 185"/>
                <a:gd name="T72" fmla="*/ 765 w 885"/>
                <a:gd name="T73" fmla="*/ 85 h 185"/>
                <a:gd name="T74" fmla="*/ 786 w 885"/>
                <a:gd name="T75" fmla="*/ 57 h 185"/>
                <a:gd name="T76" fmla="*/ 807 w 885"/>
                <a:gd name="T77" fmla="*/ 36 h 185"/>
                <a:gd name="T78" fmla="*/ 829 w 885"/>
                <a:gd name="T79" fmla="*/ 15 h 185"/>
                <a:gd name="T80" fmla="*/ 850 w 885"/>
                <a:gd name="T81" fmla="*/ 8 h 185"/>
                <a:gd name="T82" fmla="*/ 871 w 885"/>
                <a:gd name="T83" fmla="*/ 0 h 1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85"/>
                <a:gd name="T127" fmla="*/ 0 h 185"/>
                <a:gd name="T128" fmla="*/ 885 w 885"/>
                <a:gd name="T129" fmla="*/ 185 h 18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85" h="185">
                  <a:moveTo>
                    <a:pt x="0" y="135"/>
                  </a:moveTo>
                  <a:lnTo>
                    <a:pt x="7" y="142"/>
                  </a:lnTo>
                  <a:lnTo>
                    <a:pt x="14" y="149"/>
                  </a:lnTo>
                  <a:lnTo>
                    <a:pt x="21" y="149"/>
                  </a:lnTo>
                  <a:lnTo>
                    <a:pt x="28" y="156"/>
                  </a:lnTo>
                  <a:lnTo>
                    <a:pt x="35" y="163"/>
                  </a:lnTo>
                  <a:lnTo>
                    <a:pt x="42" y="170"/>
                  </a:lnTo>
                  <a:lnTo>
                    <a:pt x="49" y="178"/>
                  </a:lnTo>
                  <a:lnTo>
                    <a:pt x="63" y="178"/>
                  </a:lnTo>
                  <a:lnTo>
                    <a:pt x="56" y="178"/>
                  </a:lnTo>
                  <a:lnTo>
                    <a:pt x="63" y="178"/>
                  </a:lnTo>
                  <a:lnTo>
                    <a:pt x="70" y="170"/>
                  </a:lnTo>
                  <a:lnTo>
                    <a:pt x="78" y="163"/>
                  </a:lnTo>
                  <a:lnTo>
                    <a:pt x="85" y="156"/>
                  </a:lnTo>
                  <a:lnTo>
                    <a:pt x="92" y="149"/>
                  </a:lnTo>
                  <a:lnTo>
                    <a:pt x="99" y="142"/>
                  </a:lnTo>
                  <a:lnTo>
                    <a:pt x="106" y="135"/>
                  </a:lnTo>
                  <a:lnTo>
                    <a:pt x="113" y="135"/>
                  </a:lnTo>
                  <a:lnTo>
                    <a:pt x="120" y="128"/>
                  </a:lnTo>
                  <a:lnTo>
                    <a:pt x="127" y="121"/>
                  </a:lnTo>
                  <a:lnTo>
                    <a:pt x="134" y="114"/>
                  </a:lnTo>
                  <a:lnTo>
                    <a:pt x="141" y="114"/>
                  </a:lnTo>
                  <a:lnTo>
                    <a:pt x="148" y="107"/>
                  </a:lnTo>
                  <a:lnTo>
                    <a:pt x="155" y="100"/>
                  </a:lnTo>
                  <a:lnTo>
                    <a:pt x="163" y="100"/>
                  </a:lnTo>
                  <a:lnTo>
                    <a:pt x="170" y="93"/>
                  </a:lnTo>
                  <a:lnTo>
                    <a:pt x="177" y="93"/>
                  </a:lnTo>
                  <a:lnTo>
                    <a:pt x="184" y="85"/>
                  </a:lnTo>
                  <a:lnTo>
                    <a:pt x="191" y="85"/>
                  </a:lnTo>
                  <a:lnTo>
                    <a:pt x="198" y="85"/>
                  </a:lnTo>
                  <a:lnTo>
                    <a:pt x="205" y="85"/>
                  </a:lnTo>
                  <a:lnTo>
                    <a:pt x="212" y="85"/>
                  </a:lnTo>
                  <a:lnTo>
                    <a:pt x="219" y="78"/>
                  </a:lnTo>
                  <a:lnTo>
                    <a:pt x="226" y="78"/>
                  </a:lnTo>
                  <a:lnTo>
                    <a:pt x="233" y="85"/>
                  </a:lnTo>
                  <a:lnTo>
                    <a:pt x="240" y="85"/>
                  </a:lnTo>
                  <a:lnTo>
                    <a:pt x="248" y="85"/>
                  </a:lnTo>
                  <a:lnTo>
                    <a:pt x="255" y="85"/>
                  </a:lnTo>
                  <a:lnTo>
                    <a:pt x="262" y="85"/>
                  </a:lnTo>
                  <a:lnTo>
                    <a:pt x="269" y="93"/>
                  </a:lnTo>
                  <a:lnTo>
                    <a:pt x="276" y="93"/>
                  </a:lnTo>
                  <a:lnTo>
                    <a:pt x="283" y="100"/>
                  </a:lnTo>
                  <a:lnTo>
                    <a:pt x="290" y="100"/>
                  </a:lnTo>
                  <a:lnTo>
                    <a:pt x="297" y="107"/>
                  </a:lnTo>
                  <a:lnTo>
                    <a:pt x="304" y="114"/>
                  </a:lnTo>
                  <a:lnTo>
                    <a:pt x="311" y="121"/>
                  </a:lnTo>
                  <a:lnTo>
                    <a:pt x="318" y="121"/>
                  </a:lnTo>
                  <a:lnTo>
                    <a:pt x="326" y="128"/>
                  </a:lnTo>
                  <a:lnTo>
                    <a:pt x="333" y="135"/>
                  </a:lnTo>
                  <a:lnTo>
                    <a:pt x="340" y="142"/>
                  </a:lnTo>
                  <a:lnTo>
                    <a:pt x="347" y="149"/>
                  </a:lnTo>
                  <a:lnTo>
                    <a:pt x="354" y="156"/>
                  </a:lnTo>
                  <a:lnTo>
                    <a:pt x="361" y="163"/>
                  </a:lnTo>
                  <a:lnTo>
                    <a:pt x="368" y="170"/>
                  </a:lnTo>
                  <a:lnTo>
                    <a:pt x="375" y="178"/>
                  </a:lnTo>
                  <a:lnTo>
                    <a:pt x="389" y="178"/>
                  </a:lnTo>
                  <a:lnTo>
                    <a:pt x="389" y="170"/>
                  </a:lnTo>
                  <a:lnTo>
                    <a:pt x="403" y="156"/>
                  </a:lnTo>
                  <a:lnTo>
                    <a:pt x="403" y="149"/>
                  </a:lnTo>
                  <a:lnTo>
                    <a:pt x="411" y="142"/>
                  </a:lnTo>
                  <a:lnTo>
                    <a:pt x="418" y="135"/>
                  </a:lnTo>
                  <a:lnTo>
                    <a:pt x="425" y="128"/>
                  </a:lnTo>
                  <a:lnTo>
                    <a:pt x="432" y="121"/>
                  </a:lnTo>
                  <a:lnTo>
                    <a:pt x="439" y="114"/>
                  </a:lnTo>
                  <a:lnTo>
                    <a:pt x="446" y="107"/>
                  </a:lnTo>
                  <a:lnTo>
                    <a:pt x="453" y="100"/>
                  </a:lnTo>
                  <a:lnTo>
                    <a:pt x="460" y="93"/>
                  </a:lnTo>
                  <a:lnTo>
                    <a:pt x="467" y="85"/>
                  </a:lnTo>
                  <a:lnTo>
                    <a:pt x="474" y="85"/>
                  </a:lnTo>
                  <a:lnTo>
                    <a:pt x="481" y="78"/>
                  </a:lnTo>
                  <a:lnTo>
                    <a:pt x="489" y="71"/>
                  </a:lnTo>
                  <a:lnTo>
                    <a:pt x="496" y="71"/>
                  </a:lnTo>
                  <a:lnTo>
                    <a:pt x="503" y="64"/>
                  </a:lnTo>
                  <a:lnTo>
                    <a:pt x="510" y="64"/>
                  </a:lnTo>
                  <a:lnTo>
                    <a:pt x="517" y="57"/>
                  </a:lnTo>
                  <a:lnTo>
                    <a:pt x="524" y="57"/>
                  </a:lnTo>
                  <a:lnTo>
                    <a:pt x="531" y="57"/>
                  </a:lnTo>
                  <a:lnTo>
                    <a:pt x="538" y="50"/>
                  </a:lnTo>
                  <a:lnTo>
                    <a:pt x="545" y="50"/>
                  </a:lnTo>
                  <a:lnTo>
                    <a:pt x="552" y="50"/>
                  </a:lnTo>
                  <a:lnTo>
                    <a:pt x="559" y="57"/>
                  </a:lnTo>
                  <a:lnTo>
                    <a:pt x="566" y="57"/>
                  </a:lnTo>
                  <a:lnTo>
                    <a:pt x="574" y="57"/>
                  </a:lnTo>
                  <a:lnTo>
                    <a:pt x="581" y="57"/>
                  </a:lnTo>
                  <a:lnTo>
                    <a:pt x="588" y="64"/>
                  </a:lnTo>
                  <a:lnTo>
                    <a:pt x="595" y="64"/>
                  </a:lnTo>
                  <a:lnTo>
                    <a:pt x="602" y="71"/>
                  </a:lnTo>
                  <a:lnTo>
                    <a:pt x="609" y="78"/>
                  </a:lnTo>
                  <a:lnTo>
                    <a:pt x="616" y="85"/>
                  </a:lnTo>
                  <a:lnTo>
                    <a:pt x="623" y="85"/>
                  </a:lnTo>
                  <a:lnTo>
                    <a:pt x="630" y="93"/>
                  </a:lnTo>
                  <a:lnTo>
                    <a:pt x="637" y="100"/>
                  </a:lnTo>
                  <a:lnTo>
                    <a:pt x="652" y="114"/>
                  </a:lnTo>
                  <a:lnTo>
                    <a:pt x="652" y="121"/>
                  </a:lnTo>
                  <a:lnTo>
                    <a:pt x="659" y="128"/>
                  </a:lnTo>
                  <a:lnTo>
                    <a:pt x="666" y="135"/>
                  </a:lnTo>
                  <a:lnTo>
                    <a:pt x="673" y="142"/>
                  </a:lnTo>
                  <a:lnTo>
                    <a:pt x="687" y="156"/>
                  </a:lnTo>
                  <a:lnTo>
                    <a:pt x="687" y="163"/>
                  </a:lnTo>
                  <a:lnTo>
                    <a:pt x="701" y="178"/>
                  </a:lnTo>
                  <a:lnTo>
                    <a:pt x="701" y="185"/>
                  </a:lnTo>
                  <a:lnTo>
                    <a:pt x="701" y="178"/>
                  </a:lnTo>
                  <a:lnTo>
                    <a:pt x="715" y="163"/>
                  </a:lnTo>
                  <a:lnTo>
                    <a:pt x="715" y="156"/>
                  </a:lnTo>
                  <a:lnTo>
                    <a:pt x="729" y="142"/>
                  </a:lnTo>
                  <a:lnTo>
                    <a:pt x="729" y="135"/>
                  </a:lnTo>
                  <a:lnTo>
                    <a:pt x="744" y="121"/>
                  </a:lnTo>
                  <a:lnTo>
                    <a:pt x="744" y="114"/>
                  </a:lnTo>
                  <a:lnTo>
                    <a:pt x="751" y="107"/>
                  </a:lnTo>
                  <a:lnTo>
                    <a:pt x="765" y="93"/>
                  </a:lnTo>
                  <a:lnTo>
                    <a:pt x="765" y="85"/>
                  </a:lnTo>
                  <a:lnTo>
                    <a:pt x="779" y="71"/>
                  </a:lnTo>
                  <a:lnTo>
                    <a:pt x="779" y="64"/>
                  </a:lnTo>
                  <a:lnTo>
                    <a:pt x="786" y="57"/>
                  </a:lnTo>
                  <a:lnTo>
                    <a:pt x="793" y="50"/>
                  </a:lnTo>
                  <a:lnTo>
                    <a:pt x="800" y="43"/>
                  </a:lnTo>
                  <a:lnTo>
                    <a:pt x="807" y="36"/>
                  </a:lnTo>
                  <a:lnTo>
                    <a:pt x="815" y="29"/>
                  </a:lnTo>
                  <a:lnTo>
                    <a:pt x="822" y="22"/>
                  </a:lnTo>
                  <a:lnTo>
                    <a:pt x="829" y="15"/>
                  </a:lnTo>
                  <a:lnTo>
                    <a:pt x="836" y="15"/>
                  </a:lnTo>
                  <a:lnTo>
                    <a:pt x="843" y="8"/>
                  </a:lnTo>
                  <a:lnTo>
                    <a:pt x="850" y="8"/>
                  </a:lnTo>
                  <a:lnTo>
                    <a:pt x="857" y="0"/>
                  </a:lnTo>
                  <a:lnTo>
                    <a:pt x="864" y="0"/>
                  </a:lnTo>
                  <a:lnTo>
                    <a:pt x="871" y="0"/>
                  </a:lnTo>
                  <a:lnTo>
                    <a:pt x="878" y="0"/>
                  </a:lnTo>
                  <a:lnTo>
                    <a:pt x="885" y="0"/>
                  </a:lnTo>
                </a:path>
              </a:pathLst>
            </a:custGeom>
            <a:noFill/>
            <a:ln w="28575" cmpd="sng">
              <a:solidFill>
                <a:srgbClr val="00FF00"/>
              </a:solidFill>
              <a:prstDash val="solid"/>
              <a:round/>
              <a:headEnd/>
              <a:tailEnd/>
            </a:ln>
          </p:spPr>
          <p:txBody>
            <a:bodyPr/>
            <a:lstStyle/>
            <a:p>
              <a:endParaRPr lang="en-US"/>
            </a:p>
          </p:txBody>
        </p:sp>
        <p:sp>
          <p:nvSpPr>
            <p:cNvPr id="52259" name="Freeform 85"/>
            <p:cNvSpPr>
              <a:spLocks/>
            </p:cNvSpPr>
            <p:nvPr/>
          </p:nvSpPr>
          <p:spPr bwMode="auto">
            <a:xfrm>
              <a:off x="2214" y="1847"/>
              <a:ext cx="638" cy="985"/>
            </a:xfrm>
            <a:custGeom>
              <a:avLst/>
              <a:gdLst>
                <a:gd name="T0" fmla="*/ 15 w 638"/>
                <a:gd name="T1" fmla="*/ 808 h 985"/>
                <a:gd name="T2" fmla="*/ 36 w 638"/>
                <a:gd name="T3" fmla="*/ 822 h 985"/>
                <a:gd name="T4" fmla="*/ 57 w 638"/>
                <a:gd name="T5" fmla="*/ 843 h 985"/>
                <a:gd name="T6" fmla="*/ 78 w 638"/>
                <a:gd name="T7" fmla="*/ 871 h 985"/>
                <a:gd name="T8" fmla="*/ 107 w 638"/>
                <a:gd name="T9" fmla="*/ 914 h 985"/>
                <a:gd name="T10" fmla="*/ 121 w 638"/>
                <a:gd name="T11" fmla="*/ 949 h 985"/>
                <a:gd name="T12" fmla="*/ 135 w 638"/>
                <a:gd name="T13" fmla="*/ 978 h 985"/>
                <a:gd name="T14" fmla="*/ 149 w 638"/>
                <a:gd name="T15" fmla="*/ 963 h 985"/>
                <a:gd name="T16" fmla="*/ 156 w 638"/>
                <a:gd name="T17" fmla="*/ 935 h 985"/>
                <a:gd name="T18" fmla="*/ 178 w 638"/>
                <a:gd name="T19" fmla="*/ 900 h 985"/>
                <a:gd name="T20" fmla="*/ 185 w 638"/>
                <a:gd name="T21" fmla="*/ 864 h 985"/>
                <a:gd name="T22" fmla="*/ 213 w 638"/>
                <a:gd name="T23" fmla="*/ 822 h 985"/>
                <a:gd name="T24" fmla="*/ 227 w 638"/>
                <a:gd name="T25" fmla="*/ 772 h 985"/>
                <a:gd name="T26" fmla="*/ 248 w 638"/>
                <a:gd name="T27" fmla="*/ 737 h 985"/>
                <a:gd name="T28" fmla="*/ 270 w 638"/>
                <a:gd name="T29" fmla="*/ 708 h 985"/>
                <a:gd name="T30" fmla="*/ 291 w 638"/>
                <a:gd name="T31" fmla="*/ 687 h 985"/>
                <a:gd name="T32" fmla="*/ 312 w 638"/>
                <a:gd name="T33" fmla="*/ 680 h 985"/>
                <a:gd name="T34" fmla="*/ 333 w 638"/>
                <a:gd name="T35" fmla="*/ 680 h 985"/>
                <a:gd name="T36" fmla="*/ 362 w 638"/>
                <a:gd name="T37" fmla="*/ 701 h 985"/>
                <a:gd name="T38" fmla="*/ 383 w 638"/>
                <a:gd name="T39" fmla="*/ 730 h 985"/>
                <a:gd name="T40" fmla="*/ 397 w 638"/>
                <a:gd name="T41" fmla="*/ 779 h 985"/>
                <a:gd name="T42" fmla="*/ 418 w 638"/>
                <a:gd name="T43" fmla="*/ 822 h 985"/>
                <a:gd name="T44" fmla="*/ 426 w 638"/>
                <a:gd name="T45" fmla="*/ 864 h 985"/>
                <a:gd name="T46" fmla="*/ 440 w 638"/>
                <a:gd name="T47" fmla="*/ 900 h 985"/>
                <a:gd name="T48" fmla="*/ 447 w 638"/>
                <a:gd name="T49" fmla="*/ 942 h 985"/>
                <a:gd name="T50" fmla="*/ 461 w 638"/>
                <a:gd name="T51" fmla="*/ 985 h 985"/>
                <a:gd name="T52" fmla="*/ 468 w 638"/>
                <a:gd name="T53" fmla="*/ 921 h 985"/>
                <a:gd name="T54" fmla="*/ 482 w 638"/>
                <a:gd name="T55" fmla="*/ 885 h 985"/>
                <a:gd name="T56" fmla="*/ 489 w 638"/>
                <a:gd name="T57" fmla="*/ 815 h 985"/>
                <a:gd name="T58" fmla="*/ 504 w 638"/>
                <a:gd name="T59" fmla="*/ 772 h 985"/>
                <a:gd name="T60" fmla="*/ 511 w 638"/>
                <a:gd name="T61" fmla="*/ 701 h 985"/>
                <a:gd name="T62" fmla="*/ 525 w 638"/>
                <a:gd name="T63" fmla="*/ 659 h 985"/>
                <a:gd name="T64" fmla="*/ 532 w 638"/>
                <a:gd name="T65" fmla="*/ 581 h 985"/>
                <a:gd name="T66" fmla="*/ 546 w 638"/>
                <a:gd name="T67" fmla="*/ 531 h 985"/>
                <a:gd name="T68" fmla="*/ 553 w 638"/>
                <a:gd name="T69" fmla="*/ 453 h 985"/>
                <a:gd name="T70" fmla="*/ 567 w 638"/>
                <a:gd name="T71" fmla="*/ 404 h 985"/>
                <a:gd name="T72" fmla="*/ 574 w 638"/>
                <a:gd name="T73" fmla="*/ 326 h 985"/>
                <a:gd name="T74" fmla="*/ 589 w 638"/>
                <a:gd name="T75" fmla="*/ 276 h 985"/>
                <a:gd name="T76" fmla="*/ 596 w 638"/>
                <a:gd name="T77" fmla="*/ 205 h 985"/>
                <a:gd name="T78" fmla="*/ 610 w 638"/>
                <a:gd name="T79" fmla="*/ 156 h 985"/>
                <a:gd name="T80" fmla="*/ 617 w 638"/>
                <a:gd name="T81" fmla="*/ 85 h 985"/>
                <a:gd name="T82" fmla="*/ 631 w 638"/>
                <a:gd name="T83" fmla="*/ 35 h 9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8"/>
                <a:gd name="T127" fmla="*/ 0 h 985"/>
                <a:gd name="T128" fmla="*/ 638 w 638"/>
                <a:gd name="T129" fmla="*/ 985 h 98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8" h="985">
                  <a:moveTo>
                    <a:pt x="0" y="800"/>
                  </a:moveTo>
                  <a:lnTo>
                    <a:pt x="7" y="808"/>
                  </a:lnTo>
                  <a:lnTo>
                    <a:pt x="15" y="808"/>
                  </a:lnTo>
                  <a:lnTo>
                    <a:pt x="22" y="815"/>
                  </a:lnTo>
                  <a:lnTo>
                    <a:pt x="29" y="815"/>
                  </a:lnTo>
                  <a:lnTo>
                    <a:pt x="36" y="822"/>
                  </a:lnTo>
                  <a:lnTo>
                    <a:pt x="43" y="829"/>
                  </a:lnTo>
                  <a:lnTo>
                    <a:pt x="50" y="836"/>
                  </a:lnTo>
                  <a:lnTo>
                    <a:pt x="57" y="843"/>
                  </a:lnTo>
                  <a:lnTo>
                    <a:pt x="71" y="857"/>
                  </a:lnTo>
                  <a:lnTo>
                    <a:pt x="71" y="864"/>
                  </a:lnTo>
                  <a:lnTo>
                    <a:pt x="78" y="871"/>
                  </a:lnTo>
                  <a:lnTo>
                    <a:pt x="92" y="885"/>
                  </a:lnTo>
                  <a:lnTo>
                    <a:pt x="92" y="900"/>
                  </a:lnTo>
                  <a:lnTo>
                    <a:pt x="107" y="914"/>
                  </a:lnTo>
                  <a:lnTo>
                    <a:pt x="107" y="921"/>
                  </a:lnTo>
                  <a:lnTo>
                    <a:pt x="121" y="935"/>
                  </a:lnTo>
                  <a:lnTo>
                    <a:pt x="121" y="949"/>
                  </a:lnTo>
                  <a:lnTo>
                    <a:pt x="128" y="956"/>
                  </a:lnTo>
                  <a:lnTo>
                    <a:pt x="128" y="970"/>
                  </a:lnTo>
                  <a:lnTo>
                    <a:pt x="135" y="978"/>
                  </a:lnTo>
                  <a:lnTo>
                    <a:pt x="135" y="985"/>
                  </a:lnTo>
                  <a:lnTo>
                    <a:pt x="135" y="978"/>
                  </a:lnTo>
                  <a:lnTo>
                    <a:pt x="149" y="963"/>
                  </a:lnTo>
                  <a:lnTo>
                    <a:pt x="149" y="949"/>
                  </a:lnTo>
                  <a:lnTo>
                    <a:pt x="156" y="942"/>
                  </a:lnTo>
                  <a:lnTo>
                    <a:pt x="156" y="935"/>
                  </a:lnTo>
                  <a:lnTo>
                    <a:pt x="163" y="928"/>
                  </a:lnTo>
                  <a:lnTo>
                    <a:pt x="163" y="914"/>
                  </a:lnTo>
                  <a:lnTo>
                    <a:pt x="178" y="900"/>
                  </a:lnTo>
                  <a:lnTo>
                    <a:pt x="178" y="885"/>
                  </a:lnTo>
                  <a:lnTo>
                    <a:pt x="185" y="878"/>
                  </a:lnTo>
                  <a:lnTo>
                    <a:pt x="185" y="864"/>
                  </a:lnTo>
                  <a:lnTo>
                    <a:pt x="199" y="850"/>
                  </a:lnTo>
                  <a:lnTo>
                    <a:pt x="199" y="836"/>
                  </a:lnTo>
                  <a:lnTo>
                    <a:pt x="213" y="822"/>
                  </a:lnTo>
                  <a:lnTo>
                    <a:pt x="213" y="800"/>
                  </a:lnTo>
                  <a:lnTo>
                    <a:pt x="227" y="786"/>
                  </a:lnTo>
                  <a:lnTo>
                    <a:pt x="227" y="772"/>
                  </a:lnTo>
                  <a:lnTo>
                    <a:pt x="234" y="765"/>
                  </a:lnTo>
                  <a:lnTo>
                    <a:pt x="248" y="751"/>
                  </a:lnTo>
                  <a:lnTo>
                    <a:pt x="248" y="737"/>
                  </a:lnTo>
                  <a:lnTo>
                    <a:pt x="263" y="722"/>
                  </a:lnTo>
                  <a:lnTo>
                    <a:pt x="263" y="715"/>
                  </a:lnTo>
                  <a:lnTo>
                    <a:pt x="270" y="708"/>
                  </a:lnTo>
                  <a:lnTo>
                    <a:pt x="277" y="701"/>
                  </a:lnTo>
                  <a:lnTo>
                    <a:pt x="284" y="694"/>
                  </a:lnTo>
                  <a:lnTo>
                    <a:pt x="291" y="687"/>
                  </a:lnTo>
                  <a:lnTo>
                    <a:pt x="298" y="680"/>
                  </a:lnTo>
                  <a:lnTo>
                    <a:pt x="305" y="680"/>
                  </a:lnTo>
                  <a:lnTo>
                    <a:pt x="312" y="680"/>
                  </a:lnTo>
                  <a:lnTo>
                    <a:pt x="319" y="673"/>
                  </a:lnTo>
                  <a:lnTo>
                    <a:pt x="326" y="680"/>
                  </a:lnTo>
                  <a:lnTo>
                    <a:pt x="333" y="680"/>
                  </a:lnTo>
                  <a:lnTo>
                    <a:pt x="341" y="687"/>
                  </a:lnTo>
                  <a:lnTo>
                    <a:pt x="348" y="687"/>
                  </a:lnTo>
                  <a:lnTo>
                    <a:pt x="362" y="701"/>
                  </a:lnTo>
                  <a:lnTo>
                    <a:pt x="362" y="708"/>
                  </a:lnTo>
                  <a:lnTo>
                    <a:pt x="369" y="715"/>
                  </a:lnTo>
                  <a:lnTo>
                    <a:pt x="383" y="730"/>
                  </a:lnTo>
                  <a:lnTo>
                    <a:pt x="383" y="744"/>
                  </a:lnTo>
                  <a:lnTo>
                    <a:pt x="397" y="758"/>
                  </a:lnTo>
                  <a:lnTo>
                    <a:pt x="397" y="779"/>
                  </a:lnTo>
                  <a:lnTo>
                    <a:pt x="411" y="793"/>
                  </a:lnTo>
                  <a:lnTo>
                    <a:pt x="411" y="815"/>
                  </a:lnTo>
                  <a:lnTo>
                    <a:pt x="418" y="822"/>
                  </a:lnTo>
                  <a:lnTo>
                    <a:pt x="418" y="843"/>
                  </a:lnTo>
                  <a:lnTo>
                    <a:pt x="426" y="850"/>
                  </a:lnTo>
                  <a:lnTo>
                    <a:pt x="426" y="864"/>
                  </a:lnTo>
                  <a:lnTo>
                    <a:pt x="433" y="871"/>
                  </a:lnTo>
                  <a:lnTo>
                    <a:pt x="433" y="893"/>
                  </a:lnTo>
                  <a:lnTo>
                    <a:pt x="440" y="900"/>
                  </a:lnTo>
                  <a:lnTo>
                    <a:pt x="440" y="914"/>
                  </a:lnTo>
                  <a:lnTo>
                    <a:pt x="447" y="921"/>
                  </a:lnTo>
                  <a:lnTo>
                    <a:pt x="447" y="942"/>
                  </a:lnTo>
                  <a:lnTo>
                    <a:pt x="454" y="949"/>
                  </a:lnTo>
                  <a:lnTo>
                    <a:pt x="454" y="978"/>
                  </a:lnTo>
                  <a:lnTo>
                    <a:pt x="461" y="985"/>
                  </a:lnTo>
                  <a:lnTo>
                    <a:pt x="461" y="956"/>
                  </a:lnTo>
                  <a:lnTo>
                    <a:pt x="468" y="949"/>
                  </a:lnTo>
                  <a:lnTo>
                    <a:pt x="468" y="921"/>
                  </a:lnTo>
                  <a:lnTo>
                    <a:pt x="475" y="914"/>
                  </a:lnTo>
                  <a:lnTo>
                    <a:pt x="475" y="893"/>
                  </a:lnTo>
                  <a:lnTo>
                    <a:pt x="482" y="885"/>
                  </a:lnTo>
                  <a:lnTo>
                    <a:pt x="482" y="857"/>
                  </a:lnTo>
                  <a:lnTo>
                    <a:pt x="489" y="850"/>
                  </a:lnTo>
                  <a:lnTo>
                    <a:pt x="489" y="815"/>
                  </a:lnTo>
                  <a:lnTo>
                    <a:pt x="496" y="808"/>
                  </a:lnTo>
                  <a:lnTo>
                    <a:pt x="496" y="779"/>
                  </a:lnTo>
                  <a:lnTo>
                    <a:pt x="504" y="772"/>
                  </a:lnTo>
                  <a:lnTo>
                    <a:pt x="504" y="744"/>
                  </a:lnTo>
                  <a:lnTo>
                    <a:pt x="511" y="737"/>
                  </a:lnTo>
                  <a:lnTo>
                    <a:pt x="511" y="701"/>
                  </a:lnTo>
                  <a:lnTo>
                    <a:pt x="518" y="694"/>
                  </a:lnTo>
                  <a:lnTo>
                    <a:pt x="518" y="666"/>
                  </a:lnTo>
                  <a:lnTo>
                    <a:pt x="525" y="659"/>
                  </a:lnTo>
                  <a:lnTo>
                    <a:pt x="525" y="623"/>
                  </a:lnTo>
                  <a:lnTo>
                    <a:pt x="532" y="616"/>
                  </a:lnTo>
                  <a:lnTo>
                    <a:pt x="532" y="581"/>
                  </a:lnTo>
                  <a:lnTo>
                    <a:pt x="539" y="574"/>
                  </a:lnTo>
                  <a:lnTo>
                    <a:pt x="539" y="538"/>
                  </a:lnTo>
                  <a:lnTo>
                    <a:pt x="546" y="531"/>
                  </a:lnTo>
                  <a:lnTo>
                    <a:pt x="546" y="496"/>
                  </a:lnTo>
                  <a:lnTo>
                    <a:pt x="553" y="489"/>
                  </a:lnTo>
                  <a:lnTo>
                    <a:pt x="553" y="453"/>
                  </a:lnTo>
                  <a:lnTo>
                    <a:pt x="560" y="446"/>
                  </a:lnTo>
                  <a:lnTo>
                    <a:pt x="560" y="411"/>
                  </a:lnTo>
                  <a:lnTo>
                    <a:pt x="567" y="404"/>
                  </a:lnTo>
                  <a:lnTo>
                    <a:pt x="567" y="368"/>
                  </a:lnTo>
                  <a:lnTo>
                    <a:pt x="574" y="361"/>
                  </a:lnTo>
                  <a:lnTo>
                    <a:pt x="574" y="326"/>
                  </a:lnTo>
                  <a:lnTo>
                    <a:pt x="581" y="319"/>
                  </a:lnTo>
                  <a:lnTo>
                    <a:pt x="581" y="283"/>
                  </a:lnTo>
                  <a:lnTo>
                    <a:pt x="589" y="276"/>
                  </a:lnTo>
                  <a:lnTo>
                    <a:pt x="589" y="248"/>
                  </a:lnTo>
                  <a:lnTo>
                    <a:pt x="596" y="241"/>
                  </a:lnTo>
                  <a:lnTo>
                    <a:pt x="596" y="205"/>
                  </a:lnTo>
                  <a:lnTo>
                    <a:pt x="603" y="198"/>
                  </a:lnTo>
                  <a:lnTo>
                    <a:pt x="603" y="163"/>
                  </a:lnTo>
                  <a:lnTo>
                    <a:pt x="610" y="156"/>
                  </a:lnTo>
                  <a:lnTo>
                    <a:pt x="610" y="120"/>
                  </a:lnTo>
                  <a:lnTo>
                    <a:pt x="617" y="113"/>
                  </a:lnTo>
                  <a:lnTo>
                    <a:pt x="617" y="85"/>
                  </a:lnTo>
                  <a:lnTo>
                    <a:pt x="624" y="78"/>
                  </a:lnTo>
                  <a:lnTo>
                    <a:pt x="624" y="42"/>
                  </a:lnTo>
                  <a:lnTo>
                    <a:pt x="631" y="35"/>
                  </a:lnTo>
                  <a:lnTo>
                    <a:pt x="631" y="7"/>
                  </a:lnTo>
                  <a:lnTo>
                    <a:pt x="638" y="0"/>
                  </a:lnTo>
                </a:path>
              </a:pathLst>
            </a:custGeom>
            <a:noFill/>
            <a:ln w="28575" cmpd="sng">
              <a:solidFill>
                <a:srgbClr val="00FF00"/>
              </a:solidFill>
              <a:prstDash val="solid"/>
              <a:round/>
              <a:headEnd/>
              <a:tailEnd/>
            </a:ln>
          </p:spPr>
          <p:txBody>
            <a:bodyPr/>
            <a:lstStyle/>
            <a:p>
              <a:endParaRPr lang="en-US"/>
            </a:p>
          </p:txBody>
        </p:sp>
        <p:sp>
          <p:nvSpPr>
            <p:cNvPr id="52260" name="Freeform 86"/>
            <p:cNvSpPr>
              <a:spLocks/>
            </p:cNvSpPr>
            <p:nvPr/>
          </p:nvSpPr>
          <p:spPr bwMode="auto">
            <a:xfrm>
              <a:off x="2852" y="1429"/>
              <a:ext cx="496" cy="1403"/>
            </a:xfrm>
            <a:custGeom>
              <a:avLst/>
              <a:gdLst>
                <a:gd name="T0" fmla="*/ 7 w 496"/>
                <a:gd name="T1" fmla="*/ 382 h 1403"/>
                <a:gd name="T2" fmla="*/ 14 w 496"/>
                <a:gd name="T3" fmla="*/ 318 h 1403"/>
                <a:gd name="T4" fmla="*/ 29 w 496"/>
                <a:gd name="T5" fmla="*/ 276 h 1403"/>
                <a:gd name="T6" fmla="*/ 36 w 496"/>
                <a:gd name="T7" fmla="*/ 219 h 1403"/>
                <a:gd name="T8" fmla="*/ 50 w 496"/>
                <a:gd name="T9" fmla="*/ 184 h 1403"/>
                <a:gd name="T10" fmla="*/ 57 w 496"/>
                <a:gd name="T11" fmla="*/ 141 h 1403"/>
                <a:gd name="T12" fmla="*/ 71 w 496"/>
                <a:gd name="T13" fmla="*/ 113 h 1403"/>
                <a:gd name="T14" fmla="*/ 78 w 496"/>
                <a:gd name="T15" fmla="*/ 78 h 1403"/>
                <a:gd name="T16" fmla="*/ 99 w 496"/>
                <a:gd name="T17" fmla="*/ 42 h 1403"/>
                <a:gd name="T18" fmla="*/ 121 w 496"/>
                <a:gd name="T19" fmla="*/ 7 h 1403"/>
                <a:gd name="T20" fmla="*/ 135 w 496"/>
                <a:gd name="T21" fmla="*/ 0 h 1403"/>
                <a:gd name="T22" fmla="*/ 156 w 496"/>
                <a:gd name="T23" fmla="*/ 0 h 1403"/>
                <a:gd name="T24" fmla="*/ 177 w 496"/>
                <a:gd name="T25" fmla="*/ 28 h 1403"/>
                <a:gd name="T26" fmla="*/ 199 w 496"/>
                <a:gd name="T27" fmla="*/ 63 h 1403"/>
                <a:gd name="T28" fmla="*/ 206 w 496"/>
                <a:gd name="T29" fmla="*/ 92 h 1403"/>
                <a:gd name="T30" fmla="*/ 220 w 496"/>
                <a:gd name="T31" fmla="*/ 127 h 1403"/>
                <a:gd name="T32" fmla="*/ 227 w 496"/>
                <a:gd name="T33" fmla="*/ 163 h 1403"/>
                <a:gd name="T34" fmla="*/ 241 w 496"/>
                <a:gd name="T35" fmla="*/ 198 h 1403"/>
                <a:gd name="T36" fmla="*/ 248 w 496"/>
                <a:gd name="T37" fmla="*/ 248 h 1403"/>
                <a:gd name="T38" fmla="*/ 262 w 496"/>
                <a:gd name="T39" fmla="*/ 290 h 1403"/>
                <a:gd name="T40" fmla="*/ 269 w 496"/>
                <a:gd name="T41" fmla="*/ 347 h 1403"/>
                <a:gd name="T42" fmla="*/ 284 w 496"/>
                <a:gd name="T43" fmla="*/ 396 h 1403"/>
                <a:gd name="T44" fmla="*/ 291 w 496"/>
                <a:gd name="T45" fmla="*/ 460 h 1403"/>
                <a:gd name="T46" fmla="*/ 305 w 496"/>
                <a:gd name="T47" fmla="*/ 510 h 1403"/>
                <a:gd name="T48" fmla="*/ 312 w 496"/>
                <a:gd name="T49" fmla="*/ 581 h 1403"/>
                <a:gd name="T50" fmla="*/ 326 w 496"/>
                <a:gd name="T51" fmla="*/ 630 h 1403"/>
                <a:gd name="T52" fmla="*/ 333 w 496"/>
                <a:gd name="T53" fmla="*/ 701 h 1403"/>
                <a:gd name="T54" fmla="*/ 347 w 496"/>
                <a:gd name="T55" fmla="*/ 751 h 1403"/>
                <a:gd name="T56" fmla="*/ 354 w 496"/>
                <a:gd name="T57" fmla="*/ 829 h 1403"/>
                <a:gd name="T58" fmla="*/ 369 w 496"/>
                <a:gd name="T59" fmla="*/ 878 h 1403"/>
                <a:gd name="T60" fmla="*/ 376 w 496"/>
                <a:gd name="T61" fmla="*/ 956 h 1403"/>
                <a:gd name="T62" fmla="*/ 390 w 496"/>
                <a:gd name="T63" fmla="*/ 1006 h 1403"/>
                <a:gd name="T64" fmla="*/ 397 w 496"/>
                <a:gd name="T65" fmla="*/ 1084 h 1403"/>
                <a:gd name="T66" fmla="*/ 411 w 496"/>
                <a:gd name="T67" fmla="*/ 1126 h 1403"/>
                <a:gd name="T68" fmla="*/ 418 w 496"/>
                <a:gd name="T69" fmla="*/ 1197 h 1403"/>
                <a:gd name="T70" fmla="*/ 432 w 496"/>
                <a:gd name="T71" fmla="*/ 1240 h 1403"/>
                <a:gd name="T72" fmla="*/ 440 w 496"/>
                <a:gd name="T73" fmla="*/ 1303 h 1403"/>
                <a:gd name="T74" fmla="*/ 454 w 496"/>
                <a:gd name="T75" fmla="*/ 1346 h 1403"/>
                <a:gd name="T76" fmla="*/ 461 w 496"/>
                <a:gd name="T77" fmla="*/ 1403 h 1403"/>
                <a:gd name="T78" fmla="*/ 468 w 496"/>
                <a:gd name="T79" fmla="*/ 1360 h 1403"/>
                <a:gd name="T80" fmla="*/ 482 w 496"/>
                <a:gd name="T81" fmla="*/ 1325 h 1403"/>
                <a:gd name="T82" fmla="*/ 489 w 496"/>
                <a:gd name="T83" fmla="*/ 1282 h 140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96"/>
                <a:gd name="T127" fmla="*/ 0 h 1403"/>
                <a:gd name="T128" fmla="*/ 496 w 496"/>
                <a:gd name="T129" fmla="*/ 1403 h 140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96" h="1403">
                  <a:moveTo>
                    <a:pt x="0" y="418"/>
                  </a:moveTo>
                  <a:lnTo>
                    <a:pt x="0" y="389"/>
                  </a:lnTo>
                  <a:lnTo>
                    <a:pt x="7" y="382"/>
                  </a:lnTo>
                  <a:lnTo>
                    <a:pt x="7" y="354"/>
                  </a:lnTo>
                  <a:lnTo>
                    <a:pt x="14" y="347"/>
                  </a:lnTo>
                  <a:lnTo>
                    <a:pt x="14" y="318"/>
                  </a:lnTo>
                  <a:lnTo>
                    <a:pt x="21" y="311"/>
                  </a:lnTo>
                  <a:lnTo>
                    <a:pt x="21" y="283"/>
                  </a:lnTo>
                  <a:lnTo>
                    <a:pt x="29" y="276"/>
                  </a:lnTo>
                  <a:lnTo>
                    <a:pt x="29" y="248"/>
                  </a:lnTo>
                  <a:lnTo>
                    <a:pt x="36" y="240"/>
                  </a:lnTo>
                  <a:lnTo>
                    <a:pt x="36" y="219"/>
                  </a:lnTo>
                  <a:lnTo>
                    <a:pt x="43" y="212"/>
                  </a:lnTo>
                  <a:lnTo>
                    <a:pt x="43" y="191"/>
                  </a:lnTo>
                  <a:lnTo>
                    <a:pt x="50" y="184"/>
                  </a:lnTo>
                  <a:lnTo>
                    <a:pt x="50" y="163"/>
                  </a:lnTo>
                  <a:lnTo>
                    <a:pt x="57" y="155"/>
                  </a:lnTo>
                  <a:lnTo>
                    <a:pt x="57" y="141"/>
                  </a:lnTo>
                  <a:lnTo>
                    <a:pt x="64" y="134"/>
                  </a:lnTo>
                  <a:lnTo>
                    <a:pt x="64" y="120"/>
                  </a:lnTo>
                  <a:lnTo>
                    <a:pt x="71" y="113"/>
                  </a:lnTo>
                  <a:lnTo>
                    <a:pt x="71" y="99"/>
                  </a:lnTo>
                  <a:lnTo>
                    <a:pt x="78" y="92"/>
                  </a:lnTo>
                  <a:lnTo>
                    <a:pt x="78" y="78"/>
                  </a:lnTo>
                  <a:lnTo>
                    <a:pt x="85" y="70"/>
                  </a:lnTo>
                  <a:lnTo>
                    <a:pt x="85" y="56"/>
                  </a:lnTo>
                  <a:lnTo>
                    <a:pt x="99" y="42"/>
                  </a:lnTo>
                  <a:lnTo>
                    <a:pt x="99" y="28"/>
                  </a:lnTo>
                  <a:lnTo>
                    <a:pt x="106" y="21"/>
                  </a:lnTo>
                  <a:lnTo>
                    <a:pt x="121" y="7"/>
                  </a:lnTo>
                  <a:lnTo>
                    <a:pt x="121" y="0"/>
                  </a:lnTo>
                  <a:lnTo>
                    <a:pt x="128" y="0"/>
                  </a:lnTo>
                  <a:lnTo>
                    <a:pt x="135" y="0"/>
                  </a:lnTo>
                  <a:lnTo>
                    <a:pt x="142" y="0"/>
                  </a:lnTo>
                  <a:lnTo>
                    <a:pt x="149" y="0"/>
                  </a:lnTo>
                  <a:lnTo>
                    <a:pt x="156" y="0"/>
                  </a:lnTo>
                  <a:lnTo>
                    <a:pt x="163" y="7"/>
                  </a:lnTo>
                  <a:lnTo>
                    <a:pt x="177" y="21"/>
                  </a:lnTo>
                  <a:lnTo>
                    <a:pt x="177" y="28"/>
                  </a:lnTo>
                  <a:lnTo>
                    <a:pt x="191" y="42"/>
                  </a:lnTo>
                  <a:lnTo>
                    <a:pt x="191" y="56"/>
                  </a:lnTo>
                  <a:lnTo>
                    <a:pt x="199" y="63"/>
                  </a:lnTo>
                  <a:lnTo>
                    <a:pt x="199" y="78"/>
                  </a:lnTo>
                  <a:lnTo>
                    <a:pt x="206" y="85"/>
                  </a:lnTo>
                  <a:lnTo>
                    <a:pt x="206" y="92"/>
                  </a:lnTo>
                  <a:lnTo>
                    <a:pt x="213" y="99"/>
                  </a:lnTo>
                  <a:lnTo>
                    <a:pt x="213" y="120"/>
                  </a:lnTo>
                  <a:lnTo>
                    <a:pt x="220" y="127"/>
                  </a:lnTo>
                  <a:lnTo>
                    <a:pt x="220" y="141"/>
                  </a:lnTo>
                  <a:lnTo>
                    <a:pt x="227" y="148"/>
                  </a:lnTo>
                  <a:lnTo>
                    <a:pt x="227" y="163"/>
                  </a:lnTo>
                  <a:lnTo>
                    <a:pt x="234" y="170"/>
                  </a:lnTo>
                  <a:lnTo>
                    <a:pt x="234" y="191"/>
                  </a:lnTo>
                  <a:lnTo>
                    <a:pt x="241" y="198"/>
                  </a:lnTo>
                  <a:lnTo>
                    <a:pt x="241" y="219"/>
                  </a:lnTo>
                  <a:lnTo>
                    <a:pt x="248" y="226"/>
                  </a:lnTo>
                  <a:lnTo>
                    <a:pt x="248" y="248"/>
                  </a:lnTo>
                  <a:lnTo>
                    <a:pt x="255" y="255"/>
                  </a:lnTo>
                  <a:lnTo>
                    <a:pt x="255" y="283"/>
                  </a:lnTo>
                  <a:lnTo>
                    <a:pt x="262" y="290"/>
                  </a:lnTo>
                  <a:lnTo>
                    <a:pt x="262" y="318"/>
                  </a:lnTo>
                  <a:lnTo>
                    <a:pt x="269" y="326"/>
                  </a:lnTo>
                  <a:lnTo>
                    <a:pt x="269" y="347"/>
                  </a:lnTo>
                  <a:lnTo>
                    <a:pt x="277" y="354"/>
                  </a:lnTo>
                  <a:lnTo>
                    <a:pt x="277" y="389"/>
                  </a:lnTo>
                  <a:lnTo>
                    <a:pt x="284" y="396"/>
                  </a:lnTo>
                  <a:lnTo>
                    <a:pt x="284" y="425"/>
                  </a:lnTo>
                  <a:lnTo>
                    <a:pt x="291" y="432"/>
                  </a:lnTo>
                  <a:lnTo>
                    <a:pt x="291" y="460"/>
                  </a:lnTo>
                  <a:lnTo>
                    <a:pt x="298" y="467"/>
                  </a:lnTo>
                  <a:lnTo>
                    <a:pt x="298" y="503"/>
                  </a:lnTo>
                  <a:lnTo>
                    <a:pt x="305" y="510"/>
                  </a:lnTo>
                  <a:lnTo>
                    <a:pt x="305" y="538"/>
                  </a:lnTo>
                  <a:lnTo>
                    <a:pt x="312" y="545"/>
                  </a:lnTo>
                  <a:lnTo>
                    <a:pt x="312" y="581"/>
                  </a:lnTo>
                  <a:lnTo>
                    <a:pt x="319" y="588"/>
                  </a:lnTo>
                  <a:lnTo>
                    <a:pt x="319" y="623"/>
                  </a:lnTo>
                  <a:lnTo>
                    <a:pt x="326" y="630"/>
                  </a:lnTo>
                  <a:lnTo>
                    <a:pt x="326" y="666"/>
                  </a:lnTo>
                  <a:lnTo>
                    <a:pt x="333" y="673"/>
                  </a:lnTo>
                  <a:lnTo>
                    <a:pt x="333" y="701"/>
                  </a:lnTo>
                  <a:lnTo>
                    <a:pt x="340" y="708"/>
                  </a:lnTo>
                  <a:lnTo>
                    <a:pt x="340" y="744"/>
                  </a:lnTo>
                  <a:lnTo>
                    <a:pt x="347" y="751"/>
                  </a:lnTo>
                  <a:lnTo>
                    <a:pt x="347" y="786"/>
                  </a:lnTo>
                  <a:lnTo>
                    <a:pt x="354" y="793"/>
                  </a:lnTo>
                  <a:lnTo>
                    <a:pt x="354" y="829"/>
                  </a:lnTo>
                  <a:lnTo>
                    <a:pt x="362" y="836"/>
                  </a:lnTo>
                  <a:lnTo>
                    <a:pt x="362" y="871"/>
                  </a:lnTo>
                  <a:lnTo>
                    <a:pt x="369" y="878"/>
                  </a:lnTo>
                  <a:lnTo>
                    <a:pt x="369" y="914"/>
                  </a:lnTo>
                  <a:lnTo>
                    <a:pt x="376" y="921"/>
                  </a:lnTo>
                  <a:lnTo>
                    <a:pt x="376" y="956"/>
                  </a:lnTo>
                  <a:lnTo>
                    <a:pt x="383" y="963"/>
                  </a:lnTo>
                  <a:lnTo>
                    <a:pt x="383" y="999"/>
                  </a:lnTo>
                  <a:lnTo>
                    <a:pt x="390" y="1006"/>
                  </a:lnTo>
                  <a:lnTo>
                    <a:pt x="390" y="1041"/>
                  </a:lnTo>
                  <a:lnTo>
                    <a:pt x="397" y="1048"/>
                  </a:lnTo>
                  <a:lnTo>
                    <a:pt x="397" y="1084"/>
                  </a:lnTo>
                  <a:lnTo>
                    <a:pt x="404" y="1091"/>
                  </a:lnTo>
                  <a:lnTo>
                    <a:pt x="404" y="1119"/>
                  </a:lnTo>
                  <a:lnTo>
                    <a:pt x="411" y="1126"/>
                  </a:lnTo>
                  <a:lnTo>
                    <a:pt x="411" y="1162"/>
                  </a:lnTo>
                  <a:lnTo>
                    <a:pt x="418" y="1169"/>
                  </a:lnTo>
                  <a:lnTo>
                    <a:pt x="418" y="1197"/>
                  </a:lnTo>
                  <a:lnTo>
                    <a:pt x="425" y="1204"/>
                  </a:lnTo>
                  <a:lnTo>
                    <a:pt x="425" y="1233"/>
                  </a:lnTo>
                  <a:lnTo>
                    <a:pt x="432" y="1240"/>
                  </a:lnTo>
                  <a:lnTo>
                    <a:pt x="432" y="1268"/>
                  </a:lnTo>
                  <a:lnTo>
                    <a:pt x="440" y="1275"/>
                  </a:lnTo>
                  <a:lnTo>
                    <a:pt x="440" y="1303"/>
                  </a:lnTo>
                  <a:lnTo>
                    <a:pt x="447" y="1311"/>
                  </a:lnTo>
                  <a:lnTo>
                    <a:pt x="447" y="1339"/>
                  </a:lnTo>
                  <a:lnTo>
                    <a:pt x="454" y="1346"/>
                  </a:lnTo>
                  <a:lnTo>
                    <a:pt x="454" y="1374"/>
                  </a:lnTo>
                  <a:lnTo>
                    <a:pt x="461" y="1381"/>
                  </a:lnTo>
                  <a:lnTo>
                    <a:pt x="461" y="1403"/>
                  </a:lnTo>
                  <a:lnTo>
                    <a:pt x="461" y="1396"/>
                  </a:lnTo>
                  <a:lnTo>
                    <a:pt x="468" y="1388"/>
                  </a:lnTo>
                  <a:lnTo>
                    <a:pt x="468" y="1360"/>
                  </a:lnTo>
                  <a:lnTo>
                    <a:pt x="475" y="1353"/>
                  </a:lnTo>
                  <a:lnTo>
                    <a:pt x="475" y="1332"/>
                  </a:lnTo>
                  <a:lnTo>
                    <a:pt x="482" y="1325"/>
                  </a:lnTo>
                  <a:lnTo>
                    <a:pt x="482" y="1311"/>
                  </a:lnTo>
                  <a:lnTo>
                    <a:pt x="489" y="1303"/>
                  </a:lnTo>
                  <a:lnTo>
                    <a:pt x="489" y="1282"/>
                  </a:lnTo>
                  <a:lnTo>
                    <a:pt x="496" y="1275"/>
                  </a:lnTo>
                  <a:lnTo>
                    <a:pt x="496" y="1261"/>
                  </a:lnTo>
                </a:path>
              </a:pathLst>
            </a:custGeom>
            <a:noFill/>
            <a:ln w="28575" cmpd="sng">
              <a:solidFill>
                <a:srgbClr val="00FF00"/>
              </a:solidFill>
              <a:prstDash val="solid"/>
              <a:round/>
              <a:headEnd/>
              <a:tailEnd/>
            </a:ln>
          </p:spPr>
          <p:txBody>
            <a:bodyPr/>
            <a:lstStyle/>
            <a:p>
              <a:endParaRPr lang="en-US"/>
            </a:p>
          </p:txBody>
        </p:sp>
        <p:sp>
          <p:nvSpPr>
            <p:cNvPr id="52261" name="Freeform 87"/>
            <p:cNvSpPr>
              <a:spLocks/>
            </p:cNvSpPr>
            <p:nvPr/>
          </p:nvSpPr>
          <p:spPr bwMode="auto">
            <a:xfrm>
              <a:off x="3348" y="2520"/>
              <a:ext cx="865" cy="312"/>
            </a:xfrm>
            <a:custGeom>
              <a:avLst/>
              <a:gdLst>
                <a:gd name="T0" fmla="*/ 7 w 865"/>
                <a:gd name="T1" fmla="*/ 142 h 312"/>
                <a:gd name="T2" fmla="*/ 29 w 865"/>
                <a:gd name="T3" fmla="*/ 99 h 312"/>
                <a:gd name="T4" fmla="*/ 43 w 865"/>
                <a:gd name="T5" fmla="*/ 57 h 312"/>
                <a:gd name="T6" fmla="*/ 64 w 865"/>
                <a:gd name="T7" fmla="*/ 28 h 312"/>
                <a:gd name="T8" fmla="*/ 78 w 865"/>
                <a:gd name="T9" fmla="*/ 14 h 312"/>
                <a:gd name="T10" fmla="*/ 99 w 865"/>
                <a:gd name="T11" fmla="*/ 0 h 312"/>
                <a:gd name="T12" fmla="*/ 121 w 865"/>
                <a:gd name="T13" fmla="*/ 7 h 312"/>
                <a:gd name="T14" fmla="*/ 142 w 865"/>
                <a:gd name="T15" fmla="*/ 28 h 312"/>
                <a:gd name="T16" fmla="*/ 163 w 865"/>
                <a:gd name="T17" fmla="*/ 49 h 312"/>
                <a:gd name="T18" fmla="*/ 184 w 865"/>
                <a:gd name="T19" fmla="*/ 85 h 312"/>
                <a:gd name="T20" fmla="*/ 213 w 865"/>
                <a:gd name="T21" fmla="*/ 127 h 312"/>
                <a:gd name="T22" fmla="*/ 227 w 865"/>
                <a:gd name="T23" fmla="*/ 177 h 312"/>
                <a:gd name="T24" fmla="*/ 255 w 865"/>
                <a:gd name="T25" fmla="*/ 227 h 312"/>
                <a:gd name="T26" fmla="*/ 270 w 865"/>
                <a:gd name="T27" fmla="*/ 276 h 312"/>
                <a:gd name="T28" fmla="*/ 291 w 865"/>
                <a:gd name="T29" fmla="*/ 312 h 312"/>
                <a:gd name="T30" fmla="*/ 305 w 865"/>
                <a:gd name="T31" fmla="*/ 262 h 312"/>
                <a:gd name="T32" fmla="*/ 333 w 865"/>
                <a:gd name="T33" fmla="*/ 227 h 312"/>
                <a:gd name="T34" fmla="*/ 347 w 865"/>
                <a:gd name="T35" fmla="*/ 191 h 312"/>
                <a:gd name="T36" fmla="*/ 369 w 865"/>
                <a:gd name="T37" fmla="*/ 163 h 312"/>
                <a:gd name="T38" fmla="*/ 390 w 865"/>
                <a:gd name="T39" fmla="*/ 142 h 312"/>
                <a:gd name="T40" fmla="*/ 411 w 865"/>
                <a:gd name="T41" fmla="*/ 135 h 312"/>
                <a:gd name="T42" fmla="*/ 432 w 865"/>
                <a:gd name="T43" fmla="*/ 127 h 312"/>
                <a:gd name="T44" fmla="*/ 454 w 865"/>
                <a:gd name="T45" fmla="*/ 135 h 312"/>
                <a:gd name="T46" fmla="*/ 475 w 865"/>
                <a:gd name="T47" fmla="*/ 142 h 312"/>
                <a:gd name="T48" fmla="*/ 496 w 865"/>
                <a:gd name="T49" fmla="*/ 163 h 312"/>
                <a:gd name="T50" fmla="*/ 518 w 865"/>
                <a:gd name="T51" fmla="*/ 184 h 312"/>
                <a:gd name="T52" fmla="*/ 546 w 865"/>
                <a:gd name="T53" fmla="*/ 212 h 312"/>
                <a:gd name="T54" fmla="*/ 560 w 865"/>
                <a:gd name="T55" fmla="*/ 241 h 312"/>
                <a:gd name="T56" fmla="*/ 581 w 865"/>
                <a:gd name="T57" fmla="*/ 269 h 312"/>
                <a:gd name="T58" fmla="*/ 610 w 865"/>
                <a:gd name="T59" fmla="*/ 305 h 312"/>
                <a:gd name="T60" fmla="*/ 624 w 865"/>
                <a:gd name="T61" fmla="*/ 290 h 312"/>
                <a:gd name="T62" fmla="*/ 645 w 865"/>
                <a:gd name="T63" fmla="*/ 262 h 312"/>
                <a:gd name="T64" fmla="*/ 659 w 865"/>
                <a:gd name="T65" fmla="*/ 241 h 312"/>
                <a:gd name="T66" fmla="*/ 681 w 865"/>
                <a:gd name="T67" fmla="*/ 212 h 312"/>
                <a:gd name="T68" fmla="*/ 702 w 865"/>
                <a:gd name="T69" fmla="*/ 198 h 312"/>
                <a:gd name="T70" fmla="*/ 723 w 865"/>
                <a:gd name="T71" fmla="*/ 184 h 312"/>
                <a:gd name="T72" fmla="*/ 744 w 865"/>
                <a:gd name="T73" fmla="*/ 184 h 312"/>
                <a:gd name="T74" fmla="*/ 766 w 865"/>
                <a:gd name="T75" fmla="*/ 177 h 312"/>
                <a:gd name="T76" fmla="*/ 787 w 865"/>
                <a:gd name="T77" fmla="*/ 184 h 312"/>
                <a:gd name="T78" fmla="*/ 808 w 865"/>
                <a:gd name="T79" fmla="*/ 198 h 312"/>
                <a:gd name="T80" fmla="*/ 829 w 865"/>
                <a:gd name="T81" fmla="*/ 212 h 312"/>
                <a:gd name="T82" fmla="*/ 851 w 865"/>
                <a:gd name="T83" fmla="*/ 227 h 31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65"/>
                <a:gd name="T127" fmla="*/ 0 h 312"/>
                <a:gd name="T128" fmla="*/ 865 w 865"/>
                <a:gd name="T129" fmla="*/ 312 h 31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65" h="312">
                  <a:moveTo>
                    <a:pt x="0" y="170"/>
                  </a:moveTo>
                  <a:lnTo>
                    <a:pt x="7" y="163"/>
                  </a:lnTo>
                  <a:lnTo>
                    <a:pt x="7" y="142"/>
                  </a:lnTo>
                  <a:lnTo>
                    <a:pt x="21" y="127"/>
                  </a:lnTo>
                  <a:lnTo>
                    <a:pt x="21" y="106"/>
                  </a:lnTo>
                  <a:lnTo>
                    <a:pt x="29" y="99"/>
                  </a:lnTo>
                  <a:lnTo>
                    <a:pt x="29" y="85"/>
                  </a:lnTo>
                  <a:lnTo>
                    <a:pt x="43" y="71"/>
                  </a:lnTo>
                  <a:lnTo>
                    <a:pt x="43" y="57"/>
                  </a:lnTo>
                  <a:lnTo>
                    <a:pt x="57" y="42"/>
                  </a:lnTo>
                  <a:lnTo>
                    <a:pt x="57" y="35"/>
                  </a:lnTo>
                  <a:lnTo>
                    <a:pt x="64" y="28"/>
                  </a:lnTo>
                  <a:lnTo>
                    <a:pt x="78" y="14"/>
                  </a:lnTo>
                  <a:lnTo>
                    <a:pt x="71" y="14"/>
                  </a:lnTo>
                  <a:lnTo>
                    <a:pt x="78" y="14"/>
                  </a:lnTo>
                  <a:lnTo>
                    <a:pt x="85" y="7"/>
                  </a:lnTo>
                  <a:lnTo>
                    <a:pt x="92" y="7"/>
                  </a:lnTo>
                  <a:lnTo>
                    <a:pt x="99" y="0"/>
                  </a:lnTo>
                  <a:lnTo>
                    <a:pt x="107" y="7"/>
                  </a:lnTo>
                  <a:lnTo>
                    <a:pt x="114" y="7"/>
                  </a:lnTo>
                  <a:lnTo>
                    <a:pt x="121" y="7"/>
                  </a:lnTo>
                  <a:lnTo>
                    <a:pt x="128" y="14"/>
                  </a:lnTo>
                  <a:lnTo>
                    <a:pt x="135" y="21"/>
                  </a:lnTo>
                  <a:lnTo>
                    <a:pt x="142" y="28"/>
                  </a:lnTo>
                  <a:lnTo>
                    <a:pt x="149" y="35"/>
                  </a:lnTo>
                  <a:lnTo>
                    <a:pt x="156" y="42"/>
                  </a:lnTo>
                  <a:lnTo>
                    <a:pt x="163" y="49"/>
                  </a:lnTo>
                  <a:lnTo>
                    <a:pt x="177" y="64"/>
                  </a:lnTo>
                  <a:lnTo>
                    <a:pt x="177" y="78"/>
                  </a:lnTo>
                  <a:lnTo>
                    <a:pt x="184" y="85"/>
                  </a:lnTo>
                  <a:lnTo>
                    <a:pt x="199" y="99"/>
                  </a:lnTo>
                  <a:lnTo>
                    <a:pt x="199" y="113"/>
                  </a:lnTo>
                  <a:lnTo>
                    <a:pt x="213" y="127"/>
                  </a:lnTo>
                  <a:lnTo>
                    <a:pt x="213" y="149"/>
                  </a:lnTo>
                  <a:lnTo>
                    <a:pt x="227" y="163"/>
                  </a:lnTo>
                  <a:lnTo>
                    <a:pt x="227" y="177"/>
                  </a:lnTo>
                  <a:lnTo>
                    <a:pt x="241" y="191"/>
                  </a:lnTo>
                  <a:lnTo>
                    <a:pt x="241" y="212"/>
                  </a:lnTo>
                  <a:lnTo>
                    <a:pt x="255" y="227"/>
                  </a:lnTo>
                  <a:lnTo>
                    <a:pt x="255" y="241"/>
                  </a:lnTo>
                  <a:lnTo>
                    <a:pt x="270" y="255"/>
                  </a:lnTo>
                  <a:lnTo>
                    <a:pt x="270" y="276"/>
                  </a:lnTo>
                  <a:lnTo>
                    <a:pt x="284" y="290"/>
                  </a:lnTo>
                  <a:lnTo>
                    <a:pt x="284" y="305"/>
                  </a:lnTo>
                  <a:lnTo>
                    <a:pt x="291" y="312"/>
                  </a:lnTo>
                  <a:lnTo>
                    <a:pt x="291" y="297"/>
                  </a:lnTo>
                  <a:lnTo>
                    <a:pt x="305" y="283"/>
                  </a:lnTo>
                  <a:lnTo>
                    <a:pt x="305" y="262"/>
                  </a:lnTo>
                  <a:lnTo>
                    <a:pt x="319" y="248"/>
                  </a:lnTo>
                  <a:lnTo>
                    <a:pt x="319" y="241"/>
                  </a:lnTo>
                  <a:lnTo>
                    <a:pt x="333" y="227"/>
                  </a:lnTo>
                  <a:lnTo>
                    <a:pt x="333" y="212"/>
                  </a:lnTo>
                  <a:lnTo>
                    <a:pt x="347" y="198"/>
                  </a:lnTo>
                  <a:lnTo>
                    <a:pt x="347" y="191"/>
                  </a:lnTo>
                  <a:lnTo>
                    <a:pt x="355" y="184"/>
                  </a:lnTo>
                  <a:lnTo>
                    <a:pt x="369" y="170"/>
                  </a:lnTo>
                  <a:lnTo>
                    <a:pt x="369" y="163"/>
                  </a:lnTo>
                  <a:lnTo>
                    <a:pt x="376" y="156"/>
                  </a:lnTo>
                  <a:lnTo>
                    <a:pt x="383" y="149"/>
                  </a:lnTo>
                  <a:lnTo>
                    <a:pt x="390" y="142"/>
                  </a:lnTo>
                  <a:lnTo>
                    <a:pt x="397" y="142"/>
                  </a:lnTo>
                  <a:lnTo>
                    <a:pt x="404" y="135"/>
                  </a:lnTo>
                  <a:lnTo>
                    <a:pt x="411" y="135"/>
                  </a:lnTo>
                  <a:lnTo>
                    <a:pt x="418" y="127"/>
                  </a:lnTo>
                  <a:lnTo>
                    <a:pt x="425" y="127"/>
                  </a:lnTo>
                  <a:lnTo>
                    <a:pt x="432" y="127"/>
                  </a:lnTo>
                  <a:lnTo>
                    <a:pt x="440" y="127"/>
                  </a:lnTo>
                  <a:lnTo>
                    <a:pt x="447" y="127"/>
                  </a:lnTo>
                  <a:lnTo>
                    <a:pt x="454" y="135"/>
                  </a:lnTo>
                  <a:lnTo>
                    <a:pt x="461" y="135"/>
                  </a:lnTo>
                  <a:lnTo>
                    <a:pt x="468" y="142"/>
                  </a:lnTo>
                  <a:lnTo>
                    <a:pt x="475" y="142"/>
                  </a:lnTo>
                  <a:lnTo>
                    <a:pt x="482" y="149"/>
                  </a:lnTo>
                  <a:lnTo>
                    <a:pt x="489" y="156"/>
                  </a:lnTo>
                  <a:lnTo>
                    <a:pt x="496" y="163"/>
                  </a:lnTo>
                  <a:lnTo>
                    <a:pt x="503" y="170"/>
                  </a:lnTo>
                  <a:lnTo>
                    <a:pt x="510" y="177"/>
                  </a:lnTo>
                  <a:lnTo>
                    <a:pt x="518" y="184"/>
                  </a:lnTo>
                  <a:lnTo>
                    <a:pt x="525" y="191"/>
                  </a:lnTo>
                  <a:lnTo>
                    <a:pt x="532" y="198"/>
                  </a:lnTo>
                  <a:lnTo>
                    <a:pt x="546" y="212"/>
                  </a:lnTo>
                  <a:lnTo>
                    <a:pt x="546" y="220"/>
                  </a:lnTo>
                  <a:lnTo>
                    <a:pt x="560" y="234"/>
                  </a:lnTo>
                  <a:lnTo>
                    <a:pt x="560" y="241"/>
                  </a:lnTo>
                  <a:lnTo>
                    <a:pt x="567" y="248"/>
                  </a:lnTo>
                  <a:lnTo>
                    <a:pt x="581" y="262"/>
                  </a:lnTo>
                  <a:lnTo>
                    <a:pt x="581" y="269"/>
                  </a:lnTo>
                  <a:lnTo>
                    <a:pt x="595" y="283"/>
                  </a:lnTo>
                  <a:lnTo>
                    <a:pt x="595" y="290"/>
                  </a:lnTo>
                  <a:lnTo>
                    <a:pt x="610" y="305"/>
                  </a:lnTo>
                  <a:lnTo>
                    <a:pt x="610" y="312"/>
                  </a:lnTo>
                  <a:lnTo>
                    <a:pt x="610" y="305"/>
                  </a:lnTo>
                  <a:lnTo>
                    <a:pt x="624" y="290"/>
                  </a:lnTo>
                  <a:lnTo>
                    <a:pt x="624" y="283"/>
                  </a:lnTo>
                  <a:lnTo>
                    <a:pt x="631" y="276"/>
                  </a:lnTo>
                  <a:lnTo>
                    <a:pt x="645" y="262"/>
                  </a:lnTo>
                  <a:lnTo>
                    <a:pt x="645" y="255"/>
                  </a:lnTo>
                  <a:lnTo>
                    <a:pt x="652" y="248"/>
                  </a:lnTo>
                  <a:lnTo>
                    <a:pt x="659" y="241"/>
                  </a:lnTo>
                  <a:lnTo>
                    <a:pt x="673" y="227"/>
                  </a:lnTo>
                  <a:lnTo>
                    <a:pt x="673" y="220"/>
                  </a:lnTo>
                  <a:lnTo>
                    <a:pt x="681" y="212"/>
                  </a:lnTo>
                  <a:lnTo>
                    <a:pt x="688" y="212"/>
                  </a:lnTo>
                  <a:lnTo>
                    <a:pt x="695" y="205"/>
                  </a:lnTo>
                  <a:lnTo>
                    <a:pt x="702" y="198"/>
                  </a:lnTo>
                  <a:lnTo>
                    <a:pt x="709" y="191"/>
                  </a:lnTo>
                  <a:lnTo>
                    <a:pt x="716" y="191"/>
                  </a:lnTo>
                  <a:lnTo>
                    <a:pt x="723" y="184"/>
                  </a:lnTo>
                  <a:lnTo>
                    <a:pt x="730" y="184"/>
                  </a:lnTo>
                  <a:lnTo>
                    <a:pt x="737" y="184"/>
                  </a:lnTo>
                  <a:lnTo>
                    <a:pt x="744" y="184"/>
                  </a:lnTo>
                  <a:lnTo>
                    <a:pt x="751" y="177"/>
                  </a:lnTo>
                  <a:lnTo>
                    <a:pt x="758" y="177"/>
                  </a:lnTo>
                  <a:lnTo>
                    <a:pt x="766" y="177"/>
                  </a:lnTo>
                  <a:lnTo>
                    <a:pt x="773" y="184"/>
                  </a:lnTo>
                  <a:lnTo>
                    <a:pt x="780" y="184"/>
                  </a:lnTo>
                  <a:lnTo>
                    <a:pt x="787" y="184"/>
                  </a:lnTo>
                  <a:lnTo>
                    <a:pt x="794" y="191"/>
                  </a:lnTo>
                  <a:lnTo>
                    <a:pt x="801" y="191"/>
                  </a:lnTo>
                  <a:lnTo>
                    <a:pt x="808" y="198"/>
                  </a:lnTo>
                  <a:lnTo>
                    <a:pt x="815" y="198"/>
                  </a:lnTo>
                  <a:lnTo>
                    <a:pt x="822" y="205"/>
                  </a:lnTo>
                  <a:lnTo>
                    <a:pt x="829" y="212"/>
                  </a:lnTo>
                  <a:lnTo>
                    <a:pt x="836" y="212"/>
                  </a:lnTo>
                  <a:lnTo>
                    <a:pt x="844" y="220"/>
                  </a:lnTo>
                  <a:lnTo>
                    <a:pt x="851" y="227"/>
                  </a:lnTo>
                  <a:lnTo>
                    <a:pt x="858" y="234"/>
                  </a:lnTo>
                  <a:lnTo>
                    <a:pt x="865" y="241"/>
                  </a:lnTo>
                </a:path>
              </a:pathLst>
            </a:custGeom>
            <a:noFill/>
            <a:ln w="28575" cmpd="sng">
              <a:solidFill>
                <a:srgbClr val="00FF00"/>
              </a:solidFill>
              <a:prstDash val="solid"/>
              <a:round/>
              <a:headEnd/>
              <a:tailEnd/>
            </a:ln>
          </p:spPr>
          <p:txBody>
            <a:bodyPr/>
            <a:lstStyle/>
            <a:p>
              <a:endParaRPr lang="en-US"/>
            </a:p>
          </p:txBody>
        </p:sp>
        <p:sp>
          <p:nvSpPr>
            <p:cNvPr id="52262" name="Freeform 88"/>
            <p:cNvSpPr>
              <a:spLocks/>
            </p:cNvSpPr>
            <p:nvPr/>
          </p:nvSpPr>
          <p:spPr bwMode="auto">
            <a:xfrm>
              <a:off x="4213" y="2725"/>
              <a:ext cx="900" cy="100"/>
            </a:xfrm>
            <a:custGeom>
              <a:avLst/>
              <a:gdLst>
                <a:gd name="T0" fmla="*/ 14 w 900"/>
                <a:gd name="T1" fmla="*/ 50 h 100"/>
                <a:gd name="T2" fmla="*/ 35 w 900"/>
                <a:gd name="T3" fmla="*/ 71 h 100"/>
                <a:gd name="T4" fmla="*/ 56 w 900"/>
                <a:gd name="T5" fmla="*/ 100 h 100"/>
                <a:gd name="T6" fmla="*/ 78 w 900"/>
                <a:gd name="T7" fmla="*/ 85 h 100"/>
                <a:gd name="T8" fmla="*/ 99 w 900"/>
                <a:gd name="T9" fmla="*/ 64 h 100"/>
                <a:gd name="T10" fmla="*/ 120 w 900"/>
                <a:gd name="T11" fmla="*/ 43 h 100"/>
                <a:gd name="T12" fmla="*/ 142 w 900"/>
                <a:gd name="T13" fmla="*/ 29 h 100"/>
                <a:gd name="T14" fmla="*/ 163 w 900"/>
                <a:gd name="T15" fmla="*/ 15 h 100"/>
                <a:gd name="T16" fmla="*/ 184 w 900"/>
                <a:gd name="T17" fmla="*/ 7 h 100"/>
                <a:gd name="T18" fmla="*/ 205 w 900"/>
                <a:gd name="T19" fmla="*/ 7 h 100"/>
                <a:gd name="T20" fmla="*/ 227 w 900"/>
                <a:gd name="T21" fmla="*/ 7 h 100"/>
                <a:gd name="T22" fmla="*/ 248 w 900"/>
                <a:gd name="T23" fmla="*/ 7 h 100"/>
                <a:gd name="T24" fmla="*/ 269 w 900"/>
                <a:gd name="T25" fmla="*/ 15 h 100"/>
                <a:gd name="T26" fmla="*/ 290 w 900"/>
                <a:gd name="T27" fmla="*/ 29 h 100"/>
                <a:gd name="T28" fmla="*/ 312 w 900"/>
                <a:gd name="T29" fmla="*/ 43 h 100"/>
                <a:gd name="T30" fmla="*/ 333 w 900"/>
                <a:gd name="T31" fmla="*/ 57 h 100"/>
                <a:gd name="T32" fmla="*/ 354 w 900"/>
                <a:gd name="T33" fmla="*/ 78 h 100"/>
                <a:gd name="T34" fmla="*/ 375 w 900"/>
                <a:gd name="T35" fmla="*/ 100 h 100"/>
                <a:gd name="T36" fmla="*/ 397 w 900"/>
                <a:gd name="T37" fmla="*/ 92 h 100"/>
                <a:gd name="T38" fmla="*/ 418 w 900"/>
                <a:gd name="T39" fmla="*/ 71 h 100"/>
                <a:gd name="T40" fmla="*/ 439 w 900"/>
                <a:gd name="T41" fmla="*/ 57 h 100"/>
                <a:gd name="T42" fmla="*/ 460 w 900"/>
                <a:gd name="T43" fmla="*/ 43 h 100"/>
                <a:gd name="T44" fmla="*/ 482 w 900"/>
                <a:gd name="T45" fmla="*/ 36 h 100"/>
                <a:gd name="T46" fmla="*/ 503 w 900"/>
                <a:gd name="T47" fmla="*/ 29 h 100"/>
                <a:gd name="T48" fmla="*/ 524 w 900"/>
                <a:gd name="T49" fmla="*/ 22 h 100"/>
                <a:gd name="T50" fmla="*/ 545 w 900"/>
                <a:gd name="T51" fmla="*/ 22 h 100"/>
                <a:gd name="T52" fmla="*/ 567 w 900"/>
                <a:gd name="T53" fmla="*/ 22 h 100"/>
                <a:gd name="T54" fmla="*/ 588 w 900"/>
                <a:gd name="T55" fmla="*/ 29 h 100"/>
                <a:gd name="T56" fmla="*/ 609 w 900"/>
                <a:gd name="T57" fmla="*/ 43 h 100"/>
                <a:gd name="T58" fmla="*/ 630 w 900"/>
                <a:gd name="T59" fmla="*/ 50 h 100"/>
                <a:gd name="T60" fmla="*/ 652 w 900"/>
                <a:gd name="T61" fmla="*/ 64 h 100"/>
                <a:gd name="T62" fmla="*/ 673 w 900"/>
                <a:gd name="T63" fmla="*/ 78 h 100"/>
                <a:gd name="T64" fmla="*/ 694 w 900"/>
                <a:gd name="T65" fmla="*/ 92 h 100"/>
                <a:gd name="T66" fmla="*/ 716 w 900"/>
                <a:gd name="T67" fmla="*/ 92 h 100"/>
                <a:gd name="T68" fmla="*/ 737 w 900"/>
                <a:gd name="T69" fmla="*/ 78 h 100"/>
                <a:gd name="T70" fmla="*/ 758 w 900"/>
                <a:gd name="T71" fmla="*/ 64 h 100"/>
                <a:gd name="T72" fmla="*/ 779 w 900"/>
                <a:gd name="T73" fmla="*/ 57 h 100"/>
                <a:gd name="T74" fmla="*/ 801 w 900"/>
                <a:gd name="T75" fmla="*/ 43 h 100"/>
                <a:gd name="T76" fmla="*/ 822 w 900"/>
                <a:gd name="T77" fmla="*/ 36 h 100"/>
                <a:gd name="T78" fmla="*/ 843 w 900"/>
                <a:gd name="T79" fmla="*/ 36 h 100"/>
                <a:gd name="T80" fmla="*/ 864 w 900"/>
                <a:gd name="T81" fmla="*/ 36 h 100"/>
                <a:gd name="T82" fmla="*/ 886 w 900"/>
                <a:gd name="T83" fmla="*/ 36 h 1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00"/>
                <a:gd name="T127" fmla="*/ 0 h 100"/>
                <a:gd name="T128" fmla="*/ 900 w 900"/>
                <a:gd name="T129" fmla="*/ 100 h 10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00" h="100">
                  <a:moveTo>
                    <a:pt x="0" y="36"/>
                  </a:moveTo>
                  <a:lnTo>
                    <a:pt x="7" y="43"/>
                  </a:lnTo>
                  <a:lnTo>
                    <a:pt x="14" y="50"/>
                  </a:lnTo>
                  <a:lnTo>
                    <a:pt x="21" y="57"/>
                  </a:lnTo>
                  <a:lnTo>
                    <a:pt x="28" y="64"/>
                  </a:lnTo>
                  <a:lnTo>
                    <a:pt x="35" y="71"/>
                  </a:lnTo>
                  <a:lnTo>
                    <a:pt x="42" y="78"/>
                  </a:lnTo>
                  <a:lnTo>
                    <a:pt x="56" y="92"/>
                  </a:lnTo>
                  <a:lnTo>
                    <a:pt x="56" y="100"/>
                  </a:lnTo>
                  <a:lnTo>
                    <a:pt x="71" y="100"/>
                  </a:lnTo>
                  <a:lnTo>
                    <a:pt x="71" y="92"/>
                  </a:lnTo>
                  <a:lnTo>
                    <a:pt x="78" y="85"/>
                  </a:lnTo>
                  <a:lnTo>
                    <a:pt x="85" y="78"/>
                  </a:lnTo>
                  <a:lnTo>
                    <a:pt x="92" y="71"/>
                  </a:lnTo>
                  <a:lnTo>
                    <a:pt x="99" y="64"/>
                  </a:lnTo>
                  <a:lnTo>
                    <a:pt x="106" y="57"/>
                  </a:lnTo>
                  <a:lnTo>
                    <a:pt x="113" y="50"/>
                  </a:lnTo>
                  <a:lnTo>
                    <a:pt x="120" y="43"/>
                  </a:lnTo>
                  <a:lnTo>
                    <a:pt x="127" y="43"/>
                  </a:lnTo>
                  <a:lnTo>
                    <a:pt x="134" y="36"/>
                  </a:lnTo>
                  <a:lnTo>
                    <a:pt x="142" y="29"/>
                  </a:lnTo>
                  <a:lnTo>
                    <a:pt x="149" y="22"/>
                  </a:lnTo>
                  <a:lnTo>
                    <a:pt x="156" y="22"/>
                  </a:lnTo>
                  <a:lnTo>
                    <a:pt x="163" y="15"/>
                  </a:lnTo>
                  <a:lnTo>
                    <a:pt x="170" y="15"/>
                  </a:lnTo>
                  <a:lnTo>
                    <a:pt x="177" y="7"/>
                  </a:lnTo>
                  <a:lnTo>
                    <a:pt x="184" y="7"/>
                  </a:lnTo>
                  <a:lnTo>
                    <a:pt x="191" y="7"/>
                  </a:lnTo>
                  <a:lnTo>
                    <a:pt x="198" y="7"/>
                  </a:lnTo>
                  <a:lnTo>
                    <a:pt x="205" y="7"/>
                  </a:lnTo>
                  <a:lnTo>
                    <a:pt x="212" y="0"/>
                  </a:lnTo>
                  <a:lnTo>
                    <a:pt x="219" y="0"/>
                  </a:lnTo>
                  <a:lnTo>
                    <a:pt x="227" y="7"/>
                  </a:lnTo>
                  <a:lnTo>
                    <a:pt x="234" y="7"/>
                  </a:lnTo>
                  <a:lnTo>
                    <a:pt x="241" y="7"/>
                  </a:lnTo>
                  <a:lnTo>
                    <a:pt x="248" y="7"/>
                  </a:lnTo>
                  <a:lnTo>
                    <a:pt x="255" y="7"/>
                  </a:lnTo>
                  <a:lnTo>
                    <a:pt x="262" y="15"/>
                  </a:lnTo>
                  <a:lnTo>
                    <a:pt x="269" y="15"/>
                  </a:lnTo>
                  <a:lnTo>
                    <a:pt x="276" y="22"/>
                  </a:lnTo>
                  <a:lnTo>
                    <a:pt x="283" y="22"/>
                  </a:lnTo>
                  <a:lnTo>
                    <a:pt x="290" y="29"/>
                  </a:lnTo>
                  <a:lnTo>
                    <a:pt x="297" y="36"/>
                  </a:lnTo>
                  <a:lnTo>
                    <a:pt x="304" y="36"/>
                  </a:lnTo>
                  <a:lnTo>
                    <a:pt x="312" y="43"/>
                  </a:lnTo>
                  <a:lnTo>
                    <a:pt x="319" y="50"/>
                  </a:lnTo>
                  <a:lnTo>
                    <a:pt x="326" y="57"/>
                  </a:lnTo>
                  <a:lnTo>
                    <a:pt x="333" y="57"/>
                  </a:lnTo>
                  <a:lnTo>
                    <a:pt x="340" y="64"/>
                  </a:lnTo>
                  <a:lnTo>
                    <a:pt x="347" y="71"/>
                  </a:lnTo>
                  <a:lnTo>
                    <a:pt x="354" y="78"/>
                  </a:lnTo>
                  <a:lnTo>
                    <a:pt x="361" y="85"/>
                  </a:lnTo>
                  <a:lnTo>
                    <a:pt x="368" y="92"/>
                  </a:lnTo>
                  <a:lnTo>
                    <a:pt x="375" y="100"/>
                  </a:lnTo>
                  <a:lnTo>
                    <a:pt x="382" y="100"/>
                  </a:lnTo>
                  <a:lnTo>
                    <a:pt x="397" y="100"/>
                  </a:lnTo>
                  <a:lnTo>
                    <a:pt x="397" y="92"/>
                  </a:lnTo>
                  <a:lnTo>
                    <a:pt x="404" y="85"/>
                  </a:lnTo>
                  <a:lnTo>
                    <a:pt x="411" y="78"/>
                  </a:lnTo>
                  <a:lnTo>
                    <a:pt x="418" y="71"/>
                  </a:lnTo>
                  <a:lnTo>
                    <a:pt x="425" y="71"/>
                  </a:lnTo>
                  <a:lnTo>
                    <a:pt x="432" y="64"/>
                  </a:lnTo>
                  <a:lnTo>
                    <a:pt x="439" y="57"/>
                  </a:lnTo>
                  <a:lnTo>
                    <a:pt x="446" y="50"/>
                  </a:lnTo>
                  <a:lnTo>
                    <a:pt x="453" y="50"/>
                  </a:lnTo>
                  <a:lnTo>
                    <a:pt x="460" y="43"/>
                  </a:lnTo>
                  <a:lnTo>
                    <a:pt x="467" y="43"/>
                  </a:lnTo>
                  <a:lnTo>
                    <a:pt x="475" y="36"/>
                  </a:lnTo>
                  <a:lnTo>
                    <a:pt x="482" y="36"/>
                  </a:lnTo>
                  <a:lnTo>
                    <a:pt x="489" y="29"/>
                  </a:lnTo>
                  <a:lnTo>
                    <a:pt x="496" y="29"/>
                  </a:lnTo>
                  <a:lnTo>
                    <a:pt x="503" y="29"/>
                  </a:lnTo>
                  <a:lnTo>
                    <a:pt x="510" y="22"/>
                  </a:lnTo>
                  <a:lnTo>
                    <a:pt x="517" y="22"/>
                  </a:lnTo>
                  <a:lnTo>
                    <a:pt x="524" y="22"/>
                  </a:lnTo>
                  <a:lnTo>
                    <a:pt x="531" y="22"/>
                  </a:lnTo>
                  <a:lnTo>
                    <a:pt x="538" y="22"/>
                  </a:lnTo>
                  <a:lnTo>
                    <a:pt x="545" y="22"/>
                  </a:lnTo>
                  <a:lnTo>
                    <a:pt x="553" y="22"/>
                  </a:lnTo>
                  <a:lnTo>
                    <a:pt x="560" y="22"/>
                  </a:lnTo>
                  <a:lnTo>
                    <a:pt x="567" y="22"/>
                  </a:lnTo>
                  <a:lnTo>
                    <a:pt x="574" y="29"/>
                  </a:lnTo>
                  <a:lnTo>
                    <a:pt x="581" y="29"/>
                  </a:lnTo>
                  <a:lnTo>
                    <a:pt x="588" y="29"/>
                  </a:lnTo>
                  <a:lnTo>
                    <a:pt x="595" y="36"/>
                  </a:lnTo>
                  <a:lnTo>
                    <a:pt x="602" y="36"/>
                  </a:lnTo>
                  <a:lnTo>
                    <a:pt x="609" y="43"/>
                  </a:lnTo>
                  <a:lnTo>
                    <a:pt x="616" y="43"/>
                  </a:lnTo>
                  <a:lnTo>
                    <a:pt x="623" y="50"/>
                  </a:lnTo>
                  <a:lnTo>
                    <a:pt x="630" y="50"/>
                  </a:lnTo>
                  <a:lnTo>
                    <a:pt x="638" y="57"/>
                  </a:lnTo>
                  <a:lnTo>
                    <a:pt x="645" y="64"/>
                  </a:lnTo>
                  <a:lnTo>
                    <a:pt x="652" y="64"/>
                  </a:lnTo>
                  <a:lnTo>
                    <a:pt x="659" y="71"/>
                  </a:lnTo>
                  <a:lnTo>
                    <a:pt x="666" y="78"/>
                  </a:lnTo>
                  <a:lnTo>
                    <a:pt x="673" y="78"/>
                  </a:lnTo>
                  <a:lnTo>
                    <a:pt x="680" y="85"/>
                  </a:lnTo>
                  <a:lnTo>
                    <a:pt x="687" y="92"/>
                  </a:lnTo>
                  <a:lnTo>
                    <a:pt x="694" y="92"/>
                  </a:lnTo>
                  <a:lnTo>
                    <a:pt x="701" y="100"/>
                  </a:lnTo>
                  <a:lnTo>
                    <a:pt x="716" y="100"/>
                  </a:lnTo>
                  <a:lnTo>
                    <a:pt x="716" y="92"/>
                  </a:lnTo>
                  <a:lnTo>
                    <a:pt x="723" y="92"/>
                  </a:lnTo>
                  <a:lnTo>
                    <a:pt x="730" y="85"/>
                  </a:lnTo>
                  <a:lnTo>
                    <a:pt x="737" y="78"/>
                  </a:lnTo>
                  <a:lnTo>
                    <a:pt x="744" y="78"/>
                  </a:lnTo>
                  <a:lnTo>
                    <a:pt x="751" y="71"/>
                  </a:lnTo>
                  <a:lnTo>
                    <a:pt x="758" y="64"/>
                  </a:lnTo>
                  <a:lnTo>
                    <a:pt x="765" y="64"/>
                  </a:lnTo>
                  <a:lnTo>
                    <a:pt x="772" y="57"/>
                  </a:lnTo>
                  <a:lnTo>
                    <a:pt x="779" y="57"/>
                  </a:lnTo>
                  <a:lnTo>
                    <a:pt x="786" y="50"/>
                  </a:lnTo>
                  <a:lnTo>
                    <a:pt x="793" y="50"/>
                  </a:lnTo>
                  <a:lnTo>
                    <a:pt x="801" y="43"/>
                  </a:lnTo>
                  <a:lnTo>
                    <a:pt x="808" y="43"/>
                  </a:lnTo>
                  <a:lnTo>
                    <a:pt x="815" y="43"/>
                  </a:lnTo>
                  <a:lnTo>
                    <a:pt x="822" y="36"/>
                  </a:lnTo>
                  <a:lnTo>
                    <a:pt x="829" y="36"/>
                  </a:lnTo>
                  <a:lnTo>
                    <a:pt x="836" y="36"/>
                  </a:lnTo>
                  <a:lnTo>
                    <a:pt x="843" y="36"/>
                  </a:lnTo>
                  <a:lnTo>
                    <a:pt x="850" y="36"/>
                  </a:lnTo>
                  <a:lnTo>
                    <a:pt x="857" y="36"/>
                  </a:lnTo>
                  <a:lnTo>
                    <a:pt x="864" y="36"/>
                  </a:lnTo>
                  <a:lnTo>
                    <a:pt x="871" y="36"/>
                  </a:lnTo>
                  <a:lnTo>
                    <a:pt x="879" y="36"/>
                  </a:lnTo>
                  <a:lnTo>
                    <a:pt x="886" y="36"/>
                  </a:lnTo>
                  <a:lnTo>
                    <a:pt x="893" y="36"/>
                  </a:lnTo>
                  <a:lnTo>
                    <a:pt x="900" y="43"/>
                  </a:lnTo>
                </a:path>
              </a:pathLst>
            </a:custGeom>
            <a:noFill/>
            <a:ln w="28575" cmpd="sng">
              <a:solidFill>
                <a:srgbClr val="00FF00"/>
              </a:solidFill>
              <a:prstDash val="solid"/>
              <a:round/>
              <a:headEnd/>
              <a:tailEnd/>
            </a:ln>
          </p:spPr>
          <p:txBody>
            <a:bodyPr/>
            <a:lstStyle/>
            <a:p>
              <a:endParaRPr lang="en-US"/>
            </a:p>
          </p:txBody>
        </p:sp>
        <p:sp>
          <p:nvSpPr>
            <p:cNvPr id="52263" name="Freeform 89"/>
            <p:cNvSpPr>
              <a:spLocks/>
            </p:cNvSpPr>
            <p:nvPr/>
          </p:nvSpPr>
          <p:spPr bwMode="auto">
            <a:xfrm>
              <a:off x="5113" y="2768"/>
              <a:ext cx="127" cy="64"/>
            </a:xfrm>
            <a:custGeom>
              <a:avLst/>
              <a:gdLst>
                <a:gd name="T0" fmla="*/ 0 w 127"/>
                <a:gd name="T1" fmla="*/ 0 h 64"/>
                <a:gd name="T2" fmla="*/ 7 w 127"/>
                <a:gd name="T3" fmla="*/ 0 h 64"/>
                <a:gd name="T4" fmla="*/ 14 w 127"/>
                <a:gd name="T5" fmla="*/ 0 h 64"/>
                <a:gd name="T6" fmla="*/ 21 w 127"/>
                <a:gd name="T7" fmla="*/ 0 h 64"/>
                <a:gd name="T8" fmla="*/ 28 w 127"/>
                <a:gd name="T9" fmla="*/ 7 h 64"/>
                <a:gd name="T10" fmla="*/ 35 w 127"/>
                <a:gd name="T11" fmla="*/ 7 h 64"/>
                <a:gd name="T12" fmla="*/ 42 w 127"/>
                <a:gd name="T13" fmla="*/ 14 h 64"/>
                <a:gd name="T14" fmla="*/ 49 w 127"/>
                <a:gd name="T15" fmla="*/ 14 h 64"/>
                <a:gd name="T16" fmla="*/ 56 w 127"/>
                <a:gd name="T17" fmla="*/ 21 h 64"/>
                <a:gd name="T18" fmla="*/ 64 w 127"/>
                <a:gd name="T19" fmla="*/ 21 h 64"/>
                <a:gd name="T20" fmla="*/ 71 w 127"/>
                <a:gd name="T21" fmla="*/ 28 h 64"/>
                <a:gd name="T22" fmla="*/ 78 w 127"/>
                <a:gd name="T23" fmla="*/ 28 h 64"/>
                <a:gd name="T24" fmla="*/ 85 w 127"/>
                <a:gd name="T25" fmla="*/ 35 h 64"/>
                <a:gd name="T26" fmla="*/ 92 w 127"/>
                <a:gd name="T27" fmla="*/ 42 h 64"/>
                <a:gd name="T28" fmla="*/ 99 w 127"/>
                <a:gd name="T29" fmla="*/ 42 h 64"/>
                <a:gd name="T30" fmla="*/ 106 w 127"/>
                <a:gd name="T31" fmla="*/ 49 h 64"/>
                <a:gd name="T32" fmla="*/ 113 w 127"/>
                <a:gd name="T33" fmla="*/ 49 h 64"/>
                <a:gd name="T34" fmla="*/ 120 w 127"/>
                <a:gd name="T35" fmla="*/ 57 h 64"/>
                <a:gd name="T36" fmla="*/ 127 w 127"/>
                <a:gd name="T37" fmla="*/ 64 h 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7"/>
                <a:gd name="T58" fmla="*/ 0 h 64"/>
                <a:gd name="T59" fmla="*/ 127 w 127"/>
                <a:gd name="T60" fmla="*/ 64 h 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7" h="64">
                  <a:moveTo>
                    <a:pt x="0" y="0"/>
                  </a:moveTo>
                  <a:lnTo>
                    <a:pt x="7" y="0"/>
                  </a:lnTo>
                  <a:lnTo>
                    <a:pt x="14" y="0"/>
                  </a:lnTo>
                  <a:lnTo>
                    <a:pt x="21" y="0"/>
                  </a:lnTo>
                  <a:lnTo>
                    <a:pt x="28" y="7"/>
                  </a:lnTo>
                  <a:lnTo>
                    <a:pt x="35" y="7"/>
                  </a:lnTo>
                  <a:lnTo>
                    <a:pt x="42" y="14"/>
                  </a:lnTo>
                  <a:lnTo>
                    <a:pt x="49" y="14"/>
                  </a:lnTo>
                  <a:lnTo>
                    <a:pt x="56" y="21"/>
                  </a:lnTo>
                  <a:lnTo>
                    <a:pt x="64" y="21"/>
                  </a:lnTo>
                  <a:lnTo>
                    <a:pt x="71" y="28"/>
                  </a:lnTo>
                  <a:lnTo>
                    <a:pt x="78" y="28"/>
                  </a:lnTo>
                  <a:lnTo>
                    <a:pt x="85" y="35"/>
                  </a:lnTo>
                  <a:lnTo>
                    <a:pt x="92" y="42"/>
                  </a:lnTo>
                  <a:lnTo>
                    <a:pt x="99" y="42"/>
                  </a:lnTo>
                  <a:lnTo>
                    <a:pt x="106" y="49"/>
                  </a:lnTo>
                  <a:lnTo>
                    <a:pt x="113" y="49"/>
                  </a:lnTo>
                  <a:lnTo>
                    <a:pt x="120" y="57"/>
                  </a:lnTo>
                  <a:lnTo>
                    <a:pt x="127" y="64"/>
                  </a:lnTo>
                </a:path>
              </a:pathLst>
            </a:custGeom>
            <a:noFill/>
            <a:ln w="28575" cmpd="sng">
              <a:solidFill>
                <a:srgbClr val="00FF00"/>
              </a:solidFill>
              <a:prstDash val="solid"/>
              <a:round/>
              <a:headEnd/>
              <a:tailEnd/>
            </a:ln>
          </p:spPr>
          <p:txBody>
            <a:bodyPr/>
            <a:lstStyle/>
            <a:p>
              <a:endParaRPr lang="en-US"/>
            </a:p>
          </p:txBody>
        </p:sp>
        <p:sp>
          <p:nvSpPr>
            <p:cNvPr id="52264" name="Freeform 90"/>
            <p:cNvSpPr>
              <a:spLocks/>
            </p:cNvSpPr>
            <p:nvPr/>
          </p:nvSpPr>
          <p:spPr bwMode="auto">
            <a:xfrm>
              <a:off x="436" y="2725"/>
              <a:ext cx="893" cy="100"/>
            </a:xfrm>
            <a:custGeom>
              <a:avLst/>
              <a:gdLst>
                <a:gd name="T0" fmla="*/ 7 w 893"/>
                <a:gd name="T1" fmla="*/ 92 h 100"/>
                <a:gd name="T2" fmla="*/ 28 w 893"/>
                <a:gd name="T3" fmla="*/ 78 h 100"/>
                <a:gd name="T4" fmla="*/ 49 w 893"/>
                <a:gd name="T5" fmla="*/ 64 h 100"/>
                <a:gd name="T6" fmla="*/ 71 w 893"/>
                <a:gd name="T7" fmla="*/ 57 h 100"/>
                <a:gd name="T8" fmla="*/ 92 w 893"/>
                <a:gd name="T9" fmla="*/ 43 h 100"/>
                <a:gd name="T10" fmla="*/ 113 w 893"/>
                <a:gd name="T11" fmla="*/ 36 h 100"/>
                <a:gd name="T12" fmla="*/ 134 w 893"/>
                <a:gd name="T13" fmla="*/ 36 h 100"/>
                <a:gd name="T14" fmla="*/ 156 w 893"/>
                <a:gd name="T15" fmla="*/ 36 h 100"/>
                <a:gd name="T16" fmla="*/ 177 w 893"/>
                <a:gd name="T17" fmla="*/ 36 h 100"/>
                <a:gd name="T18" fmla="*/ 198 w 893"/>
                <a:gd name="T19" fmla="*/ 43 h 100"/>
                <a:gd name="T20" fmla="*/ 219 w 893"/>
                <a:gd name="T21" fmla="*/ 50 h 100"/>
                <a:gd name="T22" fmla="*/ 241 w 893"/>
                <a:gd name="T23" fmla="*/ 57 h 100"/>
                <a:gd name="T24" fmla="*/ 262 w 893"/>
                <a:gd name="T25" fmla="*/ 71 h 100"/>
                <a:gd name="T26" fmla="*/ 283 w 893"/>
                <a:gd name="T27" fmla="*/ 85 h 100"/>
                <a:gd name="T28" fmla="*/ 304 w 893"/>
                <a:gd name="T29" fmla="*/ 100 h 100"/>
                <a:gd name="T30" fmla="*/ 326 w 893"/>
                <a:gd name="T31" fmla="*/ 92 h 100"/>
                <a:gd name="T32" fmla="*/ 347 w 893"/>
                <a:gd name="T33" fmla="*/ 71 h 100"/>
                <a:gd name="T34" fmla="*/ 368 w 893"/>
                <a:gd name="T35" fmla="*/ 57 h 100"/>
                <a:gd name="T36" fmla="*/ 389 w 893"/>
                <a:gd name="T37" fmla="*/ 50 h 100"/>
                <a:gd name="T38" fmla="*/ 411 w 893"/>
                <a:gd name="T39" fmla="*/ 36 h 100"/>
                <a:gd name="T40" fmla="*/ 432 w 893"/>
                <a:gd name="T41" fmla="*/ 29 h 100"/>
                <a:gd name="T42" fmla="*/ 453 w 893"/>
                <a:gd name="T43" fmla="*/ 22 h 100"/>
                <a:gd name="T44" fmla="*/ 474 w 893"/>
                <a:gd name="T45" fmla="*/ 22 h 100"/>
                <a:gd name="T46" fmla="*/ 496 w 893"/>
                <a:gd name="T47" fmla="*/ 22 h 100"/>
                <a:gd name="T48" fmla="*/ 517 w 893"/>
                <a:gd name="T49" fmla="*/ 29 h 100"/>
                <a:gd name="T50" fmla="*/ 538 w 893"/>
                <a:gd name="T51" fmla="*/ 36 h 100"/>
                <a:gd name="T52" fmla="*/ 559 w 893"/>
                <a:gd name="T53" fmla="*/ 50 h 100"/>
                <a:gd name="T54" fmla="*/ 581 w 893"/>
                <a:gd name="T55" fmla="*/ 64 h 100"/>
                <a:gd name="T56" fmla="*/ 602 w 893"/>
                <a:gd name="T57" fmla="*/ 78 h 100"/>
                <a:gd name="T58" fmla="*/ 623 w 893"/>
                <a:gd name="T59" fmla="*/ 100 h 100"/>
                <a:gd name="T60" fmla="*/ 645 w 893"/>
                <a:gd name="T61" fmla="*/ 85 h 100"/>
                <a:gd name="T62" fmla="*/ 666 w 893"/>
                <a:gd name="T63" fmla="*/ 71 h 100"/>
                <a:gd name="T64" fmla="*/ 687 w 893"/>
                <a:gd name="T65" fmla="*/ 50 h 100"/>
                <a:gd name="T66" fmla="*/ 708 w 893"/>
                <a:gd name="T67" fmla="*/ 36 h 100"/>
                <a:gd name="T68" fmla="*/ 730 w 893"/>
                <a:gd name="T69" fmla="*/ 22 h 100"/>
                <a:gd name="T70" fmla="*/ 751 w 893"/>
                <a:gd name="T71" fmla="*/ 15 h 100"/>
                <a:gd name="T72" fmla="*/ 772 w 893"/>
                <a:gd name="T73" fmla="*/ 7 h 100"/>
                <a:gd name="T74" fmla="*/ 793 w 893"/>
                <a:gd name="T75" fmla="*/ 0 h 100"/>
                <a:gd name="T76" fmla="*/ 815 w 893"/>
                <a:gd name="T77" fmla="*/ 7 h 100"/>
                <a:gd name="T78" fmla="*/ 836 w 893"/>
                <a:gd name="T79" fmla="*/ 15 h 100"/>
                <a:gd name="T80" fmla="*/ 857 w 893"/>
                <a:gd name="T81" fmla="*/ 22 h 100"/>
                <a:gd name="T82" fmla="*/ 878 w 893"/>
                <a:gd name="T83" fmla="*/ 36 h 1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93"/>
                <a:gd name="T127" fmla="*/ 0 h 100"/>
                <a:gd name="T128" fmla="*/ 893 w 893"/>
                <a:gd name="T129" fmla="*/ 100 h 10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93" h="100">
                  <a:moveTo>
                    <a:pt x="0" y="100"/>
                  </a:moveTo>
                  <a:lnTo>
                    <a:pt x="0" y="92"/>
                  </a:lnTo>
                  <a:lnTo>
                    <a:pt x="7" y="92"/>
                  </a:lnTo>
                  <a:lnTo>
                    <a:pt x="14" y="85"/>
                  </a:lnTo>
                  <a:lnTo>
                    <a:pt x="21" y="78"/>
                  </a:lnTo>
                  <a:lnTo>
                    <a:pt x="28" y="78"/>
                  </a:lnTo>
                  <a:lnTo>
                    <a:pt x="35" y="71"/>
                  </a:lnTo>
                  <a:lnTo>
                    <a:pt x="42" y="71"/>
                  </a:lnTo>
                  <a:lnTo>
                    <a:pt x="49" y="64"/>
                  </a:lnTo>
                  <a:lnTo>
                    <a:pt x="56" y="64"/>
                  </a:lnTo>
                  <a:lnTo>
                    <a:pt x="63" y="57"/>
                  </a:lnTo>
                  <a:lnTo>
                    <a:pt x="71" y="57"/>
                  </a:lnTo>
                  <a:lnTo>
                    <a:pt x="78" y="50"/>
                  </a:lnTo>
                  <a:lnTo>
                    <a:pt x="85" y="50"/>
                  </a:lnTo>
                  <a:lnTo>
                    <a:pt x="92" y="43"/>
                  </a:lnTo>
                  <a:lnTo>
                    <a:pt x="99" y="43"/>
                  </a:lnTo>
                  <a:lnTo>
                    <a:pt x="106" y="43"/>
                  </a:lnTo>
                  <a:lnTo>
                    <a:pt x="113" y="36"/>
                  </a:lnTo>
                  <a:lnTo>
                    <a:pt x="120" y="36"/>
                  </a:lnTo>
                  <a:lnTo>
                    <a:pt x="127" y="36"/>
                  </a:lnTo>
                  <a:lnTo>
                    <a:pt x="134" y="36"/>
                  </a:lnTo>
                  <a:lnTo>
                    <a:pt x="141" y="36"/>
                  </a:lnTo>
                  <a:lnTo>
                    <a:pt x="148" y="36"/>
                  </a:lnTo>
                  <a:lnTo>
                    <a:pt x="156" y="36"/>
                  </a:lnTo>
                  <a:lnTo>
                    <a:pt x="163" y="36"/>
                  </a:lnTo>
                  <a:lnTo>
                    <a:pt x="170" y="36"/>
                  </a:lnTo>
                  <a:lnTo>
                    <a:pt x="177" y="36"/>
                  </a:lnTo>
                  <a:lnTo>
                    <a:pt x="184" y="36"/>
                  </a:lnTo>
                  <a:lnTo>
                    <a:pt x="191" y="43"/>
                  </a:lnTo>
                  <a:lnTo>
                    <a:pt x="198" y="43"/>
                  </a:lnTo>
                  <a:lnTo>
                    <a:pt x="205" y="43"/>
                  </a:lnTo>
                  <a:lnTo>
                    <a:pt x="212" y="50"/>
                  </a:lnTo>
                  <a:lnTo>
                    <a:pt x="219" y="50"/>
                  </a:lnTo>
                  <a:lnTo>
                    <a:pt x="226" y="50"/>
                  </a:lnTo>
                  <a:lnTo>
                    <a:pt x="234" y="57"/>
                  </a:lnTo>
                  <a:lnTo>
                    <a:pt x="241" y="57"/>
                  </a:lnTo>
                  <a:lnTo>
                    <a:pt x="248" y="64"/>
                  </a:lnTo>
                  <a:lnTo>
                    <a:pt x="255" y="71"/>
                  </a:lnTo>
                  <a:lnTo>
                    <a:pt x="262" y="71"/>
                  </a:lnTo>
                  <a:lnTo>
                    <a:pt x="269" y="78"/>
                  </a:lnTo>
                  <a:lnTo>
                    <a:pt x="276" y="78"/>
                  </a:lnTo>
                  <a:lnTo>
                    <a:pt x="283" y="85"/>
                  </a:lnTo>
                  <a:lnTo>
                    <a:pt x="290" y="92"/>
                  </a:lnTo>
                  <a:lnTo>
                    <a:pt x="297" y="100"/>
                  </a:lnTo>
                  <a:lnTo>
                    <a:pt x="304" y="100"/>
                  </a:lnTo>
                  <a:lnTo>
                    <a:pt x="319" y="100"/>
                  </a:lnTo>
                  <a:lnTo>
                    <a:pt x="319" y="92"/>
                  </a:lnTo>
                  <a:lnTo>
                    <a:pt x="326" y="92"/>
                  </a:lnTo>
                  <a:lnTo>
                    <a:pt x="333" y="85"/>
                  </a:lnTo>
                  <a:lnTo>
                    <a:pt x="340" y="78"/>
                  </a:lnTo>
                  <a:lnTo>
                    <a:pt x="347" y="71"/>
                  </a:lnTo>
                  <a:lnTo>
                    <a:pt x="354" y="71"/>
                  </a:lnTo>
                  <a:lnTo>
                    <a:pt x="361" y="64"/>
                  </a:lnTo>
                  <a:lnTo>
                    <a:pt x="368" y="57"/>
                  </a:lnTo>
                  <a:lnTo>
                    <a:pt x="375" y="57"/>
                  </a:lnTo>
                  <a:lnTo>
                    <a:pt x="382" y="50"/>
                  </a:lnTo>
                  <a:lnTo>
                    <a:pt x="389" y="50"/>
                  </a:lnTo>
                  <a:lnTo>
                    <a:pt x="396" y="43"/>
                  </a:lnTo>
                  <a:lnTo>
                    <a:pt x="404" y="43"/>
                  </a:lnTo>
                  <a:lnTo>
                    <a:pt x="411" y="36"/>
                  </a:lnTo>
                  <a:lnTo>
                    <a:pt x="418" y="36"/>
                  </a:lnTo>
                  <a:lnTo>
                    <a:pt x="425" y="29"/>
                  </a:lnTo>
                  <a:lnTo>
                    <a:pt x="432" y="29"/>
                  </a:lnTo>
                  <a:lnTo>
                    <a:pt x="439" y="29"/>
                  </a:lnTo>
                  <a:lnTo>
                    <a:pt x="446" y="22"/>
                  </a:lnTo>
                  <a:lnTo>
                    <a:pt x="453" y="22"/>
                  </a:lnTo>
                  <a:lnTo>
                    <a:pt x="460" y="22"/>
                  </a:lnTo>
                  <a:lnTo>
                    <a:pt x="467" y="22"/>
                  </a:lnTo>
                  <a:lnTo>
                    <a:pt x="474" y="22"/>
                  </a:lnTo>
                  <a:lnTo>
                    <a:pt x="482" y="22"/>
                  </a:lnTo>
                  <a:lnTo>
                    <a:pt x="489" y="22"/>
                  </a:lnTo>
                  <a:lnTo>
                    <a:pt x="496" y="22"/>
                  </a:lnTo>
                  <a:lnTo>
                    <a:pt x="503" y="29"/>
                  </a:lnTo>
                  <a:lnTo>
                    <a:pt x="510" y="29"/>
                  </a:lnTo>
                  <a:lnTo>
                    <a:pt x="517" y="29"/>
                  </a:lnTo>
                  <a:lnTo>
                    <a:pt x="524" y="29"/>
                  </a:lnTo>
                  <a:lnTo>
                    <a:pt x="531" y="36"/>
                  </a:lnTo>
                  <a:lnTo>
                    <a:pt x="538" y="36"/>
                  </a:lnTo>
                  <a:lnTo>
                    <a:pt x="545" y="43"/>
                  </a:lnTo>
                  <a:lnTo>
                    <a:pt x="552" y="43"/>
                  </a:lnTo>
                  <a:lnTo>
                    <a:pt x="559" y="50"/>
                  </a:lnTo>
                  <a:lnTo>
                    <a:pt x="567" y="57"/>
                  </a:lnTo>
                  <a:lnTo>
                    <a:pt x="574" y="57"/>
                  </a:lnTo>
                  <a:lnTo>
                    <a:pt x="581" y="64"/>
                  </a:lnTo>
                  <a:lnTo>
                    <a:pt x="588" y="71"/>
                  </a:lnTo>
                  <a:lnTo>
                    <a:pt x="595" y="78"/>
                  </a:lnTo>
                  <a:lnTo>
                    <a:pt x="602" y="78"/>
                  </a:lnTo>
                  <a:lnTo>
                    <a:pt x="609" y="85"/>
                  </a:lnTo>
                  <a:lnTo>
                    <a:pt x="616" y="92"/>
                  </a:lnTo>
                  <a:lnTo>
                    <a:pt x="623" y="100"/>
                  </a:lnTo>
                  <a:lnTo>
                    <a:pt x="637" y="100"/>
                  </a:lnTo>
                  <a:lnTo>
                    <a:pt x="637" y="92"/>
                  </a:lnTo>
                  <a:lnTo>
                    <a:pt x="645" y="85"/>
                  </a:lnTo>
                  <a:lnTo>
                    <a:pt x="652" y="85"/>
                  </a:lnTo>
                  <a:lnTo>
                    <a:pt x="659" y="78"/>
                  </a:lnTo>
                  <a:lnTo>
                    <a:pt x="666" y="71"/>
                  </a:lnTo>
                  <a:lnTo>
                    <a:pt x="673" y="64"/>
                  </a:lnTo>
                  <a:lnTo>
                    <a:pt x="680" y="57"/>
                  </a:lnTo>
                  <a:lnTo>
                    <a:pt x="687" y="50"/>
                  </a:lnTo>
                  <a:lnTo>
                    <a:pt x="694" y="50"/>
                  </a:lnTo>
                  <a:lnTo>
                    <a:pt x="701" y="43"/>
                  </a:lnTo>
                  <a:lnTo>
                    <a:pt x="708" y="36"/>
                  </a:lnTo>
                  <a:lnTo>
                    <a:pt x="715" y="29"/>
                  </a:lnTo>
                  <a:lnTo>
                    <a:pt x="722" y="29"/>
                  </a:lnTo>
                  <a:lnTo>
                    <a:pt x="730" y="22"/>
                  </a:lnTo>
                  <a:lnTo>
                    <a:pt x="737" y="22"/>
                  </a:lnTo>
                  <a:lnTo>
                    <a:pt x="744" y="15"/>
                  </a:lnTo>
                  <a:lnTo>
                    <a:pt x="751" y="15"/>
                  </a:lnTo>
                  <a:lnTo>
                    <a:pt x="758" y="7"/>
                  </a:lnTo>
                  <a:lnTo>
                    <a:pt x="765" y="7"/>
                  </a:lnTo>
                  <a:lnTo>
                    <a:pt x="772" y="7"/>
                  </a:lnTo>
                  <a:lnTo>
                    <a:pt x="779" y="7"/>
                  </a:lnTo>
                  <a:lnTo>
                    <a:pt x="786" y="7"/>
                  </a:lnTo>
                  <a:lnTo>
                    <a:pt x="793" y="0"/>
                  </a:lnTo>
                  <a:lnTo>
                    <a:pt x="800" y="0"/>
                  </a:lnTo>
                  <a:lnTo>
                    <a:pt x="808" y="7"/>
                  </a:lnTo>
                  <a:lnTo>
                    <a:pt x="815" y="7"/>
                  </a:lnTo>
                  <a:lnTo>
                    <a:pt x="822" y="7"/>
                  </a:lnTo>
                  <a:lnTo>
                    <a:pt x="829" y="7"/>
                  </a:lnTo>
                  <a:lnTo>
                    <a:pt x="836" y="15"/>
                  </a:lnTo>
                  <a:lnTo>
                    <a:pt x="843" y="15"/>
                  </a:lnTo>
                  <a:lnTo>
                    <a:pt x="850" y="15"/>
                  </a:lnTo>
                  <a:lnTo>
                    <a:pt x="857" y="22"/>
                  </a:lnTo>
                  <a:lnTo>
                    <a:pt x="864" y="29"/>
                  </a:lnTo>
                  <a:lnTo>
                    <a:pt x="871" y="29"/>
                  </a:lnTo>
                  <a:lnTo>
                    <a:pt x="878" y="36"/>
                  </a:lnTo>
                  <a:lnTo>
                    <a:pt x="885" y="43"/>
                  </a:lnTo>
                  <a:lnTo>
                    <a:pt x="893" y="50"/>
                  </a:lnTo>
                </a:path>
              </a:pathLst>
            </a:custGeom>
            <a:noFill/>
            <a:ln w="28575" cmpd="sng">
              <a:solidFill>
                <a:srgbClr val="FFFF00"/>
              </a:solidFill>
              <a:prstDash val="solid"/>
              <a:round/>
              <a:headEnd/>
              <a:tailEnd/>
            </a:ln>
          </p:spPr>
          <p:txBody>
            <a:bodyPr/>
            <a:lstStyle/>
            <a:p>
              <a:endParaRPr lang="en-US"/>
            </a:p>
          </p:txBody>
        </p:sp>
        <p:sp>
          <p:nvSpPr>
            <p:cNvPr id="52265" name="Freeform 91"/>
            <p:cNvSpPr>
              <a:spLocks/>
            </p:cNvSpPr>
            <p:nvPr/>
          </p:nvSpPr>
          <p:spPr bwMode="auto">
            <a:xfrm>
              <a:off x="1329" y="2534"/>
              <a:ext cx="857" cy="298"/>
            </a:xfrm>
            <a:custGeom>
              <a:avLst/>
              <a:gdLst>
                <a:gd name="T0" fmla="*/ 14 w 857"/>
                <a:gd name="T1" fmla="*/ 248 h 298"/>
                <a:gd name="T2" fmla="*/ 35 w 857"/>
                <a:gd name="T3" fmla="*/ 269 h 298"/>
                <a:gd name="T4" fmla="*/ 56 w 857"/>
                <a:gd name="T5" fmla="*/ 291 h 298"/>
                <a:gd name="T6" fmla="*/ 63 w 857"/>
                <a:gd name="T7" fmla="*/ 283 h 298"/>
                <a:gd name="T8" fmla="*/ 85 w 857"/>
                <a:gd name="T9" fmla="*/ 262 h 298"/>
                <a:gd name="T10" fmla="*/ 106 w 857"/>
                <a:gd name="T11" fmla="*/ 241 h 298"/>
                <a:gd name="T12" fmla="*/ 127 w 857"/>
                <a:gd name="T13" fmla="*/ 220 h 298"/>
                <a:gd name="T14" fmla="*/ 148 w 857"/>
                <a:gd name="T15" fmla="*/ 198 h 298"/>
                <a:gd name="T16" fmla="*/ 170 w 857"/>
                <a:gd name="T17" fmla="*/ 184 h 298"/>
                <a:gd name="T18" fmla="*/ 191 w 857"/>
                <a:gd name="T19" fmla="*/ 170 h 298"/>
                <a:gd name="T20" fmla="*/ 212 w 857"/>
                <a:gd name="T21" fmla="*/ 170 h 298"/>
                <a:gd name="T22" fmla="*/ 233 w 857"/>
                <a:gd name="T23" fmla="*/ 163 h 298"/>
                <a:gd name="T24" fmla="*/ 255 w 857"/>
                <a:gd name="T25" fmla="*/ 170 h 298"/>
                <a:gd name="T26" fmla="*/ 276 w 857"/>
                <a:gd name="T27" fmla="*/ 184 h 298"/>
                <a:gd name="T28" fmla="*/ 297 w 857"/>
                <a:gd name="T29" fmla="*/ 198 h 298"/>
                <a:gd name="T30" fmla="*/ 318 w 857"/>
                <a:gd name="T31" fmla="*/ 220 h 298"/>
                <a:gd name="T32" fmla="*/ 340 w 857"/>
                <a:gd name="T33" fmla="*/ 241 h 298"/>
                <a:gd name="T34" fmla="*/ 361 w 857"/>
                <a:gd name="T35" fmla="*/ 269 h 298"/>
                <a:gd name="T36" fmla="*/ 382 w 857"/>
                <a:gd name="T37" fmla="*/ 298 h 298"/>
                <a:gd name="T38" fmla="*/ 403 w 857"/>
                <a:gd name="T39" fmla="*/ 262 h 298"/>
                <a:gd name="T40" fmla="*/ 418 w 857"/>
                <a:gd name="T41" fmla="*/ 234 h 298"/>
                <a:gd name="T42" fmla="*/ 439 w 857"/>
                <a:gd name="T43" fmla="*/ 206 h 298"/>
                <a:gd name="T44" fmla="*/ 460 w 857"/>
                <a:gd name="T45" fmla="*/ 177 h 298"/>
                <a:gd name="T46" fmla="*/ 481 w 857"/>
                <a:gd name="T47" fmla="*/ 149 h 298"/>
                <a:gd name="T48" fmla="*/ 503 w 857"/>
                <a:gd name="T49" fmla="*/ 135 h 298"/>
                <a:gd name="T50" fmla="*/ 524 w 857"/>
                <a:gd name="T51" fmla="*/ 121 h 298"/>
                <a:gd name="T52" fmla="*/ 545 w 857"/>
                <a:gd name="T53" fmla="*/ 113 h 298"/>
                <a:gd name="T54" fmla="*/ 566 w 857"/>
                <a:gd name="T55" fmla="*/ 113 h 298"/>
                <a:gd name="T56" fmla="*/ 588 w 857"/>
                <a:gd name="T57" fmla="*/ 128 h 298"/>
                <a:gd name="T58" fmla="*/ 609 w 857"/>
                <a:gd name="T59" fmla="*/ 142 h 298"/>
                <a:gd name="T60" fmla="*/ 630 w 857"/>
                <a:gd name="T61" fmla="*/ 170 h 298"/>
                <a:gd name="T62" fmla="*/ 652 w 857"/>
                <a:gd name="T63" fmla="*/ 206 h 298"/>
                <a:gd name="T64" fmla="*/ 673 w 857"/>
                <a:gd name="T65" fmla="*/ 241 h 298"/>
                <a:gd name="T66" fmla="*/ 701 w 857"/>
                <a:gd name="T67" fmla="*/ 283 h 298"/>
                <a:gd name="T68" fmla="*/ 708 w 857"/>
                <a:gd name="T69" fmla="*/ 283 h 298"/>
                <a:gd name="T70" fmla="*/ 722 w 857"/>
                <a:gd name="T71" fmla="*/ 241 h 298"/>
                <a:gd name="T72" fmla="*/ 744 w 857"/>
                <a:gd name="T73" fmla="*/ 206 h 298"/>
                <a:gd name="T74" fmla="*/ 758 w 857"/>
                <a:gd name="T75" fmla="*/ 156 h 298"/>
                <a:gd name="T76" fmla="*/ 786 w 857"/>
                <a:gd name="T77" fmla="*/ 113 h 298"/>
                <a:gd name="T78" fmla="*/ 800 w 857"/>
                <a:gd name="T79" fmla="*/ 71 h 298"/>
                <a:gd name="T80" fmla="*/ 829 w 857"/>
                <a:gd name="T81" fmla="*/ 35 h 298"/>
                <a:gd name="T82" fmla="*/ 843 w 857"/>
                <a:gd name="T83" fmla="*/ 7 h 29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57"/>
                <a:gd name="T127" fmla="*/ 0 h 298"/>
                <a:gd name="T128" fmla="*/ 857 w 857"/>
                <a:gd name="T129" fmla="*/ 298 h 29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57" h="298">
                  <a:moveTo>
                    <a:pt x="0" y="241"/>
                  </a:moveTo>
                  <a:lnTo>
                    <a:pt x="7" y="241"/>
                  </a:lnTo>
                  <a:lnTo>
                    <a:pt x="14" y="248"/>
                  </a:lnTo>
                  <a:lnTo>
                    <a:pt x="21" y="255"/>
                  </a:lnTo>
                  <a:lnTo>
                    <a:pt x="28" y="262"/>
                  </a:lnTo>
                  <a:lnTo>
                    <a:pt x="35" y="269"/>
                  </a:lnTo>
                  <a:lnTo>
                    <a:pt x="42" y="276"/>
                  </a:lnTo>
                  <a:lnTo>
                    <a:pt x="49" y="283"/>
                  </a:lnTo>
                  <a:lnTo>
                    <a:pt x="56" y="291"/>
                  </a:lnTo>
                  <a:lnTo>
                    <a:pt x="56" y="298"/>
                  </a:lnTo>
                  <a:lnTo>
                    <a:pt x="56" y="291"/>
                  </a:lnTo>
                  <a:lnTo>
                    <a:pt x="63" y="283"/>
                  </a:lnTo>
                  <a:lnTo>
                    <a:pt x="70" y="276"/>
                  </a:lnTo>
                  <a:lnTo>
                    <a:pt x="78" y="269"/>
                  </a:lnTo>
                  <a:lnTo>
                    <a:pt x="85" y="262"/>
                  </a:lnTo>
                  <a:lnTo>
                    <a:pt x="92" y="255"/>
                  </a:lnTo>
                  <a:lnTo>
                    <a:pt x="99" y="248"/>
                  </a:lnTo>
                  <a:lnTo>
                    <a:pt x="106" y="241"/>
                  </a:lnTo>
                  <a:lnTo>
                    <a:pt x="113" y="234"/>
                  </a:lnTo>
                  <a:lnTo>
                    <a:pt x="120" y="227"/>
                  </a:lnTo>
                  <a:lnTo>
                    <a:pt x="127" y="220"/>
                  </a:lnTo>
                  <a:lnTo>
                    <a:pt x="134" y="213"/>
                  </a:lnTo>
                  <a:lnTo>
                    <a:pt x="141" y="206"/>
                  </a:lnTo>
                  <a:lnTo>
                    <a:pt x="148" y="198"/>
                  </a:lnTo>
                  <a:lnTo>
                    <a:pt x="155" y="191"/>
                  </a:lnTo>
                  <a:lnTo>
                    <a:pt x="163" y="191"/>
                  </a:lnTo>
                  <a:lnTo>
                    <a:pt x="170" y="184"/>
                  </a:lnTo>
                  <a:lnTo>
                    <a:pt x="177" y="177"/>
                  </a:lnTo>
                  <a:lnTo>
                    <a:pt x="184" y="177"/>
                  </a:lnTo>
                  <a:lnTo>
                    <a:pt x="191" y="170"/>
                  </a:lnTo>
                  <a:lnTo>
                    <a:pt x="198" y="170"/>
                  </a:lnTo>
                  <a:lnTo>
                    <a:pt x="205" y="170"/>
                  </a:lnTo>
                  <a:lnTo>
                    <a:pt x="212" y="170"/>
                  </a:lnTo>
                  <a:lnTo>
                    <a:pt x="219" y="163"/>
                  </a:lnTo>
                  <a:lnTo>
                    <a:pt x="226" y="163"/>
                  </a:lnTo>
                  <a:lnTo>
                    <a:pt x="233" y="163"/>
                  </a:lnTo>
                  <a:lnTo>
                    <a:pt x="240" y="170"/>
                  </a:lnTo>
                  <a:lnTo>
                    <a:pt x="248" y="170"/>
                  </a:lnTo>
                  <a:lnTo>
                    <a:pt x="255" y="170"/>
                  </a:lnTo>
                  <a:lnTo>
                    <a:pt x="262" y="177"/>
                  </a:lnTo>
                  <a:lnTo>
                    <a:pt x="269" y="177"/>
                  </a:lnTo>
                  <a:lnTo>
                    <a:pt x="276" y="184"/>
                  </a:lnTo>
                  <a:lnTo>
                    <a:pt x="283" y="184"/>
                  </a:lnTo>
                  <a:lnTo>
                    <a:pt x="290" y="191"/>
                  </a:lnTo>
                  <a:lnTo>
                    <a:pt x="297" y="198"/>
                  </a:lnTo>
                  <a:lnTo>
                    <a:pt x="304" y="206"/>
                  </a:lnTo>
                  <a:lnTo>
                    <a:pt x="311" y="213"/>
                  </a:lnTo>
                  <a:lnTo>
                    <a:pt x="318" y="220"/>
                  </a:lnTo>
                  <a:lnTo>
                    <a:pt x="326" y="227"/>
                  </a:lnTo>
                  <a:lnTo>
                    <a:pt x="333" y="234"/>
                  </a:lnTo>
                  <a:lnTo>
                    <a:pt x="340" y="241"/>
                  </a:lnTo>
                  <a:lnTo>
                    <a:pt x="354" y="255"/>
                  </a:lnTo>
                  <a:lnTo>
                    <a:pt x="354" y="262"/>
                  </a:lnTo>
                  <a:lnTo>
                    <a:pt x="361" y="269"/>
                  </a:lnTo>
                  <a:lnTo>
                    <a:pt x="375" y="283"/>
                  </a:lnTo>
                  <a:lnTo>
                    <a:pt x="375" y="291"/>
                  </a:lnTo>
                  <a:lnTo>
                    <a:pt x="382" y="298"/>
                  </a:lnTo>
                  <a:lnTo>
                    <a:pt x="382" y="283"/>
                  </a:lnTo>
                  <a:lnTo>
                    <a:pt x="389" y="276"/>
                  </a:lnTo>
                  <a:lnTo>
                    <a:pt x="403" y="262"/>
                  </a:lnTo>
                  <a:lnTo>
                    <a:pt x="403" y="255"/>
                  </a:lnTo>
                  <a:lnTo>
                    <a:pt x="418" y="241"/>
                  </a:lnTo>
                  <a:lnTo>
                    <a:pt x="418" y="234"/>
                  </a:lnTo>
                  <a:lnTo>
                    <a:pt x="425" y="227"/>
                  </a:lnTo>
                  <a:lnTo>
                    <a:pt x="439" y="213"/>
                  </a:lnTo>
                  <a:lnTo>
                    <a:pt x="439" y="206"/>
                  </a:lnTo>
                  <a:lnTo>
                    <a:pt x="453" y="191"/>
                  </a:lnTo>
                  <a:lnTo>
                    <a:pt x="453" y="184"/>
                  </a:lnTo>
                  <a:lnTo>
                    <a:pt x="460" y="177"/>
                  </a:lnTo>
                  <a:lnTo>
                    <a:pt x="467" y="170"/>
                  </a:lnTo>
                  <a:lnTo>
                    <a:pt x="481" y="156"/>
                  </a:lnTo>
                  <a:lnTo>
                    <a:pt x="481" y="149"/>
                  </a:lnTo>
                  <a:lnTo>
                    <a:pt x="489" y="142"/>
                  </a:lnTo>
                  <a:lnTo>
                    <a:pt x="496" y="142"/>
                  </a:lnTo>
                  <a:lnTo>
                    <a:pt x="503" y="135"/>
                  </a:lnTo>
                  <a:lnTo>
                    <a:pt x="510" y="128"/>
                  </a:lnTo>
                  <a:lnTo>
                    <a:pt x="517" y="121"/>
                  </a:lnTo>
                  <a:lnTo>
                    <a:pt x="524" y="121"/>
                  </a:lnTo>
                  <a:lnTo>
                    <a:pt x="531" y="121"/>
                  </a:lnTo>
                  <a:lnTo>
                    <a:pt x="538" y="113"/>
                  </a:lnTo>
                  <a:lnTo>
                    <a:pt x="545" y="113"/>
                  </a:lnTo>
                  <a:lnTo>
                    <a:pt x="552" y="113"/>
                  </a:lnTo>
                  <a:lnTo>
                    <a:pt x="559" y="113"/>
                  </a:lnTo>
                  <a:lnTo>
                    <a:pt x="566" y="113"/>
                  </a:lnTo>
                  <a:lnTo>
                    <a:pt x="574" y="121"/>
                  </a:lnTo>
                  <a:lnTo>
                    <a:pt x="581" y="121"/>
                  </a:lnTo>
                  <a:lnTo>
                    <a:pt x="588" y="128"/>
                  </a:lnTo>
                  <a:lnTo>
                    <a:pt x="595" y="135"/>
                  </a:lnTo>
                  <a:lnTo>
                    <a:pt x="602" y="135"/>
                  </a:lnTo>
                  <a:lnTo>
                    <a:pt x="609" y="142"/>
                  </a:lnTo>
                  <a:lnTo>
                    <a:pt x="616" y="149"/>
                  </a:lnTo>
                  <a:lnTo>
                    <a:pt x="630" y="163"/>
                  </a:lnTo>
                  <a:lnTo>
                    <a:pt x="630" y="170"/>
                  </a:lnTo>
                  <a:lnTo>
                    <a:pt x="637" y="177"/>
                  </a:lnTo>
                  <a:lnTo>
                    <a:pt x="652" y="191"/>
                  </a:lnTo>
                  <a:lnTo>
                    <a:pt x="652" y="206"/>
                  </a:lnTo>
                  <a:lnTo>
                    <a:pt x="659" y="213"/>
                  </a:lnTo>
                  <a:lnTo>
                    <a:pt x="673" y="227"/>
                  </a:lnTo>
                  <a:lnTo>
                    <a:pt x="673" y="241"/>
                  </a:lnTo>
                  <a:lnTo>
                    <a:pt x="687" y="255"/>
                  </a:lnTo>
                  <a:lnTo>
                    <a:pt x="687" y="269"/>
                  </a:lnTo>
                  <a:lnTo>
                    <a:pt x="701" y="283"/>
                  </a:lnTo>
                  <a:lnTo>
                    <a:pt x="701" y="298"/>
                  </a:lnTo>
                  <a:lnTo>
                    <a:pt x="701" y="291"/>
                  </a:lnTo>
                  <a:lnTo>
                    <a:pt x="708" y="283"/>
                  </a:lnTo>
                  <a:lnTo>
                    <a:pt x="708" y="269"/>
                  </a:lnTo>
                  <a:lnTo>
                    <a:pt x="722" y="255"/>
                  </a:lnTo>
                  <a:lnTo>
                    <a:pt x="722" y="241"/>
                  </a:lnTo>
                  <a:lnTo>
                    <a:pt x="729" y="234"/>
                  </a:lnTo>
                  <a:lnTo>
                    <a:pt x="729" y="220"/>
                  </a:lnTo>
                  <a:lnTo>
                    <a:pt x="744" y="206"/>
                  </a:lnTo>
                  <a:lnTo>
                    <a:pt x="744" y="191"/>
                  </a:lnTo>
                  <a:lnTo>
                    <a:pt x="758" y="177"/>
                  </a:lnTo>
                  <a:lnTo>
                    <a:pt x="758" y="156"/>
                  </a:lnTo>
                  <a:lnTo>
                    <a:pt x="772" y="142"/>
                  </a:lnTo>
                  <a:lnTo>
                    <a:pt x="772" y="128"/>
                  </a:lnTo>
                  <a:lnTo>
                    <a:pt x="786" y="113"/>
                  </a:lnTo>
                  <a:lnTo>
                    <a:pt x="786" y="99"/>
                  </a:lnTo>
                  <a:lnTo>
                    <a:pt x="800" y="85"/>
                  </a:lnTo>
                  <a:lnTo>
                    <a:pt x="800" y="71"/>
                  </a:lnTo>
                  <a:lnTo>
                    <a:pt x="815" y="57"/>
                  </a:lnTo>
                  <a:lnTo>
                    <a:pt x="815" y="50"/>
                  </a:lnTo>
                  <a:lnTo>
                    <a:pt x="829" y="35"/>
                  </a:lnTo>
                  <a:lnTo>
                    <a:pt x="829" y="28"/>
                  </a:lnTo>
                  <a:lnTo>
                    <a:pt x="843" y="14"/>
                  </a:lnTo>
                  <a:lnTo>
                    <a:pt x="843" y="7"/>
                  </a:lnTo>
                  <a:lnTo>
                    <a:pt x="850" y="0"/>
                  </a:lnTo>
                  <a:lnTo>
                    <a:pt x="857" y="0"/>
                  </a:lnTo>
                </a:path>
              </a:pathLst>
            </a:custGeom>
            <a:noFill/>
            <a:ln w="28575" cmpd="sng">
              <a:solidFill>
                <a:srgbClr val="FFFF00"/>
              </a:solidFill>
              <a:prstDash val="solid"/>
              <a:round/>
              <a:headEnd/>
              <a:tailEnd/>
            </a:ln>
          </p:spPr>
          <p:txBody>
            <a:bodyPr/>
            <a:lstStyle/>
            <a:p>
              <a:endParaRPr lang="en-US"/>
            </a:p>
          </p:txBody>
        </p:sp>
        <p:sp>
          <p:nvSpPr>
            <p:cNvPr id="52266" name="Freeform 92"/>
            <p:cNvSpPr>
              <a:spLocks/>
            </p:cNvSpPr>
            <p:nvPr/>
          </p:nvSpPr>
          <p:spPr bwMode="auto">
            <a:xfrm>
              <a:off x="2186" y="1429"/>
              <a:ext cx="567" cy="1403"/>
            </a:xfrm>
            <a:custGeom>
              <a:avLst/>
              <a:gdLst>
                <a:gd name="T0" fmla="*/ 14 w 567"/>
                <a:gd name="T1" fmla="*/ 1098 h 1403"/>
                <a:gd name="T2" fmla="*/ 28 w 567"/>
                <a:gd name="T3" fmla="*/ 1098 h 1403"/>
                <a:gd name="T4" fmla="*/ 50 w 567"/>
                <a:gd name="T5" fmla="*/ 1105 h 1403"/>
                <a:gd name="T6" fmla="*/ 71 w 567"/>
                <a:gd name="T7" fmla="*/ 1126 h 1403"/>
                <a:gd name="T8" fmla="*/ 99 w 567"/>
                <a:gd name="T9" fmla="*/ 1169 h 1403"/>
                <a:gd name="T10" fmla="*/ 106 w 567"/>
                <a:gd name="T11" fmla="*/ 1204 h 1403"/>
                <a:gd name="T12" fmla="*/ 128 w 567"/>
                <a:gd name="T13" fmla="*/ 1247 h 1403"/>
                <a:gd name="T14" fmla="*/ 135 w 567"/>
                <a:gd name="T15" fmla="*/ 1289 h 1403"/>
                <a:gd name="T16" fmla="*/ 149 w 567"/>
                <a:gd name="T17" fmla="*/ 1325 h 1403"/>
                <a:gd name="T18" fmla="*/ 156 w 567"/>
                <a:gd name="T19" fmla="*/ 1374 h 1403"/>
                <a:gd name="T20" fmla="*/ 163 w 567"/>
                <a:gd name="T21" fmla="*/ 1396 h 1403"/>
                <a:gd name="T22" fmla="*/ 177 w 567"/>
                <a:gd name="T23" fmla="*/ 1353 h 1403"/>
                <a:gd name="T24" fmla="*/ 184 w 567"/>
                <a:gd name="T25" fmla="*/ 1296 h 1403"/>
                <a:gd name="T26" fmla="*/ 198 w 567"/>
                <a:gd name="T27" fmla="*/ 1254 h 1403"/>
                <a:gd name="T28" fmla="*/ 206 w 567"/>
                <a:gd name="T29" fmla="*/ 1190 h 1403"/>
                <a:gd name="T30" fmla="*/ 220 w 567"/>
                <a:gd name="T31" fmla="*/ 1140 h 1403"/>
                <a:gd name="T32" fmla="*/ 227 w 567"/>
                <a:gd name="T33" fmla="*/ 1070 h 1403"/>
                <a:gd name="T34" fmla="*/ 241 w 567"/>
                <a:gd name="T35" fmla="*/ 1020 h 1403"/>
                <a:gd name="T36" fmla="*/ 248 w 567"/>
                <a:gd name="T37" fmla="*/ 942 h 1403"/>
                <a:gd name="T38" fmla="*/ 262 w 567"/>
                <a:gd name="T39" fmla="*/ 892 h 1403"/>
                <a:gd name="T40" fmla="*/ 269 w 567"/>
                <a:gd name="T41" fmla="*/ 822 h 1403"/>
                <a:gd name="T42" fmla="*/ 283 w 567"/>
                <a:gd name="T43" fmla="*/ 772 h 1403"/>
                <a:gd name="T44" fmla="*/ 291 w 567"/>
                <a:gd name="T45" fmla="*/ 694 h 1403"/>
                <a:gd name="T46" fmla="*/ 305 w 567"/>
                <a:gd name="T47" fmla="*/ 644 h 1403"/>
                <a:gd name="T48" fmla="*/ 312 w 567"/>
                <a:gd name="T49" fmla="*/ 566 h 1403"/>
                <a:gd name="T50" fmla="*/ 326 w 567"/>
                <a:gd name="T51" fmla="*/ 517 h 1403"/>
                <a:gd name="T52" fmla="*/ 333 w 567"/>
                <a:gd name="T53" fmla="*/ 446 h 1403"/>
                <a:gd name="T54" fmla="*/ 347 w 567"/>
                <a:gd name="T55" fmla="*/ 403 h 1403"/>
                <a:gd name="T56" fmla="*/ 354 w 567"/>
                <a:gd name="T57" fmla="*/ 340 h 1403"/>
                <a:gd name="T58" fmla="*/ 369 w 567"/>
                <a:gd name="T59" fmla="*/ 297 h 1403"/>
                <a:gd name="T60" fmla="*/ 376 w 567"/>
                <a:gd name="T61" fmla="*/ 240 h 1403"/>
                <a:gd name="T62" fmla="*/ 390 w 567"/>
                <a:gd name="T63" fmla="*/ 205 h 1403"/>
                <a:gd name="T64" fmla="*/ 397 w 567"/>
                <a:gd name="T65" fmla="*/ 155 h 1403"/>
                <a:gd name="T66" fmla="*/ 411 w 567"/>
                <a:gd name="T67" fmla="*/ 127 h 1403"/>
                <a:gd name="T68" fmla="*/ 418 w 567"/>
                <a:gd name="T69" fmla="*/ 92 h 1403"/>
                <a:gd name="T70" fmla="*/ 439 w 567"/>
                <a:gd name="T71" fmla="*/ 56 h 1403"/>
                <a:gd name="T72" fmla="*/ 454 w 567"/>
                <a:gd name="T73" fmla="*/ 14 h 1403"/>
                <a:gd name="T74" fmla="*/ 475 w 567"/>
                <a:gd name="T75" fmla="*/ 0 h 1403"/>
                <a:gd name="T76" fmla="*/ 496 w 567"/>
                <a:gd name="T77" fmla="*/ 0 h 1403"/>
                <a:gd name="T78" fmla="*/ 517 w 567"/>
                <a:gd name="T79" fmla="*/ 21 h 1403"/>
                <a:gd name="T80" fmla="*/ 546 w 567"/>
                <a:gd name="T81" fmla="*/ 63 h 1403"/>
                <a:gd name="T82" fmla="*/ 560 w 567"/>
                <a:gd name="T83" fmla="*/ 127 h 140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67"/>
                <a:gd name="T127" fmla="*/ 0 h 1403"/>
                <a:gd name="T128" fmla="*/ 567 w 567"/>
                <a:gd name="T129" fmla="*/ 1403 h 140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67" h="1403">
                  <a:moveTo>
                    <a:pt x="0" y="1105"/>
                  </a:moveTo>
                  <a:lnTo>
                    <a:pt x="7" y="1098"/>
                  </a:lnTo>
                  <a:lnTo>
                    <a:pt x="14" y="1098"/>
                  </a:lnTo>
                  <a:lnTo>
                    <a:pt x="21" y="1098"/>
                  </a:lnTo>
                  <a:lnTo>
                    <a:pt x="35" y="1098"/>
                  </a:lnTo>
                  <a:lnTo>
                    <a:pt x="28" y="1098"/>
                  </a:lnTo>
                  <a:lnTo>
                    <a:pt x="35" y="1098"/>
                  </a:lnTo>
                  <a:lnTo>
                    <a:pt x="43" y="1098"/>
                  </a:lnTo>
                  <a:lnTo>
                    <a:pt x="50" y="1105"/>
                  </a:lnTo>
                  <a:lnTo>
                    <a:pt x="57" y="1112"/>
                  </a:lnTo>
                  <a:lnTo>
                    <a:pt x="64" y="1119"/>
                  </a:lnTo>
                  <a:lnTo>
                    <a:pt x="71" y="1126"/>
                  </a:lnTo>
                  <a:lnTo>
                    <a:pt x="85" y="1140"/>
                  </a:lnTo>
                  <a:lnTo>
                    <a:pt x="85" y="1155"/>
                  </a:lnTo>
                  <a:lnTo>
                    <a:pt x="99" y="1169"/>
                  </a:lnTo>
                  <a:lnTo>
                    <a:pt x="99" y="1183"/>
                  </a:lnTo>
                  <a:lnTo>
                    <a:pt x="106" y="1190"/>
                  </a:lnTo>
                  <a:lnTo>
                    <a:pt x="106" y="1204"/>
                  </a:lnTo>
                  <a:lnTo>
                    <a:pt x="120" y="1218"/>
                  </a:lnTo>
                  <a:lnTo>
                    <a:pt x="120" y="1240"/>
                  </a:lnTo>
                  <a:lnTo>
                    <a:pt x="128" y="1247"/>
                  </a:lnTo>
                  <a:lnTo>
                    <a:pt x="128" y="1268"/>
                  </a:lnTo>
                  <a:lnTo>
                    <a:pt x="135" y="1275"/>
                  </a:lnTo>
                  <a:lnTo>
                    <a:pt x="135" y="1289"/>
                  </a:lnTo>
                  <a:lnTo>
                    <a:pt x="142" y="1296"/>
                  </a:lnTo>
                  <a:lnTo>
                    <a:pt x="142" y="1318"/>
                  </a:lnTo>
                  <a:lnTo>
                    <a:pt x="149" y="1325"/>
                  </a:lnTo>
                  <a:lnTo>
                    <a:pt x="149" y="1346"/>
                  </a:lnTo>
                  <a:lnTo>
                    <a:pt x="156" y="1353"/>
                  </a:lnTo>
                  <a:lnTo>
                    <a:pt x="156" y="1374"/>
                  </a:lnTo>
                  <a:lnTo>
                    <a:pt x="163" y="1381"/>
                  </a:lnTo>
                  <a:lnTo>
                    <a:pt x="163" y="1403"/>
                  </a:lnTo>
                  <a:lnTo>
                    <a:pt x="163" y="1396"/>
                  </a:lnTo>
                  <a:lnTo>
                    <a:pt x="170" y="1388"/>
                  </a:lnTo>
                  <a:lnTo>
                    <a:pt x="170" y="1360"/>
                  </a:lnTo>
                  <a:lnTo>
                    <a:pt x="177" y="1353"/>
                  </a:lnTo>
                  <a:lnTo>
                    <a:pt x="177" y="1332"/>
                  </a:lnTo>
                  <a:lnTo>
                    <a:pt x="184" y="1325"/>
                  </a:lnTo>
                  <a:lnTo>
                    <a:pt x="184" y="1296"/>
                  </a:lnTo>
                  <a:lnTo>
                    <a:pt x="191" y="1289"/>
                  </a:lnTo>
                  <a:lnTo>
                    <a:pt x="191" y="1261"/>
                  </a:lnTo>
                  <a:lnTo>
                    <a:pt x="198" y="1254"/>
                  </a:lnTo>
                  <a:lnTo>
                    <a:pt x="198" y="1226"/>
                  </a:lnTo>
                  <a:lnTo>
                    <a:pt x="206" y="1218"/>
                  </a:lnTo>
                  <a:lnTo>
                    <a:pt x="206" y="1190"/>
                  </a:lnTo>
                  <a:lnTo>
                    <a:pt x="213" y="1183"/>
                  </a:lnTo>
                  <a:lnTo>
                    <a:pt x="213" y="1148"/>
                  </a:lnTo>
                  <a:lnTo>
                    <a:pt x="220" y="1140"/>
                  </a:lnTo>
                  <a:lnTo>
                    <a:pt x="220" y="1112"/>
                  </a:lnTo>
                  <a:lnTo>
                    <a:pt x="227" y="1105"/>
                  </a:lnTo>
                  <a:lnTo>
                    <a:pt x="227" y="1070"/>
                  </a:lnTo>
                  <a:lnTo>
                    <a:pt x="234" y="1063"/>
                  </a:lnTo>
                  <a:lnTo>
                    <a:pt x="234" y="1027"/>
                  </a:lnTo>
                  <a:lnTo>
                    <a:pt x="241" y="1020"/>
                  </a:lnTo>
                  <a:lnTo>
                    <a:pt x="241" y="985"/>
                  </a:lnTo>
                  <a:lnTo>
                    <a:pt x="248" y="977"/>
                  </a:lnTo>
                  <a:lnTo>
                    <a:pt x="248" y="942"/>
                  </a:lnTo>
                  <a:lnTo>
                    <a:pt x="255" y="935"/>
                  </a:lnTo>
                  <a:lnTo>
                    <a:pt x="255" y="900"/>
                  </a:lnTo>
                  <a:lnTo>
                    <a:pt x="262" y="892"/>
                  </a:lnTo>
                  <a:lnTo>
                    <a:pt x="262" y="864"/>
                  </a:lnTo>
                  <a:lnTo>
                    <a:pt x="269" y="857"/>
                  </a:lnTo>
                  <a:lnTo>
                    <a:pt x="269" y="822"/>
                  </a:lnTo>
                  <a:lnTo>
                    <a:pt x="276" y="814"/>
                  </a:lnTo>
                  <a:lnTo>
                    <a:pt x="276" y="779"/>
                  </a:lnTo>
                  <a:lnTo>
                    <a:pt x="283" y="772"/>
                  </a:lnTo>
                  <a:lnTo>
                    <a:pt x="283" y="737"/>
                  </a:lnTo>
                  <a:lnTo>
                    <a:pt x="291" y="729"/>
                  </a:lnTo>
                  <a:lnTo>
                    <a:pt x="291" y="694"/>
                  </a:lnTo>
                  <a:lnTo>
                    <a:pt x="298" y="687"/>
                  </a:lnTo>
                  <a:lnTo>
                    <a:pt x="298" y="652"/>
                  </a:lnTo>
                  <a:lnTo>
                    <a:pt x="305" y="644"/>
                  </a:lnTo>
                  <a:lnTo>
                    <a:pt x="305" y="609"/>
                  </a:lnTo>
                  <a:lnTo>
                    <a:pt x="312" y="602"/>
                  </a:lnTo>
                  <a:lnTo>
                    <a:pt x="312" y="566"/>
                  </a:lnTo>
                  <a:lnTo>
                    <a:pt x="319" y="559"/>
                  </a:lnTo>
                  <a:lnTo>
                    <a:pt x="319" y="524"/>
                  </a:lnTo>
                  <a:lnTo>
                    <a:pt x="326" y="517"/>
                  </a:lnTo>
                  <a:lnTo>
                    <a:pt x="326" y="489"/>
                  </a:lnTo>
                  <a:lnTo>
                    <a:pt x="333" y="481"/>
                  </a:lnTo>
                  <a:lnTo>
                    <a:pt x="333" y="446"/>
                  </a:lnTo>
                  <a:lnTo>
                    <a:pt x="340" y="439"/>
                  </a:lnTo>
                  <a:lnTo>
                    <a:pt x="340" y="411"/>
                  </a:lnTo>
                  <a:lnTo>
                    <a:pt x="347" y="403"/>
                  </a:lnTo>
                  <a:lnTo>
                    <a:pt x="347" y="375"/>
                  </a:lnTo>
                  <a:lnTo>
                    <a:pt x="354" y="368"/>
                  </a:lnTo>
                  <a:lnTo>
                    <a:pt x="354" y="340"/>
                  </a:lnTo>
                  <a:lnTo>
                    <a:pt x="361" y="333"/>
                  </a:lnTo>
                  <a:lnTo>
                    <a:pt x="361" y="304"/>
                  </a:lnTo>
                  <a:lnTo>
                    <a:pt x="369" y="297"/>
                  </a:lnTo>
                  <a:lnTo>
                    <a:pt x="369" y="276"/>
                  </a:lnTo>
                  <a:lnTo>
                    <a:pt x="376" y="269"/>
                  </a:lnTo>
                  <a:lnTo>
                    <a:pt x="376" y="240"/>
                  </a:lnTo>
                  <a:lnTo>
                    <a:pt x="383" y="233"/>
                  </a:lnTo>
                  <a:lnTo>
                    <a:pt x="383" y="212"/>
                  </a:lnTo>
                  <a:lnTo>
                    <a:pt x="390" y="205"/>
                  </a:lnTo>
                  <a:lnTo>
                    <a:pt x="390" y="184"/>
                  </a:lnTo>
                  <a:lnTo>
                    <a:pt x="397" y="177"/>
                  </a:lnTo>
                  <a:lnTo>
                    <a:pt x="397" y="155"/>
                  </a:lnTo>
                  <a:lnTo>
                    <a:pt x="404" y="148"/>
                  </a:lnTo>
                  <a:lnTo>
                    <a:pt x="404" y="134"/>
                  </a:lnTo>
                  <a:lnTo>
                    <a:pt x="411" y="127"/>
                  </a:lnTo>
                  <a:lnTo>
                    <a:pt x="411" y="113"/>
                  </a:lnTo>
                  <a:lnTo>
                    <a:pt x="418" y="106"/>
                  </a:lnTo>
                  <a:lnTo>
                    <a:pt x="418" y="92"/>
                  </a:lnTo>
                  <a:lnTo>
                    <a:pt x="425" y="85"/>
                  </a:lnTo>
                  <a:lnTo>
                    <a:pt x="425" y="70"/>
                  </a:lnTo>
                  <a:lnTo>
                    <a:pt x="439" y="56"/>
                  </a:lnTo>
                  <a:lnTo>
                    <a:pt x="439" y="42"/>
                  </a:lnTo>
                  <a:lnTo>
                    <a:pt x="454" y="28"/>
                  </a:lnTo>
                  <a:lnTo>
                    <a:pt x="454" y="14"/>
                  </a:lnTo>
                  <a:lnTo>
                    <a:pt x="461" y="7"/>
                  </a:lnTo>
                  <a:lnTo>
                    <a:pt x="468" y="0"/>
                  </a:lnTo>
                  <a:lnTo>
                    <a:pt x="475" y="0"/>
                  </a:lnTo>
                  <a:lnTo>
                    <a:pt x="482" y="0"/>
                  </a:lnTo>
                  <a:lnTo>
                    <a:pt x="489" y="0"/>
                  </a:lnTo>
                  <a:lnTo>
                    <a:pt x="496" y="0"/>
                  </a:lnTo>
                  <a:lnTo>
                    <a:pt x="503" y="7"/>
                  </a:lnTo>
                  <a:lnTo>
                    <a:pt x="510" y="14"/>
                  </a:lnTo>
                  <a:lnTo>
                    <a:pt x="517" y="21"/>
                  </a:lnTo>
                  <a:lnTo>
                    <a:pt x="532" y="35"/>
                  </a:lnTo>
                  <a:lnTo>
                    <a:pt x="532" y="49"/>
                  </a:lnTo>
                  <a:lnTo>
                    <a:pt x="546" y="63"/>
                  </a:lnTo>
                  <a:lnTo>
                    <a:pt x="546" y="85"/>
                  </a:lnTo>
                  <a:lnTo>
                    <a:pt x="560" y="99"/>
                  </a:lnTo>
                  <a:lnTo>
                    <a:pt x="560" y="127"/>
                  </a:lnTo>
                  <a:lnTo>
                    <a:pt x="567" y="134"/>
                  </a:lnTo>
                  <a:lnTo>
                    <a:pt x="567" y="148"/>
                  </a:lnTo>
                </a:path>
              </a:pathLst>
            </a:custGeom>
            <a:noFill/>
            <a:ln w="28575" cmpd="sng">
              <a:solidFill>
                <a:srgbClr val="FFFF00"/>
              </a:solidFill>
              <a:prstDash val="solid"/>
              <a:round/>
              <a:headEnd/>
              <a:tailEnd/>
            </a:ln>
          </p:spPr>
          <p:txBody>
            <a:bodyPr/>
            <a:lstStyle/>
            <a:p>
              <a:endParaRPr lang="en-US"/>
            </a:p>
          </p:txBody>
        </p:sp>
        <p:sp>
          <p:nvSpPr>
            <p:cNvPr id="52267" name="Freeform 93"/>
            <p:cNvSpPr>
              <a:spLocks/>
            </p:cNvSpPr>
            <p:nvPr/>
          </p:nvSpPr>
          <p:spPr bwMode="auto">
            <a:xfrm>
              <a:off x="2753" y="1577"/>
              <a:ext cx="574" cy="1255"/>
            </a:xfrm>
            <a:custGeom>
              <a:avLst/>
              <a:gdLst>
                <a:gd name="T0" fmla="*/ 7 w 574"/>
                <a:gd name="T1" fmla="*/ 29 h 1255"/>
                <a:gd name="T2" fmla="*/ 21 w 574"/>
                <a:gd name="T3" fmla="*/ 57 h 1255"/>
                <a:gd name="T4" fmla="*/ 28 w 574"/>
                <a:gd name="T5" fmla="*/ 114 h 1255"/>
                <a:gd name="T6" fmla="*/ 42 w 574"/>
                <a:gd name="T7" fmla="*/ 149 h 1255"/>
                <a:gd name="T8" fmla="*/ 50 w 574"/>
                <a:gd name="T9" fmla="*/ 213 h 1255"/>
                <a:gd name="T10" fmla="*/ 64 w 574"/>
                <a:gd name="T11" fmla="*/ 255 h 1255"/>
                <a:gd name="T12" fmla="*/ 71 w 574"/>
                <a:gd name="T13" fmla="*/ 326 h 1255"/>
                <a:gd name="T14" fmla="*/ 85 w 574"/>
                <a:gd name="T15" fmla="*/ 369 h 1255"/>
                <a:gd name="T16" fmla="*/ 92 w 574"/>
                <a:gd name="T17" fmla="*/ 447 h 1255"/>
                <a:gd name="T18" fmla="*/ 106 w 574"/>
                <a:gd name="T19" fmla="*/ 489 h 1255"/>
                <a:gd name="T20" fmla="*/ 113 w 574"/>
                <a:gd name="T21" fmla="*/ 567 h 1255"/>
                <a:gd name="T22" fmla="*/ 128 w 574"/>
                <a:gd name="T23" fmla="*/ 617 h 1255"/>
                <a:gd name="T24" fmla="*/ 135 w 574"/>
                <a:gd name="T25" fmla="*/ 695 h 1255"/>
                <a:gd name="T26" fmla="*/ 149 w 574"/>
                <a:gd name="T27" fmla="*/ 744 h 1255"/>
                <a:gd name="T28" fmla="*/ 156 w 574"/>
                <a:gd name="T29" fmla="*/ 822 h 1255"/>
                <a:gd name="T30" fmla="*/ 170 w 574"/>
                <a:gd name="T31" fmla="*/ 872 h 1255"/>
                <a:gd name="T32" fmla="*/ 177 w 574"/>
                <a:gd name="T33" fmla="*/ 943 h 1255"/>
                <a:gd name="T34" fmla="*/ 191 w 574"/>
                <a:gd name="T35" fmla="*/ 992 h 1255"/>
                <a:gd name="T36" fmla="*/ 198 w 574"/>
                <a:gd name="T37" fmla="*/ 1063 h 1255"/>
                <a:gd name="T38" fmla="*/ 213 w 574"/>
                <a:gd name="T39" fmla="*/ 1106 h 1255"/>
                <a:gd name="T40" fmla="*/ 220 w 574"/>
                <a:gd name="T41" fmla="*/ 1170 h 1255"/>
                <a:gd name="T42" fmla="*/ 234 w 574"/>
                <a:gd name="T43" fmla="*/ 1212 h 1255"/>
                <a:gd name="T44" fmla="*/ 241 w 574"/>
                <a:gd name="T45" fmla="*/ 1255 h 1255"/>
                <a:gd name="T46" fmla="*/ 248 w 574"/>
                <a:gd name="T47" fmla="*/ 1205 h 1255"/>
                <a:gd name="T48" fmla="*/ 262 w 574"/>
                <a:gd name="T49" fmla="*/ 1170 h 1255"/>
                <a:gd name="T50" fmla="*/ 269 w 574"/>
                <a:gd name="T51" fmla="*/ 1127 h 1255"/>
                <a:gd name="T52" fmla="*/ 283 w 574"/>
                <a:gd name="T53" fmla="*/ 1099 h 1255"/>
                <a:gd name="T54" fmla="*/ 290 w 574"/>
                <a:gd name="T55" fmla="*/ 1063 h 1255"/>
                <a:gd name="T56" fmla="*/ 312 w 574"/>
                <a:gd name="T57" fmla="*/ 1028 h 1255"/>
                <a:gd name="T58" fmla="*/ 333 w 574"/>
                <a:gd name="T59" fmla="*/ 985 h 1255"/>
                <a:gd name="T60" fmla="*/ 347 w 574"/>
                <a:gd name="T61" fmla="*/ 957 h 1255"/>
                <a:gd name="T62" fmla="*/ 368 w 574"/>
                <a:gd name="T63" fmla="*/ 950 h 1255"/>
                <a:gd name="T64" fmla="*/ 390 w 574"/>
                <a:gd name="T65" fmla="*/ 950 h 1255"/>
                <a:gd name="T66" fmla="*/ 411 w 574"/>
                <a:gd name="T67" fmla="*/ 964 h 1255"/>
                <a:gd name="T68" fmla="*/ 432 w 574"/>
                <a:gd name="T69" fmla="*/ 985 h 1255"/>
                <a:gd name="T70" fmla="*/ 453 w 574"/>
                <a:gd name="T71" fmla="*/ 1021 h 1255"/>
                <a:gd name="T72" fmla="*/ 482 w 574"/>
                <a:gd name="T73" fmla="*/ 1063 h 1255"/>
                <a:gd name="T74" fmla="*/ 496 w 574"/>
                <a:gd name="T75" fmla="*/ 1106 h 1255"/>
                <a:gd name="T76" fmla="*/ 517 w 574"/>
                <a:gd name="T77" fmla="*/ 1141 h 1255"/>
                <a:gd name="T78" fmla="*/ 524 w 574"/>
                <a:gd name="T79" fmla="*/ 1177 h 1255"/>
                <a:gd name="T80" fmla="*/ 553 w 574"/>
                <a:gd name="T81" fmla="*/ 1219 h 1255"/>
                <a:gd name="T82" fmla="*/ 560 w 574"/>
                <a:gd name="T83" fmla="*/ 1255 h 125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74"/>
                <a:gd name="T127" fmla="*/ 0 h 1255"/>
                <a:gd name="T128" fmla="*/ 574 w 574"/>
                <a:gd name="T129" fmla="*/ 1255 h 125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74" h="1255">
                  <a:moveTo>
                    <a:pt x="0" y="0"/>
                  </a:moveTo>
                  <a:lnTo>
                    <a:pt x="7" y="7"/>
                  </a:lnTo>
                  <a:lnTo>
                    <a:pt x="7" y="29"/>
                  </a:lnTo>
                  <a:lnTo>
                    <a:pt x="14" y="36"/>
                  </a:lnTo>
                  <a:lnTo>
                    <a:pt x="14" y="50"/>
                  </a:lnTo>
                  <a:lnTo>
                    <a:pt x="21" y="57"/>
                  </a:lnTo>
                  <a:lnTo>
                    <a:pt x="21" y="78"/>
                  </a:lnTo>
                  <a:lnTo>
                    <a:pt x="28" y="85"/>
                  </a:lnTo>
                  <a:lnTo>
                    <a:pt x="28" y="114"/>
                  </a:lnTo>
                  <a:lnTo>
                    <a:pt x="35" y="121"/>
                  </a:lnTo>
                  <a:lnTo>
                    <a:pt x="35" y="142"/>
                  </a:lnTo>
                  <a:lnTo>
                    <a:pt x="42" y="149"/>
                  </a:lnTo>
                  <a:lnTo>
                    <a:pt x="42" y="178"/>
                  </a:lnTo>
                  <a:lnTo>
                    <a:pt x="50" y="185"/>
                  </a:lnTo>
                  <a:lnTo>
                    <a:pt x="50" y="213"/>
                  </a:lnTo>
                  <a:lnTo>
                    <a:pt x="57" y="220"/>
                  </a:lnTo>
                  <a:lnTo>
                    <a:pt x="57" y="248"/>
                  </a:lnTo>
                  <a:lnTo>
                    <a:pt x="64" y="255"/>
                  </a:lnTo>
                  <a:lnTo>
                    <a:pt x="64" y="284"/>
                  </a:lnTo>
                  <a:lnTo>
                    <a:pt x="71" y="291"/>
                  </a:lnTo>
                  <a:lnTo>
                    <a:pt x="71" y="326"/>
                  </a:lnTo>
                  <a:lnTo>
                    <a:pt x="78" y="333"/>
                  </a:lnTo>
                  <a:lnTo>
                    <a:pt x="78" y="362"/>
                  </a:lnTo>
                  <a:lnTo>
                    <a:pt x="85" y="369"/>
                  </a:lnTo>
                  <a:lnTo>
                    <a:pt x="85" y="404"/>
                  </a:lnTo>
                  <a:lnTo>
                    <a:pt x="92" y="411"/>
                  </a:lnTo>
                  <a:lnTo>
                    <a:pt x="92" y="447"/>
                  </a:lnTo>
                  <a:lnTo>
                    <a:pt x="99" y="454"/>
                  </a:lnTo>
                  <a:lnTo>
                    <a:pt x="99" y="482"/>
                  </a:lnTo>
                  <a:lnTo>
                    <a:pt x="106" y="489"/>
                  </a:lnTo>
                  <a:lnTo>
                    <a:pt x="106" y="525"/>
                  </a:lnTo>
                  <a:lnTo>
                    <a:pt x="113" y="532"/>
                  </a:lnTo>
                  <a:lnTo>
                    <a:pt x="113" y="567"/>
                  </a:lnTo>
                  <a:lnTo>
                    <a:pt x="120" y="574"/>
                  </a:lnTo>
                  <a:lnTo>
                    <a:pt x="120" y="610"/>
                  </a:lnTo>
                  <a:lnTo>
                    <a:pt x="128" y="617"/>
                  </a:lnTo>
                  <a:lnTo>
                    <a:pt x="128" y="652"/>
                  </a:lnTo>
                  <a:lnTo>
                    <a:pt x="135" y="659"/>
                  </a:lnTo>
                  <a:lnTo>
                    <a:pt x="135" y="695"/>
                  </a:lnTo>
                  <a:lnTo>
                    <a:pt x="142" y="702"/>
                  </a:lnTo>
                  <a:lnTo>
                    <a:pt x="142" y="737"/>
                  </a:lnTo>
                  <a:lnTo>
                    <a:pt x="149" y="744"/>
                  </a:lnTo>
                  <a:lnTo>
                    <a:pt x="149" y="780"/>
                  </a:lnTo>
                  <a:lnTo>
                    <a:pt x="156" y="787"/>
                  </a:lnTo>
                  <a:lnTo>
                    <a:pt x="156" y="822"/>
                  </a:lnTo>
                  <a:lnTo>
                    <a:pt x="163" y="829"/>
                  </a:lnTo>
                  <a:lnTo>
                    <a:pt x="163" y="865"/>
                  </a:lnTo>
                  <a:lnTo>
                    <a:pt x="170" y="872"/>
                  </a:lnTo>
                  <a:lnTo>
                    <a:pt x="170" y="907"/>
                  </a:lnTo>
                  <a:lnTo>
                    <a:pt x="177" y="915"/>
                  </a:lnTo>
                  <a:lnTo>
                    <a:pt x="177" y="943"/>
                  </a:lnTo>
                  <a:lnTo>
                    <a:pt x="184" y="950"/>
                  </a:lnTo>
                  <a:lnTo>
                    <a:pt x="184" y="985"/>
                  </a:lnTo>
                  <a:lnTo>
                    <a:pt x="191" y="992"/>
                  </a:lnTo>
                  <a:lnTo>
                    <a:pt x="191" y="1021"/>
                  </a:lnTo>
                  <a:lnTo>
                    <a:pt x="198" y="1028"/>
                  </a:lnTo>
                  <a:lnTo>
                    <a:pt x="198" y="1063"/>
                  </a:lnTo>
                  <a:lnTo>
                    <a:pt x="205" y="1070"/>
                  </a:lnTo>
                  <a:lnTo>
                    <a:pt x="205" y="1099"/>
                  </a:lnTo>
                  <a:lnTo>
                    <a:pt x="213" y="1106"/>
                  </a:lnTo>
                  <a:lnTo>
                    <a:pt x="213" y="1134"/>
                  </a:lnTo>
                  <a:lnTo>
                    <a:pt x="220" y="1141"/>
                  </a:lnTo>
                  <a:lnTo>
                    <a:pt x="220" y="1170"/>
                  </a:lnTo>
                  <a:lnTo>
                    <a:pt x="227" y="1177"/>
                  </a:lnTo>
                  <a:lnTo>
                    <a:pt x="227" y="1205"/>
                  </a:lnTo>
                  <a:lnTo>
                    <a:pt x="234" y="1212"/>
                  </a:lnTo>
                  <a:lnTo>
                    <a:pt x="234" y="1233"/>
                  </a:lnTo>
                  <a:lnTo>
                    <a:pt x="241" y="1240"/>
                  </a:lnTo>
                  <a:lnTo>
                    <a:pt x="241" y="1255"/>
                  </a:lnTo>
                  <a:lnTo>
                    <a:pt x="241" y="1233"/>
                  </a:lnTo>
                  <a:lnTo>
                    <a:pt x="248" y="1226"/>
                  </a:lnTo>
                  <a:lnTo>
                    <a:pt x="248" y="1205"/>
                  </a:lnTo>
                  <a:lnTo>
                    <a:pt x="255" y="1198"/>
                  </a:lnTo>
                  <a:lnTo>
                    <a:pt x="255" y="1177"/>
                  </a:lnTo>
                  <a:lnTo>
                    <a:pt x="262" y="1170"/>
                  </a:lnTo>
                  <a:lnTo>
                    <a:pt x="262" y="1148"/>
                  </a:lnTo>
                  <a:lnTo>
                    <a:pt x="269" y="1141"/>
                  </a:lnTo>
                  <a:lnTo>
                    <a:pt x="269" y="1127"/>
                  </a:lnTo>
                  <a:lnTo>
                    <a:pt x="276" y="1120"/>
                  </a:lnTo>
                  <a:lnTo>
                    <a:pt x="276" y="1106"/>
                  </a:lnTo>
                  <a:lnTo>
                    <a:pt x="283" y="1099"/>
                  </a:lnTo>
                  <a:lnTo>
                    <a:pt x="283" y="1085"/>
                  </a:lnTo>
                  <a:lnTo>
                    <a:pt x="290" y="1078"/>
                  </a:lnTo>
                  <a:lnTo>
                    <a:pt x="290" y="1063"/>
                  </a:lnTo>
                  <a:lnTo>
                    <a:pt x="298" y="1056"/>
                  </a:lnTo>
                  <a:lnTo>
                    <a:pt x="298" y="1042"/>
                  </a:lnTo>
                  <a:lnTo>
                    <a:pt x="312" y="1028"/>
                  </a:lnTo>
                  <a:lnTo>
                    <a:pt x="312" y="1007"/>
                  </a:lnTo>
                  <a:lnTo>
                    <a:pt x="319" y="1000"/>
                  </a:lnTo>
                  <a:lnTo>
                    <a:pt x="333" y="985"/>
                  </a:lnTo>
                  <a:lnTo>
                    <a:pt x="333" y="971"/>
                  </a:lnTo>
                  <a:lnTo>
                    <a:pt x="340" y="964"/>
                  </a:lnTo>
                  <a:lnTo>
                    <a:pt x="347" y="957"/>
                  </a:lnTo>
                  <a:lnTo>
                    <a:pt x="354" y="950"/>
                  </a:lnTo>
                  <a:lnTo>
                    <a:pt x="361" y="950"/>
                  </a:lnTo>
                  <a:lnTo>
                    <a:pt x="368" y="950"/>
                  </a:lnTo>
                  <a:lnTo>
                    <a:pt x="376" y="943"/>
                  </a:lnTo>
                  <a:lnTo>
                    <a:pt x="383" y="950"/>
                  </a:lnTo>
                  <a:lnTo>
                    <a:pt x="390" y="950"/>
                  </a:lnTo>
                  <a:lnTo>
                    <a:pt x="397" y="950"/>
                  </a:lnTo>
                  <a:lnTo>
                    <a:pt x="404" y="957"/>
                  </a:lnTo>
                  <a:lnTo>
                    <a:pt x="411" y="964"/>
                  </a:lnTo>
                  <a:lnTo>
                    <a:pt x="418" y="971"/>
                  </a:lnTo>
                  <a:lnTo>
                    <a:pt x="425" y="978"/>
                  </a:lnTo>
                  <a:lnTo>
                    <a:pt x="432" y="985"/>
                  </a:lnTo>
                  <a:lnTo>
                    <a:pt x="446" y="1000"/>
                  </a:lnTo>
                  <a:lnTo>
                    <a:pt x="446" y="1014"/>
                  </a:lnTo>
                  <a:lnTo>
                    <a:pt x="453" y="1021"/>
                  </a:lnTo>
                  <a:lnTo>
                    <a:pt x="468" y="1035"/>
                  </a:lnTo>
                  <a:lnTo>
                    <a:pt x="468" y="1049"/>
                  </a:lnTo>
                  <a:lnTo>
                    <a:pt x="482" y="1063"/>
                  </a:lnTo>
                  <a:lnTo>
                    <a:pt x="482" y="1078"/>
                  </a:lnTo>
                  <a:lnTo>
                    <a:pt x="496" y="1092"/>
                  </a:lnTo>
                  <a:lnTo>
                    <a:pt x="496" y="1106"/>
                  </a:lnTo>
                  <a:lnTo>
                    <a:pt x="503" y="1113"/>
                  </a:lnTo>
                  <a:lnTo>
                    <a:pt x="503" y="1127"/>
                  </a:lnTo>
                  <a:lnTo>
                    <a:pt x="517" y="1141"/>
                  </a:lnTo>
                  <a:lnTo>
                    <a:pt x="517" y="1155"/>
                  </a:lnTo>
                  <a:lnTo>
                    <a:pt x="524" y="1163"/>
                  </a:lnTo>
                  <a:lnTo>
                    <a:pt x="524" y="1177"/>
                  </a:lnTo>
                  <a:lnTo>
                    <a:pt x="539" y="1191"/>
                  </a:lnTo>
                  <a:lnTo>
                    <a:pt x="539" y="1205"/>
                  </a:lnTo>
                  <a:lnTo>
                    <a:pt x="553" y="1219"/>
                  </a:lnTo>
                  <a:lnTo>
                    <a:pt x="553" y="1240"/>
                  </a:lnTo>
                  <a:lnTo>
                    <a:pt x="560" y="1248"/>
                  </a:lnTo>
                  <a:lnTo>
                    <a:pt x="560" y="1255"/>
                  </a:lnTo>
                  <a:lnTo>
                    <a:pt x="560" y="1248"/>
                  </a:lnTo>
                  <a:lnTo>
                    <a:pt x="574" y="1233"/>
                  </a:lnTo>
                </a:path>
              </a:pathLst>
            </a:custGeom>
            <a:noFill/>
            <a:ln w="28575" cmpd="sng">
              <a:solidFill>
                <a:srgbClr val="FFFF00"/>
              </a:solidFill>
              <a:prstDash val="solid"/>
              <a:round/>
              <a:headEnd/>
              <a:tailEnd/>
            </a:ln>
          </p:spPr>
          <p:txBody>
            <a:bodyPr/>
            <a:lstStyle/>
            <a:p>
              <a:endParaRPr lang="en-US"/>
            </a:p>
          </p:txBody>
        </p:sp>
        <p:sp>
          <p:nvSpPr>
            <p:cNvPr id="52268" name="Freeform 94"/>
            <p:cNvSpPr>
              <a:spLocks/>
            </p:cNvSpPr>
            <p:nvPr/>
          </p:nvSpPr>
          <p:spPr bwMode="auto">
            <a:xfrm>
              <a:off x="3327" y="2647"/>
              <a:ext cx="886" cy="185"/>
            </a:xfrm>
            <a:custGeom>
              <a:avLst/>
              <a:gdLst>
                <a:gd name="T0" fmla="*/ 14 w 886"/>
                <a:gd name="T1" fmla="*/ 135 h 185"/>
                <a:gd name="T2" fmla="*/ 28 w 886"/>
                <a:gd name="T3" fmla="*/ 93 h 185"/>
                <a:gd name="T4" fmla="*/ 50 w 886"/>
                <a:gd name="T5" fmla="*/ 57 h 185"/>
                <a:gd name="T6" fmla="*/ 71 w 886"/>
                <a:gd name="T7" fmla="*/ 36 h 185"/>
                <a:gd name="T8" fmla="*/ 92 w 886"/>
                <a:gd name="T9" fmla="*/ 15 h 185"/>
                <a:gd name="T10" fmla="*/ 113 w 886"/>
                <a:gd name="T11" fmla="*/ 8 h 185"/>
                <a:gd name="T12" fmla="*/ 135 w 886"/>
                <a:gd name="T13" fmla="*/ 0 h 185"/>
                <a:gd name="T14" fmla="*/ 156 w 886"/>
                <a:gd name="T15" fmla="*/ 8 h 185"/>
                <a:gd name="T16" fmla="*/ 177 w 886"/>
                <a:gd name="T17" fmla="*/ 15 h 185"/>
                <a:gd name="T18" fmla="*/ 198 w 886"/>
                <a:gd name="T19" fmla="*/ 36 h 185"/>
                <a:gd name="T20" fmla="*/ 220 w 886"/>
                <a:gd name="T21" fmla="*/ 57 h 185"/>
                <a:gd name="T22" fmla="*/ 241 w 886"/>
                <a:gd name="T23" fmla="*/ 85 h 185"/>
                <a:gd name="T24" fmla="*/ 262 w 886"/>
                <a:gd name="T25" fmla="*/ 114 h 185"/>
                <a:gd name="T26" fmla="*/ 291 w 886"/>
                <a:gd name="T27" fmla="*/ 149 h 185"/>
                <a:gd name="T28" fmla="*/ 305 w 886"/>
                <a:gd name="T29" fmla="*/ 178 h 185"/>
                <a:gd name="T30" fmla="*/ 319 w 886"/>
                <a:gd name="T31" fmla="*/ 163 h 185"/>
                <a:gd name="T32" fmla="*/ 340 w 886"/>
                <a:gd name="T33" fmla="*/ 135 h 185"/>
                <a:gd name="T34" fmla="*/ 361 w 886"/>
                <a:gd name="T35" fmla="*/ 107 h 185"/>
                <a:gd name="T36" fmla="*/ 383 w 886"/>
                <a:gd name="T37" fmla="*/ 85 h 185"/>
                <a:gd name="T38" fmla="*/ 404 w 886"/>
                <a:gd name="T39" fmla="*/ 71 h 185"/>
                <a:gd name="T40" fmla="*/ 425 w 886"/>
                <a:gd name="T41" fmla="*/ 57 h 185"/>
                <a:gd name="T42" fmla="*/ 446 w 886"/>
                <a:gd name="T43" fmla="*/ 57 h 185"/>
                <a:gd name="T44" fmla="*/ 468 w 886"/>
                <a:gd name="T45" fmla="*/ 57 h 185"/>
                <a:gd name="T46" fmla="*/ 489 w 886"/>
                <a:gd name="T47" fmla="*/ 57 h 185"/>
                <a:gd name="T48" fmla="*/ 510 w 886"/>
                <a:gd name="T49" fmla="*/ 71 h 185"/>
                <a:gd name="T50" fmla="*/ 531 w 886"/>
                <a:gd name="T51" fmla="*/ 85 h 185"/>
                <a:gd name="T52" fmla="*/ 553 w 886"/>
                <a:gd name="T53" fmla="*/ 100 h 185"/>
                <a:gd name="T54" fmla="*/ 574 w 886"/>
                <a:gd name="T55" fmla="*/ 121 h 185"/>
                <a:gd name="T56" fmla="*/ 595 w 886"/>
                <a:gd name="T57" fmla="*/ 149 h 185"/>
                <a:gd name="T58" fmla="*/ 616 w 886"/>
                <a:gd name="T59" fmla="*/ 170 h 185"/>
                <a:gd name="T60" fmla="*/ 638 w 886"/>
                <a:gd name="T61" fmla="*/ 170 h 185"/>
                <a:gd name="T62" fmla="*/ 659 w 886"/>
                <a:gd name="T63" fmla="*/ 149 h 185"/>
                <a:gd name="T64" fmla="*/ 680 w 886"/>
                <a:gd name="T65" fmla="*/ 128 h 185"/>
                <a:gd name="T66" fmla="*/ 702 w 886"/>
                <a:gd name="T67" fmla="*/ 114 h 185"/>
                <a:gd name="T68" fmla="*/ 723 w 886"/>
                <a:gd name="T69" fmla="*/ 100 h 185"/>
                <a:gd name="T70" fmla="*/ 744 w 886"/>
                <a:gd name="T71" fmla="*/ 85 h 185"/>
                <a:gd name="T72" fmla="*/ 765 w 886"/>
                <a:gd name="T73" fmla="*/ 85 h 185"/>
                <a:gd name="T74" fmla="*/ 787 w 886"/>
                <a:gd name="T75" fmla="*/ 78 h 185"/>
                <a:gd name="T76" fmla="*/ 808 w 886"/>
                <a:gd name="T77" fmla="*/ 85 h 185"/>
                <a:gd name="T78" fmla="*/ 829 w 886"/>
                <a:gd name="T79" fmla="*/ 93 h 185"/>
                <a:gd name="T80" fmla="*/ 850 w 886"/>
                <a:gd name="T81" fmla="*/ 107 h 185"/>
                <a:gd name="T82" fmla="*/ 872 w 886"/>
                <a:gd name="T83" fmla="*/ 121 h 1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86"/>
                <a:gd name="T127" fmla="*/ 0 h 185"/>
                <a:gd name="T128" fmla="*/ 886 w 886"/>
                <a:gd name="T129" fmla="*/ 185 h 18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86" h="185">
                  <a:moveTo>
                    <a:pt x="0" y="163"/>
                  </a:moveTo>
                  <a:lnTo>
                    <a:pt x="0" y="149"/>
                  </a:lnTo>
                  <a:lnTo>
                    <a:pt x="14" y="135"/>
                  </a:lnTo>
                  <a:lnTo>
                    <a:pt x="14" y="121"/>
                  </a:lnTo>
                  <a:lnTo>
                    <a:pt x="28" y="107"/>
                  </a:lnTo>
                  <a:lnTo>
                    <a:pt x="28" y="93"/>
                  </a:lnTo>
                  <a:lnTo>
                    <a:pt x="35" y="85"/>
                  </a:lnTo>
                  <a:lnTo>
                    <a:pt x="50" y="71"/>
                  </a:lnTo>
                  <a:lnTo>
                    <a:pt x="50" y="57"/>
                  </a:lnTo>
                  <a:lnTo>
                    <a:pt x="57" y="50"/>
                  </a:lnTo>
                  <a:lnTo>
                    <a:pt x="64" y="43"/>
                  </a:lnTo>
                  <a:lnTo>
                    <a:pt x="71" y="36"/>
                  </a:lnTo>
                  <a:lnTo>
                    <a:pt x="78" y="29"/>
                  </a:lnTo>
                  <a:lnTo>
                    <a:pt x="85" y="22"/>
                  </a:lnTo>
                  <a:lnTo>
                    <a:pt x="92" y="15"/>
                  </a:lnTo>
                  <a:lnTo>
                    <a:pt x="99" y="8"/>
                  </a:lnTo>
                  <a:lnTo>
                    <a:pt x="106" y="8"/>
                  </a:lnTo>
                  <a:lnTo>
                    <a:pt x="113" y="8"/>
                  </a:lnTo>
                  <a:lnTo>
                    <a:pt x="120" y="0"/>
                  </a:lnTo>
                  <a:lnTo>
                    <a:pt x="128" y="0"/>
                  </a:lnTo>
                  <a:lnTo>
                    <a:pt x="135" y="0"/>
                  </a:lnTo>
                  <a:lnTo>
                    <a:pt x="142" y="0"/>
                  </a:lnTo>
                  <a:lnTo>
                    <a:pt x="149" y="0"/>
                  </a:lnTo>
                  <a:lnTo>
                    <a:pt x="156" y="8"/>
                  </a:lnTo>
                  <a:lnTo>
                    <a:pt x="163" y="8"/>
                  </a:lnTo>
                  <a:lnTo>
                    <a:pt x="170" y="15"/>
                  </a:lnTo>
                  <a:lnTo>
                    <a:pt x="177" y="15"/>
                  </a:lnTo>
                  <a:lnTo>
                    <a:pt x="184" y="22"/>
                  </a:lnTo>
                  <a:lnTo>
                    <a:pt x="191" y="29"/>
                  </a:lnTo>
                  <a:lnTo>
                    <a:pt x="198" y="36"/>
                  </a:lnTo>
                  <a:lnTo>
                    <a:pt x="205" y="43"/>
                  </a:lnTo>
                  <a:lnTo>
                    <a:pt x="213" y="50"/>
                  </a:lnTo>
                  <a:lnTo>
                    <a:pt x="220" y="57"/>
                  </a:lnTo>
                  <a:lnTo>
                    <a:pt x="234" y="71"/>
                  </a:lnTo>
                  <a:lnTo>
                    <a:pt x="234" y="78"/>
                  </a:lnTo>
                  <a:lnTo>
                    <a:pt x="241" y="85"/>
                  </a:lnTo>
                  <a:lnTo>
                    <a:pt x="255" y="100"/>
                  </a:lnTo>
                  <a:lnTo>
                    <a:pt x="255" y="107"/>
                  </a:lnTo>
                  <a:lnTo>
                    <a:pt x="262" y="114"/>
                  </a:lnTo>
                  <a:lnTo>
                    <a:pt x="276" y="128"/>
                  </a:lnTo>
                  <a:lnTo>
                    <a:pt x="276" y="135"/>
                  </a:lnTo>
                  <a:lnTo>
                    <a:pt x="291" y="149"/>
                  </a:lnTo>
                  <a:lnTo>
                    <a:pt x="291" y="156"/>
                  </a:lnTo>
                  <a:lnTo>
                    <a:pt x="305" y="170"/>
                  </a:lnTo>
                  <a:lnTo>
                    <a:pt x="305" y="178"/>
                  </a:lnTo>
                  <a:lnTo>
                    <a:pt x="312" y="185"/>
                  </a:lnTo>
                  <a:lnTo>
                    <a:pt x="312" y="170"/>
                  </a:lnTo>
                  <a:lnTo>
                    <a:pt x="319" y="163"/>
                  </a:lnTo>
                  <a:lnTo>
                    <a:pt x="333" y="149"/>
                  </a:lnTo>
                  <a:lnTo>
                    <a:pt x="333" y="142"/>
                  </a:lnTo>
                  <a:lnTo>
                    <a:pt x="340" y="135"/>
                  </a:lnTo>
                  <a:lnTo>
                    <a:pt x="347" y="128"/>
                  </a:lnTo>
                  <a:lnTo>
                    <a:pt x="361" y="114"/>
                  </a:lnTo>
                  <a:lnTo>
                    <a:pt x="361" y="107"/>
                  </a:lnTo>
                  <a:lnTo>
                    <a:pt x="368" y="100"/>
                  </a:lnTo>
                  <a:lnTo>
                    <a:pt x="376" y="93"/>
                  </a:lnTo>
                  <a:lnTo>
                    <a:pt x="383" y="85"/>
                  </a:lnTo>
                  <a:lnTo>
                    <a:pt x="390" y="78"/>
                  </a:lnTo>
                  <a:lnTo>
                    <a:pt x="397" y="78"/>
                  </a:lnTo>
                  <a:lnTo>
                    <a:pt x="404" y="71"/>
                  </a:lnTo>
                  <a:lnTo>
                    <a:pt x="411" y="64"/>
                  </a:lnTo>
                  <a:lnTo>
                    <a:pt x="418" y="64"/>
                  </a:lnTo>
                  <a:lnTo>
                    <a:pt x="425" y="57"/>
                  </a:lnTo>
                  <a:lnTo>
                    <a:pt x="432" y="57"/>
                  </a:lnTo>
                  <a:lnTo>
                    <a:pt x="439" y="57"/>
                  </a:lnTo>
                  <a:lnTo>
                    <a:pt x="446" y="57"/>
                  </a:lnTo>
                  <a:lnTo>
                    <a:pt x="453" y="50"/>
                  </a:lnTo>
                  <a:lnTo>
                    <a:pt x="461" y="50"/>
                  </a:lnTo>
                  <a:lnTo>
                    <a:pt x="468" y="57"/>
                  </a:lnTo>
                  <a:lnTo>
                    <a:pt x="475" y="57"/>
                  </a:lnTo>
                  <a:lnTo>
                    <a:pt x="482" y="57"/>
                  </a:lnTo>
                  <a:lnTo>
                    <a:pt x="489" y="57"/>
                  </a:lnTo>
                  <a:lnTo>
                    <a:pt x="496" y="64"/>
                  </a:lnTo>
                  <a:lnTo>
                    <a:pt x="503" y="64"/>
                  </a:lnTo>
                  <a:lnTo>
                    <a:pt x="510" y="71"/>
                  </a:lnTo>
                  <a:lnTo>
                    <a:pt x="517" y="71"/>
                  </a:lnTo>
                  <a:lnTo>
                    <a:pt x="524" y="78"/>
                  </a:lnTo>
                  <a:lnTo>
                    <a:pt x="531" y="85"/>
                  </a:lnTo>
                  <a:lnTo>
                    <a:pt x="539" y="93"/>
                  </a:lnTo>
                  <a:lnTo>
                    <a:pt x="546" y="100"/>
                  </a:lnTo>
                  <a:lnTo>
                    <a:pt x="553" y="100"/>
                  </a:lnTo>
                  <a:lnTo>
                    <a:pt x="560" y="107"/>
                  </a:lnTo>
                  <a:lnTo>
                    <a:pt x="567" y="114"/>
                  </a:lnTo>
                  <a:lnTo>
                    <a:pt x="574" y="121"/>
                  </a:lnTo>
                  <a:lnTo>
                    <a:pt x="581" y="128"/>
                  </a:lnTo>
                  <a:lnTo>
                    <a:pt x="595" y="142"/>
                  </a:lnTo>
                  <a:lnTo>
                    <a:pt x="595" y="149"/>
                  </a:lnTo>
                  <a:lnTo>
                    <a:pt x="602" y="156"/>
                  </a:lnTo>
                  <a:lnTo>
                    <a:pt x="609" y="163"/>
                  </a:lnTo>
                  <a:lnTo>
                    <a:pt x="616" y="170"/>
                  </a:lnTo>
                  <a:lnTo>
                    <a:pt x="624" y="178"/>
                  </a:lnTo>
                  <a:lnTo>
                    <a:pt x="638" y="178"/>
                  </a:lnTo>
                  <a:lnTo>
                    <a:pt x="638" y="170"/>
                  </a:lnTo>
                  <a:lnTo>
                    <a:pt x="645" y="163"/>
                  </a:lnTo>
                  <a:lnTo>
                    <a:pt x="652" y="156"/>
                  </a:lnTo>
                  <a:lnTo>
                    <a:pt x="659" y="149"/>
                  </a:lnTo>
                  <a:lnTo>
                    <a:pt x="666" y="142"/>
                  </a:lnTo>
                  <a:lnTo>
                    <a:pt x="673" y="135"/>
                  </a:lnTo>
                  <a:lnTo>
                    <a:pt x="680" y="128"/>
                  </a:lnTo>
                  <a:lnTo>
                    <a:pt x="687" y="121"/>
                  </a:lnTo>
                  <a:lnTo>
                    <a:pt x="694" y="114"/>
                  </a:lnTo>
                  <a:lnTo>
                    <a:pt x="702" y="114"/>
                  </a:lnTo>
                  <a:lnTo>
                    <a:pt x="709" y="107"/>
                  </a:lnTo>
                  <a:lnTo>
                    <a:pt x="716" y="100"/>
                  </a:lnTo>
                  <a:lnTo>
                    <a:pt x="723" y="100"/>
                  </a:lnTo>
                  <a:lnTo>
                    <a:pt x="730" y="93"/>
                  </a:lnTo>
                  <a:lnTo>
                    <a:pt x="737" y="93"/>
                  </a:lnTo>
                  <a:lnTo>
                    <a:pt x="744" y="85"/>
                  </a:lnTo>
                  <a:lnTo>
                    <a:pt x="751" y="85"/>
                  </a:lnTo>
                  <a:lnTo>
                    <a:pt x="758" y="85"/>
                  </a:lnTo>
                  <a:lnTo>
                    <a:pt x="765" y="85"/>
                  </a:lnTo>
                  <a:lnTo>
                    <a:pt x="772" y="78"/>
                  </a:lnTo>
                  <a:lnTo>
                    <a:pt x="779" y="78"/>
                  </a:lnTo>
                  <a:lnTo>
                    <a:pt x="787" y="78"/>
                  </a:lnTo>
                  <a:lnTo>
                    <a:pt x="794" y="85"/>
                  </a:lnTo>
                  <a:lnTo>
                    <a:pt x="801" y="85"/>
                  </a:lnTo>
                  <a:lnTo>
                    <a:pt x="808" y="85"/>
                  </a:lnTo>
                  <a:lnTo>
                    <a:pt x="815" y="85"/>
                  </a:lnTo>
                  <a:lnTo>
                    <a:pt x="822" y="93"/>
                  </a:lnTo>
                  <a:lnTo>
                    <a:pt x="829" y="93"/>
                  </a:lnTo>
                  <a:lnTo>
                    <a:pt x="836" y="93"/>
                  </a:lnTo>
                  <a:lnTo>
                    <a:pt x="843" y="100"/>
                  </a:lnTo>
                  <a:lnTo>
                    <a:pt x="850" y="107"/>
                  </a:lnTo>
                  <a:lnTo>
                    <a:pt x="857" y="107"/>
                  </a:lnTo>
                  <a:lnTo>
                    <a:pt x="865" y="114"/>
                  </a:lnTo>
                  <a:lnTo>
                    <a:pt x="872" y="121"/>
                  </a:lnTo>
                  <a:lnTo>
                    <a:pt x="879" y="121"/>
                  </a:lnTo>
                  <a:lnTo>
                    <a:pt x="886" y="128"/>
                  </a:lnTo>
                </a:path>
              </a:pathLst>
            </a:custGeom>
            <a:noFill/>
            <a:ln w="28575" cmpd="sng">
              <a:solidFill>
                <a:srgbClr val="FFFF00"/>
              </a:solidFill>
              <a:prstDash val="solid"/>
              <a:round/>
              <a:headEnd/>
              <a:tailEnd/>
            </a:ln>
          </p:spPr>
          <p:txBody>
            <a:bodyPr/>
            <a:lstStyle/>
            <a:p>
              <a:endParaRPr lang="en-US"/>
            </a:p>
          </p:txBody>
        </p:sp>
        <p:sp>
          <p:nvSpPr>
            <p:cNvPr id="52269" name="Freeform 95"/>
            <p:cNvSpPr>
              <a:spLocks/>
            </p:cNvSpPr>
            <p:nvPr/>
          </p:nvSpPr>
          <p:spPr bwMode="auto">
            <a:xfrm>
              <a:off x="4213" y="2747"/>
              <a:ext cx="900" cy="78"/>
            </a:xfrm>
            <a:custGeom>
              <a:avLst/>
              <a:gdLst>
                <a:gd name="T0" fmla="*/ 14 w 900"/>
                <a:gd name="T1" fmla="*/ 42 h 78"/>
                <a:gd name="T2" fmla="*/ 35 w 900"/>
                <a:gd name="T3" fmla="*/ 56 h 78"/>
                <a:gd name="T4" fmla="*/ 56 w 900"/>
                <a:gd name="T5" fmla="*/ 78 h 78"/>
                <a:gd name="T6" fmla="*/ 78 w 900"/>
                <a:gd name="T7" fmla="*/ 70 h 78"/>
                <a:gd name="T8" fmla="*/ 99 w 900"/>
                <a:gd name="T9" fmla="*/ 49 h 78"/>
                <a:gd name="T10" fmla="*/ 120 w 900"/>
                <a:gd name="T11" fmla="*/ 35 h 78"/>
                <a:gd name="T12" fmla="*/ 142 w 900"/>
                <a:gd name="T13" fmla="*/ 21 h 78"/>
                <a:gd name="T14" fmla="*/ 163 w 900"/>
                <a:gd name="T15" fmla="*/ 14 h 78"/>
                <a:gd name="T16" fmla="*/ 184 w 900"/>
                <a:gd name="T17" fmla="*/ 7 h 78"/>
                <a:gd name="T18" fmla="*/ 205 w 900"/>
                <a:gd name="T19" fmla="*/ 0 h 78"/>
                <a:gd name="T20" fmla="*/ 227 w 900"/>
                <a:gd name="T21" fmla="*/ 0 h 78"/>
                <a:gd name="T22" fmla="*/ 248 w 900"/>
                <a:gd name="T23" fmla="*/ 7 h 78"/>
                <a:gd name="T24" fmla="*/ 269 w 900"/>
                <a:gd name="T25" fmla="*/ 7 h 78"/>
                <a:gd name="T26" fmla="*/ 290 w 900"/>
                <a:gd name="T27" fmla="*/ 21 h 78"/>
                <a:gd name="T28" fmla="*/ 312 w 900"/>
                <a:gd name="T29" fmla="*/ 28 h 78"/>
                <a:gd name="T30" fmla="*/ 333 w 900"/>
                <a:gd name="T31" fmla="*/ 42 h 78"/>
                <a:gd name="T32" fmla="*/ 354 w 900"/>
                <a:gd name="T33" fmla="*/ 63 h 78"/>
                <a:gd name="T34" fmla="*/ 375 w 900"/>
                <a:gd name="T35" fmla="*/ 78 h 78"/>
                <a:gd name="T36" fmla="*/ 397 w 900"/>
                <a:gd name="T37" fmla="*/ 70 h 78"/>
                <a:gd name="T38" fmla="*/ 418 w 900"/>
                <a:gd name="T39" fmla="*/ 56 h 78"/>
                <a:gd name="T40" fmla="*/ 439 w 900"/>
                <a:gd name="T41" fmla="*/ 42 h 78"/>
                <a:gd name="T42" fmla="*/ 460 w 900"/>
                <a:gd name="T43" fmla="*/ 35 h 78"/>
                <a:gd name="T44" fmla="*/ 482 w 900"/>
                <a:gd name="T45" fmla="*/ 21 h 78"/>
                <a:gd name="T46" fmla="*/ 503 w 900"/>
                <a:gd name="T47" fmla="*/ 14 h 78"/>
                <a:gd name="T48" fmla="*/ 524 w 900"/>
                <a:gd name="T49" fmla="*/ 14 h 78"/>
                <a:gd name="T50" fmla="*/ 545 w 900"/>
                <a:gd name="T51" fmla="*/ 14 h 78"/>
                <a:gd name="T52" fmla="*/ 567 w 900"/>
                <a:gd name="T53" fmla="*/ 14 h 78"/>
                <a:gd name="T54" fmla="*/ 588 w 900"/>
                <a:gd name="T55" fmla="*/ 21 h 78"/>
                <a:gd name="T56" fmla="*/ 609 w 900"/>
                <a:gd name="T57" fmla="*/ 28 h 78"/>
                <a:gd name="T58" fmla="*/ 630 w 900"/>
                <a:gd name="T59" fmla="*/ 35 h 78"/>
                <a:gd name="T60" fmla="*/ 652 w 900"/>
                <a:gd name="T61" fmla="*/ 49 h 78"/>
                <a:gd name="T62" fmla="*/ 673 w 900"/>
                <a:gd name="T63" fmla="*/ 63 h 78"/>
                <a:gd name="T64" fmla="*/ 694 w 900"/>
                <a:gd name="T65" fmla="*/ 78 h 78"/>
                <a:gd name="T66" fmla="*/ 716 w 900"/>
                <a:gd name="T67" fmla="*/ 70 h 78"/>
                <a:gd name="T68" fmla="*/ 737 w 900"/>
                <a:gd name="T69" fmla="*/ 63 h 78"/>
                <a:gd name="T70" fmla="*/ 758 w 900"/>
                <a:gd name="T71" fmla="*/ 49 h 78"/>
                <a:gd name="T72" fmla="*/ 779 w 900"/>
                <a:gd name="T73" fmla="*/ 42 h 78"/>
                <a:gd name="T74" fmla="*/ 801 w 900"/>
                <a:gd name="T75" fmla="*/ 35 h 78"/>
                <a:gd name="T76" fmla="*/ 822 w 900"/>
                <a:gd name="T77" fmla="*/ 28 h 78"/>
                <a:gd name="T78" fmla="*/ 843 w 900"/>
                <a:gd name="T79" fmla="*/ 21 h 78"/>
                <a:gd name="T80" fmla="*/ 864 w 900"/>
                <a:gd name="T81" fmla="*/ 21 h 78"/>
                <a:gd name="T82" fmla="*/ 886 w 900"/>
                <a:gd name="T83" fmla="*/ 21 h 7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00"/>
                <a:gd name="T127" fmla="*/ 0 h 78"/>
                <a:gd name="T128" fmla="*/ 900 w 900"/>
                <a:gd name="T129" fmla="*/ 78 h 7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00" h="78">
                  <a:moveTo>
                    <a:pt x="0" y="28"/>
                  </a:moveTo>
                  <a:lnTo>
                    <a:pt x="7" y="35"/>
                  </a:lnTo>
                  <a:lnTo>
                    <a:pt x="14" y="42"/>
                  </a:lnTo>
                  <a:lnTo>
                    <a:pt x="21" y="42"/>
                  </a:lnTo>
                  <a:lnTo>
                    <a:pt x="28" y="49"/>
                  </a:lnTo>
                  <a:lnTo>
                    <a:pt x="35" y="56"/>
                  </a:lnTo>
                  <a:lnTo>
                    <a:pt x="42" y="63"/>
                  </a:lnTo>
                  <a:lnTo>
                    <a:pt x="49" y="70"/>
                  </a:lnTo>
                  <a:lnTo>
                    <a:pt x="56" y="78"/>
                  </a:lnTo>
                  <a:lnTo>
                    <a:pt x="71" y="78"/>
                  </a:lnTo>
                  <a:lnTo>
                    <a:pt x="71" y="70"/>
                  </a:lnTo>
                  <a:lnTo>
                    <a:pt x="78" y="70"/>
                  </a:lnTo>
                  <a:lnTo>
                    <a:pt x="85" y="63"/>
                  </a:lnTo>
                  <a:lnTo>
                    <a:pt x="92" y="56"/>
                  </a:lnTo>
                  <a:lnTo>
                    <a:pt x="99" y="49"/>
                  </a:lnTo>
                  <a:lnTo>
                    <a:pt x="106" y="42"/>
                  </a:lnTo>
                  <a:lnTo>
                    <a:pt x="113" y="42"/>
                  </a:lnTo>
                  <a:lnTo>
                    <a:pt x="120" y="35"/>
                  </a:lnTo>
                  <a:lnTo>
                    <a:pt x="127" y="28"/>
                  </a:lnTo>
                  <a:lnTo>
                    <a:pt x="134" y="28"/>
                  </a:lnTo>
                  <a:lnTo>
                    <a:pt x="142" y="21"/>
                  </a:lnTo>
                  <a:lnTo>
                    <a:pt x="149" y="21"/>
                  </a:lnTo>
                  <a:lnTo>
                    <a:pt x="156" y="14"/>
                  </a:lnTo>
                  <a:lnTo>
                    <a:pt x="163" y="14"/>
                  </a:lnTo>
                  <a:lnTo>
                    <a:pt x="170" y="7"/>
                  </a:lnTo>
                  <a:lnTo>
                    <a:pt x="177" y="7"/>
                  </a:lnTo>
                  <a:lnTo>
                    <a:pt x="184" y="7"/>
                  </a:lnTo>
                  <a:lnTo>
                    <a:pt x="191" y="0"/>
                  </a:lnTo>
                  <a:lnTo>
                    <a:pt x="198" y="0"/>
                  </a:lnTo>
                  <a:lnTo>
                    <a:pt x="205" y="0"/>
                  </a:lnTo>
                  <a:lnTo>
                    <a:pt x="212" y="0"/>
                  </a:lnTo>
                  <a:lnTo>
                    <a:pt x="219" y="0"/>
                  </a:lnTo>
                  <a:lnTo>
                    <a:pt x="227" y="0"/>
                  </a:lnTo>
                  <a:lnTo>
                    <a:pt x="234" y="0"/>
                  </a:lnTo>
                  <a:lnTo>
                    <a:pt x="241" y="0"/>
                  </a:lnTo>
                  <a:lnTo>
                    <a:pt x="248" y="7"/>
                  </a:lnTo>
                  <a:lnTo>
                    <a:pt x="255" y="7"/>
                  </a:lnTo>
                  <a:lnTo>
                    <a:pt x="262" y="7"/>
                  </a:lnTo>
                  <a:lnTo>
                    <a:pt x="269" y="7"/>
                  </a:lnTo>
                  <a:lnTo>
                    <a:pt x="276" y="14"/>
                  </a:lnTo>
                  <a:lnTo>
                    <a:pt x="283" y="14"/>
                  </a:lnTo>
                  <a:lnTo>
                    <a:pt x="290" y="21"/>
                  </a:lnTo>
                  <a:lnTo>
                    <a:pt x="297" y="21"/>
                  </a:lnTo>
                  <a:lnTo>
                    <a:pt x="304" y="28"/>
                  </a:lnTo>
                  <a:lnTo>
                    <a:pt x="312" y="28"/>
                  </a:lnTo>
                  <a:lnTo>
                    <a:pt x="319" y="35"/>
                  </a:lnTo>
                  <a:lnTo>
                    <a:pt x="326" y="42"/>
                  </a:lnTo>
                  <a:lnTo>
                    <a:pt x="333" y="42"/>
                  </a:lnTo>
                  <a:lnTo>
                    <a:pt x="340" y="49"/>
                  </a:lnTo>
                  <a:lnTo>
                    <a:pt x="347" y="56"/>
                  </a:lnTo>
                  <a:lnTo>
                    <a:pt x="354" y="63"/>
                  </a:lnTo>
                  <a:lnTo>
                    <a:pt x="361" y="63"/>
                  </a:lnTo>
                  <a:lnTo>
                    <a:pt x="368" y="70"/>
                  </a:lnTo>
                  <a:lnTo>
                    <a:pt x="375" y="78"/>
                  </a:lnTo>
                  <a:lnTo>
                    <a:pt x="382" y="78"/>
                  </a:lnTo>
                  <a:lnTo>
                    <a:pt x="397" y="78"/>
                  </a:lnTo>
                  <a:lnTo>
                    <a:pt x="397" y="70"/>
                  </a:lnTo>
                  <a:lnTo>
                    <a:pt x="404" y="63"/>
                  </a:lnTo>
                  <a:lnTo>
                    <a:pt x="411" y="63"/>
                  </a:lnTo>
                  <a:lnTo>
                    <a:pt x="418" y="56"/>
                  </a:lnTo>
                  <a:lnTo>
                    <a:pt x="425" y="49"/>
                  </a:lnTo>
                  <a:lnTo>
                    <a:pt x="432" y="49"/>
                  </a:lnTo>
                  <a:lnTo>
                    <a:pt x="439" y="42"/>
                  </a:lnTo>
                  <a:lnTo>
                    <a:pt x="446" y="42"/>
                  </a:lnTo>
                  <a:lnTo>
                    <a:pt x="453" y="35"/>
                  </a:lnTo>
                  <a:lnTo>
                    <a:pt x="460" y="35"/>
                  </a:lnTo>
                  <a:lnTo>
                    <a:pt x="467" y="28"/>
                  </a:lnTo>
                  <a:lnTo>
                    <a:pt x="475" y="28"/>
                  </a:lnTo>
                  <a:lnTo>
                    <a:pt x="482" y="21"/>
                  </a:lnTo>
                  <a:lnTo>
                    <a:pt x="489" y="21"/>
                  </a:lnTo>
                  <a:lnTo>
                    <a:pt x="496" y="21"/>
                  </a:lnTo>
                  <a:lnTo>
                    <a:pt x="503" y="14"/>
                  </a:lnTo>
                  <a:lnTo>
                    <a:pt x="510" y="14"/>
                  </a:lnTo>
                  <a:lnTo>
                    <a:pt x="517" y="14"/>
                  </a:lnTo>
                  <a:lnTo>
                    <a:pt x="524" y="14"/>
                  </a:lnTo>
                  <a:lnTo>
                    <a:pt x="531" y="14"/>
                  </a:lnTo>
                  <a:lnTo>
                    <a:pt x="538" y="14"/>
                  </a:lnTo>
                  <a:lnTo>
                    <a:pt x="545" y="14"/>
                  </a:lnTo>
                  <a:lnTo>
                    <a:pt x="553" y="14"/>
                  </a:lnTo>
                  <a:lnTo>
                    <a:pt x="560" y="14"/>
                  </a:lnTo>
                  <a:lnTo>
                    <a:pt x="567" y="14"/>
                  </a:lnTo>
                  <a:lnTo>
                    <a:pt x="574" y="14"/>
                  </a:lnTo>
                  <a:lnTo>
                    <a:pt x="581" y="21"/>
                  </a:lnTo>
                  <a:lnTo>
                    <a:pt x="588" y="21"/>
                  </a:lnTo>
                  <a:lnTo>
                    <a:pt x="595" y="21"/>
                  </a:lnTo>
                  <a:lnTo>
                    <a:pt x="602" y="28"/>
                  </a:lnTo>
                  <a:lnTo>
                    <a:pt x="609" y="28"/>
                  </a:lnTo>
                  <a:lnTo>
                    <a:pt x="616" y="28"/>
                  </a:lnTo>
                  <a:lnTo>
                    <a:pt x="623" y="35"/>
                  </a:lnTo>
                  <a:lnTo>
                    <a:pt x="630" y="35"/>
                  </a:lnTo>
                  <a:lnTo>
                    <a:pt x="638" y="42"/>
                  </a:lnTo>
                  <a:lnTo>
                    <a:pt x="645" y="42"/>
                  </a:lnTo>
                  <a:lnTo>
                    <a:pt x="652" y="49"/>
                  </a:lnTo>
                  <a:lnTo>
                    <a:pt x="659" y="56"/>
                  </a:lnTo>
                  <a:lnTo>
                    <a:pt x="666" y="56"/>
                  </a:lnTo>
                  <a:lnTo>
                    <a:pt x="673" y="63"/>
                  </a:lnTo>
                  <a:lnTo>
                    <a:pt x="680" y="63"/>
                  </a:lnTo>
                  <a:lnTo>
                    <a:pt x="687" y="70"/>
                  </a:lnTo>
                  <a:lnTo>
                    <a:pt x="694" y="78"/>
                  </a:lnTo>
                  <a:lnTo>
                    <a:pt x="701" y="78"/>
                  </a:lnTo>
                  <a:lnTo>
                    <a:pt x="716" y="78"/>
                  </a:lnTo>
                  <a:lnTo>
                    <a:pt x="716" y="70"/>
                  </a:lnTo>
                  <a:lnTo>
                    <a:pt x="723" y="70"/>
                  </a:lnTo>
                  <a:lnTo>
                    <a:pt x="730" y="63"/>
                  </a:lnTo>
                  <a:lnTo>
                    <a:pt x="737" y="63"/>
                  </a:lnTo>
                  <a:lnTo>
                    <a:pt x="744" y="56"/>
                  </a:lnTo>
                  <a:lnTo>
                    <a:pt x="751" y="56"/>
                  </a:lnTo>
                  <a:lnTo>
                    <a:pt x="758" y="49"/>
                  </a:lnTo>
                  <a:lnTo>
                    <a:pt x="765" y="49"/>
                  </a:lnTo>
                  <a:lnTo>
                    <a:pt x="772" y="42"/>
                  </a:lnTo>
                  <a:lnTo>
                    <a:pt x="779" y="42"/>
                  </a:lnTo>
                  <a:lnTo>
                    <a:pt x="786" y="35"/>
                  </a:lnTo>
                  <a:lnTo>
                    <a:pt x="793" y="35"/>
                  </a:lnTo>
                  <a:lnTo>
                    <a:pt x="801" y="35"/>
                  </a:lnTo>
                  <a:lnTo>
                    <a:pt x="808" y="28"/>
                  </a:lnTo>
                  <a:lnTo>
                    <a:pt x="815" y="28"/>
                  </a:lnTo>
                  <a:lnTo>
                    <a:pt x="822" y="28"/>
                  </a:lnTo>
                  <a:lnTo>
                    <a:pt x="829" y="21"/>
                  </a:lnTo>
                  <a:lnTo>
                    <a:pt x="836" y="21"/>
                  </a:lnTo>
                  <a:lnTo>
                    <a:pt x="843" y="21"/>
                  </a:lnTo>
                  <a:lnTo>
                    <a:pt x="850" y="21"/>
                  </a:lnTo>
                  <a:lnTo>
                    <a:pt x="857" y="21"/>
                  </a:lnTo>
                  <a:lnTo>
                    <a:pt x="864" y="21"/>
                  </a:lnTo>
                  <a:lnTo>
                    <a:pt x="871" y="21"/>
                  </a:lnTo>
                  <a:lnTo>
                    <a:pt x="879" y="21"/>
                  </a:lnTo>
                  <a:lnTo>
                    <a:pt x="886" y="21"/>
                  </a:lnTo>
                  <a:lnTo>
                    <a:pt x="893" y="28"/>
                  </a:lnTo>
                  <a:lnTo>
                    <a:pt x="900" y="28"/>
                  </a:lnTo>
                </a:path>
              </a:pathLst>
            </a:custGeom>
            <a:noFill/>
            <a:ln w="28575" cmpd="sng">
              <a:solidFill>
                <a:srgbClr val="FFFF00"/>
              </a:solidFill>
              <a:prstDash val="solid"/>
              <a:round/>
              <a:headEnd/>
              <a:tailEnd/>
            </a:ln>
          </p:spPr>
          <p:txBody>
            <a:bodyPr/>
            <a:lstStyle/>
            <a:p>
              <a:endParaRPr lang="en-US"/>
            </a:p>
          </p:txBody>
        </p:sp>
        <p:sp>
          <p:nvSpPr>
            <p:cNvPr id="52270" name="Freeform 96"/>
            <p:cNvSpPr>
              <a:spLocks/>
            </p:cNvSpPr>
            <p:nvPr/>
          </p:nvSpPr>
          <p:spPr bwMode="auto">
            <a:xfrm>
              <a:off x="5113" y="2775"/>
              <a:ext cx="127" cy="57"/>
            </a:xfrm>
            <a:custGeom>
              <a:avLst/>
              <a:gdLst>
                <a:gd name="T0" fmla="*/ 0 w 127"/>
                <a:gd name="T1" fmla="*/ 0 h 57"/>
                <a:gd name="T2" fmla="*/ 7 w 127"/>
                <a:gd name="T3" fmla="*/ 0 h 57"/>
                <a:gd name="T4" fmla="*/ 14 w 127"/>
                <a:gd name="T5" fmla="*/ 0 h 57"/>
                <a:gd name="T6" fmla="*/ 21 w 127"/>
                <a:gd name="T7" fmla="*/ 7 h 57"/>
                <a:gd name="T8" fmla="*/ 28 w 127"/>
                <a:gd name="T9" fmla="*/ 7 h 57"/>
                <a:gd name="T10" fmla="*/ 35 w 127"/>
                <a:gd name="T11" fmla="*/ 7 h 57"/>
                <a:gd name="T12" fmla="*/ 42 w 127"/>
                <a:gd name="T13" fmla="*/ 14 h 57"/>
                <a:gd name="T14" fmla="*/ 49 w 127"/>
                <a:gd name="T15" fmla="*/ 14 h 57"/>
                <a:gd name="T16" fmla="*/ 56 w 127"/>
                <a:gd name="T17" fmla="*/ 14 h 57"/>
                <a:gd name="T18" fmla="*/ 64 w 127"/>
                <a:gd name="T19" fmla="*/ 21 h 57"/>
                <a:gd name="T20" fmla="*/ 71 w 127"/>
                <a:gd name="T21" fmla="*/ 21 h 57"/>
                <a:gd name="T22" fmla="*/ 78 w 127"/>
                <a:gd name="T23" fmla="*/ 28 h 57"/>
                <a:gd name="T24" fmla="*/ 85 w 127"/>
                <a:gd name="T25" fmla="*/ 28 h 57"/>
                <a:gd name="T26" fmla="*/ 92 w 127"/>
                <a:gd name="T27" fmla="*/ 35 h 57"/>
                <a:gd name="T28" fmla="*/ 99 w 127"/>
                <a:gd name="T29" fmla="*/ 35 h 57"/>
                <a:gd name="T30" fmla="*/ 106 w 127"/>
                <a:gd name="T31" fmla="*/ 42 h 57"/>
                <a:gd name="T32" fmla="*/ 113 w 127"/>
                <a:gd name="T33" fmla="*/ 50 h 57"/>
                <a:gd name="T34" fmla="*/ 120 w 127"/>
                <a:gd name="T35" fmla="*/ 50 h 57"/>
                <a:gd name="T36" fmla="*/ 127 w 127"/>
                <a:gd name="T37" fmla="*/ 57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7"/>
                <a:gd name="T58" fmla="*/ 0 h 57"/>
                <a:gd name="T59" fmla="*/ 127 w 127"/>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7" h="57">
                  <a:moveTo>
                    <a:pt x="0" y="0"/>
                  </a:moveTo>
                  <a:lnTo>
                    <a:pt x="7" y="0"/>
                  </a:lnTo>
                  <a:lnTo>
                    <a:pt x="14" y="0"/>
                  </a:lnTo>
                  <a:lnTo>
                    <a:pt x="21" y="7"/>
                  </a:lnTo>
                  <a:lnTo>
                    <a:pt x="28" y="7"/>
                  </a:lnTo>
                  <a:lnTo>
                    <a:pt x="35" y="7"/>
                  </a:lnTo>
                  <a:lnTo>
                    <a:pt x="42" y="14"/>
                  </a:lnTo>
                  <a:lnTo>
                    <a:pt x="49" y="14"/>
                  </a:lnTo>
                  <a:lnTo>
                    <a:pt x="56" y="14"/>
                  </a:lnTo>
                  <a:lnTo>
                    <a:pt x="64" y="21"/>
                  </a:lnTo>
                  <a:lnTo>
                    <a:pt x="71" y="21"/>
                  </a:lnTo>
                  <a:lnTo>
                    <a:pt x="78" y="28"/>
                  </a:lnTo>
                  <a:lnTo>
                    <a:pt x="85" y="28"/>
                  </a:lnTo>
                  <a:lnTo>
                    <a:pt x="92" y="35"/>
                  </a:lnTo>
                  <a:lnTo>
                    <a:pt x="99" y="35"/>
                  </a:lnTo>
                  <a:lnTo>
                    <a:pt x="106" y="42"/>
                  </a:lnTo>
                  <a:lnTo>
                    <a:pt x="113" y="50"/>
                  </a:lnTo>
                  <a:lnTo>
                    <a:pt x="120" y="50"/>
                  </a:lnTo>
                  <a:lnTo>
                    <a:pt x="127" y="57"/>
                  </a:lnTo>
                </a:path>
              </a:pathLst>
            </a:custGeom>
            <a:noFill/>
            <a:ln w="28575" cmpd="sng">
              <a:solidFill>
                <a:srgbClr val="FFFF00"/>
              </a:solidFill>
              <a:prstDash val="solid"/>
              <a:round/>
              <a:headEnd/>
              <a:tailEnd/>
            </a:ln>
          </p:spPr>
          <p:txBody>
            <a:bodyPr/>
            <a:lstStyle/>
            <a:p>
              <a:endParaRPr lang="en-US"/>
            </a:p>
          </p:txBody>
        </p:sp>
        <p:sp>
          <p:nvSpPr>
            <p:cNvPr id="52271" name="Freeform 97"/>
            <p:cNvSpPr>
              <a:spLocks/>
            </p:cNvSpPr>
            <p:nvPr/>
          </p:nvSpPr>
          <p:spPr bwMode="auto">
            <a:xfrm>
              <a:off x="436" y="2697"/>
              <a:ext cx="893" cy="128"/>
            </a:xfrm>
            <a:custGeom>
              <a:avLst/>
              <a:gdLst>
                <a:gd name="T0" fmla="*/ 7 w 893"/>
                <a:gd name="T1" fmla="*/ 113 h 128"/>
                <a:gd name="T2" fmla="*/ 28 w 893"/>
                <a:gd name="T3" fmla="*/ 99 h 128"/>
                <a:gd name="T4" fmla="*/ 49 w 893"/>
                <a:gd name="T5" fmla="*/ 85 h 128"/>
                <a:gd name="T6" fmla="*/ 71 w 893"/>
                <a:gd name="T7" fmla="*/ 71 h 128"/>
                <a:gd name="T8" fmla="*/ 92 w 893"/>
                <a:gd name="T9" fmla="*/ 64 h 128"/>
                <a:gd name="T10" fmla="*/ 113 w 893"/>
                <a:gd name="T11" fmla="*/ 57 h 128"/>
                <a:gd name="T12" fmla="*/ 134 w 893"/>
                <a:gd name="T13" fmla="*/ 50 h 128"/>
                <a:gd name="T14" fmla="*/ 156 w 893"/>
                <a:gd name="T15" fmla="*/ 50 h 128"/>
                <a:gd name="T16" fmla="*/ 177 w 893"/>
                <a:gd name="T17" fmla="*/ 50 h 128"/>
                <a:gd name="T18" fmla="*/ 198 w 893"/>
                <a:gd name="T19" fmla="*/ 57 h 128"/>
                <a:gd name="T20" fmla="*/ 219 w 893"/>
                <a:gd name="T21" fmla="*/ 64 h 128"/>
                <a:gd name="T22" fmla="*/ 241 w 893"/>
                <a:gd name="T23" fmla="*/ 78 h 128"/>
                <a:gd name="T24" fmla="*/ 262 w 893"/>
                <a:gd name="T25" fmla="*/ 92 h 128"/>
                <a:gd name="T26" fmla="*/ 283 w 893"/>
                <a:gd name="T27" fmla="*/ 113 h 128"/>
                <a:gd name="T28" fmla="*/ 304 w 893"/>
                <a:gd name="T29" fmla="*/ 128 h 128"/>
                <a:gd name="T30" fmla="*/ 326 w 893"/>
                <a:gd name="T31" fmla="*/ 113 h 128"/>
                <a:gd name="T32" fmla="*/ 347 w 893"/>
                <a:gd name="T33" fmla="*/ 99 h 128"/>
                <a:gd name="T34" fmla="*/ 368 w 893"/>
                <a:gd name="T35" fmla="*/ 78 h 128"/>
                <a:gd name="T36" fmla="*/ 389 w 893"/>
                <a:gd name="T37" fmla="*/ 64 h 128"/>
                <a:gd name="T38" fmla="*/ 411 w 893"/>
                <a:gd name="T39" fmla="*/ 50 h 128"/>
                <a:gd name="T40" fmla="*/ 432 w 893"/>
                <a:gd name="T41" fmla="*/ 43 h 128"/>
                <a:gd name="T42" fmla="*/ 453 w 893"/>
                <a:gd name="T43" fmla="*/ 35 h 128"/>
                <a:gd name="T44" fmla="*/ 474 w 893"/>
                <a:gd name="T45" fmla="*/ 28 h 128"/>
                <a:gd name="T46" fmla="*/ 496 w 893"/>
                <a:gd name="T47" fmla="*/ 35 h 128"/>
                <a:gd name="T48" fmla="*/ 517 w 893"/>
                <a:gd name="T49" fmla="*/ 43 h 128"/>
                <a:gd name="T50" fmla="*/ 538 w 893"/>
                <a:gd name="T51" fmla="*/ 50 h 128"/>
                <a:gd name="T52" fmla="*/ 559 w 893"/>
                <a:gd name="T53" fmla="*/ 64 h 128"/>
                <a:gd name="T54" fmla="*/ 581 w 893"/>
                <a:gd name="T55" fmla="*/ 85 h 128"/>
                <a:gd name="T56" fmla="*/ 602 w 893"/>
                <a:gd name="T57" fmla="*/ 106 h 128"/>
                <a:gd name="T58" fmla="*/ 623 w 893"/>
                <a:gd name="T59" fmla="*/ 128 h 128"/>
                <a:gd name="T60" fmla="*/ 645 w 893"/>
                <a:gd name="T61" fmla="*/ 113 h 128"/>
                <a:gd name="T62" fmla="*/ 666 w 893"/>
                <a:gd name="T63" fmla="*/ 92 h 128"/>
                <a:gd name="T64" fmla="*/ 687 w 893"/>
                <a:gd name="T65" fmla="*/ 64 h 128"/>
                <a:gd name="T66" fmla="*/ 708 w 893"/>
                <a:gd name="T67" fmla="*/ 50 h 128"/>
                <a:gd name="T68" fmla="*/ 730 w 893"/>
                <a:gd name="T69" fmla="*/ 28 h 128"/>
                <a:gd name="T70" fmla="*/ 751 w 893"/>
                <a:gd name="T71" fmla="*/ 14 h 128"/>
                <a:gd name="T72" fmla="*/ 772 w 893"/>
                <a:gd name="T73" fmla="*/ 7 h 128"/>
                <a:gd name="T74" fmla="*/ 793 w 893"/>
                <a:gd name="T75" fmla="*/ 0 h 128"/>
                <a:gd name="T76" fmla="*/ 815 w 893"/>
                <a:gd name="T77" fmla="*/ 7 h 128"/>
                <a:gd name="T78" fmla="*/ 836 w 893"/>
                <a:gd name="T79" fmla="*/ 14 h 128"/>
                <a:gd name="T80" fmla="*/ 857 w 893"/>
                <a:gd name="T81" fmla="*/ 28 h 128"/>
                <a:gd name="T82" fmla="*/ 878 w 893"/>
                <a:gd name="T83" fmla="*/ 43 h 12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93"/>
                <a:gd name="T127" fmla="*/ 0 h 128"/>
                <a:gd name="T128" fmla="*/ 893 w 893"/>
                <a:gd name="T129" fmla="*/ 128 h 12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93" h="128">
                  <a:moveTo>
                    <a:pt x="0" y="128"/>
                  </a:moveTo>
                  <a:lnTo>
                    <a:pt x="0" y="120"/>
                  </a:lnTo>
                  <a:lnTo>
                    <a:pt x="7" y="113"/>
                  </a:lnTo>
                  <a:lnTo>
                    <a:pt x="14" y="113"/>
                  </a:lnTo>
                  <a:lnTo>
                    <a:pt x="21" y="106"/>
                  </a:lnTo>
                  <a:lnTo>
                    <a:pt x="28" y="99"/>
                  </a:lnTo>
                  <a:lnTo>
                    <a:pt x="35" y="92"/>
                  </a:lnTo>
                  <a:lnTo>
                    <a:pt x="42" y="92"/>
                  </a:lnTo>
                  <a:lnTo>
                    <a:pt x="49" y="85"/>
                  </a:lnTo>
                  <a:lnTo>
                    <a:pt x="56" y="85"/>
                  </a:lnTo>
                  <a:lnTo>
                    <a:pt x="63" y="78"/>
                  </a:lnTo>
                  <a:lnTo>
                    <a:pt x="71" y="71"/>
                  </a:lnTo>
                  <a:lnTo>
                    <a:pt x="78" y="71"/>
                  </a:lnTo>
                  <a:lnTo>
                    <a:pt x="85" y="64"/>
                  </a:lnTo>
                  <a:lnTo>
                    <a:pt x="92" y="64"/>
                  </a:lnTo>
                  <a:lnTo>
                    <a:pt x="99" y="64"/>
                  </a:lnTo>
                  <a:lnTo>
                    <a:pt x="106" y="57"/>
                  </a:lnTo>
                  <a:lnTo>
                    <a:pt x="113" y="57"/>
                  </a:lnTo>
                  <a:lnTo>
                    <a:pt x="120" y="57"/>
                  </a:lnTo>
                  <a:lnTo>
                    <a:pt x="127" y="50"/>
                  </a:lnTo>
                  <a:lnTo>
                    <a:pt x="134" y="50"/>
                  </a:lnTo>
                  <a:lnTo>
                    <a:pt x="141" y="50"/>
                  </a:lnTo>
                  <a:lnTo>
                    <a:pt x="148" y="50"/>
                  </a:lnTo>
                  <a:lnTo>
                    <a:pt x="156" y="50"/>
                  </a:lnTo>
                  <a:lnTo>
                    <a:pt x="163" y="50"/>
                  </a:lnTo>
                  <a:lnTo>
                    <a:pt x="170" y="50"/>
                  </a:lnTo>
                  <a:lnTo>
                    <a:pt x="177" y="50"/>
                  </a:lnTo>
                  <a:lnTo>
                    <a:pt x="184" y="57"/>
                  </a:lnTo>
                  <a:lnTo>
                    <a:pt x="191" y="57"/>
                  </a:lnTo>
                  <a:lnTo>
                    <a:pt x="198" y="57"/>
                  </a:lnTo>
                  <a:lnTo>
                    <a:pt x="205" y="64"/>
                  </a:lnTo>
                  <a:lnTo>
                    <a:pt x="212" y="64"/>
                  </a:lnTo>
                  <a:lnTo>
                    <a:pt x="219" y="64"/>
                  </a:lnTo>
                  <a:lnTo>
                    <a:pt x="226" y="71"/>
                  </a:lnTo>
                  <a:lnTo>
                    <a:pt x="234" y="78"/>
                  </a:lnTo>
                  <a:lnTo>
                    <a:pt x="241" y="78"/>
                  </a:lnTo>
                  <a:lnTo>
                    <a:pt x="248" y="85"/>
                  </a:lnTo>
                  <a:lnTo>
                    <a:pt x="255" y="92"/>
                  </a:lnTo>
                  <a:lnTo>
                    <a:pt x="262" y="92"/>
                  </a:lnTo>
                  <a:lnTo>
                    <a:pt x="269" y="99"/>
                  </a:lnTo>
                  <a:lnTo>
                    <a:pt x="276" y="106"/>
                  </a:lnTo>
                  <a:lnTo>
                    <a:pt x="283" y="113"/>
                  </a:lnTo>
                  <a:lnTo>
                    <a:pt x="290" y="120"/>
                  </a:lnTo>
                  <a:lnTo>
                    <a:pt x="297" y="120"/>
                  </a:lnTo>
                  <a:lnTo>
                    <a:pt x="304" y="128"/>
                  </a:lnTo>
                  <a:lnTo>
                    <a:pt x="319" y="128"/>
                  </a:lnTo>
                  <a:lnTo>
                    <a:pt x="319" y="120"/>
                  </a:lnTo>
                  <a:lnTo>
                    <a:pt x="326" y="113"/>
                  </a:lnTo>
                  <a:lnTo>
                    <a:pt x="333" y="106"/>
                  </a:lnTo>
                  <a:lnTo>
                    <a:pt x="340" y="99"/>
                  </a:lnTo>
                  <a:lnTo>
                    <a:pt x="347" y="99"/>
                  </a:lnTo>
                  <a:lnTo>
                    <a:pt x="354" y="92"/>
                  </a:lnTo>
                  <a:lnTo>
                    <a:pt x="361" y="85"/>
                  </a:lnTo>
                  <a:lnTo>
                    <a:pt x="368" y="78"/>
                  </a:lnTo>
                  <a:lnTo>
                    <a:pt x="375" y="71"/>
                  </a:lnTo>
                  <a:lnTo>
                    <a:pt x="382" y="71"/>
                  </a:lnTo>
                  <a:lnTo>
                    <a:pt x="389" y="64"/>
                  </a:lnTo>
                  <a:lnTo>
                    <a:pt x="396" y="57"/>
                  </a:lnTo>
                  <a:lnTo>
                    <a:pt x="404" y="57"/>
                  </a:lnTo>
                  <a:lnTo>
                    <a:pt x="411" y="50"/>
                  </a:lnTo>
                  <a:lnTo>
                    <a:pt x="418" y="50"/>
                  </a:lnTo>
                  <a:lnTo>
                    <a:pt x="425" y="43"/>
                  </a:lnTo>
                  <a:lnTo>
                    <a:pt x="432" y="43"/>
                  </a:lnTo>
                  <a:lnTo>
                    <a:pt x="439" y="35"/>
                  </a:lnTo>
                  <a:lnTo>
                    <a:pt x="446" y="35"/>
                  </a:lnTo>
                  <a:lnTo>
                    <a:pt x="453" y="35"/>
                  </a:lnTo>
                  <a:lnTo>
                    <a:pt x="460" y="35"/>
                  </a:lnTo>
                  <a:lnTo>
                    <a:pt x="467" y="28"/>
                  </a:lnTo>
                  <a:lnTo>
                    <a:pt x="474" y="28"/>
                  </a:lnTo>
                  <a:lnTo>
                    <a:pt x="482" y="28"/>
                  </a:lnTo>
                  <a:lnTo>
                    <a:pt x="489" y="35"/>
                  </a:lnTo>
                  <a:lnTo>
                    <a:pt x="496" y="35"/>
                  </a:lnTo>
                  <a:lnTo>
                    <a:pt x="503" y="35"/>
                  </a:lnTo>
                  <a:lnTo>
                    <a:pt x="510" y="35"/>
                  </a:lnTo>
                  <a:lnTo>
                    <a:pt x="517" y="43"/>
                  </a:lnTo>
                  <a:lnTo>
                    <a:pt x="524" y="43"/>
                  </a:lnTo>
                  <a:lnTo>
                    <a:pt x="531" y="50"/>
                  </a:lnTo>
                  <a:lnTo>
                    <a:pt x="538" y="50"/>
                  </a:lnTo>
                  <a:lnTo>
                    <a:pt x="545" y="57"/>
                  </a:lnTo>
                  <a:lnTo>
                    <a:pt x="552" y="57"/>
                  </a:lnTo>
                  <a:lnTo>
                    <a:pt x="559" y="64"/>
                  </a:lnTo>
                  <a:lnTo>
                    <a:pt x="567" y="71"/>
                  </a:lnTo>
                  <a:lnTo>
                    <a:pt x="574" y="78"/>
                  </a:lnTo>
                  <a:lnTo>
                    <a:pt x="581" y="85"/>
                  </a:lnTo>
                  <a:lnTo>
                    <a:pt x="588" y="92"/>
                  </a:lnTo>
                  <a:lnTo>
                    <a:pt x="595" y="99"/>
                  </a:lnTo>
                  <a:lnTo>
                    <a:pt x="602" y="106"/>
                  </a:lnTo>
                  <a:lnTo>
                    <a:pt x="609" y="113"/>
                  </a:lnTo>
                  <a:lnTo>
                    <a:pt x="616" y="120"/>
                  </a:lnTo>
                  <a:lnTo>
                    <a:pt x="623" y="128"/>
                  </a:lnTo>
                  <a:lnTo>
                    <a:pt x="637" y="128"/>
                  </a:lnTo>
                  <a:lnTo>
                    <a:pt x="637" y="120"/>
                  </a:lnTo>
                  <a:lnTo>
                    <a:pt x="645" y="113"/>
                  </a:lnTo>
                  <a:lnTo>
                    <a:pt x="652" y="106"/>
                  </a:lnTo>
                  <a:lnTo>
                    <a:pt x="659" y="99"/>
                  </a:lnTo>
                  <a:lnTo>
                    <a:pt x="666" y="92"/>
                  </a:lnTo>
                  <a:lnTo>
                    <a:pt x="673" y="85"/>
                  </a:lnTo>
                  <a:lnTo>
                    <a:pt x="687" y="71"/>
                  </a:lnTo>
                  <a:lnTo>
                    <a:pt x="687" y="64"/>
                  </a:lnTo>
                  <a:lnTo>
                    <a:pt x="694" y="57"/>
                  </a:lnTo>
                  <a:lnTo>
                    <a:pt x="701" y="50"/>
                  </a:lnTo>
                  <a:lnTo>
                    <a:pt x="708" y="50"/>
                  </a:lnTo>
                  <a:lnTo>
                    <a:pt x="715" y="43"/>
                  </a:lnTo>
                  <a:lnTo>
                    <a:pt x="722" y="35"/>
                  </a:lnTo>
                  <a:lnTo>
                    <a:pt x="730" y="28"/>
                  </a:lnTo>
                  <a:lnTo>
                    <a:pt x="737" y="21"/>
                  </a:lnTo>
                  <a:lnTo>
                    <a:pt x="744" y="21"/>
                  </a:lnTo>
                  <a:lnTo>
                    <a:pt x="751" y="14"/>
                  </a:lnTo>
                  <a:lnTo>
                    <a:pt x="758" y="14"/>
                  </a:lnTo>
                  <a:lnTo>
                    <a:pt x="765" y="7"/>
                  </a:lnTo>
                  <a:lnTo>
                    <a:pt x="772" y="7"/>
                  </a:lnTo>
                  <a:lnTo>
                    <a:pt x="779" y="7"/>
                  </a:lnTo>
                  <a:lnTo>
                    <a:pt x="786" y="7"/>
                  </a:lnTo>
                  <a:lnTo>
                    <a:pt x="793" y="0"/>
                  </a:lnTo>
                  <a:lnTo>
                    <a:pt x="800" y="0"/>
                  </a:lnTo>
                  <a:lnTo>
                    <a:pt x="808" y="7"/>
                  </a:lnTo>
                  <a:lnTo>
                    <a:pt x="815" y="7"/>
                  </a:lnTo>
                  <a:lnTo>
                    <a:pt x="822" y="7"/>
                  </a:lnTo>
                  <a:lnTo>
                    <a:pt x="829" y="7"/>
                  </a:lnTo>
                  <a:lnTo>
                    <a:pt x="836" y="14"/>
                  </a:lnTo>
                  <a:lnTo>
                    <a:pt x="843" y="14"/>
                  </a:lnTo>
                  <a:lnTo>
                    <a:pt x="850" y="21"/>
                  </a:lnTo>
                  <a:lnTo>
                    <a:pt x="857" y="28"/>
                  </a:lnTo>
                  <a:lnTo>
                    <a:pt x="864" y="28"/>
                  </a:lnTo>
                  <a:lnTo>
                    <a:pt x="871" y="35"/>
                  </a:lnTo>
                  <a:lnTo>
                    <a:pt x="878" y="43"/>
                  </a:lnTo>
                  <a:lnTo>
                    <a:pt x="885" y="50"/>
                  </a:lnTo>
                  <a:lnTo>
                    <a:pt x="893" y="57"/>
                  </a:lnTo>
                </a:path>
              </a:pathLst>
            </a:custGeom>
            <a:noFill/>
            <a:ln w="28575" cmpd="sng">
              <a:solidFill>
                <a:srgbClr val="FF00FF"/>
              </a:solidFill>
              <a:prstDash val="solid"/>
              <a:round/>
              <a:headEnd/>
              <a:tailEnd/>
            </a:ln>
          </p:spPr>
          <p:txBody>
            <a:bodyPr/>
            <a:lstStyle/>
            <a:p>
              <a:endParaRPr lang="en-US"/>
            </a:p>
          </p:txBody>
        </p:sp>
        <p:sp>
          <p:nvSpPr>
            <p:cNvPr id="52272" name="Freeform 98"/>
            <p:cNvSpPr>
              <a:spLocks/>
            </p:cNvSpPr>
            <p:nvPr/>
          </p:nvSpPr>
          <p:spPr bwMode="auto">
            <a:xfrm>
              <a:off x="1329" y="2520"/>
              <a:ext cx="758" cy="312"/>
            </a:xfrm>
            <a:custGeom>
              <a:avLst/>
              <a:gdLst>
                <a:gd name="T0" fmla="*/ 14 w 758"/>
                <a:gd name="T1" fmla="*/ 248 h 312"/>
                <a:gd name="T2" fmla="*/ 35 w 758"/>
                <a:gd name="T3" fmla="*/ 276 h 312"/>
                <a:gd name="T4" fmla="*/ 56 w 758"/>
                <a:gd name="T5" fmla="*/ 305 h 312"/>
                <a:gd name="T6" fmla="*/ 63 w 758"/>
                <a:gd name="T7" fmla="*/ 297 h 312"/>
                <a:gd name="T8" fmla="*/ 92 w 758"/>
                <a:gd name="T9" fmla="*/ 262 h 312"/>
                <a:gd name="T10" fmla="*/ 113 w 758"/>
                <a:gd name="T11" fmla="*/ 234 h 312"/>
                <a:gd name="T12" fmla="*/ 127 w 758"/>
                <a:gd name="T13" fmla="*/ 205 h 312"/>
                <a:gd name="T14" fmla="*/ 148 w 758"/>
                <a:gd name="T15" fmla="*/ 177 h 312"/>
                <a:gd name="T16" fmla="*/ 170 w 758"/>
                <a:gd name="T17" fmla="*/ 156 h 312"/>
                <a:gd name="T18" fmla="*/ 191 w 758"/>
                <a:gd name="T19" fmla="*/ 142 h 312"/>
                <a:gd name="T20" fmla="*/ 212 w 758"/>
                <a:gd name="T21" fmla="*/ 127 h 312"/>
                <a:gd name="T22" fmla="*/ 233 w 758"/>
                <a:gd name="T23" fmla="*/ 127 h 312"/>
                <a:gd name="T24" fmla="*/ 255 w 758"/>
                <a:gd name="T25" fmla="*/ 135 h 312"/>
                <a:gd name="T26" fmla="*/ 276 w 758"/>
                <a:gd name="T27" fmla="*/ 149 h 312"/>
                <a:gd name="T28" fmla="*/ 297 w 758"/>
                <a:gd name="T29" fmla="*/ 170 h 312"/>
                <a:gd name="T30" fmla="*/ 326 w 758"/>
                <a:gd name="T31" fmla="*/ 198 h 312"/>
                <a:gd name="T32" fmla="*/ 340 w 758"/>
                <a:gd name="T33" fmla="*/ 234 h 312"/>
                <a:gd name="T34" fmla="*/ 368 w 758"/>
                <a:gd name="T35" fmla="*/ 276 h 312"/>
                <a:gd name="T36" fmla="*/ 382 w 758"/>
                <a:gd name="T37" fmla="*/ 312 h 312"/>
                <a:gd name="T38" fmla="*/ 396 w 758"/>
                <a:gd name="T39" fmla="*/ 262 h 312"/>
                <a:gd name="T40" fmla="*/ 418 w 758"/>
                <a:gd name="T41" fmla="*/ 227 h 312"/>
                <a:gd name="T42" fmla="*/ 432 w 758"/>
                <a:gd name="T43" fmla="*/ 184 h 312"/>
                <a:gd name="T44" fmla="*/ 460 w 758"/>
                <a:gd name="T45" fmla="*/ 135 h 312"/>
                <a:gd name="T46" fmla="*/ 474 w 758"/>
                <a:gd name="T47" fmla="*/ 92 h 312"/>
                <a:gd name="T48" fmla="*/ 503 w 758"/>
                <a:gd name="T49" fmla="*/ 57 h 312"/>
                <a:gd name="T50" fmla="*/ 517 w 758"/>
                <a:gd name="T51" fmla="*/ 28 h 312"/>
                <a:gd name="T52" fmla="*/ 538 w 758"/>
                <a:gd name="T53" fmla="*/ 7 h 312"/>
                <a:gd name="T54" fmla="*/ 559 w 758"/>
                <a:gd name="T55" fmla="*/ 0 h 312"/>
                <a:gd name="T56" fmla="*/ 581 w 758"/>
                <a:gd name="T57" fmla="*/ 7 h 312"/>
                <a:gd name="T58" fmla="*/ 602 w 758"/>
                <a:gd name="T59" fmla="*/ 28 h 312"/>
                <a:gd name="T60" fmla="*/ 630 w 758"/>
                <a:gd name="T61" fmla="*/ 64 h 312"/>
                <a:gd name="T62" fmla="*/ 637 w 758"/>
                <a:gd name="T63" fmla="*/ 99 h 312"/>
                <a:gd name="T64" fmla="*/ 659 w 758"/>
                <a:gd name="T65" fmla="*/ 142 h 312"/>
                <a:gd name="T66" fmla="*/ 666 w 758"/>
                <a:gd name="T67" fmla="*/ 184 h 312"/>
                <a:gd name="T68" fmla="*/ 680 w 758"/>
                <a:gd name="T69" fmla="*/ 212 h 312"/>
                <a:gd name="T70" fmla="*/ 687 w 758"/>
                <a:gd name="T71" fmla="*/ 262 h 312"/>
                <a:gd name="T72" fmla="*/ 701 w 758"/>
                <a:gd name="T73" fmla="*/ 297 h 312"/>
                <a:gd name="T74" fmla="*/ 708 w 758"/>
                <a:gd name="T75" fmla="*/ 290 h 312"/>
                <a:gd name="T76" fmla="*/ 715 w 758"/>
                <a:gd name="T77" fmla="*/ 227 h 312"/>
                <a:gd name="T78" fmla="*/ 729 w 758"/>
                <a:gd name="T79" fmla="*/ 184 h 312"/>
                <a:gd name="T80" fmla="*/ 737 w 758"/>
                <a:gd name="T81" fmla="*/ 120 h 312"/>
                <a:gd name="T82" fmla="*/ 751 w 758"/>
                <a:gd name="T83" fmla="*/ 78 h 31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8"/>
                <a:gd name="T127" fmla="*/ 0 h 312"/>
                <a:gd name="T128" fmla="*/ 758 w 758"/>
                <a:gd name="T129" fmla="*/ 312 h 31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8" h="312">
                  <a:moveTo>
                    <a:pt x="0" y="234"/>
                  </a:moveTo>
                  <a:lnTo>
                    <a:pt x="7" y="241"/>
                  </a:lnTo>
                  <a:lnTo>
                    <a:pt x="14" y="248"/>
                  </a:lnTo>
                  <a:lnTo>
                    <a:pt x="28" y="262"/>
                  </a:lnTo>
                  <a:lnTo>
                    <a:pt x="28" y="269"/>
                  </a:lnTo>
                  <a:lnTo>
                    <a:pt x="35" y="276"/>
                  </a:lnTo>
                  <a:lnTo>
                    <a:pt x="49" y="290"/>
                  </a:lnTo>
                  <a:lnTo>
                    <a:pt x="49" y="297"/>
                  </a:lnTo>
                  <a:lnTo>
                    <a:pt x="56" y="305"/>
                  </a:lnTo>
                  <a:lnTo>
                    <a:pt x="56" y="312"/>
                  </a:lnTo>
                  <a:lnTo>
                    <a:pt x="56" y="305"/>
                  </a:lnTo>
                  <a:lnTo>
                    <a:pt x="63" y="297"/>
                  </a:lnTo>
                  <a:lnTo>
                    <a:pt x="78" y="283"/>
                  </a:lnTo>
                  <a:lnTo>
                    <a:pt x="78" y="276"/>
                  </a:lnTo>
                  <a:lnTo>
                    <a:pt x="92" y="262"/>
                  </a:lnTo>
                  <a:lnTo>
                    <a:pt x="92" y="255"/>
                  </a:lnTo>
                  <a:lnTo>
                    <a:pt x="99" y="248"/>
                  </a:lnTo>
                  <a:lnTo>
                    <a:pt x="113" y="234"/>
                  </a:lnTo>
                  <a:lnTo>
                    <a:pt x="113" y="227"/>
                  </a:lnTo>
                  <a:lnTo>
                    <a:pt x="127" y="212"/>
                  </a:lnTo>
                  <a:lnTo>
                    <a:pt x="127" y="205"/>
                  </a:lnTo>
                  <a:lnTo>
                    <a:pt x="134" y="198"/>
                  </a:lnTo>
                  <a:lnTo>
                    <a:pt x="148" y="184"/>
                  </a:lnTo>
                  <a:lnTo>
                    <a:pt x="148" y="177"/>
                  </a:lnTo>
                  <a:lnTo>
                    <a:pt x="155" y="170"/>
                  </a:lnTo>
                  <a:lnTo>
                    <a:pt x="163" y="163"/>
                  </a:lnTo>
                  <a:lnTo>
                    <a:pt x="170" y="156"/>
                  </a:lnTo>
                  <a:lnTo>
                    <a:pt x="177" y="149"/>
                  </a:lnTo>
                  <a:lnTo>
                    <a:pt x="184" y="142"/>
                  </a:lnTo>
                  <a:lnTo>
                    <a:pt x="191" y="142"/>
                  </a:lnTo>
                  <a:lnTo>
                    <a:pt x="198" y="135"/>
                  </a:lnTo>
                  <a:lnTo>
                    <a:pt x="205" y="135"/>
                  </a:lnTo>
                  <a:lnTo>
                    <a:pt x="212" y="127"/>
                  </a:lnTo>
                  <a:lnTo>
                    <a:pt x="219" y="127"/>
                  </a:lnTo>
                  <a:lnTo>
                    <a:pt x="226" y="127"/>
                  </a:lnTo>
                  <a:lnTo>
                    <a:pt x="233" y="127"/>
                  </a:lnTo>
                  <a:lnTo>
                    <a:pt x="240" y="127"/>
                  </a:lnTo>
                  <a:lnTo>
                    <a:pt x="248" y="127"/>
                  </a:lnTo>
                  <a:lnTo>
                    <a:pt x="255" y="135"/>
                  </a:lnTo>
                  <a:lnTo>
                    <a:pt x="262" y="135"/>
                  </a:lnTo>
                  <a:lnTo>
                    <a:pt x="269" y="142"/>
                  </a:lnTo>
                  <a:lnTo>
                    <a:pt x="276" y="149"/>
                  </a:lnTo>
                  <a:lnTo>
                    <a:pt x="283" y="156"/>
                  </a:lnTo>
                  <a:lnTo>
                    <a:pt x="290" y="163"/>
                  </a:lnTo>
                  <a:lnTo>
                    <a:pt x="297" y="170"/>
                  </a:lnTo>
                  <a:lnTo>
                    <a:pt x="304" y="177"/>
                  </a:lnTo>
                  <a:lnTo>
                    <a:pt x="311" y="184"/>
                  </a:lnTo>
                  <a:lnTo>
                    <a:pt x="326" y="198"/>
                  </a:lnTo>
                  <a:lnTo>
                    <a:pt x="326" y="205"/>
                  </a:lnTo>
                  <a:lnTo>
                    <a:pt x="340" y="220"/>
                  </a:lnTo>
                  <a:lnTo>
                    <a:pt x="340" y="234"/>
                  </a:lnTo>
                  <a:lnTo>
                    <a:pt x="354" y="248"/>
                  </a:lnTo>
                  <a:lnTo>
                    <a:pt x="354" y="262"/>
                  </a:lnTo>
                  <a:lnTo>
                    <a:pt x="368" y="276"/>
                  </a:lnTo>
                  <a:lnTo>
                    <a:pt x="368" y="290"/>
                  </a:lnTo>
                  <a:lnTo>
                    <a:pt x="382" y="305"/>
                  </a:lnTo>
                  <a:lnTo>
                    <a:pt x="382" y="312"/>
                  </a:lnTo>
                  <a:lnTo>
                    <a:pt x="382" y="297"/>
                  </a:lnTo>
                  <a:lnTo>
                    <a:pt x="396" y="283"/>
                  </a:lnTo>
                  <a:lnTo>
                    <a:pt x="396" y="262"/>
                  </a:lnTo>
                  <a:lnTo>
                    <a:pt x="411" y="248"/>
                  </a:lnTo>
                  <a:lnTo>
                    <a:pt x="411" y="234"/>
                  </a:lnTo>
                  <a:lnTo>
                    <a:pt x="418" y="227"/>
                  </a:lnTo>
                  <a:lnTo>
                    <a:pt x="418" y="212"/>
                  </a:lnTo>
                  <a:lnTo>
                    <a:pt x="432" y="198"/>
                  </a:lnTo>
                  <a:lnTo>
                    <a:pt x="432" y="184"/>
                  </a:lnTo>
                  <a:lnTo>
                    <a:pt x="446" y="170"/>
                  </a:lnTo>
                  <a:lnTo>
                    <a:pt x="446" y="149"/>
                  </a:lnTo>
                  <a:lnTo>
                    <a:pt x="460" y="135"/>
                  </a:lnTo>
                  <a:lnTo>
                    <a:pt x="460" y="120"/>
                  </a:lnTo>
                  <a:lnTo>
                    <a:pt x="474" y="106"/>
                  </a:lnTo>
                  <a:lnTo>
                    <a:pt x="474" y="92"/>
                  </a:lnTo>
                  <a:lnTo>
                    <a:pt x="489" y="78"/>
                  </a:lnTo>
                  <a:lnTo>
                    <a:pt x="489" y="71"/>
                  </a:lnTo>
                  <a:lnTo>
                    <a:pt x="503" y="57"/>
                  </a:lnTo>
                  <a:lnTo>
                    <a:pt x="503" y="49"/>
                  </a:lnTo>
                  <a:lnTo>
                    <a:pt x="517" y="35"/>
                  </a:lnTo>
                  <a:lnTo>
                    <a:pt x="517" y="28"/>
                  </a:lnTo>
                  <a:lnTo>
                    <a:pt x="524" y="21"/>
                  </a:lnTo>
                  <a:lnTo>
                    <a:pt x="531" y="14"/>
                  </a:lnTo>
                  <a:lnTo>
                    <a:pt x="538" y="7"/>
                  </a:lnTo>
                  <a:lnTo>
                    <a:pt x="545" y="7"/>
                  </a:lnTo>
                  <a:lnTo>
                    <a:pt x="552" y="7"/>
                  </a:lnTo>
                  <a:lnTo>
                    <a:pt x="559" y="0"/>
                  </a:lnTo>
                  <a:lnTo>
                    <a:pt x="566" y="7"/>
                  </a:lnTo>
                  <a:lnTo>
                    <a:pt x="574" y="7"/>
                  </a:lnTo>
                  <a:lnTo>
                    <a:pt x="581" y="7"/>
                  </a:lnTo>
                  <a:lnTo>
                    <a:pt x="588" y="14"/>
                  </a:lnTo>
                  <a:lnTo>
                    <a:pt x="595" y="21"/>
                  </a:lnTo>
                  <a:lnTo>
                    <a:pt x="602" y="28"/>
                  </a:lnTo>
                  <a:lnTo>
                    <a:pt x="616" y="42"/>
                  </a:lnTo>
                  <a:lnTo>
                    <a:pt x="616" y="49"/>
                  </a:lnTo>
                  <a:lnTo>
                    <a:pt x="630" y="64"/>
                  </a:lnTo>
                  <a:lnTo>
                    <a:pt x="630" y="78"/>
                  </a:lnTo>
                  <a:lnTo>
                    <a:pt x="637" y="85"/>
                  </a:lnTo>
                  <a:lnTo>
                    <a:pt x="637" y="99"/>
                  </a:lnTo>
                  <a:lnTo>
                    <a:pt x="652" y="113"/>
                  </a:lnTo>
                  <a:lnTo>
                    <a:pt x="652" y="135"/>
                  </a:lnTo>
                  <a:lnTo>
                    <a:pt x="659" y="142"/>
                  </a:lnTo>
                  <a:lnTo>
                    <a:pt x="659" y="156"/>
                  </a:lnTo>
                  <a:lnTo>
                    <a:pt x="666" y="163"/>
                  </a:lnTo>
                  <a:lnTo>
                    <a:pt x="666" y="184"/>
                  </a:lnTo>
                  <a:lnTo>
                    <a:pt x="673" y="191"/>
                  </a:lnTo>
                  <a:lnTo>
                    <a:pt x="673" y="205"/>
                  </a:lnTo>
                  <a:lnTo>
                    <a:pt x="680" y="212"/>
                  </a:lnTo>
                  <a:lnTo>
                    <a:pt x="680" y="234"/>
                  </a:lnTo>
                  <a:lnTo>
                    <a:pt x="687" y="241"/>
                  </a:lnTo>
                  <a:lnTo>
                    <a:pt x="687" y="262"/>
                  </a:lnTo>
                  <a:lnTo>
                    <a:pt x="694" y="269"/>
                  </a:lnTo>
                  <a:lnTo>
                    <a:pt x="694" y="290"/>
                  </a:lnTo>
                  <a:lnTo>
                    <a:pt x="701" y="297"/>
                  </a:lnTo>
                  <a:lnTo>
                    <a:pt x="701" y="312"/>
                  </a:lnTo>
                  <a:lnTo>
                    <a:pt x="701" y="297"/>
                  </a:lnTo>
                  <a:lnTo>
                    <a:pt x="708" y="290"/>
                  </a:lnTo>
                  <a:lnTo>
                    <a:pt x="708" y="262"/>
                  </a:lnTo>
                  <a:lnTo>
                    <a:pt x="715" y="255"/>
                  </a:lnTo>
                  <a:lnTo>
                    <a:pt x="715" y="227"/>
                  </a:lnTo>
                  <a:lnTo>
                    <a:pt x="722" y="220"/>
                  </a:lnTo>
                  <a:lnTo>
                    <a:pt x="722" y="191"/>
                  </a:lnTo>
                  <a:lnTo>
                    <a:pt x="729" y="184"/>
                  </a:lnTo>
                  <a:lnTo>
                    <a:pt x="729" y="156"/>
                  </a:lnTo>
                  <a:lnTo>
                    <a:pt x="737" y="149"/>
                  </a:lnTo>
                  <a:lnTo>
                    <a:pt x="737" y="120"/>
                  </a:lnTo>
                  <a:lnTo>
                    <a:pt x="744" y="113"/>
                  </a:lnTo>
                  <a:lnTo>
                    <a:pt x="744" y="85"/>
                  </a:lnTo>
                  <a:lnTo>
                    <a:pt x="751" y="78"/>
                  </a:lnTo>
                  <a:lnTo>
                    <a:pt x="751" y="42"/>
                  </a:lnTo>
                  <a:lnTo>
                    <a:pt x="758" y="35"/>
                  </a:lnTo>
                </a:path>
              </a:pathLst>
            </a:custGeom>
            <a:noFill/>
            <a:ln w="28575" cmpd="sng">
              <a:solidFill>
                <a:srgbClr val="FF00FF"/>
              </a:solidFill>
              <a:prstDash val="solid"/>
              <a:round/>
              <a:headEnd/>
              <a:tailEnd/>
            </a:ln>
          </p:spPr>
          <p:txBody>
            <a:bodyPr/>
            <a:lstStyle/>
            <a:p>
              <a:endParaRPr lang="en-US"/>
            </a:p>
          </p:txBody>
        </p:sp>
        <p:sp>
          <p:nvSpPr>
            <p:cNvPr id="52273" name="Freeform 99"/>
            <p:cNvSpPr>
              <a:spLocks/>
            </p:cNvSpPr>
            <p:nvPr/>
          </p:nvSpPr>
          <p:spPr bwMode="auto">
            <a:xfrm>
              <a:off x="2087" y="1429"/>
              <a:ext cx="510" cy="1126"/>
            </a:xfrm>
            <a:custGeom>
              <a:avLst/>
              <a:gdLst>
                <a:gd name="T0" fmla="*/ 7 w 510"/>
                <a:gd name="T1" fmla="*/ 1091 h 1126"/>
                <a:gd name="T2" fmla="*/ 14 w 510"/>
                <a:gd name="T3" fmla="*/ 1013 h 1126"/>
                <a:gd name="T4" fmla="*/ 28 w 510"/>
                <a:gd name="T5" fmla="*/ 963 h 1126"/>
                <a:gd name="T6" fmla="*/ 35 w 510"/>
                <a:gd name="T7" fmla="*/ 892 h 1126"/>
                <a:gd name="T8" fmla="*/ 49 w 510"/>
                <a:gd name="T9" fmla="*/ 843 h 1126"/>
                <a:gd name="T10" fmla="*/ 57 w 510"/>
                <a:gd name="T11" fmla="*/ 765 h 1126"/>
                <a:gd name="T12" fmla="*/ 71 w 510"/>
                <a:gd name="T13" fmla="*/ 715 h 1126"/>
                <a:gd name="T14" fmla="*/ 78 w 510"/>
                <a:gd name="T15" fmla="*/ 637 h 1126"/>
                <a:gd name="T16" fmla="*/ 92 w 510"/>
                <a:gd name="T17" fmla="*/ 588 h 1126"/>
                <a:gd name="T18" fmla="*/ 99 w 510"/>
                <a:gd name="T19" fmla="*/ 517 h 1126"/>
                <a:gd name="T20" fmla="*/ 113 w 510"/>
                <a:gd name="T21" fmla="*/ 467 h 1126"/>
                <a:gd name="T22" fmla="*/ 120 w 510"/>
                <a:gd name="T23" fmla="*/ 403 h 1126"/>
                <a:gd name="T24" fmla="*/ 134 w 510"/>
                <a:gd name="T25" fmla="*/ 354 h 1126"/>
                <a:gd name="T26" fmla="*/ 142 w 510"/>
                <a:gd name="T27" fmla="*/ 297 h 1126"/>
                <a:gd name="T28" fmla="*/ 156 w 510"/>
                <a:gd name="T29" fmla="*/ 255 h 1126"/>
                <a:gd name="T30" fmla="*/ 163 w 510"/>
                <a:gd name="T31" fmla="*/ 205 h 1126"/>
                <a:gd name="T32" fmla="*/ 177 w 510"/>
                <a:gd name="T33" fmla="*/ 170 h 1126"/>
                <a:gd name="T34" fmla="*/ 184 w 510"/>
                <a:gd name="T35" fmla="*/ 127 h 1126"/>
                <a:gd name="T36" fmla="*/ 198 w 510"/>
                <a:gd name="T37" fmla="*/ 99 h 1126"/>
                <a:gd name="T38" fmla="*/ 205 w 510"/>
                <a:gd name="T39" fmla="*/ 63 h 1126"/>
                <a:gd name="T40" fmla="*/ 234 w 510"/>
                <a:gd name="T41" fmla="*/ 21 h 1126"/>
                <a:gd name="T42" fmla="*/ 248 w 510"/>
                <a:gd name="T43" fmla="*/ 0 h 1126"/>
                <a:gd name="T44" fmla="*/ 269 w 510"/>
                <a:gd name="T45" fmla="*/ 0 h 1126"/>
                <a:gd name="T46" fmla="*/ 290 w 510"/>
                <a:gd name="T47" fmla="*/ 14 h 1126"/>
                <a:gd name="T48" fmla="*/ 319 w 510"/>
                <a:gd name="T49" fmla="*/ 49 h 1126"/>
                <a:gd name="T50" fmla="*/ 333 w 510"/>
                <a:gd name="T51" fmla="*/ 106 h 1126"/>
                <a:gd name="T52" fmla="*/ 347 w 510"/>
                <a:gd name="T53" fmla="*/ 141 h 1126"/>
                <a:gd name="T54" fmla="*/ 354 w 510"/>
                <a:gd name="T55" fmla="*/ 184 h 1126"/>
                <a:gd name="T56" fmla="*/ 368 w 510"/>
                <a:gd name="T57" fmla="*/ 219 h 1126"/>
                <a:gd name="T58" fmla="*/ 375 w 510"/>
                <a:gd name="T59" fmla="*/ 269 h 1126"/>
                <a:gd name="T60" fmla="*/ 390 w 510"/>
                <a:gd name="T61" fmla="*/ 311 h 1126"/>
                <a:gd name="T62" fmla="*/ 397 w 510"/>
                <a:gd name="T63" fmla="*/ 375 h 1126"/>
                <a:gd name="T64" fmla="*/ 411 w 510"/>
                <a:gd name="T65" fmla="*/ 418 h 1126"/>
                <a:gd name="T66" fmla="*/ 418 w 510"/>
                <a:gd name="T67" fmla="*/ 481 h 1126"/>
                <a:gd name="T68" fmla="*/ 432 w 510"/>
                <a:gd name="T69" fmla="*/ 531 h 1126"/>
                <a:gd name="T70" fmla="*/ 439 w 510"/>
                <a:gd name="T71" fmla="*/ 602 h 1126"/>
                <a:gd name="T72" fmla="*/ 453 w 510"/>
                <a:gd name="T73" fmla="*/ 652 h 1126"/>
                <a:gd name="T74" fmla="*/ 460 w 510"/>
                <a:gd name="T75" fmla="*/ 729 h 1126"/>
                <a:gd name="T76" fmla="*/ 475 w 510"/>
                <a:gd name="T77" fmla="*/ 779 h 1126"/>
                <a:gd name="T78" fmla="*/ 482 w 510"/>
                <a:gd name="T79" fmla="*/ 857 h 1126"/>
                <a:gd name="T80" fmla="*/ 496 w 510"/>
                <a:gd name="T81" fmla="*/ 907 h 1126"/>
                <a:gd name="T82" fmla="*/ 503 w 510"/>
                <a:gd name="T83" fmla="*/ 985 h 112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0"/>
                <a:gd name="T127" fmla="*/ 0 h 1126"/>
                <a:gd name="T128" fmla="*/ 510 w 510"/>
                <a:gd name="T129" fmla="*/ 1126 h 112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0" h="1126">
                  <a:moveTo>
                    <a:pt x="0" y="1126"/>
                  </a:moveTo>
                  <a:lnTo>
                    <a:pt x="0" y="1098"/>
                  </a:lnTo>
                  <a:lnTo>
                    <a:pt x="7" y="1091"/>
                  </a:lnTo>
                  <a:lnTo>
                    <a:pt x="7" y="1055"/>
                  </a:lnTo>
                  <a:lnTo>
                    <a:pt x="14" y="1048"/>
                  </a:lnTo>
                  <a:lnTo>
                    <a:pt x="14" y="1013"/>
                  </a:lnTo>
                  <a:lnTo>
                    <a:pt x="21" y="1006"/>
                  </a:lnTo>
                  <a:lnTo>
                    <a:pt x="21" y="970"/>
                  </a:lnTo>
                  <a:lnTo>
                    <a:pt x="28" y="963"/>
                  </a:lnTo>
                  <a:lnTo>
                    <a:pt x="28" y="935"/>
                  </a:lnTo>
                  <a:lnTo>
                    <a:pt x="35" y="928"/>
                  </a:lnTo>
                  <a:lnTo>
                    <a:pt x="35" y="892"/>
                  </a:lnTo>
                  <a:lnTo>
                    <a:pt x="42" y="885"/>
                  </a:lnTo>
                  <a:lnTo>
                    <a:pt x="42" y="850"/>
                  </a:lnTo>
                  <a:lnTo>
                    <a:pt x="49" y="843"/>
                  </a:lnTo>
                  <a:lnTo>
                    <a:pt x="49" y="807"/>
                  </a:lnTo>
                  <a:lnTo>
                    <a:pt x="57" y="800"/>
                  </a:lnTo>
                  <a:lnTo>
                    <a:pt x="57" y="765"/>
                  </a:lnTo>
                  <a:lnTo>
                    <a:pt x="64" y="758"/>
                  </a:lnTo>
                  <a:lnTo>
                    <a:pt x="64" y="722"/>
                  </a:lnTo>
                  <a:lnTo>
                    <a:pt x="71" y="715"/>
                  </a:lnTo>
                  <a:lnTo>
                    <a:pt x="71" y="680"/>
                  </a:lnTo>
                  <a:lnTo>
                    <a:pt x="78" y="673"/>
                  </a:lnTo>
                  <a:lnTo>
                    <a:pt x="78" y="637"/>
                  </a:lnTo>
                  <a:lnTo>
                    <a:pt x="85" y="630"/>
                  </a:lnTo>
                  <a:lnTo>
                    <a:pt x="85" y="595"/>
                  </a:lnTo>
                  <a:lnTo>
                    <a:pt x="92" y="588"/>
                  </a:lnTo>
                  <a:lnTo>
                    <a:pt x="92" y="552"/>
                  </a:lnTo>
                  <a:lnTo>
                    <a:pt x="99" y="545"/>
                  </a:lnTo>
                  <a:lnTo>
                    <a:pt x="99" y="517"/>
                  </a:lnTo>
                  <a:lnTo>
                    <a:pt x="106" y="510"/>
                  </a:lnTo>
                  <a:lnTo>
                    <a:pt x="106" y="474"/>
                  </a:lnTo>
                  <a:lnTo>
                    <a:pt x="113" y="467"/>
                  </a:lnTo>
                  <a:lnTo>
                    <a:pt x="113" y="439"/>
                  </a:lnTo>
                  <a:lnTo>
                    <a:pt x="120" y="432"/>
                  </a:lnTo>
                  <a:lnTo>
                    <a:pt x="120" y="403"/>
                  </a:lnTo>
                  <a:lnTo>
                    <a:pt x="127" y="396"/>
                  </a:lnTo>
                  <a:lnTo>
                    <a:pt x="127" y="361"/>
                  </a:lnTo>
                  <a:lnTo>
                    <a:pt x="134" y="354"/>
                  </a:lnTo>
                  <a:lnTo>
                    <a:pt x="134" y="326"/>
                  </a:lnTo>
                  <a:lnTo>
                    <a:pt x="142" y="318"/>
                  </a:lnTo>
                  <a:lnTo>
                    <a:pt x="142" y="297"/>
                  </a:lnTo>
                  <a:lnTo>
                    <a:pt x="149" y="290"/>
                  </a:lnTo>
                  <a:lnTo>
                    <a:pt x="149" y="262"/>
                  </a:lnTo>
                  <a:lnTo>
                    <a:pt x="156" y="255"/>
                  </a:lnTo>
                  <a:lnTo>
                    <a:pt x="156" y="233"/>
                  </a:lnTo>
                  <a:lnTo>
                    <a:pt x="163" y="226"/>
                  </a:lnTo>
                  <a:lnTo>
                    <a:pt x="163" y="205"/>
                  </a:lnTo>
                  <a:lnTo>
                    <a:pt x="170" y="198"/>
                  </a:lnTo>
                  <a:lnTo>
                    <a:pt x="170" y="177"/>
                  </a:lnTo>
                  <a:lnTo>
                    <a:pt x="177" y="170"/>
                  </a:lnTo>
                  <a:lnTo>
                    <a:pt x="177" y="148"/>
                  </a:lnTo>
                  <a:lnTo>
                    <a:pt x="184" y="141"/>
                  </a:lnTo>
                  <a:lnTo>
                    <a:pt x="184" y="127"/>
                  </a:lnTo>
                  <a:lnTo>
                    <a:pt x="191" y="120"/>
                  </a:lnTo>
                  <a:lnTo>
                    <a:pt x="191" y="106"/>
                  </a:lnTo>
                  <a:lnTo>
                    <a:pt x="198" y="99"/>
                  </a:lnTo>
                  <a:lnTo>
                    <a:pt x="198" y="85"/>
                  </a:lnTo>
                  <a:lnTo>
                    <a:pt x="205" y="78"/>
                  </a:lnTo>
                  <a:lnTo>
                    <a:pt x="205" y="63"/>
                  </a:lnTo>
                  <a:lnTo>
                    <a:pt x="219" y="49"/>
                  </a:lnTo>
                  <a:lnTo>
                    <a:pt x="219" y="35"/>
                  </a:lnTo>
                  <a:lnTo>
                    <a:pt x="234" y="21"/>
                  </a:lnTo>
                  <a:lnTo>
                    <a:pt x="234" y="14"/>
                  </a:lnTo>
                  <a:lnTo>
                    <a:pt x="241" y="7"/>
                  </a:lnTo>
                  <a:lnTo>
                    <a:pt x="248" y="0"/>
                  </a:lnTo>
                  <a:lnTo>
                    <a:pt x="255" y="0"/>
                  </a:lnTo>
                  <a:lnTo>
                    <a:pt x="262" y="0"/>
                  </a:lnTo>
                  <a:lnTo>
                    <a:pt x="269" y="0"/>
                  </a:lnTo>
                  <a:lnTo>
                    <a:pt x="276" y="0"/>
                  </a:lnTo>
                  <a:lnTo>
                    <a:pt x="283" y="7"/>
                  </a:lnTo>
                  <a:lnTo>
                    <a:pt x="290" y="14"/>
                  </a:lnTo>
                  <a:lnTo>
                    <a:pt x="305" y="28"/>
                  </a:lnTo>
                  <a:lnTo>
                    <a:pt x="305" y="35"/>
                  </a:lnTo>
                  <a:lnTo>
                    <a:pt x="319" y="49"/>
                  </a:lnTo>
                  <a:lnTo>
                    <a:pt x="319" y="70"/>
                  </a:lnTo>
                  <a:lnTo>
                    <a:pt x="333" y="85"/>
                  </a:lnTo>
                  <a:lnTo>
                    <a:pt x="333" y="106"/>
                  </a:lnTo>
                  <a:lnTo>
                    <a:pt x="340" y="113"/>
                  </a:lnTo>
                  <a:lnTo>
                    <a:pt x="340" y="134"/>
                  </a:lnTo>
                  <a:lnTo>
                    <a:pt x="347" y="141"/>
                  </a:lnTo>
                  <a:lnTo>
                    <a:pt x="347" y="155"/>
                  </a:lnTo>
                  <a:lnTo>
                    <a:pt x="354" y="163"/>
                  </a:lnTo>
                  <a:lnTo>
                    <a:pt x="354" y="184"/>
                  </a:lnTo>
                  <a:lnTo>
                    <a:pt x="361" y="191"/>
                  </a:lnTo>
                  <a:lnTo>
                    <a:pt x="361" y="212"/>
                  </a:lnTo>
                  <a:lnTo>
                    <a:pt x="368" y="219"/>
                  </a:lnTo>
                  <a:lnTo>
                    <a:pt x="368" y="240"/>
                  </a:lnTo>
                  <a:lnTo>
                    <a:pt x="375" y="248"/>
                  </a:lnTo>
                  <a:lnTo>
                    <a:pt x="375" y="269"/>
                  </a:lnTo>
                  <a:lnTo>
                    <a:pt x="382" y="276"/>
                  </a:lnTo>
                  <a:lnTo>
                    <a:pt x="382" y="304"/>
                  </a:lnTo>
                  <a:lnTo>
                    <a:pt x="390" y="311"/>
                  </a:lnTo>
                  <a:lnTo>
                    <a:pt x="390" y="340"/>
                  </a:lnTo>
                  <a:lnTo>
                    <a:pt x="397" y="347"/>
                  </a:lnTo>
                  <a:lnTo>
                    <a:pt x="397" y="375"/>
                  </a:lnTo>
                  <a:lnTo>
                    <a:pt x="404" y="382"/>
                  </a:lnTo>
                  <a:lnTo>
                    <a:pt x="404" y="411"/>
                  </a:lnTo>
                  <a:lnTo>
                    <a:pt x="411" y="418"/>
                  </a:lnTo>
                  <a:lnTo>
                    <a:pt x="411" y="446"/>
                  </a:lnTo>
                  <a:lnTo>
                    <a:pt x="418" y="453"/>
                  </a:lnTo>
                  <a:lnTo>
                    <a:pt x="418" y="481"/>
                  </a:lnTo>
                  <a:lnTo>
                    <a:pt x="425" y="489"/>
                  </a:lnTo>
                  <a:lnTo>
                    <a:pt x="425" y="524"/>
                  </a:lnTo>
                  <a:lnTo>
                    <a:pt x="432" y="531"/>
                  </a:lnTo>
                  <a:lnTo>
                    <a:pt x="432" y="566"/>
                  </a:lnTo>
                  <a:lnTo>
                    <a:pt x="439" y="574"/>
                  </a:lnTo>
                  <a:lnTo>
                    <a:pt x="439" y="602"/>
                  </a:lnTo>
                  <a:lnTo>
                    <a:pt x="446" y="609"/>
                  </a:lnTo>
                  <a:lnTo>
                    <a:pt x="446" y="644"/>
                  </a:lnTo>
                  <a:lnTo>
                    <a:pt x="453" y="652"/>
                  </a:lnTo>
                  <a:lnTo>
                    <a:pt x="453" y="687"/>
                  </a:lnTo>
                  <a:lnTo>
                    <a:pt x="460" y="694"/>
                  </a:lnTo>
                  <a:lnTo>
                    <a:pt x="460" y="729"/>
                  </a:lnTo>
                  <a:lnTo>
                    <a:pt x="468" y="737"/>
                  </a:lnTo>
                  <a:lnTo>
                    <a:pt x="468" y="772"/>
                  </a:lnTo>
                  <a:lnTo>
                    <a:pt x="475" y="779"/>
                  </a:lnTo>
                  <a:lnTo>
                    <a:pt x="475" y="814"/>
                  </a:lnTo>
                  <a:lnTo>
                    <a:pt x="482" y="822"/>
                  </a:lnTo>
                  <a:lnTo>
                    <a:pt x="482" y="857"/>
                  </a:lnTo>
                  <a:lnTo>
                    <a:pt x="489" y="864"/>
                  </a:lnTo>
                  <a:lnTo>
                    <a:pt x="489" y="900"/>
                  </a:lnTo>
                  <a:lnTo>
                    <a:pt x="496" y="907"/>
                  </a:lnTo>
                  <a:lnTo>
                    <a:pt x="496" y="942"/>
                  </a:lnTo>
                  <a:lnTo>
                    <a:pt x="503" y="949"/>
                  </a:lnTo>
                  <a:lnTo>
                    <a:pt x="503" y="985"/>
                  </a:lnTo>
                  <a:lnTo>
                    <a:pt x="510" y="992"/>
                  </a:lnTo>
                  <a:lnTo>
                    <a:pt x="510" y="1027"/>
                  </a:lnTo>
                </a:path>
              </a:pathLst>
            </a:custGeom>
            <a:noFill/>
            <a:ln w="28575" cmpd="sng">
              <a:solidFill>
                <a:srgbClr val="FF00FF"/>
              </a:solidFill>
              <a:prstDash val="solid"/>
              <a:round/>
              <a:headEnd/>
              <a:tailEnd/>
            </a:ln>
          </p:spPr>
          <p:txBody>
            <a:bodyPr/>
            <a:lstStyle/>
            <a:p>
              <a:endParaRPr lang="en-US"/>
            </a:p>
          </p:txBody>
        </p:sp>
        <p:sp>
          <p:nvSpPr>
            <p:cNvPr id="52274" name="Freeform 100"/>
            <p:cNvSpPr>
              <a:spLocks/>
            </p:cNvSpPr>
            <p:nvPr/>
          </p:nvSpPr>
          <p:spPr bwMode="auto">
            <a:xfrm>
              <a:off x="2597" y="2456"/>
              <a:ext cx="737" cy="376"/>
            </a:xfrm>
            <a:custGeom>
              <a:avLst/>
              <a:gdLst>
                <a:gd name="T0" fmla="*/ 7 w 737"/>
                <a:gd name="T1" fmla="*/ 36 h 376"/>
                <a:gd name="T2" fmla="*/ 21 w 737"/>
                <a:gd name="T3" fmla="*/ 85 h 376"/>
                <a:gd name="T4" fmla="*/ 28 w 737"/>
                <a:gd name="T5" fmla="*/ 156 h 376"/>
                <a:gd name="T6" fmla="*/ 43 w 737"/>
                <a:gd name="T7" fmla="*/ 199 h 376"/>
                <a:gd name="T8" fmla="*/ 50 w 737"/>
                <a:gd name="T9" fmla="*/ 269 h 376"/>
                <a:gd name="T10" fmla="*/ 64 w 737"/>
                <a:gd name="T11" fmla="*/ 305 h 376"/>
                <a:gd name="T12" fmla="*/ 71 w 737"/>
                <a:gd name="T13" fmla="*/ 369 h 376"/>
                <a:gd name="T14" fmla="*/ 85 w 737"/>
                <a:gd name="T15" fmla="*/ 340 h 376"/>
                <a:gd name="T16" fmla="*/ 92 w 737"/>
                <a:gd name="T17" fmla="*/ 291 h 376"/>
                <a:gd name="T18" fmla="*/ 106 w 737"/>
                <a:gd name="T19" fmla="*/ 255 h 376"/>
                <a:gd name="T20" fmla="*/ 113 w 737"/>
                <a:gd name="T21" fmla="*/ 220 h 376"/>
                <a:gd name="T22" fmla="*/ 128 w 737"/>
                <a:gd name="T23" fmla="*/ 191 h 376"/>
                <a:gd name="T24" fmla="*/ 135 w 737"/>
                <a:gd name="T25" fmla="*/ 156 h 376"/>
                <a:gd name="T26" fmla="*/ 163 w 737"/>
                <a:gd name="T27" fmla="*/ 113 h 376"/>
                <a:gd name="T28" fmla="*/ 177 w 737"/>
                <a:gd name="T29" fmla="*/ 85 h 376"/>
                <a:gd name="T30" fmla="*/ 198 w 737"/>
                <a:gd name="T31" fmla="*/ 71 h 376"/>
                <a:gd name="T32" fmla="*/ 220 w 737"/>
                <a:gd name="T33" fmla="*/ 71 h 376"/>
                <a:gd name="T34" fmla="*/ 241 w 737"/>
                <a:gd name="T35" fmla="*/ 78 h 376"/>
                <a:gd name="T36" fmla="*/ 269 w 737"/>
                <a:gd name="T37" fmla="*/ 106 h 376"/>
                <a:gd name="T38" fmla="*/ 291 w 737"/>
                <a:gd name="T39" fmla="*/ 135 h 376"/>
                <a:gd name="T40" fmla="*/ 305 w 737"/>
                <a:gd name="T41" fmla="*/ 177 h 376"/>
                <a:gd name="T42" fmla="*/ 333 w 737"/>
                <a:gd name="T43" fmla="*/ 220 h 376"/>
                <a:gd name="T44" fmla="*/ 347 w 737"/>
                <a:gd name="T45" fmla="*/ 269 h 376"/>
                <a:gd name="T46" fmla="*/ 369 w 737"/>
                <a:gd name="T47" fmla="*/ 305 h 376"/>
                <a:gd name="T48" fmla="*/ 383 w 737"/>
                <a:gd name="T49" fmla="*/ 347 h 376"/>
                <a:gd name="T50" fmla="*/ 397 w 737"/>
                <a:gd name="T51" fmla="*/ 361 h 376"/>
                <a:gd name="T52" fmla="*/ 425 w 737"/>
                <a:gd name="T53" fmla="*/ 319 h 376"/>
                <a:gd name="T54" fmla="*/ 439 w 737"/>
                <a:gd name="T55" fmla="*/ 284 h 376"/>
                <a:gd name="T56" fmla="*/ 461 w 737"/>
                <a:gd name="T57" fmla="*/ 248 h 376"/>
                <a:gd name="T58" fmla="*/ 489 w 737"/>
                <a:gd name="T59" fmla="*/ 220 h 376"/>
                <a:gd name="T60" fmla="*/ 503 w 737"/>
                <a:gd name="T61" fmla="*/ 206 h 376"/>
                <a:gd name="T62" fmla="*/ 524 w 737"/>
                <a:gd name="T63" fmla="*/ 191 h 376"/>
                <a:gd name="T64" fmla="*/ 546 w 737"/>
                <a:gd name="T65" fmla="*/ 191 h 376"/>
                <a:gd name="T66" fmla="*/ 567 w 737"/>
                <a:gd name="T67" fmla="*/ 199 h 376"/>
                <a:gd name="T68" fmla="*/ 588 w 737"/>
                <a:gd name="T69" fmla="*/ 213 h 376"/>
                <a:gd name="T70" fmla="*/ 609 w 737"/>
                <a:gd name="T71" fmla="*/ 227 h 376"/>
                <a:gd name="T72" fmla="*/ 638 w 737"/>
                <a:gd name="T73" fmla="*/ 255 h 376"/>
                <a:gd name="T74" fmla="*/ 659 w 737"/>
                <a:gd name="T75" fmla="*/ 284 h 376"/>
                <a:gd name="T76" fmla="*/ 680 w 737"/>
                <a:gd name="T77" fmla="*/ 312 h 376"/>
                <a:gd name="T78" fmla="*/ 695 w 737"/>
                <a:gd name="T79" fmla="*/ 340 h 376"/>
                <a:gd name="T80" fmla="*/ 716 w 737"/>
                <a:gd name="T81" fmla="*/ 369 h 376"/>
                <a:gd name="T82" fmla="*/ 723 w 737"/>
                <a:gd name="T83" fmla="*/ 361 h 37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37"/>
                <a:gd name="T127" fmla="*/ 0 h 376"/>
                <a:gd name="T128" fmla="*/ 737 w 737"/>
                <a:gd name="T129" fmla="*/ 376 h 37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37" h="376">
                  <a:moveTo>
                    <a:pt x="0" y="0"/>
                  </a:moveTo>
                  <a:lnTo>
                    <a:pt x="7" y="7"/>
                  </a:lnTo>
                  <a:lnTo>
                    <a:pt x="7" y="36"/>
                  </a:lnTo>
                  <a:lnTo>
                    <a:pt x="14" y="43"/>
                  </a:lnTo>
                  <a:lnTo>
                    <a:pt x="14" y="78"/>
                  </a:lnTo>
                  <a:lnTo>
                    <a:pt x="21" y="85"/>
                  </a:lnTo>
                  <a:lnTo>
                    <a:pt x="21" y="121"/>
                  </a:lnTo>
                  <a:lnTo>
                    <a:pt x="28" y="128"/>
                  </a:lnTo>
                  <a:lnTo>
                    <a:pt x="28" y="156"/>
                  </a:lnTo>
                  <a:lnTo>
                    <a:pt x="35" y="163"/>
                  </a:lnTo>
                  <a:lnTo>
                    <a:pt x="35" y="191"/>
                  </a:lnTo>
                  <a:lnTo>
                    <a:pt x="43" y="199"/>
                  </a:lnTo>
                  <a:lnTo>
                    <a:pt x="43" y="234"/>
                  </a:lnTo>
                  <a:lnTo>
                    <a:pt x="50" y="241"/>
                  </a:lnTo>
                  <a:lnTo>
                    <a:pt x="50" y="269"/>
                  </a:lnTo>
                  <a:lnTo>
                    <a:pt x="57" y="276"/>
                  </a:lnTo>
                  <a:lnTo>
                    <a:pt x="57" y="298"/>
                  </a:lnTo>
                  <a:lnTo>
                    <a:pt x="64" y="305"/>
                  </a:lnTo>
                  <a:lnTo>
                    <a:pt x="64" y="333"/>
                  </a:lnTo>
                  <a:lnTo>
                    <a:pt x="71" y="340"/>
                  </a:lnTo>
                  <a:lnTo>
                    <a:pt x="71" y="369"/>
                  </a:lnTo>
                  <a:lnTo>
                    <a:pt x="78" y="376"/>
                  </a:lnTo>
                  <a:lnTo>
                    <a:pt x="78" y="347"/>
                  </a:lnTo>
                  <a:lnTo>
                    <a:pt x="85" y="340"/>
                  </a:lnTo>
                  <a:lnTo>
                    <a:pt x="85" y="319"/>
                  </a:lnTo>
                  <a:lnTo>
                    <a:pt x="92" y="312"/>
                  </a:lnTo>
                  <a:lnTo>
                    <a:pt x="92" y="291"/>
                  </a:lnTo>
                  <a:lnTo>
                    <a:pt x="99" y="284"/>
                  </a:lnTo>
                  <a:lnTo>
                    <a:pt x="99" y="262"/>
                  </a:lnTo>
                  <a:lnTo>
                    <a:pt x="106" y="255"/>
                  </a:lnTo>
                  <a:lnTo>
                    <a:pt x="106" y="241"/>
                  </a:lnTo>
                  <a:lnTo>
                    <a:pt x="113" y="234"/>
                  </a:lnTo>
                  <a:lnTo>
                    <a:pt x="113" y="220"/>
                  </a:lnTo>
                  <a:lnTo>
                    <a:pt x="121" y="213"/>
                  </a:lnTo>
                  <a:lnTo>
                    <a:pt x="121" y="199"/>
                  </a:lnTo>
                  <a:lnTo>
                    <a:pt x="128" y="191"/>
                  </a:lnTo>
                  <a:lnTo>
                    <a:pt x="128" y="177"/>
                  </a:lnTo>
                  <a:lnTo>
                    <a:pt x="135" y="170"/>
                  </a:lnTo>
                  <a:lnTo>
                    <a:pt x="135" y="156"/>
                  </a:lnTo>
                  <a:lnTo>
                    <a:pt x="149" y="142"/>
                  </a:lnTo>
                  <a:lnTo>
                    <a:pt x="149" y="128"/>
                  </a:lnTo>
                  <a:lnTo>
                    <a:pt x="163" y="113"/>
                  </a:lnTo>
                  <a:lnTo>
                    <a:pt x="163" y="99"/>
                  </a:lnTo>
                  <a:lnTo>
                    <a:pt x="170" y="92"/>
                  </a:lnTo>
                  <a:lnTo>
                    <a:pt x="177" y="85"/>
                  </a:lnTo>
                  <a:lnTo>
                    <a:pt x="184" y="78"/>
                  </a:lnTo>
                  <a:lnTo>
                    <a:pt x="191" y="71"/>
                  </a:lnTo>
                  <a:lnTo>
                    <a:pt x="198" y="71"/>
                  </a:lnTo>
                  <a:lnTo>
                    <a:pt x="206" y="71"/>
                  </a:lnTo>
                  <a:lnTo>
                    <a:pt x="213" y="64"/>
                  </a:lnTo>
                  <a:lnTo>
                    <a:pt x="220" y="71"/>
                  </a:lnTo>
                  <a:lnTo>
                    <a:pt x="227" y="71"/>
                  </a:lnTo>
                  <a:lnTo>
                    <a:pt x="234" y="78"/>
                  </a:lnTo>
                  <a:lnTo>
                    <a:pt x="241" y="78"/>
                  </a:lnTo>
                  <a:lnTo>
                    <a:pt x="248" y="85"/>
                  </a:lnTo>
                  <a:lnTo>
                    <a:pt x="255" y="92"/>
                  </a:lnTo>
                  <a:lnTo>
                    <a:pt x="269" y="106"/>
                  </a:lnTo>
                  <a:lnTo>
                    <a:pt x="269" y="113"/>
                  </a:lnTo>
                  <a:lnTo>
                    <a:pt x="276" y="121"/>
                  </a:lnTo>
                  <a:lnTo>
                    <a:pt x="291" y="135"/>
                  </a:lnTo>
                  <a:lnTo>
                    <a:pt x="291" y="149"/>
                  </a:lnTo>
                  <a:lnTo>
                    <a:pt x="305" y="163"/>
                  </a:lnTo>
                  <a:lnTo>
                    <a:pt x="305" y="177"/>
                  </a:lnTo>
                  <a:lnTo>
                    <a:pt x="319" y="191"/>
                  </a:lnTo>
                  <a:lnTo>
                    <a:pt x="319" y="206"/>
                  </a:lnTo>
                  <a:lnTo>
                    <a:pt x="333" y="220"/>
                  </a:lnTo>
                  <a:lnTo>
                    <a:pt x="333" y="234"/>
                  </a:lnTo>
                  <a:lnTo>
                    <a:pt x="347" y="248"/>
                  </a:lnTo>
                  <a:lnTo>
                    <a:pt x="347" y="269"/>
                  </a:lnTo>
                  <a:lnTo>
                    <a:pt x="361" y="284"/>
                  </a:lnTo>
                  <a:lnTo>
                    <a:pt x="361" y="298"/>
                  </a:lnTo>
                  <a:lnTo>
                    <a:pt x="369" y="305"/>
                  </a:lnTo>
                  <a:lnTo>
                    <a:pt x="369" y="319"/>
                  </a:lnTo>
                  <a:lnTo>
                    <a:pt x="383" y="333"/>
                  </a:lnTo>
                  <a:lnTo>
                    <a:pt x="383" y="347"/>
                  </a:lnTo>
                  <a:lnTo>
                    <a:pt x="397" y="361"/>
                  </a:lnTo>
                  <a:lnTo>
                    <a:pt x="397" y="376"/>
                  </a:lnTo>
                  <a:lnTo>
                    <a:pt x="397" y="361"/>
                  </a:lnTo>
                  <a:lnTo>
                    <a:pt x="411" y="347"/>
                  </a:lnTo>
                  <a:lnTo>
                    <a:pt x="411" y="333"/>
                  </a:lnTo>
                  <a:lnTo>
                    <a:pt x="425" y="319"/>
                  </a:lnTo>
                  <a:lnTo>
                    <a:pt x="425" y="305"/>
                  </a:lnTo>
                  <a:lnTo>
                    <a:pt x="439" y="291"/>
                  </a:lnTo>
                  <a:lnTo>
                    <a:pt x="439" y="284"/>
                  </a:lnTo>
                  <a:lnTo>
                    <a:pt x="454" y="269"/>
                  </a:lnTo>
                  <a:lnTo>
                    <a:pt x="454" y="255"/>
                  </a:lnTo>
                  <a:lnTo>
                    <a:pt x="461" y="248"/>
                  </a:lnTo>
                  <a:lnTo>
                    <a:pt x="468" y="241"/>
                  </a:lnTo>
                  <a:lnTo>
                    <a:pt x="475" y="234"/>
                  </a:lnTo>
                  <a:lnTo>
                    <a:pt x="489" y="220"/>
                  </a:lnTo>
                  <a:lnTo>
                    <a:pt x="489" y="213"/>
                  </a:lnTo>
                  <a:lnTo>
                    <a:pt x="496" y="213"/>
                  </a:lnTo>
                  <a:lnTo>
                    <a:pt x="503" y="206"/>
                  </a:lnTo>
                  <a:lnTo>
                    <a:pt x="510" y="199"/>
                  </a:lnTo>
                  <a:lnTo>
                    <a:pt x="517" y="199"/>
                  </a:lnTo>
                  <a:lnTo>
                    <a:pt x="524" y="191"/>
                  </a:lnTo>
                  <a:lnTo>
                    <a:pt x="532" y="191"/>
                  </a:lnTo>
                  <a:lnTo>
                    <a:pt x="539" y="191"/>
                  </a:lnTo>
                  <a:lnTo>
                    <a:pt x="546" y="191"/>
                  </a:lnTo>
                  <a:lnTo>
                    <a:pt x="553" y="191"/>
                  </a:lnTo>
                  <a:lnTo>
                    <a:pt x="560" y="199"/>
                  </a:lnTo>
                  <a:lnTo>
                    <a:pt x="567" y="199"/>
                  </a:lnTo>
                  <a:lnTo>
                    <a:pt x="574" y="199"/>
                  </a:lnTo>
                  <a:lnTo>
                    <a:pt x="581" y="206"/>
                  </a:lnTo>
                  <a:lnTo>
                    <a:pt x="588" y="213"/>
                  </a:lnTo>
                  <a:lnTo>
                    <a:pt x="595" y="213"/>
                  </a:lnTo>
                  <a:lnTo>
                    <a:pt x="602" y="220"/>
                  </a:lnTo>
                  <a:lnTo>
                    <a:pt x="609" y="227"/>
                  </a:lnTo>
                  <a:lnTo>
                    <a:pt x="617" y="234"/>
                  </a:lnTo>
                  <a:lnTo>
                    <a:pt x="624" y="241"/>
                  </a:lnTo>
                  <a:lnTo>
                    <a:pt x="638" y="255"/>
                  </a:lnTo>
                  <a:lnTo>
                    <a:pt x="638" y="262"/>
                  </a:lnTo>
                  <a:lnTo>
                    <a:pt x="645" y="269"/>
                  </a:lnTo>
                  <a:lnTo>
                    <a:pt x="659" y="284"/>
                  </a:lnTo>
                  <a:lnTo>
                    <a:pt x="659" y="291"/>
                  </a:lnTo>
                  <a:lnTo>
                    <a:pt x="666" y="298"/>
                  </a:lnTo>
                  <a:lnTo>
                    <a:pt x="680" y="312"/>
                  </a:lnTo>
                  <a:lnTo>
                    <a:pt x="680" y="319"/>
                  </a:lnTo>
                  <a:lnTo>
                    <a:pt x="695" y="333"/>
                  </a:lnTo>
                  <a:lnTo>
                    <a:pt x="695" y="340"/>
                  </a:lnTo>
                  <a:lnTo>
                    <a:pt x="709" y="354"/>
                  </a:lnTo>
                  <a:lnTo>
                    <a:pt x="709" y="361"/>
                  </a:lnTo>
                  <a:lnTo>
                    <a:pt x="716" y="369"/>
                  </a:lnTo>
                  <a:lnTo>
                    <a:pt x="716" y="376"/>
                  </a:lnTo>
                  <a:lnTo>
                    <a:pt x="716" y="369"/>
                  </a:lnTo>
                  <a:lnTo>
                    <a:pt x="723" y="361"/>
                  </a:lnTo>
                  <a:lnTo>
                    <a:pt x="737" y="347"/>
                  </a:lnTo>
                  <a:lnTo>
                    <a:pt x="737" y="340"/>
                  </a:lnTo>
                </a:path>
              </a:pathLst>
            </a:custGeom>
            <a:noFill/>
            <a:ln w="28575" cmpd="sng">
              <a:solidFill>
                <a:srgbClr val="FF00FF"/>
              </a:solidFill>
              <a:prstDash val="solid"/>
              <a:round/>
              <a:headEnd/>
              <a:tailEnd/>
            </a:ln>
          </p:spPr>
          <p:txBody>
            <a:bodyPr/>
            <a:lstStyle/>
            <a:p>
              <a:endParaRPr lang="en-US"/>
            </a:p>
          </p:txBody>
        </p:sp>
        <p:sp>
          <p:nvSpPr>
            <p:cNvPr id="52275" name="Freeform 101"/>
            <p:cNvSpPr>
              <a:spLocks/>
            </p:cNvSpPr>
            <p:nvPr/>
          </p:nvSpPr>
          <p:spPr bwMode="auto">
            <a:xfrm>
              <a:off x="3334" y="2697"/>
              <a:ext cx="900" cy="128"/>
            </a:xfrm>
            <a:custGeom>
              <a:avLst/>
              <a:gdLst>
                <a:gd name="T0" fmla="*/ 21 w 900"/>
                <a:gd name="T1" fmla="*/ 78 h 128"/>
                <a:gd name="T2" fmla="*/ 35 w 900"/>
                <a:gd name="T3" fmla="*/ 57 h 128"/>
                <a:gd name="T4" fmla="*/ 57 w 900"/>
                <a:gd name="T5" fmla="*/ 35 h 128"/>
                <a:gd name="T6" fmla="*/ 78 w 900"/>
                <a:gd name="T7" fmla="*/ 21 h 128"/>
                <a:gd name="T8" fmla="*/ 99 w 900"/>
                <a:gd name="T9" fmla="*/ 7 h 128"/>
                <a:gd name="T10" fmla="*/ 121 w 900"/>
                <a:gd name="T11" fmla="*/ 0 h 128"/>
                <a:gd name="T12" fmla="*/ 142 w 900"/>
                <a:gd name="T13" fmla="*/ 7 h 128"/>
                <a:gd name="T14" fmla="*/ 163 w 900"/>
                <a:gd name="T15" fmla="*/ 7 h 128"/>
                <a:gd name="T16" fmla="*/ 184 w 900"/>
                <a:gd name="T17" fmla="*/ 21 h 128"/>
                <a:gd name="T18" fmla="*/ 206 w 900"/>
                <a:gd name="T19" fmla="*/ 35 h 128"/>
                <a:gd name="T20" fmla="*/ 227 w 900"/>
                <a:gd name="T21" fmla="*/ 57 h 128"/>
                <a:gd name="T22" fmla="*/ 248 w 900"/>
                <a:gd name="T23" fmla="*/ 78 h 128"/>
                <a:gd name="T24" fmla="*/ 269 w 900"/>
                <a:gd name="T25" fmla="*/ 99 h 128"/>
                <a:gd name="T26" fmla="*/ 291 w 900"/>
                <a:gd name="T27" fmla="*/ 120 h 128"/>
                <a:gd name="T28" fmla="*/ 312 w 900"/>
                <a:gd name="T29" fmla="*/ 113 h 128"/>
                <a:gd name="T30" fmla="*/ 333 w 900"/>
                <a:gd name="T31" fmla="*/ 92 h 128"/>
                <a:gd name="T32" fmla="*/ 354 w 900"/>
                <a:gd name="T33" fmla="*/ 78 h 128"/>
                <a:gd name="T34" fmla="*/ 376 w 900"/>
                <a:gd name="T35" fmla="*/ 57 h 128"/>
                <a:gd name="T36" fmla="*/ 397 w 900"/>
                <a:gd name="T37" fmla="*/ 43 h 128"/>
                <a:gd name="T38" fmla="*/ 418 w 900"/>
                <a:gd name="T39" fmla="*/ 35 h 128"/>
                <a:gd name="T40" fmla="*/ 439 w 900"/>
                <a:gd name="T41" fmla="*/ 35 h 128"/>
                <a:gd name="T42" fmla="*/ 461 w 900"/>
                <a:gd name="T43" fmla="*/ 35 h 128"/>
                <a:gd name="T44" fmla="*/ 482 w 900"/>
                <a:gd name="T45" fmla="*/ 35 h 128"/>
                <a:gd name="T46" fmla="*/ 503 w 900"/>
                <a:gd name="T47" fmla="*/ 43 h 128"/>
                <a:gd name="T48" fmla="*/ 524 w 900"/>
                <a:gd name="T49" fmla="*/ 57 h 128"/>
                <a:gd name="T50" fmla="*/ 546 w 900"/>
                <a:gd name="T51" fmla="*/ 71 h 128"/>
                <a:gd name="T52" fmla="*/ 567 w 900"/>
                <a:gd name="T53" fmla="*/ 85 h 128"/>
                <a:gd name="T54" fmla="*/ 588 w 900"/>
                <a:gd name="T55" fmla="*/ 106 h 128"/>
                <a:gd name="T56" fmla="*/ 609 w 900"/>
                <a:gd name="T57" fmla="*/ 120 h 128"/>
                <a:gd name="T58" fmla="*/ 631 w 900"/>
                <a:gd name="T59" fmla="*/ 120 h 128"/>
                <a:gd name="T60" fmla="*/ 652 w 900"/>
                <a:gd name="T61" fmla="*/ 106 h 128"/>
                <a:gd name="T62" fmla="*/ 673 w 900"/>
                <a:gd name="T63" fmla="*/ 85 h 128"/>
                <a:gd name="T64" fmla="*/ 695 w 900"/>
                <a:gd name="T65" fmla="*/ 71 h 128"/>
                <a:gd name="T66" fmla="*/ 716 w 900"/>
                <a:gd name="T67" fmla="*/ 64 h 128"/>
                <a:gd name="T68" fmla="*/ 737 w 900"/>
                <a:gd name="T69" fmla="*/ 57 h 128"/>
                <a:gd name="T70" fmla="*/ 758 w 900"/>
                <a:gd name="T71" fmla="*/ 50 h 128"/>
                <a:gd name="T72" fmla="*/ 780 w 900"/>
                <a:gd name="T73" fmla="*/ 50 h 128"/>
                <a:gd name="T74" fmla="*/ 801 w 900"/>
                <a:gd name="T75" fmla="*/ 50 h 128"/>
                <a:gd name="T76" fmla="*/ 822 w 900"/>
                <a:gd name="T77" fmla="*/ 57 h 128"/>
                <a:gd name="T78" fmla="*/ 843 w 900"/>
                <a:gd name="T79" fmla="*/ 64 h 128"/>
                <a:gd name="T80" fmla="*/ 865 w 900"/>
                <a:gd name="T81" fmla="*/ 78 h 128"/>
                <a:gd name="T82" fmla="*/ 886 w 900"/>
                <a:gd name="T83" fmla="*/ 92 h 12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00"/>
                <a:gd name="T127" fmla="*/ 0 h 128"/>
                <a:gd name="T128" fmla="*/ 900 w 900"/>
                <a:gd name="T129" fmla="*/ 128 h 12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00" h="128">
                  <a:moveTo>
                    <a:pt x="0" y="99"/>
                  </a:moveTo>
                  <a:lnTo>
                    <a:pt x="7" y="92"/>
                  </a:lnTo>
                  <a:lnTo>
                    <a:pt x="21" y="78"/>
                  </a:lnTo>
                  <a:lnTo>
                    <a:pt x="21" y="71"/>
                  </a:lnTo>
                  <a:lnTo>
                    <a:pt x="28" y="64"/>
                  </a:lnTo>
                  <a:lnTo>
                    <a:pt x="35" y="57"/>
                  </a:lnTo>
                  <a:lnTo>
                    <a:pt x="43" y="50"/>
                  </a:lnTo>
                  <a:lnTo>
                    <a:pt x="50" y="43"/>
                  </a:lnTo>
                  <a:lnTo>
                    <a:pt x="57" y="35"/>
                  </a:lnTo>
                  <a:lnTo>
                    <a:pt x="64" y="28"/>
                  </a:lnTo>
                  <a:lnTo>
                    <a:pt x="71" y="21"/>
                  </a:lnTo>
                  <a:lnTo>
                    <a:pt x="78" y="21"/>
                  </a:lnTo>
                  <a:lnTo>
                    <a:pt x="85" y="14"/>
                  </a:lnTo>
                  <a:lnTo>
                    <a:pt x="92" y="14"/>
                  </a:lnTo>
                  <a:lnTo>
                    <a:pt x="99" y="7"/>
                  </a:lnTo>
                  <a:lnTo>
                    <a:pt x="106" y="7"/>
                  </a:lnTo>
                  <a:lnTo>
                    <a:pt x="113" y="7"/>
                  </a:lnTo>
                  <a:lnTo>
                    <a:pt x="121" y="0"/>
                  </a:lnTo>
                  <a:lnTo>
                    <a:pt x="128" y="0"/>
                  </a:lnTo>
                  <a:lnTo>
                    <a:pt x="135" y="0"/>
                  </a:lnTo>
                  <a:lnTo>
                    <a:pt x="142" y="7"/>
                  </a:lnTo>
                  <a:lnTo>
                    <a:pt x="149" y="7"/>
                  </a:lnTo>
                  <a:lnTo>
                    <a:pt x="156" y="7"/>
                  </a:lnTo>
                  <a:lnTo>
                    <a:pt x="163" y="7"/>
                  </a:lnTo>
                  <a:lnTo>
                    <a:pt x="170" y="14"/>
                  </a:lnTo>
                  <a:lnTo>
                    <a:pt x="177" y="14"/>
                  </a:lnTo>
                  <a:lnTo>
                    <a:pt x="184" y="21"/>
                  </a:lnTo>
                  <a:lnTo>
                    <a:pt x="191" y="28"/>
                  </a:lnTo>
                  <a:lnTo>
                    <a:pt x="198" y="28"/>
                  </a:lnTo>
                  <a:lnTo>
                    <a:pt x="206" y="35"/>
                  </a:lnTo>
                  <a:lnTo>
                    <a:pt x="213" y="43"/>
                  </a:lnTo>
                  <a:lnTo>
                    <a:pt x="220" y="50"/>
                  </a:lnTo>
                  <a:lnTo>
                    <a:pt x="227" y="57"/>
                  </a:lnTo>
                  <a:lnTo>
                    <a:pt x="234" y="64"/>
                  </a:lnTo>
                  <a:lnTo>
                    <a:pt x="241" y="71"/>
                  </a:lnTo>
                  <a:lnTo>
                    <a:pt x="248" y="78"/>
                  </a:lnTo>
                  <a:lnTo>
                    <a:pt x="255" y="85"/>
                  </a:lnTo>
                  <a:lnTo>
                    <a:pt x="262" y="92"/>
                  </a:lnTo>
                  <a:lnTo>
                    <a:pt x="269" y="99"/>
                  </a:lnTo>
                  <a:lnTo>
                    <a:pt x="276" y="106"/>
                  </a:lnTo>
                  <a:lnTo>
                    <a:pt x="284" y="113"/>
                  </a:lnTo>
                  <a:lnTo>
                    <a:pt x="291" y="120"/>
                  </a:lnTo>
                  <a:lnTo>
                    <a:pt x="298" y="128"/>
                  </a:lnTo>
                  <a:lnTo>
                    <a:pt x="312" y="128"/>
                  </a:lnTo>
                  <a:lnTo>
                    <a:pt x="312" y="113"/>
                  </a:lnTo>
                  <a:lnTo>
                    <a:pt x="319" y="106"/>
                  </a:lnTo>
                  <a:lnTo>
                    <a:pt x="326" y="99"/>
                  </a:lnTo>
                  <a:lnTo>
                    <a:pt x="333" y="92"/>
                  </a:lnTo>
                  <a:lnTo>
                    <a:pt x="340" y="85"/>
                  </a:lnTo>
                  <a:lnTo>
                    <a:pt x="347" y="85"/>
                  </a:lnTo>
                  <a:lnTo>
                    <a:pt x="354" y="78"/>
                  </a:lnTo>
                  <a:lnTo>
                    <a:pt x="361" y="71"/>
                  </a:lnTo>
                  <a:lnTo>
                    <a:pt x="369" y="64"/>
                  </a:lnTo>
                  <a:lnTo>
                    <a:pt x="376" y="57"/>
                  </a:lnTo>
                  <a:lnTo>
                    <a:pt x="383" y="57"/>
                  </a:lnTo>
                  <a:lnTo>
                    <a:pt x="390" y="50"/>
                  </a:lnTo>
                  <a:lnTo>
                    <a:pt x="397" y="43"/>
                  </a:lnTo>
                  <a:lnTo>
                    <a:pt x="404" y="43"/>
                  </a:lnTo>
                  <a:lnTo>
                    <a:pt x="411" y="43"/>
                  </a:lnTo>
                  <a:lnTo>
                    <a:pt x="418" y="35"/>
                  </a:lnTo>
                  <a:lnTo>
                    <a:pt x="425" y="35"/>
                  </a:lnTo>
                  <a:lnTo>
                    <a:pt x="432" y="35"/>
                  </a:lnTo>
                  <a:lnTo>
                    <a:pt x="439" y="35"/>
                  </a:lnTo>
                  <a:lnTo>
                    <a:pt x="446" y="28"/>
                  </a:lnTo>
                  <a:lnTo>
                    <a:pt x="454" y="28"/>
                  </a:lnTo>
                  <a:lnTo>
                    <a:pt x="461" y="35"/>
                  </a:lnTo>
                  <a:lnTo>
                    <a:pt x="468" y="35"/>
                  </a:lnTo>
                  <a:lnTo>
                    <a:pt x="475" y="35"/>
                  </a:lnTo>
                  <a:lnTo>
                    <a:pt x="482" y="35"/>
                  </a:lnTo>
                  <a:lnTo>
                    <a:pt x="489" y="35"/>
                  </a:lnTo>
                  <a:lnTo>
                    <a:pt x="496" y="43"/>
                  </a:lnTo>
                  <a:lnTo>
                    <a:pt x="503" y="43"/>
                  </a:lnTo>
                  <a:lnTo>
                    <a:pt x="510" y="50"/>
                  </a:lnTo>
                  <a:lnTo>
                    <a:pt x="517" y="50"/>
                  </a:lnTo>
                  <a:lnTo>
                    <a:pt x="524" y="57"/>
                  </a:lnTo>
                  <a:lnTo>
                    <a:pt x="532" y="57"/>
                  </a:lnTo>
                  <a:lnTo>
                    <a:pt x="539" y="64"/>
                  </a:lnTo>
                  <a:lnTo>
                    <a:pt x="546" y="71"/>
                  </a:lnTo>
                  <a:lnTo>
                    <a:pt x="553" y="71"/>
                  </a:lnTo>
                  <a:lnTo>
                    <a:pt x="560" y="78"/>
                  </a:lnTo>
                  <a:lnTo>
                    <a:pt x="567" y="85"/>
                  </a:lnTo>
                  <a:lnTo>
                    <a:pt x="574" y="92"/>
                  </a:lnTo>
                  <a:lnTo>
                    <a:pt x="581" y="99"/>
                  </a:lnTo>
                  <a:lnTo>
                    <a:pt x="588" y="106"/>
                  </a:lnTo>
                  <a:lnTo>
                    <a:pt x="595" y="106"/>
                  </a:lnTo>
                  <a:lnTo>
                    <a:pt x="602" y="113"/>
                  </a:lnTo>
                  <a:lnTo>
                    <a:pt x="609" y="120"/>
                  </a:lnTo>
                  <a:lnTo>
                    <a:pt x="617" y="128"/>
                  </a:lnTo>
                  <a:lnTo>
                    <a:pt x="631" y="128"/>
                  </a:lnTo>
                  <a:lnTo>
                    <a:pt x="631" y="120"/>
                  </a:lnTo>
                  <a:lnTo>
                    <a:pt x="638" y="113"/>
                  </a:lnTo>
                  <a:lnTo>
                    <a:pt x="645" y="106"/>
                  </a:lnTo>
                  <a:lnTo>
                    <a:pt x="652" y="106"/>
                  </a:lnTo>
                  <a:lnTo>
                    <a:pt x="659" y="99"/>
                  </a:lnTo>
                  <a:lnTo>
                    <a:pt x="666" y="92"/>
                  </a:lnTo>
                  <a:lnTo>
                    <a:pt x="673" y="85"/>
                  </a:lnTo>
                  <a:lnTo>
                    <a:pt x="680" y="85"/>
                  </a:lnTo>
                  <a:lnTo>
                    <a:pt x="687" y="78"/>
                  </a:lnTo>
                  <a:lnTo>
                    <a:pt x="695" y="71"/>
                  </a:lnTo>
                  <a:lnTo>
                    <a:pt x="702" y="71"/>
                  </a:lnTo>
                  <a:lnTo>
                    <a:pt x="709" y="64"/>
                  </a:lnTo>
                  <a:lnTo>
                    <a:pt x="716" y="64"/>
                  </a:lnTo>
                  <a:lnTo>
                    <a:pt x="723" y="57"/>
                  </a:lnTo>
                  <a:lnTo>
                    <a:pt x="730" y="57"/>
                  </a:lnTo>
                  <a:lnTo>
                    <a:pt x="737" y="57"/>
                  </a:lnTo>
                  <a:lnTo>
                    <a:pt x="744" y="57"/>
                  </a:lnTo>
                  <a:lnTo>
                    <a:pt x="751" y="50"/>
                  </a:lnTo>
                  <a:lnTo>
                    <a:pt x="758" y="50"/>
                  </a:lnTo>
                  <a:lnTo>
                    <a:pt x="765" y="50"/>
                  </a:lnTo>
                  <a:lnTo>
                    <a:pt x="772" y="50"/>
                  </a:lnTo>
                  <a:lnTo>
                    <a:pt x="780" y="50"/>
                  </a:lnTo>
                  <a:lnTo>
                    <a:pt x="787" y="50"/>
                  </a:lnTo>
                  <a:lnTo>
                    <a:pt x="794" y="50"/>
                  </a:lnTo>
                  <a:lnTo>
                    <a:pt x="801" y="50"/>
                  </a:lnTo>
                  <a:lnTo>
                    <a:pt x="808" y="57"/>
                  </a:lnTo>
                  <a:lnTo>
                    <a:pt x="815" y="57"/>
                  </a:lnTo>
                  <a:lnTo>
                    <a:pt x="822" y="57"/>
                  </a:lnTo>
                  <a:lnTo>
                    <a:pt x="829" y="64"/>
                  </a:lnTo>
                  <a:lnTo>
                    <a:pt x="836" y="64"/>
                  </a:lnTo>
                  <a:lnTo>
                    <a:pt x="843" y="64"/>
                  </a:lnTo>
                  <a:lnTo>
                    <a:pt x="850" y="71"/>
                  </a:lnTo>
                  <a:lnTo>
                    <a:pt x="858" y="78"/>
                  </a:lnTo>
                  <a:lnTo>
                    <a:pt x="865" y="78"/>
                  </a:lnTo>
                  <a:lnTo>
                    <a:pt x="872" y="85"/>
                  </a:lnTo>
                  <a:lnTo>
                    <a:pt x="879" y="85"/>
                  </a:lnTo>
                  <a:lnTo>
                    <a:pt x="886" y="92"/>
                  </a:lnTo>
                  <a:lnTo>
                    <a:pt x="893" y="99"/>
                  </a:lnTo>
                  <a:lnTo>
                    <a:pt x="900" y="99"/>
                  </a:lnTo>
                </a:path>
              </a:pathLst>
            </a:custGeom>
            <a:noFill/>
            <a:ln w="28575" cmpd="sng">
              <a:solidFill>
                <a:srgbClr val="FF00FF"/>
              </a:solidFill>
              <a:prstDash val="solid"/>
              <a:round/>
              <a:headEnd/>
              <a:tailEnd/>
            </a:ln>
          </p:spPr>
          <p:txBody>
            <a:bodyPr/>
            <a:lstStyle/>
            <a:p>
              <a:endParaRPr lang="en-US"/>
            </a:p>
          </p:txBody>
        </p:sp>
        <p:sp>
          <p:nvSpPr>
            <p:cNvPr id="52276" name="Freeform 102"/>
            <p:cNvSpPr>
              <a:spLocks/>
            </p:cNvSpPr>
            <p:nvPr/>
          </p:nvSpPr>
          <p:spPr bwMode="auto">
            <a:xfrm>
              <a:off x="4234" y="2761"/>
              <a:ext cx="886" cy="64"/>
            </a:xfrm>
            <a:custGeom>
              <a:avLst/>
              <a:gdLst>
                <a:gd name="T0" fmla="*/ 14 w 886"/>
                <a:gd name="T1" fmla="*/ 49 h 64"/>
                <a:gd name="T2" fmla="*/ 35 w 886"/>
                <a:gd name="T3" fmla="*/ 64 h 64"/>
                <a:gd name="T4" fmla="*/ 50 w 886"/>
                <a:gd name="T5" fmla="*/ 64 h 64"/>
                <a:gd name="T6" fmla="*/ 71 w 886"/>
                <a:gd name="T7" fmla="*/ 49 h 64"/>
                <a:gd name="T8" fmla="*/ 92 w 886"/>
                <a:gd name="T9" fmla="*/ 35 h 64"/>
                <a:gd name="T10" fmla="*/ 113 w 886"/>
                <a:gd name="T11" fmla="*/ 21 h 64"/>
                <a:gd name="T12" fmla="*/ 135 w 886"/>
                <a:gd name="T13" fmla="*/ 14 h 64"/>
                <a:gd name="T14" fmla="*/ 156 w 886"/>
                <a:gd name="T15" fmla="*/ 7 h 64"/>
                <a:gd name="T16" fmla="*/ 177 w 886"/>
                <a:gd name="T17" fmla="*/ 0 h 64"/>
                <a:gd name="T18" fmla="*/ 198 w 886"/>
                <a:gd name="T19" fmla="*/ 0 h 64"/>
                <a:gd name="T20" fmla="*/ 220 w 886"/>
                <a:gd name="T21" fmla="*/ 0 h 64"/>
                <a:gd name="T22" fmla="*/ 241 w 886"/>
                <a:gd name="T23" fmla="*/ 7 h 64"/>
                <a:gd name="T24" fmla="*/ 262 w 886"/>
                <a:gd name="T25" fmla="*/ 14 h 64"/>
                <a:gd name="T26" fmla="*/ 283 w 886"/>
                <a:gd name="T27" fmla="*/ 21 h 64"/>
                <a:gd name="T28" fmla="*/ 305 w 886"/>
                <a:gd name="T29" fmla="*/ 35 h 64"/>
                <a:gd name="T30" fmla="*/ 326 w 886"/>
                <a:gd name="T31" fmla="*/ 42 h 64"/>
                <a:gd name="T32" fmla="*/ 347 w 886"/>
                <a:gd name="T33" fmla="*/ 56 h 64"/>
                <a:gd name="T34" fmla="*/ 376 w 886"/>
                <a:gd name="T35" fmla="*/ 64 h 64"/>
                <a:gd name="T36" fmla="*/ 390 w 886"/>
                <a:gd name="T37" fmla="*/ 49 h 64"/>
                <a:gd name="T38" fmla="*/ 411 w 886"/>
                <a:gd name="T39" fmla="*/ 35 h 64"/>
                <a:gd name="T40" fmla="*/ 432 w 886"/>
                <a:gd name="T41" fmla="*/ 28 h 64"/>
                <a:gd name="T42" fmla="*/ 454 w 886"/>
                <a:gd name="T43" fmla="*/ 21 h 64"/>
                <a:gd name="T44" fmla="*/ 475 w 886"/>
                <a:gd name="T45" fmla="*/ 14 h 64"/>
                <a:gd name="T46" fmla="*/ 496 w 886"/>
                <a:gd name="T47" fmla="*/ 7 h 64"/>
                <a:gd name="T48" fmla="*/ 517 w 886"/>
                <a:gd name="T49" fmla="*/ 7 h 64"/>
                <a:gd name="T50" fmla="*/ 539 w 886"/>
                <a:gd name="T51" fmla="*/ 7 h 64"/>
                <a:gd name="T52" fmla="*/ 560 w 886"/>
                <a:gd name="T53" fmla="*/ 14 h 64"/>
                <a:gd name="T54" fmla="*/ 581 w 886"/>
                <a:gd name="T55" fmla="*/ 21 h 64"/>
                <a:gd name="T56" fmla="*/ 602 w 886"/>
                <a:gd name="T57" fmla="*/ 28 h 64"/>
                <a:gd name="T58" fmla="*/ 624 w 886"/>
                <a:gd name="T59" fmla="*/ 35 h 64"/>
                <a:gd name="T60" fmla="*/ 645 w 886"/>
                <a:gd name="T61" fmla="*/ 49 h 64"/>
                <a:gd name="T62" fmla="*/ 666 w 886"/>
                <a:gd name="T63" fmla="*/ 56 h 64"/>
                <a:gd name="T64" fmla="*/ 695 w 886"/>
                <a:gd name="T65" fmla="*/ 64 h 64"/>
                <a:gd name="T66" fmla="*/ 702 w 886"/>
                <a:gd name="T67" fmla="*/ 56 h 64"/>
                <a:gd name="T68" fmla="*/ 723 w 886"/>
                <a:gd name="T69" fmla="*/ 49 h 64"/>
                <a:gd name="T70" fmla="*/ 744 w 886"/>
                <a:gd name="T71" fmla="*/ 35 h 64"/>
                <a:gd name="T72" fmla="*/ 765 w 886"/>
                <a:gd name="T73" fmla="*/ 28 h 64"/>
                <a:gd name="T74" fmla="*/ 787 w 886"/>
                <a:gd name="T75" fmla="*/ 21 h 64"/>
                <a:gd name="T76" fmla="*/ 808 w 886"/>
                <a:gd name="T77" fmla="*/ 14 h 64"/>
                <a:gd name="T78" fmla="*/ 829 w 886"/>
                <a:gd name="T79" fmla="*/ 14 h 64"/>
                <a:gd name="T80" fmla="*/ 850 w 886"/>
                <a:gd name="T81" fmla="*/ 14 h 64"/>
                <a:gd name="T82" fmla="*/ 872 w 886"/>
                <a:gd name="T83" fmla="*/ 14 h 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86"/>
                <a:gd name="T127" fmla="*/ 0 h 64"/>
                <a:gd name="T128" fmla="*/ 886 w 886"/>
                <a:gd name="T129" fmla="*/ 64 h 6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86" h="64">
                  <a:moveTo>
                    <a:pt x="0" y="35"/>
                  </a:moveTo>
                  <a:lnTo>
                    <a:pt x="7" y="42"/>
                  </a:lnTo>
                  <a:lnTo>
                    <a:pt x="14" y="49"/>
                  </a:lnTo>
                  <a:lnTo>
                    <a:pt x="21" y="49"/>
                  </a:lnTo>
                  <a:lnTo>
                    <a:pt x="28" y="56"/>
                  </a:lnTo>
                  <a:lnTo>
                    <a:pt x="35" y="64"/>
                  </a:lnTo>
                  <a:lnTo>
                    <a:pt x="50" y="64"/>
                  </a:lnTo>
                  <a:lnTo>
                    <a:pt x="43" y="64"/>
                  </a:lnTo>
                  <a:lnTo>
                    <a:pt x="50" y="64"/>
                  </a:lnTo>
                  <a:lnTo>
                    <a:pt x="57" y="56"/>
                  </a:lnTo>
                  <a:lnTo>
                    <a:pt x="64" y="49"/>
                  </a:lnTo>
                  <a:lnTo>
                    <a:pt x="71" y="49"/>
                  </a:lnTo>
                  <a:lnTo>
                    <a:pt x="78" y="42"/>
                  </a:lnTo>
                  <a:lnTo>
                    <a:pt x="85" y="35"/>
                  </a:lnTo>
                  <a:lnTo>
                    <a:pt x="92" y="35"/>
                  </a:lnTo>
                  <a:lnTo>
                    <a:pt x="99" y="28"/>
                  </a:lnTo>
                  <a:lnTo>
                    <a:pt x="106" y="21"/>
                  </a:lnTo>
                  <a:lnTo>
                    <a:pt x="113" y="21"/>
                  </a:lnTo>
                  <a:lnTo>
                    <a:pt x="121" y="14"/>
                  </a:lnTo>
                  <a:lnTo>
                    <a:pt x="128" y="14"/>
                  </a:lnTo>
                  <a:lnTo>
                    <a:pt x="135" y="14"/>
                  </a:lnTo>
                  <a:lnTo>
                    <a:pt x="142" y="7"/>
                  </a:lnTo>
                  <a:lnTo>
                    <a:pt x="149" y="7"/>
                  </a:lnTo>
                  <a:lnTo>
                    <a:pt x="156" y="7"/>
                  </a:lnTo>
                  <a:lnTo>
                    <a:pt x="163" y="0"/>
                  </a:lnTo>
                  <a:lnTo>
                    <a:pt x="170" y="0"/>
                  </a:lnTo>
                  <a:lnTo>
                    <a:pt x="177" y="0"/>
                  </a:lnTo>
                  <a:lnTo>
                    <a:pt x="184" y="0"/>
                  </a:lnTo>
                  <a:lnTo>
                    <a:pt x="191" y="0"/>
                  </a:lnTo>
                  <a:lnTo>
                    <a:pt x="198" y="0"/>
                  </a:lnTo>
                  <a:lnTo>
                    <a:pt x="206" y="0"/>
                  </a:lnTo>
                  <a:lnTo>
                    <a:pt x="213" y="0"/>
                  </a:lnTo>
                  <a:lnTo>
                    <a:pt x="220" y="0"/>
                  </a:lnTo>
                  <a:lnTo>
                    <a:pt x="227" y="0"/>
                  </a:lnTo>
                  <a:lnTo>
                    <a:pt x="234" y="0"/>
                  </a:lnTo>
                  <a:lnTo>
                    <a:pt x="241" y="7"/>
                  </a:lnTo>
                  <a:lnTo>
                    <a:pt x="248" y="7"/>
                  </a:lnTo>
                  <a:lnTo>
                    <a:pt x="255" y="7"/>
                  </a:lnTo>
                  <a:lnTo>
                    <a:pt x="262" y="14"/>
                  </a:lnTo>
                  <a:lnTo>
                    <a:pt x="269" y="14"/>
                  </a:lnTo>
                  <a:lnTo>
                    <a:pt x="276" y="21"/>
                  </a:lnTo>
                  <a:lnTo>
                    <a:pt x="283" y="21"/>
                  </a:lnTo>
                  <a:lnTo>
                    <a:pt x="291" y="28"/>
                  </a:lnTo>
                  <a:lnTo>
                    <a:pt x="298" y="28"/>
                  </a:lnTo>
                  <a:lnTo>
                    <a:pt x="305" y="35"/>
                  </a:lnTo>
                  <a:lnTo>
                    <a:pt x="312" y="35"/>
                  </a:lnTo>
                  <a:lnTo>
                    <a:pt x="319" y="42"/>
                  </a:lnTo>
                  <a:lnTo>
                    <a:pt x="326" y="42"/>
                  </a:lnTo>
                  <a:lnTo>
                    <a:pt x="333" y="49"/>
                  </a:lnTo>
                  <a:lnTo>
                    <a:pt x="340" y="56"/>
                  </a:lnTo>
                  <a:lnTo>
                    <a:pt x="347" y="56"/>
                  </a:lnTo>
                  <a:lnTo>
                    <a:pt x="354" y="64"/>
                  </a:lnTo>
                  <a:lnTo>
                    <a:pt x="361" y="64"/>
                  </a:lnTo>
                  <a:lnTo>
                    <a:pt x="376" y="64"/>
                  </a:lnTo>
                  <a:lnTo>
                    <a:pt x="376" y="56"/>
                  </a:lnTo>
                  <a:lnTo>
                    <a:pt x="383" y="56"/>
                  </a:lnTo>
                  <a:lnTo>
                    <a:pt x="390" y="49"/>
                  </a:lnTo>
                  <a:lnTo>
                    <a:pt x="397" y="49"/>
                  </a:lnTo>
                  <a:lnTo>
                    <a:pt x="404" y="42"/>
                  </a:lnTo>
                  <a:lnTo>
                    <a:pt x="411" y="35"/>
                  </a:lnTo>
                  <a:lnTo>
                    <a:pt x="418" y="35"/>
                  </a:lnTo>
                  <a:lnTo>
                    <a:pt x="425" y="28"/>
                  </a:lnTo>
                  <a:lnTo>
                    <a:pt x="432" y="28"/>
                  </a:lnTo>
                  <a:lnTo>
                    <a:pt x="439" y="28"/>
                  </a:lnTo>
                  <a:lnTo>
                    <a:pt x="446" y="21"/>
                  </a:lnTo>
                  <a:lnTo>
                    <a:pt x="454" y="21"/>
                  </a:lnTo>
                  <a:lnTo>
                    <a:pt x="461" y="14"/>
                  </a:lnTo>
                  <a:lnTo>
                    <a:pt x="468" y="14"/>
                  </a:lnTo>
                  <a:lnTo>
                    <a:pt x="475" y="14"/>
                  </a:lnTo>
                  <a:lnTo>
                    <a:pt x="482" y="14"/>
                  </a:lnTo>
                  <a:lnTo>
                    <a:pt x="489" y="7"/>
                  </a:lnTo>
                  <a:lnTo>
                    <a:pt x="496" y="7"/>
                  </a:lnTo>
                  <a:lnTo>
                    <a:pt x="503" y="7"/>
                  </a:lnTo>
                  <a:lnTo>
                    <a:pt x="510" y="7"/>
                  </a:lnTo>
                  <a:lnTo>
                    <a:pt x="517" y="7"/>
                  </a:lnTo>
                  <a:lnTo>
                    <a:pt x="524" y="7"/>
                  </a:lnTo>
                  <a:lnTo>
                    <a:pt x="532" y="7"/>
                  </a:lnTo>
                  <a:lnTo>
                    <a:pt x="539" y="7"/>
                  </a:lnTo>
                  <a:lnTo>
                    <a:pt x="546" y="7"/>
                  </a:lnTo>
                  <a:lnTo>
                    <a:pt x="553" y="14"/>
                  </a:lnTo>
                  <a:lnTo>
                    <a:pt x="560" y="14"/>
                  </a:lnTo>
                  <a:lnTo>
                    <a:pt x="567" y="14"/>
                  </a:lnTo>
                  <a:lnTo>
                    <a:pt x="574" y="14"/>
                  </a:lnTo>
                  <a:lnTo>
                    <a:pt x="581" y="21"/>
                  </a:lnTo>
                  <a:lnTo>
                    <a:pt x="588" y="21"/>
                  </a:lnTo>
                  <a:lnTo>
                    <a:pt x="595" y="21"/>
                  </a:lnTo>
                  <a:lnTo>
                    <a:pt x="602" y="28"/>
                  </a:lnTo>
                  <a:lnTo>
                    <a:pt x="609" y="28"/>
                  </a:lnTo>
                  <a:lnTo>
                    <a:pt x="617" y="35"/>
                  </a:lnTo>
                  <a:lnTo>
                    <a:pt x="624" y="35"/>
                  </a:lnTo>
                  <a:lnTo>
                    <a:pt x="631" y="42"/>
                  </a:lnTo>
                  <a:lnTo>
                    <a:pt x="638" y="42"/>
                  </a:lnTo>
                  <a:lnTo>
                    <a:pt x="645" y="49"/>
                  </a:lnTo>
                  <a:lnTo>
                    <a:pt x="652" y="49"/>
                  </a:lnTo>
                  <a:lnTo>
                    <a:pt x="659" y="56"/>
                  </a:lnTo>
                  <a:lnTo>
                    <a:pt x="666" y="56"/>
                  </a:lnTo>
                  <a:lnTo>
                    <a:pt x="673" y="64"/>
                  </a:lnTo>
                  <a:lnTo>
                    <a:pt x="680" y="64"/>
                  </a:lnTo>
                  <a:lnTo>
                    <a:pt x="695" y="64"/>
                  </a:lnTo>
                  <a:lnTo>
                    <a:pt x="687" y="64"/>
                  </a:lnTo>
                  <a:lnTo>
                    <a:pt x="695" y="64"/>
                  </a:lnTo>
                  <a:lnTo>
                    <a:pt x="702" y="56"/>
                  </a:lnTo>
                  <a:lnTo>
                    <a:pt x="709" y="56"/>
                  </a:lnTo>
                  <a:lnTo>
                    <a:pt x="716" y="49"/>
                  </a:lnTo>
                  <a:lnTo>
                    <a:pt x="723" y="49"/>
                  </a:lnTo>
                  <a:lnTo>
                    <a:pt x="730" y="42"/>
                  </a:lnTo>
                  <a:lnTo>
                    <a:pt x="737" y="42"/>
                  </a:lnTo>
                  <a:lnTo>
                    <a:pt x="744" y="35"/>
                  </a:lnTo>
                  <a:lnTo>
                    <a:pt x="751" y="35"/>
                  </a:lnTo>
                  <a:lnTo>
                    <a:pt x="758" y="28"/>
                  </a:lnTo>
                  <a:lnTo>
                    <a:pt x="765" y="28"/>
                  </a:lnTo>
                  <a:lnTo>
                    <a:pt x="772" y="28"/>
                  </a:lnTo>
                  <a:lnTo>
                    <a:pt x="780" y="21"/>
                  </a:lnTo>
                  <a:lnTo>
                    <a:pt x="787" y="21"/>
                  </a:lnTo>
                  <a:lnTo>
                    <a:pt x="794" y="21"/>
                  </a:lnTo>
                  <a:lnTo>
                    <a:pt x="801" y="21"/>
                  </a:lnTo>
                  <a:lnTo>
                    <a:pt x="808" y="14"/>
                  </a:lnTo>
                  <a:lnTo>
                    <a:pt x="815" y="14"/>
                  </a:lnTo>
                  <a:lnTo>
                    <a:pt x="822" y="14"/>
                  </a:lnTo>
                  <a:lnTo>
                    <a:pt x="829" y="14"/>
                  </a:lnTo>
                  <a:lnTo>
                    <a:pt x="836" y="14"/>
                  </a:lnTo>
                  <a:lnTo>
                    <a:pt x="843" y="14"/>
                  </a:lnTo>
                  <a:lnTo>
                    <a:pt x="850" y="14"/>
                  </a:lnTo>
                  <a:lnTo>
                    <a:pt x="858" y="14"/>
                  </a:lnTo>
                  <a:lnTo>
                    <a:pt x="865" y="14"/>
                  </a:lnTo>
                  <a:lnTo>
                    <a:pt x="872" y="14"/>
                  </a:lnTo>
                  <a:lnTo>
                    <a:pt x="879" y="21"/>
                  </a:lnTo>
                  <a:lnTo>
                    <a:pt x="886" y="21"/>
                  </a:lnTo>
                </a:path>
              </a:pathLst>
            </a:custGeom>
            <a:noFill/>
            <a:ln w="28575" cmpd="sng">
              <a:solidFill>
                <a:srgbClr val="FF00FF"/>
              </a:solidFill>
              <a:prstDash val="solid"/>
              <a:round/>
              <a:headEnd/>
              <a:tailEnd/>
            </a:ln>
          </p:spPr>
          <p:txBody>
            <a:bodyPr/>
            <a:lstStyle/>
            <a:p>
              <a:endParaRPr lang="en-US"/>
            </a:p>
          </p:txBody>
        </p:sp>
        <p:sp>
          <p:nvSpPr>
            <p:cNvPr id="52277" name="Freeform 103"/>
            <p:cNvSpPr>
              <a:spLocks/>
            </p:cNvSpPr>
            <p:nvPr/>
          </p:nvSpPr>
          <p:spPr bwMode="auto">
            <a:xfrm>
              <a:off x="5120" y="2782"/>
              <a:ext cx="120" cy="50"/>
            </a:xfrm>
            <a:custGeom>
              <a:avLst/>
              <a:gdLst>
                <a:gd name="T0" fmla="*/ 0 w 120"/>
                <a:gd name="T1" fmla="*/ 0 h 50"/>
                <a:gd name="T2" fmla="*/ 7 w 120"/>
                <a:gd name="T3" fmla="*/ 0 h 50"/>
                <a:gd name="T4" fmla="*/ 14 w 120"/>
                <a:gd name="T5" fmla="*/ 0 h 50"/>
                <a:gd name="T6" fmla="*/ 21 w 120"/>
                <a:gd name="T7" fmla="*/ 7 h 50"/>
                <a:gd name="T8" fmla="*/ 28 w 120"/>
                <a:gd name="T9" fmla="*/ 7 h 50"/>
                <a:gd name="T10" fmla="*/ 35 w 120"/>
                <a:gd name="T11" fmla="*/ 7 h 50"/>
                <a:gd name="T12" fmla="*/ 42 w 120"/>
                <a:gd name="T13" fmla="*/ 14 h 50"/>
                <a:gd name="T14" fmla="*/ 49 w 120"/>
                <a:gd name="T15" fmla="*/ 14 h 50"/>
                <a:gd name="T16" fmla="*/ 57 w 120"/>
                <a:gd name="T17" fmla="*/ 14 h 50"/>
                <a:gd name="T18" fmla="*/ 64 w 120"/>
                <a:gd name="T19" fmla="*/ 21 h 50"/>
                <a:gd name="T20" fmla="*/ 71 w 120"/>
                <a:gd name="T21" fmla="*/ 21 h 50"/>
                <a:gd name="T22" fmla="*/ 78 w 120"/>
                <a:gd name="T23" fmla="*/ 28 h 50"/>
                <a:gd name="T24" fmla="*/ 85 w 120"/>
                <a:gd name="T25" fmla="*/ 28 h 50"/>
                <a:gd name="T26" fmla="*/ 92 w 120"/>
                <a:gd name="T27" fmla="*/ 35 h 50"/>
                <a:gd name="T28" fmla="*/ 99 w 120"/>
                <a:gd name="T29" fmla="*/ 35 h 50"/>
                <a:gd name="T30" fmla="*/ 106 w 120"/>
                <a:gd name="T31" fmla="*/ 43 h 50"/>
                <a:gd name="T32" fmla="*/ 113 w 120"/>
                <a:gd name="T33" fmla="*/ 43 h 50"/>
                <a:gd name="T34" fmla="*/ 120 w 120"/>
                <a:gd name="T35" fmla="*/ 50 h 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0"/>
                <a:gd name="T55" fmla="*/ 0 h 50"/>
                <a:gd name="T56" fmla="*/ 120 w 120"/>
                <a:gd name="T57" fmla="*/ 50 h 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0" h="50">
                  <a:moveTo>
                    <a:pt x="0" y="0"/>
                  </a:moveTo>
                  <a:lnTo>
                    <a:pt x="7" y="0"/>
                  </a:lnTo>
                  <a:lnTo>
                    <a:pt x="14" y="0"/>
                  </a:lnTo>
                  <a:lnTo>
                    <a:pt x="21" y="7"/>
                  </a:lnTo>
                  <a:lnTo>
                    <a:pt x="28" y="7"/>
                  </a:lnTo>
                  <a:lnTo>
                    <a:pt x="35" y="7"/>
                  </a:lnTo>
                  <a:lnTo>
                    <a:pt x="42" y="14"/>
                  </a:lnTo>
                  <a:lnTo>
                    <a:pt x="49" y="14"/>
                  </a:lnTo>
                  <a:lnTo>
                    <a:pt x="57" y="14"/>
                  </a:lnTo>
                  <a:lnTo>
                    <a:pt x="64" y="21"/>
                  </a:lnTo>
                  <a:lnTo>
                    <a:pt x="71" y="21"/>
                  </a:lnTo>
                  <a:lnTo>
                    <a:pt x="78" y="28"/>
                  </a:lnTo>
                  <a:lnTo>
                    <a:pt x="85" y="28"/>
                  </a:lnTo>
                  <a:lnTo>
                    <a:pt x="92" y="35"/>
                  </a:lnTo>
                  <a:lnTo>
                    <a:pt x="99" y="35"/>
                  </a:lnTo>
                  <a:lnTo>
                    <a:pt x="106" y="43"/>
                  </a:lnTo>
                  <a:lnTo>
                    <a:pt x="113" y="43"/>
                  </a:lnTo>
                  <a:lnTo>
                    <a:pt x="120" y="50"/>
                  </a:lnTo>
                </a:path>
              </a:pathLst>
            </a:custGeom>
            <a:noFill/>
            <a:ln w="28575" cmpd="sng">
              <a:solidFill>
                <a:srgbClr val="FF00FF"/>
              </a:solidFill>
              <a:prstDash val="solid"/>
              <a:round/>
              <a:headEnd/>
              <a:tailEnd/>
            </a:ln>
          </p:spPr>
          <p:txBody>
            <a:bodyPr/>
            <a:lstStyle/>
            <a:p>
              <a:endParaRPr lang="en-US"/>
            </a:p>
          </p:txBody>
        </p:sp>
        <p:sp>
          <p:nvSpPr>
            <p:cNvPr id="52278" name="Freeform 104"/>
            <p:cNvSpPr>
              <a:spLocks/>
            </p:cNvSpPr>
            <p:nvPr/>
          </p:nvSpPr>
          <p:spPr bwMode="auto">
            <a:xfrm>
              <a:off x="436" y="2647"/>
              <a:ext cx="893" cy="185"/>
            </a:xfrm>
            <a:custGeom>
              <a:avLst/>
              <a:gdLst>
                <a:gd name="T0" fmla="*/ 7 w 893"/>
                <a:gd name="T1" fmla="*/ 163 h 185"/>
                <a:gd name="T2" fmla="*/ 28 w 893"/>
                <a:gd name="T3" fmla="*/ 142 h 185"/>
                <a:gd name="T4" fmla="*/ 49 w 893"/>
                <a:gd name="T5" fmla="*/ 128 h 185"/>
                <a:gd name="T6" fmla="*/ 71 w 893"/>
                <a:gd name="T7" fmla="*/ 114 h 185"/>
                <a:gd name="T8" fmla="*/ 92 w 893"/>
                <a:gd name="T9" fmla="*/ 100 h 185"/>
                <a:gd name="T10" fmla="*/ 113 w 893"/>
                <a:gd name="T11" fmla="*/ 93 h 185"/>
                <a:gd name="T12" fmla="*/ 134 w 893"/>
                <a:gd name="T13" fmla="*/ 85 h 185"/>
                <a:gd name="T14" fmla="*/ 156 w 893"/>
                <a:gd name="T15" fmla="*/ 78 h 185"/>
                <a:gd name="T16" fmla="*/ 177 w 893"/>
                <a:gd name="T17" fmla="*/ 85 h 185"/>
                <a:gd name="T18" fmla="*/ 198 w 893"/>
                <a:gd name="T19" fmla="*/ 93 h 185"/>
                <a:gd name="T20" fmla="*/ 219 w 893"/>
                <a:gd name="T21" fmla="*/ 100 h 185"/>
                <a:gd name="T22" fmla="*/ 241 w 893"/>
                <a:gd name="T23" fmla="*/ 114 h 185"/>
                <a:gd name="T24" fmla="*/ 262 w 893"/>
                <a:gd name="T25" fmla="*/ 135 h 185"/>
                <a:gd name="T26" fmla="*/ 283 w 893"/>
                <a:gd name="T27" fmla="*/ 156 h 185"/>
                <a:gd name="T28" fmla="*/ 304 w 893"/>
                <a:gd name="T29" fmla="*/ 178 h 185"/>
                <a:gd name="T30" fmla="*/ 326 w 893"/>
                <a:gd name="T31" fmla="*/ 163 h 185"/>
                <a:gd name="T32" fmla="*/ 347 w 893"/>
                <a:gd name="T33" fmla="*/ 135 h 185"/>
                <a:gd name="T34" fmla="*/ 368 w 893"/>
                <a:gd name="T35" fmla="*/ 114 h 185"/>
                <a:gd name="T36" fmla="*/ 389 w 893"/>
                <a:gd name="T37" fmla="*/ 93 h 185"/>
                <a:gd name="T38" fmla="*/ 411 w 893"/>
                <a:gd name="T39" fmla="*/ 78 h 185"/>
                <a:gd name="T40" fmla="*/ 432 w 893"/>
                <a:gd name="T41" fmla="*/ 64 h 185"/>
                <a:gd name="T42" fmla="*/ 453 w 893"/>
                <a:gd name="T43" fmla="*/ 57 h 185"/>
                <a:gd name="T44" fmla="*/ 474 w 893"/>
                <a:gd name="T45" fmla="*/ 50 h 185"/>
                <a:gd name="T46" fmla="*/ 496 w 893"/>
                <a:gd name="T47" fmla="*/ 57 h 185"/>
                <a:gd name="T48" fmla="*/ 517 w 893"/>
                <a:gd name="T49" fmla="*/ 64 h 185"/>
                <a:gd name="T50" fmla="*/ 538 w 893"/>
                <a:gd name="T51" fmla="*/ 78 h 185"/>
                <a:gd name="T52" fmla="*/ 559 w 893"/>
                <a:gd name="T53" fmla="*/ 93 h 185"/>
                <a:gd name="T54" fmla="*/ 588 w 893"/>
                <a:gd name="T55" fmla="*/ 121 h 185"/>
                <a:gd name="T56" fmla="*/ 602 w 893"/>
                <a:gd name="T57" fmla="*/ 142 h 185"/>
                <a:gd name="T58" fmla="*/ 630 w 893"/>
                <a:gd name="T59" fmla="*/ 178 h 185"/>
                <a:gd name="T60" fmla="*/ 645 w 893"/>
                <a:gd name="T61" fmla="*/ 163 h 185"/>
                <a:gd name="T62" fmla="*/ 666 w 893"/>
                <a:gd name="T63" fmla="*/ 135 h 185"/>
                <a:gd name="T64" fmla="*/ 680 w 893"/>
                <a:gd name="T65" fmla="*/ 107 h 185"/>
                <a:gd name="T66" fmla="*/ 701 w 893"/>
                <a:gd name="T67" fmla="*/ 78 h 185"/>
                <a:gd name="T68" fmla="*/ 722 w 893"/>
                <a:gd name="T69" fmla="*/ 50 h 185"/>
                <a:gd name="T70" fmla="*/ 744 w 893"/>
                <a:gd name="T71" fmla="*/ 29 h 185"/>
                <a:gd name="T72" fmla="*/ 765 w 893"/>
                <a:gd name="T73" fmla="*/ 15 h 185"/>
                <a:gd name="T74" fmla="*/ 786 w 893"/>
                <a:gd name="T75" fmla="*/ 0 h 185"/>
                <a:gd name="T76" fmla="*/ 808 w 893"/>
                <a:gd name="T77" fmla="*/ 0 h 185"/>
                <a:gd name="T78" fmla="*/ 829 w 893"/>
                <a:gd name="T79" fmla="*/ 8 h 185"/>
                <a:gd name="T80" fmla="*/ 850 w 893"/>
                <a:gd name="T81" fmla="*/ 22 h 185"/>
                <a:gd name="T82" fmla="*/ 871 w 893"/>
                <a:gd name="T83" fmla="*/ 43 h 1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93"/>
                <a:gd name="T127" fmla="*/ 0 h 185"/>
                <a:gd name="T128" fmla="*/ 893 w 893"/>
                <a:gd name="T129" fmla="*/ 185 h 18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93" h="185">
                  <a:moveTo>
                    <a:pt x="0" y="178"/>
                  </a:moveTo>
                  <a:lnTo>
                    <a:pt x="0" y="170"/>
                  </a:lnTo>
                  <a:lnTo>
                    <a:pt x="7" y="163"/>
                  </a:lnTo>
                  <a:lnTo>
                    <a:pt x="14" y="156"/>
                  </a:lnTo>
                  <a:lnTo>
                    <a:pt x="21" y="149"/>
                  </a:lnTo>
                  <a:lnTo>
                    <a:pt x="28" y="142"/>
                  </a:lnTo>
                  <a:lnTo>
                    <a:pt x="35" y="135"/>
                  </a:lnTo>
                  <a:lnTo>
                    <a:pt x="42" y="135"/>
                  </a:lnTo>
                  <a:lnTo>
                    <a:pt x="49" y="128"/>
                  </a:lnTo>
                  <a:lnTo>
                    <a:pt x="56" y="121"/>
                  </a:lnTo>
                  <a:lnTo>
                    <a:pt x="63" y="114"/>
                  </a:lnTo>
                  <a:lnTo>
                    <a:pt x="71" y="114"/>
                  </a:lnTo>
                  <a:lnTo>
                    <a:pt x="78" y="107"/>
                  </a:lnTo>
                  <a:lnTo>
                    <a:pt x="85" y="100"/>
                  </a:lnTo>
                  <a:lnTo>
                    <a:pt x="92" y="100"/>
                  </a:lnTo>
                  <a:lnTo>
                    <a:pt x="99" y="93"/>
                  </a:lnTo>
                  <a:lnTo>
                    <a:pt x="106" y="93"/>
                  </a:lnTo>
                  <a:lnTo>
                    <a:pt x="113" y="93"/>
                  </a:lnTo>
                  <a:lnTo>
                    <a:pt x="120" y="85"/>
                  </a:lnTo>
                  <a:lnTo>
                    <a:pt x="127" y="85"/>
                  </a:lnTo>
                  <a:lnTo>
                    <a:pt x="134" y="85"/>
                  </a:lnTo>
                  <a:lnTo>
                    <a:pt x="141" y="85"/>
                  </a:lnTo>
                  <a:lnTo>
                    <a:pt x="148" y="78"/>
                  </a:lnTo>
                  <a:lnTo>
                    <a:pt x="156" y="78"/>
                  </a:lnTo>
                  <a:lnTo>
                    <a:pt x="163" y="85"/>
                  </a:lnTo>
                  <a:lnTo>
                    <a:pt x="170" y="85"/>
                  </a:lnTo>
                  <a:lnTo>
                    <a:pt x="177" y="85"/>
                  </a:lnTo>
                  <a:lnTo>
                    <a:pt x="184" y="85"/>
                  </a:lnTo>
                  <a:lnTo>
                    <a:pt x="191" y="85"/>
                  </a:lnTo>
                  <a:lnTo>
                    <a:pt x="198" y="93"/>
                  </a:lnTo>
                  <a:lnTo>
                    <a:pt x="205" y="93"/>
                  </a:lnTo>
                  <a:lnTo>
                    <a:pt x="212" y="100"/>
                  </a:lnTo>
                  <a:lnTo>
                    <a:pt x="219" y="100"/>
                  </a:lnTo>
                  <a:lnTo>
                    <a:pt x="226" y="107"/>
                  </a:lnTo>
                  <a:lnTo>
                    <a:pt x="234" y="114"/>
                  </a:lnTo>
                  <a:lnTo>
                    <a:pt x="241" y="114"/>
                  </a:lnTo>
                  <a:lnTo>
                    <a:pt x="248" y="121"/>
                  </a:lnTo>
                  <a:lnTo>
                    <a:pt x="255" y="128"/>
                  </a:lnTo>
                  <a:lnTo>
                    <a:pt x="262" y="135"/>
                  </a:lnTo>
                  <a:lnTo>
                    <a:pt x="269" y="142"/>
                  </a:lnTo>
                  <a:lnTo>
                    <a:pt x="276" y="149"/>
                  </a:lnTo>
                  <a:lnTo>
                    <a:pt x="283" y="156"/>
                  </a:lnTo>
                  <a:lnTo>
                    <a:pt x="290" y="163"/>
                  </a:lnTo>
                  <a:lnTo>
                    <a:pt x="297" y="170"/>
                  </a:lnTo>
                  <a:lnTo>
                    <a:pt x="304" y="178"/>
                  </a:lnTo>
                  <a:lnTo>
                    <a:pt x="319" y="178"/>
                  </a:lnTo>
                  <a:lnTo>
                    <a:pt x="319" y="170"/>
                  </a:lnTo>
                  <a:lnTo>
                    <a:pt x="326" y="163"/>
                  </a:lnTo>
                  <a:lnTo>
                    <a:pt x="340" y="149"/>
                  </a:lnTo>
                  <a:lnTo>
                    <a:pt x="340" y="142"/>
                  </a:lnTo>
                  <a:lnTo>
                    <a:pt x="347" y="135"/>
                  </a:lnTo>
                  <a:lnTo>
                    <a:pt x="354" y="128"/>
                  </a:lnTo>
                  <a:lnTo>
                    <a:pt x="361" y="121"/>
                  </a:lnTo>
                  <a:lnTo>
                    <a:pt x="368" y="114"/>
                  </a:lnTo>
                  <a:lnTo>
                    <a:pt x="375" y="107"/>
                  </a:lnTo>
                  <a:lnTo>
                    <a:pt x="382" y="100"/>
                  </a:lnTo>
                  <a:lnTo>
                    <a:pt x="389" y="93"/>
                  </a:lnTo>
                  <a:lnTo>
                    <a:pt x="396" y="85"/>
                  </a:lnTo>
                  <a:lnTo>
                    <a:pt x="404" y="85"/>
                  </a:lnTo>
                  <a:lnTo>
                    <a:pt x="411" y="78"/>
                  </a:lnTo>
                  <a:lnTo>
                    <a:pt x="418" y="71"/>
                  </a:lnTo>
                  <a:lnTo>
                    <a:pt x="425" y="71"/>
                  </a:lnTo>
                  <a:lnTo>
                    <a:pt x="432" y="64"/>
                  </a:lnTo>
                  <a:lnTo>
                    <a:pt x="439" y="64"/>
                  </a:lnTo>
                  <a:lnTo>
                    <a:pt x="446" y="57"/>
                  </a:lnTo>
                  <a:lnTo>
                    <a:pt x="453" y="57"/>
                  </a:lnTo>
                  <a:lnTo>
                    <a:pt x="460" y="57"/>
                  </a:lnTo>
                  <a:lnTo>
                    <a:pt x="467" y="50"/>
                  </a:lnTo>
                  <a:lnTo>
                    <a:pt x="474" y="50"/>
                  </a:lnTo>
                  <a:lnTo>
                    <a:pt x="482" y="50"/>
                  </a:lnTo>
                  <a:lnTo>
                    <a:pt x="489" y="57"/>
                  </a:lnTo>
                  <a:lnTo>
                    <a:pt x="496" y="57"/>
                  </a:lnTo>
                  <a:lnTo>
                    <a:pt x="503" y="57"/>
                  </a:lnTo>
                  <a:lnTo>
                    <a:pt x="510" y="57"/>
                  </a:lnTo>
                  <a:lnTo>
                    <a:pt x="517" y="64"/>
                  </a:lnTo>
                  <a:lnTo>
                    <a:pt x="524" y="64"/>
                  </a:lnTo>
                  <a:lnTo>
                    <a:pt x="531" y="71"/>
                  </a:lnTo>
                  <a:lnTo>
                    <a:pt x="538" y="78"/>
                  </a:lnTo>
                  <a:lnTo>
                    <a:pt x="545" y="85"/>
                  </a:lnTo>
                  <a:lnTo>
                    <a:pt x="552" y="85"/>
                  </a:lnTo>
                  <a:lnTo>
                    <a:pt x="559" y="93"/>
                  </a:lnTo>
                  <a:lnTo>
                    <a:pt x="567" y="100"/>
                  </a:lnTo>
                  <a:lnTo>
                    <a:pt x="574" y="107"/>
                  </a:lnTo>
                  <a:lnTo>
                    <a:pt x="588" y="121"/>
                  </a:lnTo>
                  <a:lnTo>
                    <a:pt x="588" y="128"/>
                  </a:lnTo>
                  <a:lnTo>
                    <a:pt x="595" y="135"/>
                  </a:lnTo>
                  <a:lnTo>
                    <a:pt x="602" y="142"/>
                  </a:lnTo>
                  <a:lnTo>
                    <a:pt x="616" y="156"/>
                  </a:lnTo>
                  <a:lnTo>
                    <a:pt x="616" y="163"/>
                  </a:lnTo>
                  <a:lnTo>
                    <a:pt x="630" y="178"/>
                  </a:lnTo>
                  <a:lnTo>
                    <a:pt x="630" y="185"/>
                  </a:lnTo>
                  <a:lnTo>
                    <a:pt x="630" y="178"/>
                  </a:lnTo>
                  <a:lnTo>
                    <a:pt x="645" y="163"/>
                  </a:lnTo>
                  <a:lnTo>
                    <a:pt x="645" y="156"/>
                  </a:lnTo>
                  <a:lnTo>
                    <a:pt x="652" y="149"/>
                  </a:lnTo>
                  <a:lnTo>
                    <a:pt x="666" y="135"/>
                  </a:lnTo>
                  <a:lnTo>
                    <a:pt x="666" y="128"/>
                  </a:lnTo>
                  <a:lnTo>
                    <a:pt x="680" y="114"/>
                  </a:lnTo>
                  <a:lnTo>
                    <a:pt x="680" y="107"/>
                  </a:lnTo>
                  <a:lnTo>
                    <a:pt x="694" y="93"/>
                  </a:lnTo>
                  <a:lnTo>
                    <a:pt x="694" y="85"/>
                  </a:lnTo>
                  <a:lnTo>
                    <a:pt x="701" y="78"/>
                  </a:lnTo>
                  <a:lnTo>
                    <a:pt x="715" y="64"/>
                  </a:lnTo>
                  <a:lnTo>
                    <a:pt x="715" y="57"/>
                  </a:lnTo>
                  <a:lnTo>
                    <a:pt x="722" y="50"/>
                  </a:lnTo>
                  <a:lnTo>
                    <a:pt x="730" y="43"/>
                  </a:lnTo>
                  <a:lnTo>
                    <a:pt x="737" y="36"/>
                  </a:lnTo>
                  <a:lnTo>
                    <a:pt x="744" y="29"/>
                  </a:lnTo>
                  <a:lnTo>
                    <a:pt x="751" y="22"/>
                  </a:lnTo>
                  <a:lnTo>
                    <a:pt x="758" y="15"/>
                  </a:lnTo>
                  <a:lnTo>
                    <a:pt x="765" y="15"/>
                  </a:lnTo>
                  <a:lnTo>
                    <a:pt x="772" y="8"/>
                  </a:lnTo>
                  <a:lnTo>
                    <a:pt x="779" y="8"/>
                  </a:lnTo>
                  <a:lnTo>
                    <a:pt x="786" y="0"/>
                  </a:lnTo>
                  <a:lnTo>
                    <a:pt x="793" y="0"/>
                  </a:lnTo>
                  <a:lnTo>
                    <a:pt x="800" y="0"/>
                  </a:lnTo>
                  <a:lnTo>
                    <a:pt x="808" y="0"/>
                  </a:lnTo>
                  <a:lnTo>
                    <a:pt x="815" y="0"/>
                  </a:lnTo>
                  <a:lnTo>
                    <a:pt x="822" y="8"/>
                  </a:lnTo>
                  <a:lnTo>
                    <a:pt x="829" y="8"/>
                  </a:lnTo>
                  <a:lnTo>
                    <a:pt x="836" y="15"/>
                  </a:lnTo>
                  <a:lnTo>
                    <a:pt x="843" y="15"/>
                  </a:lnTo>
                  <a:lnTo>
                    <a:pt x="850" y="22"/>
                  </a:lnTo>
                  <a:lnTo>
                    <a:pt x="857" y="29"/>
                  </a:lnTo>
                  <a:lnTo>
                    <a:pt x="864" y="36"/>
                  </a:lnTo>
                  <a:lnTo>
                    <a:pt x="871" y="43"/>
                  </a:lnTo>
                  <a:lnTo>
                    <a:pt x="878" y="50"/>
                  </a:lnTo>
                  <a:lnTo>
                    <a:pt x="893" y="64"/>
                  </a:lnTo>
                </a:path>
              </a:pathLst>
            </a:custGeom>
            <a:noFill/>
            <a:ln w="28575" cmpd="sng">
              <a:solidFill>
                <a:srgbClr val="00FFFF"/>
              </a:solidFill>
              <a:prstDash val="solid"/>
              <a:round/>
              <a:headEnd/>
              <a:tailEnd/>
            </a:ln>
          </p:spPr>
          <p:txBody>
            <a:bodyPr/>
            <a:lstStyle/>
            <a:p>
              <a:endParaRPr lang="en-US"/>
            </a:p>
          </p:txBody>
        </p:sp>
        <p:sp>
          <p:nvSpPr>
            <p:cNvPr id="52279" name="Freeform 105"/>
            <p:cNvSpPr>
              <a:spLocks/>
            </p:cNvSpPr>
            <p:nvPr/>
          </p:nvSpPr>
          <p:spPr bwMode="auto">
            <a:xfrm>
              <a:off x="1329" y="1641"/>
              <a:ext cx="602" cy="1191"/>
            </a:xfrm>
            <a:custGeom>
              <a:avLst/>
              <a:gdLst>
                <a:gd name="T0" fmla="*/ 14 w 602"/>
                <a:gd name="T1" fmla="*/ 1091 h 1191"/>
                <a:gd name="T2" fmla="*/ 35 w 602"/>
                <a:gd name="T3" fmla="*/ 1127 h 1191"/>
                <a:gd name="T4" fmla="*/ 49 w 602"/>
                <a:gd name="T5" fmla="*/ 1169 h 1191"/>
                <a:gd name="T6" fmla="*/ 56 w 602"/>
                <a:gd name="T7" fmla="*/ 1184 h 1191"/>
                <a:gd name="T8" fmla="*/ 85 w 602"/>
                <a:gd name="T9" fmla="*/ 1141 h 1191"/>
                <a:gd name="T10" fmla="*/ 99 w 602"/>
                <a:gd name="T11" fmla="*/ 1091 h 1191"/>
                <a:gd name="T12" fmla="*/ 120 w 602"/>
                <a:gd name="T13" fmla="*/ 1056 h 1191"/>
                <a:gd name="T14" fmla="*/ 134 w 602"/>
                <a:gd name="T15" fmla="*/ 1014 h 1191"/>
                <a:gd name="T16" fmla="*/ 163 w 602"/>
                <a:gd name="T17" fmla="*/ 971 h 1191"/>
                <a:gd name="T18" fmla="*/ 177 w 602"/>
                <a:gd name="T19" fmla="*/ 936 h 1191"/>
                <a:gd name="T20" fmla="*/ 198 w 602"/>
                <a:gd name="T21" fmla="*/ 907 h 1191"/>
                <a:gd name="T22" fmla="*/ 219 w 602"/>
                <a:gd name="T23" fmla="*/ 886 h 1191"/>
                <a:gd name="T24" fmla="*/ 240 w 602"/>
                <a:gd name="T25" fmla="*/ 879 h 1191"/>
                <a:gd name="T26" fmla="*/ 262 w 602"/>
                <a:gd name="T27" fmla="*/ 893 h 1191"/>
                <a:gd name="T28" fmla="*/ 290 w 602"/>
                <a:gd name="T29" fmla="*/ 914 h 1191"/>
                <a:gd name="T30" fmla="*/ 304 w 602"/>
                <a:gd name="T31" fmla="*/ 950 h 1191"/>
                <a:gd name="T32" fmla="*/ 333 w 602"/>
                <a:gd name="T33" fmla="*/ 999 h 1191"/>
                <a:gd name="T34" fmla="*/ 340 w 602"/>
                <a:gd name="T35" fmla="*/ 1042 h 1191"/>
                <a:gd name="T36" fmla="*/ 354 w 602"/>
                <a:gd name="T37" fmla="*/ 1077 h 1191"/>
                <a:gd name="T38" fmla="*/ 361 w 602"/>
                <a:gd name="T39" fmla="*/ 1120 h 1191"/>
                <a:gd name="T40" fmla="*/ 375 w 602"/>
                <a:gd name="T41" fmla="*/ 1155 h 1191"/>
                <a:gd name="T42" fmla="*/ 382 w 602"/>
                <a:gd name="T43" fmla="*/ 1191 h 1191"/>
                <a:gd name="T44" fmla="*/ 389 w 602"/>
                <a:gd name="T45" fmla="*/ 1134 h 1191"/>
                <a:gd name="T46" fmla="*/ 403 w 602"/>
                <a:gd name="T47" fmla="*/ 1091 h 1191"/>
                <a:gd name="T48" fmla="*/ 411 w 602"/>
                <a:gd name="T49" fmla="*/ 1028 h 1191"/>
                <a:gd name="T50" fmla="*/ 425 w 602"/>
                <a:gd name="T51" fmla="*/ 985 h 1191"/>
                <a:gd name="T52" fmla="*/ 432 w 602"/>
                <a:gd name="T53" fmla="*/ 914 h 1191"/>
                <a:gd name="T54" fmla="*/ 446 w 602"/>
                <a:gd name="T55" fmla="*/ 865 h 1191"/>
                <a:gd name="T56" fmla="*/ 453 w 602"/>
                <a:gd name="T57" fmla="*/ 787 h 1191"/>
                <a:gd name="T58" fmla="*/ 467 w 602"/>
                <a:gd name="T59" fmla="*/ 744 h 1191"/>
                <a:gd name="T60" fmla="*/ 474 w 602"/>
                <a:gd name="T61" fmla="*/ 666 h 1191"/>
                <a:gd name="T62" fmla="*/ 489 w 602"/>
                <a:gd name="T63" fmla="*/ 617 h 1191"/>
                <a:gd name="T64" fmla="*/ 496 w 602"/>
                <a:gd name="T65" fmla="*/ 539 h 1191"/>
                <a:gd name="T66" fmla="*/ 510 w 602"/>
                <a:gd name="T67" fmla="*/ 489 h 1191"/>
                <a:gd name="T68" fmla="*/ 517 w 602"/>
                <a:gd name="T69" fmla="*/ 411 h 1191"/>
                <a:gd name="T70" fmla="*/ 531 w 602"/>
                <a:gd name="T71" fmla="*/ 362 h 1191"/>
                <a:gd name="T72" fmla="*/ 538 w 602"/>
                <a:gd name="T73" fmla="*/ 291 h 1191"/>
                <a:gd name="T74" fmla="*/ 552 w 602"/>
                <a:gd name="T75" fmla="*/ 241 h 1191"/>
                <a:gd name="T76" fmla="*/ 559 w 602"/>
                <a:gd name="T77" fmla="*/ 177 h 1191"/>
                <a:gd name="T78" fmla="*/ 574 w 602"/>
                <a:gd name="T79" fmla="*/ 135 h 1191"/>
                <a:gd name="T80" fmla="*/ 581 w 602"/>
                <a:gd name="T81" fmla="*/ 71 h 1191"/>
                <a:gd name="T82" fmla="*/ 595 w 602"/>
                <a:gd name="T83" fmla="*/ 36 h 119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02"/>
                <a:gd name="T127" fmla="*/ 0 h 1191"/>
                <a:gd name="T128" fmla="*/ 602 w 602"/>
                <a:gd name="T129" fmla="*/ 1191 h 119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02" h="1191">
                  <a:moveTo>
                    <a:pt x="0" y="1070"/>
                  </a:moveTo>
                  <a:lnTo>
                    <a:pt x="0" y="1077"/>
                  </a:lnTo>
                  <a:lnTo>
                    <a:pt x="14" y="1091"/>
                  </a:lnTo>
                  <a:lnTo>
                    <a:pt x="14" y="1106"/>
                  </a:lnTo>
                  <a:lnTo>
                    <a:pt x="21" y="1113"/>
                  </a:lnTo>
                  <a:lnTo>
                    <a:pt x="35" y="1127"/>
                  </a:lnTo>
                  <a:lnTo>
                    <a:pt x="35" y="1141"/>
                  </a:lnTo>
                  <a:lnTo>
                    <a:pt x="49" y="1155"/>
                  </a:lnTo>
                  <a:lnTo>
                    <a:pt x="49" y="1169"/>
                  </a:lnTo>
                  <a:lnTo>
                    <a:pt x="56" y="1176"/>
                  </a:lnTo>
                  <a:lnTo>
                    <a:pt x="56" y="1191"/>
                  </a:lnTo>
                  <a:lnTo>
                    <a:pt x="56" y="1184"/>
                  </a:lnTo>
                  <a:lnTo>
                    <a:pt x="70" y="1169"/>
                  </a:lnTo>
                  <a:lnTo>
                    <a:pt x="70" y="1155"/>
                  </a:lnTo>
                  <a:lnTo>
                    <a:pt x="85" y="1141"/>
                  </a:lnTo>
                  <a:lnTo>
                    <a:pt x="85" y="1120"/>
                  </a:lnTo>
                  <a:lnTo>
                    <a:pt x="99" y="1106"/>
                  </a:lnTo>
                  <a:lnTo>
                    <a:pt x="99" y="1091"/>
                  </a:lnTo>
                  <a:lnTo>
                    <a:pt x="106" y="1084"/>
                  </a:lnTo>
                  <a:lnTo>
                    <a:pt x="106" y="1070"/>
                  </a:lnTo>
                  <a:lnTo>
                    <a:pt x="120" y="1056"/>
                  </a:lnTo>
                  <a:lnTo>
                    <a:pt x="120" y="1042"/>
                  </a:lnTo>
                  <a:lnTo>
                    <a:pt x="134" y="1028"/>
                  </a:lnTo>
                  <a:lnTo>
                    <a:pt x="134" y="1014"/>
                  </a:lnTo>
                  <a:lnTo>
                    <a:pt x="148" y="999"/>
                  </a:lnTo>
                  <a:lnTo>
                    <a:pt x="148" y="985"/>
                  </a:lnTo>
                  <a:lnTo>
                    <a:pt x="163" y="971"/>
                  </a:lnTo>
                  <a:lnTo>
                    <a:pt x="163" y="957"/>
                  </a:lnTo>
                  <a:lnTo>
                    <a:pt x="177" y="943"/>
                  </a:lnTo>
                  <a:lnTo>
                    <a:pt x="177" y="936"/>
                  </a:lnTo>
                  <a:lnTo>
                    <a:pt x="191" y="921"/>
                  </a:lnTo>
                  <a:lnTo>
                    <a:pt x="191" y="914"/>
                  </a:lnTo>
                  <a:lnTo>
                    <a:pt x="198" y="907"/>
                  </a:lnTo>
                  <a:lnTo>
                    <a:pt x="205" y="900"/>
                  </a:lnTo>
                  <a:lnTo>
                    <a:pt x="212" y="893"/>
                  </a:lnTo>
                  <a:lnTo>
                    <a:pt x="219" y="886"/>
                  </a:lnTo>
                  <a:lnTo>
                    <a:pt x="226" y="886"/>
                  </a:lnTo>
                  <a:lnTo>
                    <a:pt x="233" y="886"/>
                  </a:lnTo>
                  <a:lnTo>
                    <a:pt x="240" y="879"/>
                  </a:lnTo>
                  <a:lnTo>
                    <a:pt x="248" y="886"/>
                  </a:lnTo>
                  <a:lnTo>
                    <a:pt x="255" y="886"/>
                  </a:lnTo>
                  <a:lnTo>
                    <a:pt x="262" y="893"/>
                  </a:lnTo>
                  <a:lnTo>
                    <a:pt x="269" y="893"/>
                  </a:lnTo>
                  <a:lnTo>
                    <a:pt x="276" y="900"/>
                  </a:lnTo>
                  <a:lnTo>
                    <a:pt x="290" y="914"/>
                  </a:lnTo>
                  <a:lnTo>
                    <a:pt x="290" y="921"/>
                  </a:lnTo>
                  <a:lnTo>
                    <a:pt x="304" y="936"/>
                  </a:lnTo>
                  <a:lnTo>
                    <a:pt x="304" y="950"/>
                  </a:lnTo>
                  <a:lnTo>
                    <a:pt x="318" y="964"/>
                  </a:lnTo>
                  <a:lnTo>
                    <a:pt x="318" y="985"/>
                  </a:lnTo>
                  <a:lnTo>
                    <a:pt x="333" y="999"/>
                  </a:lnTo>
                  <a:lnTo>
                    <a:pt x="333" y="1021"/>
                  </a:lnTo>
                  <a:lnTo>
                    <a:pt x="340" y="1028"/>
                  </a:lnTo>
                  <a:lnTo>
                    <a:pt x="340" y="1042"/>
                  </a:lnTo>
                  <a:lnTo>
                    <a:pt x="347" y="1049"/>
                  </a:lnTo>
                  <a:lnTo>
                    <a:pt x="347" y="1070"/>
                  </a:lnTo>
                  <a:lnTo>
                    <a:pt x="354" y="1077"/>
                  </a:lnTo>
                  <a:lnTo>
                    <a:pt x="354" y="1091"/>
                  </a:lnTo>
                  <a:lnTo>
                    <a:pt x="361" y="1099"/>
                  </a:lnTo>
                  <a:lnTo>
                    <a:pt x="361" y="1120"/>
                  </a:lnTo>
                  <a:lnTo>
                    <a:pt x="368" y="1127"/>
                  </a:lnTo>
                  <a:lnTo>
                    <a:pt x="368" y="1148"/>
                  </a:lnTo>
                  <a:lnTo>
                    <a:pt x="375" y="1155"/>
                  </a:lnTo>
                  <a:lnTo>
                    <a:pt x="375" y="1176"/>
                  </a:lnTo>
                  <a:lnTo>
                    <a:pt x="382" y="1184"/>
                  </a:lnTo>
                  <a:lnTo>
                    <a:pt x="382" y="1191"/>
                  </a:lnTo>
                  <a:lnTo>
                    <a:pt x="382" y="1162"/>
                  </a:lnTo>
                  <a:lnTo>
                    <a:pt x="389" y="1155"/>
                  </a:lnTo>
                  <a:lnTo>
                    <a:pt x="389" y="1134"/>
                  </a:lnTo>
                  <a:lnTo>
                    <a:pt x="396" y="1127"/>
                  </a:lnTo>
                  <a:lnTo>
                    <a:pt x="396" y="1099"/>
                  </a:lnTo>
                  <a:lnTo>
                    <a:pt x="403" y="1091"/>
                  </a:lnTo>
                  <a:lnTo>
                    <a:pt x="403" y="1063"/>
                  </a:lnTo>
                  <a:lnTo>
                    <a:pt x="411" y="1056"/>
                  </a:lnTo>
                  <a:lnTo>
                    <a:pt x="411" y="1028"/>
                  </a:lnTo>
                  <a:lnTo>
                    <a:pt x="418" y="1021"/>
                  </a:lnTo>
                  <a:lnTo>
                    <a:pt x="418" y="992"/>
                  </a:lnTo>
                  <a:lnTo>
                    <a:pt x="425" y="985"/>
                  </a:lnTo>
                  <a:lnTo>
                    <a:pt x="425" y="950"/>
                  </a:lnTo>
                  <a:lnTo>
                    <a:pt x="432" y="943"/>
                  </a:lnTo>
                  <a:lnTo>
                    <a:pt x="432" y="914"/>
                  </a:lnTo>
                  <a:lnTo>
                    <a:pt x="439" y="907"/>
                  </a:lnTo>
                  <a:lnTo>
                    <a:pt x="439" y="872"/>
                  </a:lnTo>
                  <a:lnTo>
                    <a:pt x="446" y="865"/>
                  </a:lnTo>
                  <a:lnTo>
                    <a:pt x="446" y="829"/>
                  </a:lnTo>
                  <a:lnTo>
                    <a:pt x="453" y="822"/>
                  </a:lnTo>
                  <a:lnTo>
                    <a:pt x="453" y="787"/>
                  </a:lnTo>
                  <a:lnTo>
                    <a:pt x="460" y="780"/>
                  </a:lnTo>
                  <a:lnTo>
                    <a:pt x="460" y="751"/>
                  </a:lnTo>
                  <a:lnTo>
                    <a:pt x="467" y="744"/>
                  </a:lnTo>
                  <a:lnTo>
                    <a:pt x="467" y="709"/>
                  </a:lnTo>
                  <a:lnTo>
                    <a:pt x="474" y="702"/>
                  </a:lnTo>
                  <a:lnTo>
                    <a:pt x="474" y="666"/>
                  </a:lnTo>
                  <a:lnTo>
                    <a:pt x="481" y="659"/>
                  </a:lnTo>
                  <a:lnTo>
                    <a:pt x="481" y="624"/>
                  </a:lnTo>
                  <a:lnTo>
                    <a:pt x="489" y="617"/>
                  </a:lnTo>
                  <a:lnTo>
                    <a:pt x="489" y="581"/>
                  </a:lnTo>
                  <a:lnTo>
                    <a:pt x="496" y="574"/>
                  </a:lnTo>
                  <a:lnTo>
                    <a:pt x="496" y="539"/>
                  </a:lnTo>
                  <a:lnTo>
                    <a:pt x="503" y="532"/>
                  </a:lnTo>
                  <a:lnTo>
                    <a:pt x="503" y="496"/>
                  </a:lnTo>
                  <a:lnTo>
                    <a:pt x="510" y="489"/>
                  </a:lnTo>
                  <a:lnTo>
                    <a:pt x="510" y="454"/>
                  </a:lnTo>
                  <a:lnTo>
                    <a:pt x="517" y="447"/>
                  </a:lnTo>
                  <a:lnTo>
                    <a:pt x="517" y="411"/>
                  </a:lnTo>
                  <a:lnTo>
                    <a:pt x="524" y="404"/>
                  </a:lnTo>
                  <a:lnTo>
                    <a:pt x="524" y="369"/>
                  </a:lnTo>
                  <a:lnTo>
                    <a:pt x="531" y="362"/>
                  </a:lnTo>
                  <a:lnTo>
                    <a:pt x="531" y="333"/>
                  </a:lnTo>
                  <a:lnTo>
                    <a:pt x="538" y="326"/>
                  </a:lnTo>
                  <a:lnTo>
                    <a:pt x="538" y="291"/>
                  </a:lnTo>
                  <a:lnTo>
                    <a:pt x="545" y="284"/>
                  </a:lnTo>
                  <a:lnTo>
                    <a:pt x="545" y="248"/>
                  </a:lnTo>
                  <a:lnTo>
                    <a:pt x="552" y="241"/>
                  </a:lnTo>
                  <a:lnTo>
                    <a:pt x="552" y="213"/>
                  </a:lnTo>
                  <a:lnTo>
                    <a:pt x="559" y="206"/>
                  </a:lnTo>
                  <a:lnTo>
                    <a:pt x="559" y="177"/>
                  </a:lnTo>
                  <a:lnTo>
                    <a:pt x="566" y="170"/>
                  </a:lnTo>
                  <a:lnTo>
                    <a:pt x="566" y="142"/>
                  </a:lnTo>
                  <a:lnTo>
                    <a:pt x="574" y="135"/>
                  </a:lnTo>
                  <a:lnTo>
                    <a:pt x="574" y="106"/>
                  </a:lnTo>
                  <a:lnTo>
                    <a:pt x="581" y="99"/>
                  </a:lnTo>
                  <a:lnTo>
                    <a:pt x="581" y="71"/>
                  </a:lnTo>
                  <a:lnTo>
                    <a:pt x="588" y="64"/>
                  </a:lnTo>
                  <a:lnTo>
                    <a:pt x="588" y="43"/>
                  </a:lnTo>
                  <a:lnTo>
                    <a:pt x="595" y="36"/>
                  </a:lnTo>
                  <a:lnTo>
                    <a:pt x="595" y="7"/>
                  </a:lnTo>
                  <a:lnTo>
                    <a:pt x="602" y="0"/>
                  </a:lnTo>
                </a:path>
              </a:pathLst>
            </a:custGeom>
            <a:noFill/>
            <a:ln w="28575" cmpd="sng">
              <a:solidFill>
                <a:srgbClr val="00FFFF"/>
              </a:solidFill>
              <a:prstDash val="solid"/>
              <a:round/>
              <a:headEnd/>
              <a:tailEnd/>
            </a:ln>
          </p:spPr>
          <p:txBody>
            <a:bodyPr/>
            <a:lstStyle/>
            <a:p>
              <a:endParaRPr lang="en-US"/>
            </a:p>
          </p:txBody>
        </p:sp>
        <p:sp>
          <p:nvSpPr>
            <p:cNvPr id="52280" name="Freeform 106"/>
            <p:cNvSpPr>
              <a:spLocks/>
            </p:cNvSpPr>
            <p:nvPr/>
          </p:nvSpPr>
          <p:spPr bwMode="auto">
            <a:xfrm>
              <a:off x="1931" y="1429"/>
              <a:ext cx="524" cy="1403"/>
            </a:xfrm>
            <a:custGeom>
              <a:avLst/>
              <a:gdLst>
                <a:gd name="T0" fmla="*/ 7 w 524"/>
                <a:gd name="T1" fmla="*/ 184 h 1403"/>
                <a:gd name="T2" fmla="*/ 14 w 524"/>
                <a:gd name="T3" fmla="*/ 141 h 1403"/>
                <a:gd name="T4" fmla="*/ 28 w 524"/>
                <a:gd name="T5" fmla="*/ 113 h 1403"/>
                <a:gd name="T6" fmla="*/ 35 w 524"/>
                <a:gd name="T7" fmla="*/ 78 h 1403"/>
                <a:gd name="T8" fmla="*/ 57 w 524"/>
                <a:gd name="T9" fmla="*/ 42 h 1403"/>
                <a:gd name="T10" fmla="*/ 71 w 524"/>
                <a:gd name="T11" fmla="*/ 14 h 1403"/>
                <a:gd name="T12" fmla="*/ 92 w 524"/>
                <a:gd name="T13" fmla="*/ 0 h 1403"/>
                <a:gd name="T14" fmla="*/ 113 w 524"/>
                <a:gd name="T15" fmla="*/ 0 h 1403"/>
                <a:gd name="T16" fmla="*/ 135 w 524"/>
                <a:gd name="T17" fmla="*/ 28 h 1403"/>
                <a:gd name="T18" fmla="*/ 156 w 524"/>
                <a:gd name="T19" fmla="*/ 63 h 1403"/>
                <a:gd name="T20" fmla="*/ 170 w 524"/>
                <a:gd name="T21" fmla="*/ 113 h 1403"/>
                <a:gd name="T22" fmla="*/ 184 w 524"/>
                <a:gd name="T23" fmla="*/ 148 h 1403"/>
                <a:gd name="T24" fmla="*/ 191 w 524"/>
                <a:gd name="T25" fmla="*/ 191 h 1403"/>
                <a:gd name="T26" fmla="*/ 205 w 524"/>
                <a:gd name="T27" fmla="*/ 226 h 1403"/>
                <a:gd name="T28" fmla="*/ 213 w 524"/>
                <a:gd name="T29" fmla="*/ 283 h 1403"/>
                <a:gd name="T30" fmla="*/ 227 w 524"/>
                <a:gd name="T31" fmla="*/ 318 h 1403"/>
                <a:gd name="T32" fmla="*/ 234 w 524"/>
                <a:gd name="T33" fmla="*/ 382 h 1403"/>
                <a:gd name="T34" fmla="*/ 248 w 524"/>
                <a:gd name="T35" fmla="*/ 425 h 1403"/>
                <a:gd name="T36" fmla="*/ 255 w 524"/>
                <a:gd name="T37" fmla="*/ 496 h 1403"/>
                <a:gd name="T38" fmla="*/ 269 w 524"/>
                <a:gd name="T39" fmla="*/ 545 h 1403"/>
                <a:gd name="T40" fmla="*/ 276 w 524"/>
                <a:gd name="T41" fmla="*/ 616 h 1403"/>
                <a:gd name="T42" fmla="*/ 290 w 524"/>
                <a:gd name="T43" fmla="*/ 666 h 1403"/>
                <a:gd name="T44" fmla="*/ 298 w 524"/>
                <a:gd name="T45" fmla="*/ 744 h 1403"/>
                <a:gd name="T46" fmla="*/ 312 w 524"/>
                <a:gd name="T47" fmla="*/ 793 h 1403"/>
                <a:gd name="T48" fmla="*/ 319 w 524"/>
                <a:gd name="T49" fmla="*/ 871 h 1403"/>
                <a:gd name="T50" fmla="*/ 333 w 524"/>
                <a:gd name="T51" fmla="*/ 921 h 1403"/>
                <a:gd name="T52" fmla="*/ 340 w 524"/>
                <a:gd name="T53" fmla="*/ 999 h 1403"/>
                <a:gd name="T54" fmla="*/ 354 w 524"/>
                <a:gd name="T55" fmla="*/ 1041 h 1403"/>
                <a:gd name="T56" fmla="*/ 361 w 524"/>
                <a:gd name="T57" fmla="*/ 1119 h 1403"/>
                <a:gd name="T58" fmla="*/ 375 w 524"/>
                <a:gd name="T59" fmla="*/ 1162 h 1403"/>
                <a:gd name="T60" fmla="*/ 383 w 524"/>
                <a:gd name="T61" fmla="*/ 1233 h 1403"/>
                <a:gd name="T62" fmla="*/ 397 w 524"/>
                <a:gd name="T63" fmla="*/ 1275 h 1403"/>
                <a:gd name="T64" fmla="*/ 404 w 524"/>
                <a:gd name="T65" fmla="*/ 1339 h 1403"/>
                <a:gd name="T66" fmla="*/ 418 w 524"/>
                <a:gd name="T67" fmla="*/ 1381 h 1403"/>
                <a:gd name="T68" fmla="*/ 425 w 524"/>
                <a:gd name="T69" fmla="*/ 1388 h 1403"/>
                <a:gd name="T70" fmla="*/ 432 w 524"/>
                <a:gd name="T71" fmla="*/ 1339 h 1403"/>
                <a:gd name="T72" fmla="*/ 446 w 524"/>
                <a:gd name="T73" fmla="*/ 1303 h 1403"/>
                <a:gd name="T74" fmla="*/ 453 w 524"/>
                <a:gd name="T75" fmla="*/ 1261 h 1403"/>
                <a:gd name="T76" fmla="*/ 468 w 524"/>
                <a:gd name="T77" fmla="*/ 1233 h 1403"/>
                <a:gd name="T78" fmla="*/ 475 w 524"/>
                <a:gd name="T79" fmla="*/ 1197 h 1403"/>
                <a:gd name="T80" fmla="*/ 496 w 524"/>
                <a:gd name="T81" fmla="*/ 1162 h 1403"/>
                <a:gd name="T82" fmla="*/ 510 w 524"/>
                <a:gd name="T83" fmla="*/ 1126 h 140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24"/>
                <a:gd name="T127" fmla="*/ 0 h 1403"/>
                <a:gd name="T128" fmla="*/ 524 w 524"/>
                <a:gd name="T129" fmla="*/ 1403 h 140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24" h="1403">
                  <a:moveTo>
                    <a:pt x="0" y="212"/>
                  </a:moveTo>
                  <a:lnTo>
                    <a:pt x="0" y="191"/>
                  </a:lnTo>
                  <a:lnTo>
                    <a:pt x="7" y="184"/>
                  </a:lnTo>
                  <a:lnTo>
                    <a:pt x="7" y="170"/>
                  </a:lnTo>
                  <a:lnTo>
                    <a:pt x="14" y="163"/>
                  </a:lnTo>
                  <a:lnTo>
                    <a:pt x="14" y="141"/>
                  </a:lnTo>
                  <a:lnTo>
                    <a:pt x="21" y="134"/>
                  </a:lnTo>
                  <a:lnTo>
                    <a:pt x="21" y="120"/>
                  </a:lnTo>
                  <a:lnTo>
                    <a:pt x="28" y="113"/>
                  </a:lnTo>
                  <a:lnTo>
                    <a:pt x="28" y="99"/>
                  </a:lnTo>
                  <a:lnTo>
                    <a:pt x="35" y="92"/>
                  </a:lnTo>
                  <a:lnTo>
                    <a:pt x="35" y="78"/>
                  </a:lnTo>
                  <a:lnTo>
                    <a:pt x="42" y="70"/>
                  </a:lnTo>
                  <a:lnTo>
                    <a:pt x="42" y="56"/>
                  </a:lnTo>
                  <a:lnTo>
                    <a:pt x="57" y="42"/>
                  </a:lnTo>
                  <a:lnTo>
                    <a:pt x="57" y="28"/>
                  </a:lnTo>
                  <a:lnTo>
                    <a:pt x="64" y="21"/>
                  </a:lnTo>
                  <a:lnTo>
                    <a:pt x="71" y="14"/>
                  </a:lnTo>
                  <a:lnTo>
                    <a:pt x="78" y="7"/>
                  </a:lnTo>
                  <a:lnTo>
                    <a:pt x="85" y="0"/>
                  </a:lnTo>
                  <a:lnTo>
                    <a:pt x="92" y="0"/>
                  </a:lnTo>
                  <a:lnTo>
                    <a:pt x="99" y="0"/>
                  </a:lnTo>
                  <a:lnTo>
                    <a:pt x="106" y="0"/>
                  </a:lnTo>
                  <a:lnTo>
                    <a:pt x="113" y="0"/>
                  </a:lnTo>
                  <a:lnTo>
                    <a:pt x="120" y="7"/>
                  </a:lnTo>
                  <a:lnTo>
                    <a:pt x="135" y="21"/>
                  </a:lnTo>
                  <a:lnTo>
                    <a:pt x="135" y="28"/>
                  </a:lnTo>
                  <a:lnTo>
                    <a:pt x="149" y="42"/>
                  </a:lnTo>
                  <a:lnTo>
                    <a:pt x="149" y="56"/>
                  </a:lnTo>
                  <a:lnTo>
                    <a:pt x="156" y="63"/>
                  </a:lnTo>
                  <a:lnTo>
                    <a:pt x="156" y="78"/>
                  </a:lnTo>
                  <a:lnTo>
                    <a:pt x="170" y="92"/>
                  </a:lnTo>
                  <a:lnTo>
                    <a:pt x="170" y="113"/>
                  </a:lnTo>
                  <a:lnTo>
                    <a:pt x="177" y="120"/>
                  </a:lnTo>
                  <a:lnTo>
                    <a:pt x="177" y="141"/>
                  </a:lnTo>
                  <a:lnTo>
                    <a:pt x="184" y="148"/>
                  </a:lnTo>
                  <a:lnTo>
                    <a:pt x="184" y="163"/>
                  </a:lnTo>
                  <a:lnTo>
                    <a:pt x="191" y="170"/>
                  </a:lnTo>
                  <a:lnTo>
                    <a:pt x="191" y="191"/>
                  </a:lnTo>
                  <a:lnTo>
                    <a:pt x="198" y="198"/>
                  </a:lnTo>
                  <a:lnTo>
                    <a:pt x="198" y="219"/>
                  </a:lnTo>
                  <a:lnTo>
                    <a:pt x="205" y="226"/>
                  </a:lnTo>
                  <a:lnTo>
                    <a:pt x="205" y="248"/>
                  </a:lnTo>
                  <a:lnTo>
                    <a:pt x="213" y="255"/>
                  </a:lnTo>
                  <a:lnTo>
                    <a:pt x="213" y="283"/>
                  </a:lnTo>
                  <a:lnTo>
                    <a:pt x="220" y="290"/>
                  </a:lnTo>
                  <a:lnTo>
                    <a:pt x="220" y="311"/>
                  </a:lnTo>
                  <a:lnTo>
                    <a:pt x="227" y="318"/>
                  </a:lnTo>
                  <a:lnTo>
                    <a:pt x="227" y="347"/>
                  </a:lnTo>
                  <a:lnTo>
                    <a:pt x="234" y="354"/>
                  </a:lnTo>
                  <a:lnTo>
                    <a:pt x="234" y="382"/>
                  </a:lnTo>
                  <a:lnTo>
                    <a:pt x="241" y="389"/>
                  </a:lnTo>
                  <a:lnTo>
                    <a:pt x="241" y="418"/>
                  </a:lnTo>
                  <a:lnTo>
                    <a:pt x="248" y="425"/>
                  </a:lnTo>
                  <a:lnTo>
                    <a:pt x="248" y="460"/>
                  </a:lnTo>
                  <a:lnTo>
                    <a:pt x="255" y="467"/>
                  </a:lnTo>
                  <a:lnTo>
                    <a:pt x="255" y="496"/>
                  </a:lnTo>
                  <a:lnTo>
                    <a:pt x="262" y="503"/>
                  </a:lnTo>
                  <a:lnTo>
                    <a:pt x="262" y="538"/>
                  </a:lnTo>
                  <a:lnTo>
                    <a:pt x="269" y="545"/>
                  </a:lnTo>
                  <a:lnTo>
                    <a:pt x="269" y="574"/>
                  </a:lnTo>
                  <a:lnTo>
                    <a:pt x="276" y="581"/>
                  </a:lnTo>
                  <a:lnTo>
                    <a:pt x="276" y="616"/>
                  </a:lnTo>
                  <a:lnTo>
                    <a:pt x="283" y="623"/>
                  </a:lnTo>
                  <a:lnTo>
                    <a:pt x="283" y="659"/>
                  </a:lnTo>
                  <a:lnTo>
                    <a:pt x="290" y="666"/>
                  </a:lnTo>
                  <a:lnTo>
                    <a:pt x="290" y="701"/>
                  </a:lnTo>
                  <a:lnTo>
                    <a:pt x="298" y="708"/>
                  </a:lnTo>
                  <a:lnTo>
                    <a:pt x="298" y="744"/>
                  </a:lnTo>
                  <a:lnTo>
                    <a:pt x="305" y="751"/>
                  </a:lnTo>
                  <a:lnTo>
                    <a:pt x="305" y="786"/>
                  </a:lnTo>
                  <a:lnTo>
                    <a:pt x="312" y="793"/>
                  </a:lnTo>
                  <a:lnTo>
                    <a:pt x="312" y="829"/>
                  </a:lnTo>
                  <a:lnTo>
                    <a:pt x="319" y="836"/>
                  </a:lnTo>
                  <a:lnTo>
                    <a:pt x="319" y="871"/>
                  </a:lnTo>
                  <a:lnTo>
                    <a:pt x="326" y="878"/>
                  </a:lnTo>
                  <a:lnTo>
                    <a:pt x="326" y="914"/>
                  </a:lnTo>
                  <a:lnTo>
                    <a:pt x="333" y="921"/>
                  </a:lnTo>
                  <a:lnTo>
                    <a:pt x="333" y="956"/>
                  </a:lnTo>
                  <a:lnTo>
                    <a:pt x="340" y="963"/>
                  </a:lnTo>
                  <a:lnTo>
                    <a:pt x="340" y="999"/>
                  </a:lnTo>
                  <a:lnTo>
                    <a:pt x="347" y="1006"/>
                  </a:lnTo>
                  <a:lnTo>
                    <a:pt x="347" y="1034"/>
                  </a:lnTo>
                  <a:lnTo>
                    <a:pt x="354" y="1041"/>
                  </a:lnTo>
                  <a:lnTo>
                    <a:pt x="354" y="1077"/>
                  </a:lnTo>
                  <a:lnTo>
                    <a:pt x="361" y="1084"/>
                  </a:lnTo>
                  <a:lnTo>
                    <a:pt x="361" y="1119"/>
                  </a:lnTo>
                  <a:lnTo>
                    <a:pt x="368" y="1126"/>
                  </a:lnTo>
                  <a:lnTo>
                    <a:pt x="368" y="1155"/>
                  </a:lnTo>
                  <a:lnTo>
                    <a:pt x="375" y="1162"/>
                  </a:lnTo>
                  <a:lnTo>
                    <a:pt x="375" y="1197"/>
                  </a:lnTo>
                  <a:lnTo>
                    <a:pt x="383" y="1204"/>
                  </a:lnTo>
                  <a:lnTo>
                    <a:pt x="383" y="1233"/>
                  </a:lnTo>
                  <a:lnTo>
                    <a:pt x="390" y="1240"/>
                  </a:lnTo>
                  <a:lnTo>
                    <a:pt x="390" y="1268"/>
                  </a:lnTo>
                  <a:lnTo>
                    <a:pt x="397" y="1275"/>
                  </a:lnTo>
                  <a:lnTo>
                    <a:pt x="397" y="1303"/>
                  </a:lnTo>
                  <a:lnTo>
                    <a:pt x="404" y="1311"/>
                  </a:lnTo>
                  <a:lnTo>
                    <a:pt x="404" y="1339"/>
                  </a:lnTo>
                  <a:lnTo>
                    <a:pt x="411" y="1346"/>
                  </a:lnTo>
                  <a:lnTo>
                    <a:pt x="411" y="1374"/>
                  </a:lnTo>
                  <a:lnTo>
                    <a:pt x="418" y="1381"/>
                  </a:lnTo>
                  <a:lnTo>
                    <a:pt x="418" y="1403"/>
                  </a:lnTo>
                  <a:lnTo>
                    <a:pt x="418" y="1396"/>
                  </a:lnTo>
                  <a:lnTo>
                    <a:pt x="425" y="1388"/>
                  </a:lnTo>
                  <a:lnTo>
                    <a:pt x="425" y="1367"/>
                  </a:lnTo>
                  <a:lnTo>
                    <a:pt x="432" y="1360"/>
                  </a:lnTo>
                  <a:lnTo>
                    <a:pt x="432" y="1339"/>
                  </a:lnTo>
                  <a:lnTo>
                    <a:pt x="439" y="1332"/>
                  </a:lnTo>
                  <a:lnTo>
                    <a:pt x="439" y="1311"/>
                  </a:lnTo>
                  <a:lnTo>
                    <a:pt x="446" y="1303"/>
                  </a:lnTo>
                  <a:lnTo>
                    <a:pt x="446" y="1282"/>
                  </a:lnTo>
                  <a:lnTo>
                    <a:pt x="453" y="1275"/>
                  </a:lnTo>
                  <a:lnTo>
                    <a:pt x="453" y="1261"/>
                  </a:lnTo>
                  <a:lnTo>
                    <a:pt x="461" y="1254"/>
                  </a:lnTo>
                  <a:lnTo>
                    <a:pt x="461" y="1240"/>
                  </a:lnTo>
                  <a:lnTo>
                    <a:pt x="468" y="1233"/>
                  </a:lnTo>
                  <a:lnTo>
                    <a:pt x="468" y="1218"/>
                  </a:lnTo>
                  <a:lnTo>
                    <a:pt x="475" y="1211"/>
                  </a:lnTo>
                  <a:lnTo>
                    <a:pt x="475" y="1197"/>
                  </a:lnTo>
                  <a:lnTo>
                    <a:pt x="482" y="1190"/>
                  </a:lnTo>
                  <a:lnTo>
                    <a:pt x="482" y="1176"/>
                  </a:lnTo>
                  <a:lnTo>
                    <a:pt x="496" y="1162"/>
                  </a:lnTo>
                  <a:lnTo>
                    <a:pt x="496" y="1148"/>
                  </a:lnTo>
                  <a:lnTo>
                    <a:pt x="510" y="1133"/>
                  </a:lnTo>
                  <a:lnTo>
                    <a:pt x="510" y="1126"/>
                  </a:lnTo>
                  <a:lnTo>
                    <a:pt x="517" y="1119"/>
                  </a:lnTo>
                  <a:lnTo>
                    <a:pt x="524" y="1112"/>
                  </a:lnTo>
                </a:path>
              </a:pathLst>
            </a:custGeom>
            <a:noFill/>
            <a:ln w="28575" cmpd="sng">
              <a:solidFill>
                <a:srgbClr val="00FFFF"/>
              </a:solidFill>
              <a:prstDash val="solid"/>
              <a:round/>
              <a:headEnd/>
              <a:tailEnd/>
            </a:ln>
          </p:spPr>
          <p:txBody>
            <a:bodyPr/>
            <a:lstStyle/>
            <a:p>
              <a:endParaRPr lang="en-US"/>
            </a:p>
          </p:txBody>
        </p:sp>
        <p:sp>
          <p:nvSpPr>
            <p:cNvPr id="52281" name="Freeform 107"/>
            <p:cNvSpPr>
              <a:spLocks/>
            </p:cNvSpPr>
            <p:nvPr/>
          </p:nvSpPr>
          <p:spPr bwMode="auto">
            <a:xfrm>
              <a:off x="2455" y="2527"/>
              <a:ext cx="858" cy="305"/>
            </a:xfrm>
            <a:custGeom>
              <a:avLst/>
              <a:gdLst>
                <a:gd name="T0" fmla="*/ 14 w 858"/>
                <a:gd name="T1" fmla="*/ 0 h 305"/>
                <a:gd name="T2" fmla="*/ 43 w 858"/>
                <a:gd name="T3" fmla="*/ 0 h 305"/>
                <a:gd name="T4" fmla="*/ 50 w 858"/>
                <a:gd name="T5" fmla="*/ 0 h 305"/>
                <a:gd name="T6" fmla="*/ 71 w 858"/>
                <a:gd name="T7" fmla="*/ 21 h 305"/>
                <a:gd name="T8" fmla="*/ 92 w 858"/>
                <a:gd name="T9" fmla="*/ 42 h 305"/>
                <a:gd name="T10" fmla="*/ 114 w 858"/>
                <a:gd name="T11" fmla="*/ 78 h 305"/>
                <a:gd name="T12" fmla="*/ 142 w 858"/>
                <a:gd name="T13" fmla="*/ 120 h 305"/>
                <a:gd name="T14" fmla="*/ 149 w 858"/>
                <a:gd name="T15" fmla="*/ 156 h 305"/>
                <a:gd name="T16" fmla="*/ 177 w 858"/>
                <a:gd name="T17" fmla="*/ 198 h 305"/>
                <a:gd name="T18" fmla="*/ 192 w 858"/>
                <a:gd name="T19" fmla="*/ 248 h 305"/>
                <a:gd name="T20" fmla="*/ 213 w 858"/>
                <a:gd name="T21" fmla="*/ 283 h 305"/>
                <a:gd name="T22" fmla="*/ 220 w 858"/>
                <a:gd name="T23" fmla="*/ 290 h 305"/>
                <a:gd name="T24" fmla="*/ 248 w 858"/>
                <a:gd name="T25" fmla="*/ 248 h 305"/>
                <a:gd name="T26" fmla="*/ 263 w 858"/>
                <a:gd name="T27" fmla="*/ 205 h 305"/>
                <a:gd name="T28" fmla="*/ 284 w 858"/>
                <a:gd name="T29" fmla="*/ 177 h 305"/>
                <a:gd name="T30" fmla="*/ 305 w 858"/>
                <a:gd name="T31" fmla="*/ 149 h 305"/>
                <a:gd name="T32" fmla="*/ 326 w 858"/>
                <a:gd name="T33" fmla="*/ 135 h 305"/>
                <a:gd name="T34" fmla="*/ 348 w 858"/>
                <a:gd name="T35" fmla="*/ 120 h 305"/>
                <a:gd name="T36" fmla="*/ 369 w 858"/>
                <a:gd name="T37" fmla="*/ 120 h 305"/>
                <a:gd name="T38" fmla="*/ 390 w 858"/>
                <a:gd name="T39" fmla="*/ 128 h 305"/>
                <a:gd name="T40" fmla="*/ 411 w 858"/>
                <a:gd name="T41" fmla="*/ 142 h 305"/>
                <a:gd name="T42" fmla="*/ 433 w 858"/>
                <a:gd name="T43" fmla="*/ 163 h 305"/>
                <a:gd name="T44" fmla="*/ 454 w 858"/>
                <a:gd name="T45" fmla="*/ 184 h 305"/>
                <a:gd name="T46" fmla="*/ 475 w 858"/>
                <a:gd name="T47" fmla="*/ 213 h 305"/>
                <a:gd name="T48" fmla="*/ 496 w 858"/>
                <a:gd name="T49" fmla="*/ 241 h 305"/>
                <a:gd name="T50" fmla="*/ 525 w 858"/>
                <a:gd name="T51" fmla="*/ 276 h 305"/>
                <a:gd name="T52" fmla="*/ 539 w 858"/>
                <a:gd name="T53" fmla="*/ 305 h 305"/>
                <a:gd name="T54" fmla="*/ 553 w 858"/>
                <a:gd name="T55" fmla="*/ 276 h 305"/>
                <a:gd name="T56" fmla="*/ 574 w 858"/>
                <a:gd name="T57" fmla="*/ 248 h 305"/>
                <a:gd name="T58" fmla="*/ 596 w 858"/>
                <a:gd name="T59" fmla="*/ 227 h 305"/>
                <a:gd name="T60" fmla="*/ 610 w 858"/>
                <a:gd name="T61" fmla="*/ 213 h 305"/>
                <a:gd name="T62" fmla="*/ 631 w 858"/>
                <a:gd name="T63" fmla="*/ 191 h 305"/>
                <a:gd name="T64" fmla="*/ 652 w 858"/>
                <a:gd name="T65" fmla="*/ 177 h 305"/>
                <a:gd name="T66" fmla="*/ 674 w 858"/>
                <a:gd name="T67" fmla="*/ 177 h 305"/>
                <a:gd name="T68" fmla="*/ 695 w 858"/>
                <a:gd name="T69" fmla="*/ 170 h 305"/>
                <a:gd name="T70" fmla="*/ 716 w 858"/>
                <a:gd name="T71" fmla="*/ 177 h 305"/>
                <a:gd name="T72" fmla="*/ 737 w 858"/>
                <a:gd name="T73" fmla="*/ 191 h 305"/>
                <a:gd name="T74" fmla="*/ 759 w 858"/>
                <a:gd name="T75" fmla="*/ 205 h 305"/>
                <a:gd name="T76" fmla="*/ 780 w 858"/>
                <a:gd name="T77" fmla="*/ 220 h 305"/>
                <a:gd name="T78" fmla="*/ 801 w 858"/>
                <a:gd name="T79" fmla="*/ 241 h 305"/>
                <a:gd name="T80" fmla="*/ 822 w 858"/>
                <a:gd name="T81" fmla="*/ 262 h 305"/>
                <a:gd name="T82" fmla="*/ 844 w 858"/>
                <a:gd name="T83" fmla="*/ 283 h 30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58"/>
                <a:gd name="T127" fmla="*/ 0 h 305"/>
                <a:gd name="T128" fmla="*/ 858 w 858"/>
                <a:gd name="T129" fmla="*/ 305 h 30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58" h="305">
                  <a:moveTo>
                    <a:pt x="0" y="14"/>
                  </a:moveTo>
                  <a:lnTo>
                    <a:pt x="7" y="7"/>
                  </a:lnTo>
                  <a:lnTo>
                    <a:pt x="14" y="0"/>
                  </a:lnTo>
                  <a:lnTo>
                    <a:pt x="22" y="0"/>
                  </a:lnTo>
                  <a:lnTo>
                    <a:pt x="29" y="0"/>
                  </a:lnTo>
                  <a:lnTo>
                    <a:pt x="43" y="0"/>
                  </a:lnTo>
                  <a:lnTo>
                    <a:pt x="36" y="0"/>
                  </a:lnTo>
                  <a:lnTo>
                    <a:pt x="43" y="0"/>
                  </a:lnTo>
                  <a:lnTo>
                    <a:pt x="50" y="0"/>
                  </a:lnTo>
                  <a:lnTo>
                    <a:pt x="57" y="7"/>
                  </a:lnTo>
                  <a:lnTo>
                    <a:pt x="64" y="14"/>
                  </a:lnTo>
                  <a:lnTo>
                    <a:pt x="71" y="21"/>
                  </a:lnTo>
                  <a:lnTo>
                    <a:pt x="78" y="28"/>
                  </a:lnTo>
                  <a:lnTo>
                    <a:pt x="85" y="35"/>
                  </a:lnTo>
                  <a:lnTo>
                    <a:pt x="92" y="42"/>
                  </a:lnTo>
                  <a:lnTo>
                    <a:pt x="107" y="57"/>
                  </a:lnTo>
                  <a:lnTo>
                    <a:pt x="107" y="71"/>
                  </a:lnTo>
                  <a:lnTo>
                    <a:pt x="114" y="78"/>
                  </a:lnTo>
                  <a:lnTo>
                    <a:pt x="128" y="92"/>
                  </a:lnTo>
                  <a:lnTo>
                    <a:pt x="128" y="106"/>
                  </a:lnTo>
                  <a:lnTo>
                    <a:pt x="142" y="120"/>
                  </a:lnTo>
                  <a:lnTo>
                    <a:pt x="142" y="135"/>
                  </a:lnTo>
                  <a:lnTo>
                    <a:pt x="149" y="142"/>
                  </a:lnTo>
                  <a:lnTo>
                    <a:pt x="149" y="156"/>
                  </a:lnTo>
                  <a:lnTo>
                    <a:pt x="163" y="170"/>
                  </a:lnTo>
                  <a:lnTo>
                    <a:pt x="163" y="184"/>
                  </a:lnTo>
                  <a:lnTo>
                    <a:pt x="177" y="198"/>
                  </a:lnTo>
                  <a:lnTo>
                    <a:pt x="177" y="220"/>
                  </a:lnTo>
                  <a:lnTo>
                    <a:pt x="192" y="234"/>
                  </a:lnTo>
                  <a:lnTo>
                    <a:pt x="192" y="248"/>
                  </a:lnTo>
                  <a:lnTo>
                    <a:pt x="199" y="255"/>
                  </a:lnTo>
                  <a:lnTo>
                    <a:pt x="199" y="269"/>
                  </a:lnTo>
                  <a:lnTo>
                    <a:pt x="213" y="283"/>
                  </a:lnTo>
                  <a:lnTo>
                    <a:pt x="213" y="298"/>
                  </a:lnTo>
                  <a:lnTo>
                    <a:pt x="220" y="305"/>
                  </a:lnTo>
                  <a:lnTo>
                    <a:pt x="220" y="290"/>
                  </a:lnTo>
                  <a:lnTo>
                    <a:pt x="234" y="276"/>
                  </a:lnTo>
                  <a:lnTo>
                    <a:pt x="234" y="262"/>
                  </a:lnTo>
                  <a:lnTo>
                    <a:pt x="248" y="248"/>
                  </a:lnTo>
                  <a:lnTo>
                    <a:pt x="248" y="234"/>
                  </a:lnTo>
                  <a:lnTo>
                    <a:pt x="263" y="220"/>
                  </a:lnTo>
                  <a:lnTo>
                    <a:pt x="263" y="205"/>
                  </a:lnTo>
                  <a:lnTo>
                    <a:pt x="270" y="198"/>
                  </a:lnTo>
                  <a:lnTo>
                    <a:pt x="284" y="184"/>
                  </a:lnTo>
                  <a:lnTo>
                    <a:pt x="284" y="177"/>
                  </a:lnTo>
                  <a:lnTo>
                    <a:pt x="298" y="163"/>
                  </a:lnTo>
                  <a:lnTo>
                    <a:pt x="298" y="156"/>
                  </a:lnTo>
                  <a:lnTo>
                    <a:pt x="305" y="149"/>
                  </a:lnTo>
                  <a:lnTo>
                    <a:pt x="312" y="142"/>
                  </a:lnTo>
                  <a:lnTo>
                    <a:pt x="319" y="135"/>
                  </a:lnTo>
                  <a:lnTo>
                    <a:pt x="326" y="135"/>
                  </a:lnTo>
                  <a:lnTo>
                    <a:pt x="333" y="128"/>
                  </a:lnTo>
                  <a:lnTo>
                    <a:pt x="340" y="128"/>
                  </a:lnTo>
                  <a:lnTo>
                    <a:pt x="348" y="120"/>
                  </a:lnTo>
                  <a:lnTo>
                    <a:pt x="355" y="120"/>
                  </a:lnTo>
                  <a:lnTo>
                    <a:pt x="362" y="120"/>
                  </a:lnTo>
                  <a:lnTo>
                    <a:pt x="369" y="120"/>
                  </a:lnTo>
                  <a:lnTo>
                    <a:pt x="376" y="120"/>
                  </a:lnTo>
                  <a:lnTo>
                    <a:pt x="383" y="128"/>
                  </a:lnTo>
                  <a:lnTo>
                    <a:pt x="390" y="128"/>
                  </a:lnTo>
                  <a:lnTo>
                    <a:pt x="397" y="135"/>
                  </a:lnTo>
                  <a:lnTo>
                    <a:pt x="404" y="135"/>
                  </a:lnTo>
                  <a:lnTo>
                    <a:pt x="411" y="142"/>
                  </a:lnTo>
                  <a:lnTo>
                    <a:pt x="418" y="149"/>
                  </a:lnTo>
                  <a:lnTo>
                    <a:pt x="426" y="156"/>
                  </a:lnTo>
                  <a:lnTo>
                    <a:pt x="433" y="163"/>
                  </a:lnTo>
                  <a:lnTo>
                    <a:pt x="440" y="170"/>
                  </a:lnTo>
                  <a:lnTo>
                    <a:pt x="447" y="177"/>
                  </a:lnTo>
                  <a:lnTo>
                    <a:pt x="454" y="184"/>
                  </a:lnTo>
                  <a:lnTo>
                    <a:pt x="461" y="191"/>
                  </a:lnTo>
                  <a:lnTo>
                    <a:pt x="475" y="205"/>
                  </a:lnTo>
                  <a:lnTo>
                    <a:pt x="475" y="213"/>
                  </a:lnTo>
                  <a:lnTo>
                    <a:pt x="482" y="220"/>
                  </a:lnTo>
                  <a:lnTo>
                    <a:pt x="496" y="234"/>
                  </a:lnTo>
                  <a:lnTo>
                    <a:pt x="496" y="241"/>
                  </a:lnTo>
                  <a:lnTo>
                    <a:pt x="511" y="255"/>
                  </a:lnTo>
                  <a:lnTo>
                    <a:pt x="511" y="262"/>
                  </a:lnTo>
                  <a:lnTo>
                    <a:pt x="525" y="276"/>
                  </a:lnTo>
                  <a:lnTo>
                    <a:pt x="525" y="283"/>
                  </a:lnTo>
                  <a:lnTo>
                    <a:pt x="539" y="298"/>
                  </a:lnTo>
                  <a:lnTo>
                    <a:pt x="539" y="305"/>
                  </a:lnTo>
                  <a:lnTo>
                    <a:pt x="539" y="298"/>
                  </a:lnTo>
                  <a:lnTo>
                    <a:pt x="553" y="283"/>
                  </a:lnTo>
                  <a:lnTo>
                    <a:pt x="553" y="276"/>
                  </a:lnTo>
                  <a:lnTo>
                    <a:pt x="560" y="269"/>
                  </a:lnTo>
                  <a:lnTo>
                    <a:pt x="574" y="255"/>
                  </a:lnTo>
                  <a:lnTo>
                    <a:pt x="574" y="248"/>
                  </a:lnTo>
                  <a:lnTo>
                    <a:pt x="581" y="241"/>
                  </a:lnTo>
                  <a:lnTo>
                    <a:pt x="588" y="234"/>
                  </a:lnTo>
                  <a:lnTo>
                    <a:pt x="596" y="227"/>
                  </a:lnTo>
                  <a:lnTo>
                    <a:pt x="610" y="213"/>
                  </a:lnTo>
                  <a:lnTo>
                    <a:pt x="603" y="213"/>
                  </a:lnTo>
                  <a:lnTo>
                    <a:pt x="610" y="213"/>
                  </a:lnTo>
                  <a:lnTo>
                    <a:pt x="617" y="205"/>
                  </a:lnTo>
                  <a:lnTo>
                    <a:pt x="624" y="198"/>
                  </a:lnTo>
                  <a:lnTo>
                    <a:pt x="631" y="191"/>
                  </a:lnTo>
                  <a:lnTo>
                    <a:pt x="638" y="184"/>
                  </a:lnTo>
                  <a:lnTo>
                    <a:pt x="645" y="184"/>
                  </a:lnTo>
                  <a:lnTo>
                    <a:pt x="652" y="177"/>
                  </a:lnTo>
                  <a:lnTo>
                    <a:pt x="659" y="177"/>
                  </a:lnTo>
                  <a:lnTo>
                    <a:pt x="666" y="177"/>
                  </a:lnTo>
                  <a:lnTo>
                    <a:pt x="674" y="177"/>
                  </a:lnTo>
                  <a:lnTo>
                    <a:pt x="681" y="170"/>
                  </a:lnTo>
                  <a:lnTo>
                    <a:pt x="688" y="170"/>
                  </a:lnTo>
                  <a:lnTo>
                    <a:pt x="695" y="170"/>
                  </a:lnTo>
                  <a:lnTo>
                    <a:pt x="702" y="177"/>
                  </a:lnTo>
                  <a:lnTo>
                    <a:pt x="709" y="177"/>
                  </a:lnTo>
                  <a:lnTo>
                    <a:pt x="716" y="177"/>
                  </a:lnTo>
                  <a:lnTo>
                    <a:pt x="723" y="184"/>
                  </a:lnTo>
                  <a:lnTo>
                    <a:pt x="730" y="184"/>
                  </a:lnTo>
                  <a:lnTo>
                    <a:pt x="737" y="191"/>
                  </a:lnTo>
                  <a:lnTo>
                    <a:pt x="744" y="191"/>
                  </a:lnTo>
                  <a:lnTo>
                    <a:pt x="751" y="198"/>
                  </a:lnTo>
                  <a:lnTo>
                    <a:pt x="759" y="205"/>
                  </a:lnTo>
                  <a:lnTo>
                    <a:pt x="766" y="205"/>
                  </a:lnTo>
                  <a:lnTo>
                    <a:pt x="773" y="213"/>
                  </a:lnTo>
                  <a:lnTo>
                    <a:pt x="780" y="220"/>
                  </a:lnTo>
                  <a:lnTo>
                    <a:pt x="787" y="227"/>
                  </a:lnTo>
                  <a:lnTo>
                    <a:pt x="794" y="234"/>
                  </a:lnTo>
                  <a:lnTo>
                    <a:pt x="801" y="241"/>
                  </a:lnTo>
                  <a:lnTo>
                    <a:pt x="808" y="248"/>
                  </a:lnTo>
                  <a:lnTo>
                    <a:pt x="815" y="255"/>
                  </a:lnTo>
                  <a:lnTo>
                    <a:pt x="822" y="262"/>
                  </a:lnTo>
                  <a:lnTo>
                    <a:pt x="829" y="269"/>
                  </a:lnTo>
                  <a:lnTo>
                    <a:pt x="837" y="276"/>
                  </a:lnTo>
                  <a:lnTo>
                    <a:pt x="844" y="283"/>
                  </a:lnTo>
                  <a:lnTo>
                    <a:pt x="858" y="298"/>
                  </a:lnTo>
                  <a:lnTo>
                    <a:pt x="858" y="305"/>
                  </a:lnTo>
                </a:path>
              </a:pathLst>
            </a:custGeom>
            <a:noFill/>
            <a:ln w="28575" cmpd="sng">
              <a:solidFill>
                <a:srgbClr val="00FFFF"/>
              </a:solidFill>
              <a:prstDash val="solid"/>
              <a:round/>
              <a:headEnd/>
              <a:tailEnd/>
            </a:ln>
          </p:spPr>
          <p:txBody>
            <a:bodyPr/>
            <a:lstStyle/>
            <a:p>
              <a:endParaRPr lang="en-US"/>
            </a:p>
          </p:txBody>
        </p:sp>
        <p:sp>
          <p:nvSpPr>
            <p:cNvPr id="52282" name="Freeform 108"/>
            <p:cNvSpPr>
              <a:spLocks/>
            </p:cNvSpPr>
            <p:nvPr/>
          </p:nvSpPr>
          <p:spPr bwMode="auto">
            <a:xfrm>
              <a:off x="3313" y="2725"/>
              <a:ext cx="893" cy="107"/>
            </a:xfrm>
            <a:custGeom>
              <a:avLst/>
              <a:gdLst>
                <a:gd name="T0" fmla="*/ 7 w 893"/>
                <a:gd name="T1" fmla="*/ 92 h 107"/>
                <a:gd name="T2" fmla="*/ 28 w 893"/>
                <a:gd name="T3" fmla="*/ 71 h 107"/>
                <a:gd name="T4" fmla="*/ 49 w 893"/>
                <a:gd name="T5" fmla="*/ 50 h 107"/>
                <a:gd name="T6" fmla="*/ 71 w 893"/>
                <a:gd name="T7" fmla="*/ 36 h 107"/>
                <a:gd name="T8" fmla="*/ 92 w 893"/>
                <a:gd name="T9" fmla="*/ 22 h 107"/>
                <a:gd name="T10" fmla="*/ 113 w 893"/>
                <a:gd name="T11" fmla="*/ 7 h 107"/>
                <a:gd name="T12" fmla="*/ 134 w 893"/>
                <a:gd name="T13" fmla="*/ 7 h 107"/>
                <a:gd name="T14" fmla="*/ 156 w 893"/>
                <a:gd name="T15" fmla="*/ 0 h 107"/>
                <a:gd name="T16" fmla="*/ 177 w 893"/>
                <a:gd name="T17" fmla="*/ 7 h 107"/>
                <a:gd name="T18" fmla="*/ 198 w 893"/>
                <a:gd name="T19" fmla="*/ 15 h 107"/>
                <a:gd name="T20" fmla="*/ 219 w 893"/>
                <a:gd name="T21" fmla="*/ 22 h 107"/>
                <a:gd name="T22" fmla="*/ 241 w 893"/>
                <a:gd name="T23" fmla="*/ 36 h 107"/>
                <a:gd name="T24" fmla="*/ 262 w 893"/>
                <a:gd name="T25" fmla="*/ 57 h 107"/>
                <a:gd name="T26" fmla="*/ 283 w 893"/>
                <a:gd name="T27" fmla="*/ 71 h 107"/>
                <a:gd name="T28" fmla="*/ 305 w 893"/>
                <a:gd name="T29" fmla="*/ 92 h 107"/>
                <a:gd name="T30" fmla="*/ 333 w 893"/>
                <a:gd name="T31" fmla="*/ 100 h 107"/>
                <a:gd name="T32" fmla="*/ 347 w 893"/>
                <a:gd name="T33" fmla="*/ 78 h 107"/>
                <a:gd name="T34" fmla="*/ 368 w 893"/>
                <a:gd name="T35" fmla="*/ 64 h 107"/>
                <a:gd name="T36" fmla="*/ 390 w 893"/>
                <a:gd name="T37" fmla="*/ 50 h 107"/>
                <a:gd name="T38" fmla="*/ 411 w 893"/>
                <a:gd name="T39" fmla="*/ 36 h 107"/>
                <a:gd name="T40" fmla="*/ 432 w 893"/>
                <a:gd name="T41" fmla="*/ 29 h 107"/>
                <a:gd name="T42" fmla="*/ 453 w 893"/>
                <a:gd name="T43" fmla="*/ 22 h 107"/>
                <a:gd name="T44" fmla="*/ 475 w 893"/>
                <a:gd name="T45" fmla="*/ 22 h 107"/>
                <a:gd name="T46" fmla="*/ 496 w 893"/>
                <a:gd name="T47" fmla="*/ 22 h 107"/>
                <a:gd name="T48" fmla="*/ 517 w 893"/>
                <a:gd name="T49" fmla="*/ 29 h 107"/>
                <a:gd name="T50" fmla="*/ 538 w 893"/>
                <a:gd name="T51" fmla="*/ 36 h 107"/>
                <a:gd name="T52" fmla="*/ 560 w 893"/>
                <a:gd name="T53" fmla="*/ 50 h 107"/>
                <a:gd name="T54" fmla="*/ 581 w 893"/>
                <a:gd name="T55" fmla="*/ 64 h 107"/>
                <a:gd name="T56" fmla="*/ 602 w 893"/>
                <a:gd name="T57" fmla="*/ 78 h 107"/>
                <a:gd name="T58" fmla="*/ 623 w 893"/>
                <a:gd name="T59" fmla="*/ 92 h 107"/>
                <a:gd name="T60" fmla="*/ 652 w 893"/>
                <a:gd name="T61" fmla="*/ 100 h 107"/>
                <a:gd name="T62" fmla="*/ 666 w 893"/>
                <a:gd name="T63" fmla="*/ 85 h 107"/>
                <a:gd name="T64" fmla="*/ 687 w 893"/>
                <a:gd name="T65" fmla="*/ 71 h 107"/>
                <a:gd name="T66" fmla="*/ 708 w 893"/>
                <a:gd name="T67" fmla="*/ 57 h 107"/>
                <a:gd name="T68" fmla="*/ 730 w 893"/>
                <a:gd name="T69" fmla="*/ 50 h 107"/>
                <a:gd name="T70" fmla="*/ 751 w 893"/>
                <a:gd name="T71" fmla="*/ 43 h 107"/>
                <a:gd name="T72" fmla="*/ 772 w 893"/>
                <a:gd name="T73" fmla="*/ 36 h 107"/>
                <a:gd name="T74" fmla="*/ 793 w 893"/>
                <a:gd name="T75" fmla="*/ 36 h 107"/>
                <a:gd name="T76" fmla="*/ 815 w 893"/>
                <a:gd name="T77" fmla="*/ 36 h 107"/>
                <a:gd name="T78" fmla="*/ 836 w 893"/>
                <a:gd name="T79" fmla="*/ 43 h 107"/>
                <a:gd name="T80" fmla="*/ 857 w 893"/>
                <a:gd name="T81" fmla="*/ 43 h 107"/>
                <a:gd name="T82" fmla="*/ 879 w 893"/>
                <a:gd name="T83" fmla="*/ 57 h 10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93"/>
                <a:gd name="T127" fmla="*/ 0 h 107"/>
                <a:gd name="T128" fmla="*/ 893 w 893"/>
                <a:gd name="T129" fmla="*/ 107 h 10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93" h="107">
                  <a:moveTo>
                    <a:pt x="0" y="107"/>
                  </a:moveTo>
                  <a:lnTo>
                    <a:pt x="0" y="100"/>
                  </a:lnTo>
                  <a:lnTo>
                    <a:pt x="7" y="92"/>
                  </a:lnTo>
                  <a:lnTo>
                    <a:pt x="14" y="85"/>
                  </a:lnTo>
                  <a:lnTo>
                    <a:pt x="21" y="78"/>
                  </a:lnTo>
                  <a:lnTo>
                    <a:pt x="28" y="71"/>
                  </a:lnTo>
                  <a:lnTo>
                    <a:pt x="35" y="64"/>
                  </a:lnTo>
                  <a:lnTo>
                    <a:pt x="42" y="57"/>
                  </a:lnTo>
                  <a:lnTo>
                    <a:pt x="49" y="50"/>
                  </a:lnTo>
                  <a:lnTo>
                    <a:pt x="56" y="43"/>
                  </a:lnTo>
                  <a:lnTo>
                    <a:pt x="64" y="43"/>
                  </a:lnTo>
                  <a:lnTo>
                    <a:pt x="71" y="36"/>
                  </a:lnTo>
                  <a:lnTo>
                    <a:pt x="78" y="29"/>
                  </a:lnTo>
                  <a:lnTo>
                    <a:pt x="85" y="22"/>
                  </a:lnTo>
                  <a:lnTo>
                    <a:pt x="92" y="22"/>
                  </a:lnTo>
                  <a:lnTo>
                    <a:pt x="99" y="15"/>
                  </a:lnTo>
                  <a:lnTo>
                    <a:pt x="106" y="15"/>
                  </a:lnTo>
                  <a:lnTo>
                    <a:pt x="113" y="7"/>
                  </a:lnTo>
                  <a:lnTo>
                    <a:pt x="120" y="7"/>
                  </a:lnTo>
                  <a:lnTo>
                    <a:pt x="127" y="7"/>
                  </a:lnTo>
                  <a:lnTo>
                    <a:pt x="134" y="7"/>
                  </a:lnTo>
                  <a:lnTo>
                    <a:pt x="142" y="7"/>
                  </a:lnTo>
                  <a:lnTo>
                    <a:pt x="149" y="0"/>
                  </a:lnTo>
                  <a:lnTo>
                    <a:pt x="156" y="0"/>
                  </a:lnTo>
                  <a:lnTo>
                    <a:pt x="163" y="7"/>
                  </a:lnTo>
                  <a:lnTo>
                    <a:pt x="170" y="7"/>
                  </a:lnTo>
                  <a:lnTo>
                    <a:pt x="177" y="7"/>
                  </a:lnTo>
                  <a:lnTo>
                    <a:pt x="184" y="7"/>
                  </a:lnTo>
                  <a:lnTo>
                    <a:pt x="191" y="7"/>
                  </a:lnTo>
                  <a:lnTo>
                    <a:pt x="198" y="15"/>
                  </a:lnTo>
                  <a:lnTo>
                    <a:pt x="205" y="15"/>
                  </a:lnTo>
                  <a:lnTo>
                    <a:pt x="212" y="22"/>
                  </a:lnTo>
                  <a:lnTo>
                    <a:pt x="219" y="22"/>
                  </a:lnTo>
                  <a:lnTo>
                    <a:pt x="227" y="29"/>
                  </a:lnTo>
                  <a:lnTo>
                    <a:pt x="234" y="36"/>
                  </a:lnTo>
                  <a:lnTo>
                    <a:pt x="241" y="36"/>
                  </a:lnTo>
                  <a:lnTo>
                    <a:pt x="248" y="43"/>
                  </a:lnTo>
                  <a:lnTo>
                    <a:pt x="255" y="50"/>
                  </a:lnTo>
                  <a:lnTo>
                    <a:pt x="262" y="57"/>
                  </a:lnTo>
                  <a:lnTo>
                    <a:pt x="269" y="57"/>
                  </a:lnTo>
                  <a:lnTo>
                    <a:pt x="276" y="64"/>
                  </a:lnTo>
                  <a:lnTo>
                    <a:pt x="283" y="71"/>
                  </a:lnTo>
                  <a:lnTo>
                    <a:pt x="290" y="78"/>
                  </a:lnTo>
                  <a:lnTo>
                    <a:pt x="297" y="85"/>
                  </a:lnTo>
                  <a:lnTo>
                    <a:pt x="305" y="92"/>
                  </a:lnTo>
                  <a:lnTo>
                    <a:pt x="312" y="100"/>
                  </a:lnTo>
                  <a:lnTo>
                    <a:pt x="319" y="100"/>
                  </a:lnTo>
                  <a:lnTo>
                    <a:pt x="333" y="100"/>
                  </a:lnTo>
                  <a:lnTo>
                    <a:pt x="333" y="92"/>
                  </a:lnTo>
                  <a:lnTo>
                    <a:pt x="340" y="85"/>
                  </a:lnTo>
                  <a:lnTo>
                    <a:pt x="347" y="78"/>
                  </a:lnTo>
                  <a:lnTo>
                    <a:pt x="354" y="71"/>
                  </a:lnTo>
                  <a:lnTo>
                    <a:pt x="361" y="71"/>
                  </a:lnTo>
                  <a:lnTo>
                    <a:pt x="368" y="64"/>
                  </a:lnTo>
                  <a:lnTo>
                    <a:pt x="375" y="57"/>
                  </a:lnTo>
                  <a:lnTo>
                    <a:pt x="382" y="57"/>
                  </a:lnTo>
                  <a:lnTo>
                    <a:pt x="390" y="50"/>
                  </a:lnTo>
                  <a:lnTo>
                    <a:pt x="397" y="43"/>
                  </a:lnTo>
                  <a:lnTo>
                    <a:pt x="404" y="43"/>
                  </a:lnTo>
                  <a:lnTo>
                    <a:pt x="411" y="36"/>
                  </a:lnTo>
                  <a:lnTo>
                    <a:pt x="418" y="36"/>
                  </a:lnTo>
                  <a:lnTo>
                    <a:pt x="425" y="29"/>
                  </a:lnTo>
                  <a:lnTo>
                    <a:pt x="432" y="29"/>
                  </a:lnTo>
                  <a:lnTo>
                    <a:pt x="439" y="29"/>
                  </a:lnTo>
                  <a:lnTo>
                    <a:pt x="446" y="22"/>
                  </a:lnTo>
                  <a:lnTo>
                    <a:pt x="453" y="22"/>
                  </a:lnTo>
                  <a:lnTo>
                    <a:pt x="460" y="22"/>
                  </a:lnTo>
                  <a:lnTo>
                    <a:pt x="467" y="22"/>
                  </a:lnTo>
                  <a:lnTo>
                    <a:pt x="475" y="22"/>
                  </a:lnTo>
                  <a:lnTo>
                    <a:pt x="482" y="22"/>
                  </a:lnTo>
                  <a:lnTo>
                    <a:pt x="489" y="22"/>
                  </a:lnTo>
                  <a:lnTo>
                    <a:pt x="496" y="22"/>
                  </a:lnTo>
                  <a:lnTo>
                    <a:pt x="503" y="22"/>
                  </a:lnTo>
                  <a:lnTo>
                    <a:pt x="510" y="29"/>
                  </a:lnTo>
                  <a:lnTo>
                    <a:pt x="517" y="29"/>
                  </a:lnTo>
                  <a:lnTo>
                    <a:pt x="524" y="29"/>
                  </a:lnTo>
                  <a:lnTo>
                    <a:pt x="531" y="36"/>
                  </a:lnTo>
                  <a:lnTo>
                    <a:pt x="538" y="36"/>
                  </a:lnTo>
                  <a:lnTo>
                    <a:pt x="545" y="43"/>
                  </a:lnTo>
                  <a:lnTo>
                    <a:pt x="553" y="43"/>
                  </a:lnTo>
                  <a:lnTo>
                    <a:pt x="560" y="50"/>
                  </a:lnTo>
                  <a:lnTo>
                    <a:pt x="567" y="50"/>
                  </a:lnTo>
                  <a:lnTo>
                    <a:pt x="574" y="57"/>
                  </a:lnTo>
                  <a:lnTo>
                    <a:pt x="581" y="64"/>
                  </a:lnTo>
                  <a:lnTo>
                    <a:pt x="588" y="64"/>
                  </a:lnTo>
                  <a:lnTo>
                    <a:pt x="595" y="71"/>
                  </a:lnTo>
                  <a:lnTo>
                    <a:pt x="602" y="78"/>
                  </a:lnTo>
                  <a:lnTo>
                    <a:pt x="609" y="78"/>
                  </a:lnTo>
                  <a:lnTo>
                    <a:pt x="616" y="85"/>
                  </a:lnTo>
                  <a:lnTo>
                    <a:pt x="623" y="92"/>
                  </a:lnTo>
                  <a:lnTo>
                    <a:pt x="630" y="92"/>
                  </a:lnTo>
                  <a:lnTo>
                    <a:pt x="638" y="100"/>
                  </a:lnTo>
                  <a:lnTo>
                    <a:pt x="652" y="100"/>
                  </a:lnTo>
                  <a:lnTo>
                    <a:pt x="652" y="92"/>
                  </a:lnTo>
                  <a:lnTo>
                    <a:pt x="659" y="92"/>
                  </a:lnTo>
                  <a:lnTo>
                    <a:pt x="666" y="85"/>
                  </a:lnTo>
                  <a:lnTo>
                    <a:pt x="673" y="78"/>
                  </a:lnTo>
                  <a:lnTo>
                    <a:pt x="680" y="78"/>
                  </a:lnTo>
                  <a:lnTo>
                    <a:pt x="687" y="71"/>
                  </a:lnTo>
                  <a:lnTo>
                    <a:pt x="694" y="64"/>
                  </a:lnTo>
                  <a:lnTo>
                    <a:pt x="701" y="64"/>
                  </a:lnTo>
                  <a:lnTo>
                    <a:pt x="708" y="57"/>
                  </a:lnTo>
                  <a:lnTo>
                    <a:pt x="716" y="57"/>
                  </a:lnTo>
                  <a:lnTo>
                    <a:pt x="723" y="50"/>
                  </a:lnTo>
                  <a:lnTo>
                    <a:pt x="730" y="50"/>
                  </a:lnTo>
                  <a:lnTo>
                    <a:pt x="737" y="43"/>
                  </a:lnTo>
                  <a:lnTo>
                    <a:pt x="744" y="43"/>
                  </a:lnTo>
                  <a:lnTo>
                    <a:pt x="751" y="43"/>
                  </a:lnTo>
                  <a:lnTo>
                    <a:pt x="758" y="36"/>
                  </a:lnTo>
                  <a:lnTo>
                    <a:pt x="765" y="36"/>
                  </a:lnTo>
                  <a:lnTo>
                    <a:pt x="772" y="36"/>
                  </a:lnTo>
                  <a:lnTo>
                    <a:pt x="779" y="36"/>
                  </a:lnTo>
                  <a:lnTo>
                    <a:pt x="786" y="36"/>
                  </a:lnTo>
                  <a:lnTo>
                    <a:pt x="793" y="36"/>
                  </a:lnTo>
                  <a:lnTo>
                    <a:pt x="801" y="36"/>
                  </a:lnTo>
                  <a:lnTo>
                    <a:pt x="808" y="36"/>
                  </a:lnTo>
                  <a:lnTo>
                    <a:pt x="815" y="36"/>
                  </a:lnTo>
                  <a:lnTo>
                    <a:pt x="822" y="36"/>
                  </a:lnTo>
                  <a:lnTo>
                    <a:pt x="829" y="36"/>
                  </a:lnTo>
                  <a:lnTo>
                    <a:pt x="836" y="43"/>
                  </a:lnTo>
                  <a:lnTo>
                    <a:pt x="843" y="43"/>
                  </a:lnTo>
                  <a:lnTo>
                    <a:pt x="850" y="43"/>
                  </a:lnTo>
                  <a:lnTo>
                    <a:pt x="857" y="43"/>
                  </a:lnTo>
                  <a:lnTo>
                    <a:pt x="864" y="50"/>
                  </a:lnTo>
                  <a:lnTo>
                    <a:pt x="871" y="50"/>
                  </a:lnTo>
                  <a:lnTo>
                    <a:pt x="879" y="57"/>
                  </a:lnTo>
                  <a:lnTo>
                    <a:pt x="886" y="57"/>
                  </a:lnTo>
                  <a:lnTo>
                    <a:pt x="893" y="64"/>
                  </a:lnTo>
                </a:path>
              </a:pathLst>
            </a:custGeom>
            <a:noFill/>
            <a:ln w="28575" cmpd="sng">
              <a:solidFill>
                <a:srgbClr val="00FFFF"/>
              </a:solidFill>
              <a:prstDash val="solid"/>
              <a:round/>
              <a:headEnd/>
              <a:tailEnd/>
            </a:ln>
          </p:spPr>
          <p:txBody>
            <a:bodyPr/>
            <a:lstStyle/>
            <a:p>
              <a:endParaRPr lang="en-US"/>
            </a:p>
          </p:txBody>
        </p:sp>
        <p:sp>
          <p:nvSpPr>
            <p:cNvPr id="52283" name="Freeform 109"/>
            <p:cNvSpPr>
              <a:spLocks/>
            </p:cNvSpPr>
            <p:nvPr/>
          </p:nvSpPr>
          <p:spPr bwMode="auto">
            <a:xfrm>
              <a:off x="4206" y="2768"/>
              <a:ext cx="886" cy="57"/>
            </a:xfrm>
            <a:custGeom>
              <a:avLst/>
              <a:gdLst>
                <a:gd name="T0" fmla="*/ 14 w 886"/>
                <a:gd name="T1" fmla="*/ 28 h 57"/>
                <a:gd name="T2" fmla="*/ 35 w 886"/>
                <a:gd name="T3" fmla="*/ 42 h 57"/>
                <a:gd name="T4" fmla="*/ 56 w 886"/>
                <a:gd name="T5" fmla="*/ 49 h 57"/>
                <a:gd name="T6" fmla="*/ 71 w 886"/>
                <a:gd name="T7" fmla="*/ 57 h 57"/>
                <a:gd name="T8" fmla="*/ 92 w 886"/>
                <a:gd name="T9" fmla="*/ 49 h 57"/>
                <a:gd name="T10" fmla="*/ 113 w 886"/>
                <a:gd name="T11" fmla="*/ 35 h 57"/>
                <a:gd name="T12" fmla="*/ 134 w 886"/>
                <a:gd name="T13" fmla="*/ 21 h 57"/>
                <a:gd name="T14" fmla="*/ 156 w 886"/>
                <a:gd name="T15" fmla="*/ 14 h 57"/>
                <a:gd name="T16" fmla="*/ 177 w 886"/>
                <a:gd name="T17" fmla="*/ 7 h 57"/>
                <a:gd name="T18" fmla="*/ 198 w 886"/>
                <a:gd name="T19" fmla="*/ 0 h 57"/>
                <a:gd name="T20" fmla="*/ 219 w 886"/>
                <a:gd name="T21" fmla="*/ 0 h 57"/>
                <a:gd name="T22" fmla="*/ 241 w 886"/>
                <a:gd name="T23" fmla="*/ 0 h 57"/>
                <a:gd name="T24" fmla="*/ 262 w 886"/>
                <a:gd name="T25" fmla="*/ 7 h 57"/>
                <a:gd name="T26" fmla="*/ 283 w 886"/>
                <a:gd name="T27" fmla="*/ 7 h 57"/>
                <a:gd name="T28" fmla="*/ 304 w 886"/>
                <a:gd name="T29" fmla="*/ 14 h 57"/>
                <a:gd name="T30" fmla="*/ 326 w 886"/>
                <a:gd name="T31" fmla="*/ 28 h 57"/>
                <a:gd name="T32" fmla="*/ 347 w 886"/>
                <a:gd name="T33" fmla="*/ 35 h 57"/>
                <a:gd name="T34" fmla="*/ 368 w 886"/>
                <a:gd name="T35" fmla="*/ 49 h 57"/>
                <a:gd name="T36" fmla="*/ 389 w 886"/>
                <a:gd name="T37" fmla="*/ 57 h 57"/>
                <a:gd name="T38" fmla="*/ 411 w 886"/>
                <a:gd name="T39" fmla="*/ 49 h 57"/>
                <a:gd name="T40" fmla="*/ 432 w 886"/>
                <a:gd name="T41" fmla="*/ 35 h 57"/>
                <a:gd name="T42" fmla="*/ 453 w 886"/>
                <a:gd name="T43" fmla="*/ 28 h 57"/>
                <a:gd name="T44" fmla="*/ 474 w 886"/>
                <a:gd name="T45" fmla="*/ 21 h 57"/>
                <a:gd name="T46" fmla="*/ 496 w 886"/>
                <a:gd name="T47" fmla="*/ 14 h 57"/>
                <a:gd name="T48" fmla="*/ 517 w 886"/>
                <a:gd name="T49" fmla="*/ 7 h 57"/>
                <a:gd name="T50" fmla="*/ 538 w 886"/>
                <a:gd name="T51" fmla="*/ 7 h 57"/>
                <a:gd name="T52" fmla="*/ 560 w 886"/>
                <a:gd name="T53" fmla="*/ 7 h 57"/>
                <a:gd name="T54" fmla="*/ 581 w 886"/>
                <a:gd name="T55" fmla="*/ 7 h 57"/>
                <a:gd name="T56" fmla="*/ 602 w 886"/>
                <a:gd name="T57" fmla="*/ 14 h 57"/>
                <a:gd name="T58" fmla="*/ 623 w 886"/>
                <a:gd name="T59" fmla="*/ 21 h 57"/>
                <a:gd name="T60" fmla="*/ 645 w 886"/>
                <a:gd name="T61" fmla="*/ 28 h 57"/>
                <a:gd name="T62" fmla="*/ 666 w 886"/>
                <a:gd name="T63" fmla="*/ 35 h 57"/>
                <a:gd name="T64" fmla="*/ 687 w 886"/>
                <a:gd name="T65" fmla="*/ 49 h 57"/>
                <a:gd name="T66" fmla="*/ 708 w 886"/>
                <a:gd name="T67" fmla="*/ 57 h 57"/>
                <a:gd name="T68" fmla="*/ 723 w 886"/>
                <a:gd name="T69" fmla="*/ 57 h 57"/>
                <a:gd name="T70" fmla="*/ 744 w 886"/>
                <a:gd name="T71" fmla="*/ 42 h 57"/>
                <a:gd name="T72" fmla="*/ 765 w 886"/>
                <a:gd name="T73" fmla="*/ 35 h 57"/>
                <a:gd name="T74" fmla="*/ 786 w 886"/>
                <a:gd name="T75" fmla="*/ 28 h 57"/>
                <a:gd name="T76" fmla="*/ 808 w 886"/>
                <a:gd name="T77" fmla="*/ 21 h 57"/>
                <a:gd name="T78" fmla="*/ 829 w 886"/>
                <a:gd name="T79" fmla="*/ 14 h 57"/>
                <a:gd name="T80" fmla="*/ 850 w 886"/>
                <a:gd name="T81" fmla="*/ 14 h 57"/>
                <a:gd name="T82" fmla="*/ 871 w 886"/>
                <a:gd name="T83" fmla="*/ 14 h 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86"/>
                <a:gd name="T127" fmla="*/ 0 h 57"/>
                <a:gd name="T128" fmla="*/ 886 w 886"/>
                <a:gd name="T129" fmla="*/ 57 h 5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86" h="57">
                  <a:moveTo>
                    <a:pt x="0" y="21"/>
                  </a:moveTo>
                  <a:lnTo>
                    <a:pt x="7" y="21"/>
                  </a:lnTo>
                  <a:lnTo>
                    <a:pt x="14" y="28"/>
                  </a:lnTo>
                  <a:lnTo>
                    <a:pt x="21" y="28"/>
                  </a:lnTo>
                  <a:lnTo>
                    <a:pt x="28" y="35"/>
                  </a:lnTo>
                  <a:lnTo>
                    <a:pt x="35" y="42"/>
                  </a:lnTo>
                  <a:lnTo>
                    <a:pt x="42" y="42"/>
                  </a:lnTo>
                  <a:lnTo>
                    <a:pt x="49" y="49"/>
                  </a:lnTo>
                  <a:lnTo>
                    <a:pt x="56" y="49"/>
                  </a:lnTo>
                  <a:lnTo>
                    <a:pt x="63" y="57"/>
                  </a:lnTo>
                  <a:lnTo>
                    <a:pt x="78" y="57"/>
                  </a:lnTo>
                  <a:lnTo>
                    <a:pt x="71" y="57"/>
                  </a:lnTo>
                  <a:lnTo>
                    <a:pt x="78" y="57"/>
                  </a:lnTo>
                  <a:lnTo>
                    <a:pt x="85" y="49"/>
                  </a:lnTo>
                  <a:lnTo>
                    <a:pt x="92" y="49"/>
                  </a:lnTo>
                  <a:lnTo>
                    <a:pt x="99" y="42"/>
                  </a:lnTo>
                  <a:lnTo>
                    <a:pt x="106" y="35"/>
                  </a:lnTo>
                  <a:lnTo>
                    <a:pt x="113" y="35"/>
                  </a:lnTo>
                  <a:lnTo>
                    <a:pt x="120" y="28"/>
                  </a:lnTo>
                  <a:lnTo>
                    <a:pt x="127" y="28"/>
                  </a:lnTo>
                  <a:lnTo>
                    <a:pt x="134" y="21"/>
                  </a:lnTo>
                  <a:lnTo>
                    <a:pt x="141" y="21"/>
                  </a:lnTo>
                  <a:lnTo>
                    <a:pt x="149" y="14"/>
                  </a:lnTo>
                  <a:lnTo>
                    <a:pt x="156" y="14"/>
                  </a:lnTo>
                  <a:lnTo>
                    <a:pt x="163" y="14"/>
                  </a:lnTo>
                  <a:lnTo>
                    <a:pt x="170" y="7"/>
                  </a:lnTo>
                  <a:lnTo>
                    <a:pt x="177" y="7"/>
                  </a:lnTo>
                  <a:lnTo>
                    <a:pt x="184" y="7"/>
                  </a:lnTo>
                  <a:lnTo>
                    <a:pt x="191" y="7"/>
                  </a:lnTo>
                  <a:lnTo>
                    <a:pt x="198" y="0"/>
                  </a:lnTo>
                  <a:lnTo>
                    <a:pt x="205" y="0"/>
                  </a:lnTo>
                  <a:lnTo>
                    <a:pt x="212" y="0"/>
                  </a:lnTo>
                  <a:lnTo>
                    <a:pt x="219" y="0"/>
                  </a:lnTo>
                  <a:lnTo>
                    <a:pt x="226" y="0"/>
                  </a:lnTo>
                  <a:lnTo>
                    <a:pt x="234" y="0"/>
                  </a:lnTo>
                  <a:lnTo>
                    <a:pt x="241" y="0"/>
                  </a:lnTo>
                  <a:lnTo>
                    <a:pt x="248" y="0"/>
                  </a:lnTo>
                  <a:lnTo>
                    <a:pt x="255" y="0"/>
                  </a:lnTo>
                  <a:lnTo>
                    <a:pt x="262" y="7"/>
                  </a:lnTo>
                  <a:lnTo>
                    <a:pt x="269" y="7"/>
                  </a:lnTo>
                  <a:lnTo>
                    <a:pt x="276" y="7"/>
                  </a:lnTo>
                  <a:lnTo>
                    <a:pt x="283" y="7"/>
                  </a:lnTo>
                  <a:lnTo>
                    <a:pt x="290" y="14"/>
                  </a:lnTo>
                  <a:lnTo>
                    <a:pt x="297" y="14"/>
                  </a:lnTo>
                  <a:lnTo>
                    <a:pt x="304" y="14"/>
                  </a:lnTo>
                  <a:lnTo>
                    <a:pt x="311" y="21"/>
                  </a:lnTo>
                  <a:lnTo>
                    <a:pt x="319" y="21"/>
                  </a:lnTo>
                  <a:lnTo>
                    <a:pt x="326" y="28"/>
                  </a:lnTo>
                  <a:lnTo>
                    <a:pt x="333" y="28"/>
                  </a:lnTo>
                  <a:lnTo>
                    <a:pt x="340" y="35"/>
                  </a:lnTo>
                  <a:lnTo>
                    <a:pt x="347" y="35"/>
                  </a:lnTo>
                  <a:lnTo>
                    <a:pt x="354" y="42"/>
                  </a:lnTo>
                  <a:lnTo>
                    <a:pt x="361" y="42"/>
                  </a:lnTo>
                  <a:lnTo>
                    <a:pt x="368" y="49"/>
                  </a:lnTo>
                  <a:lnTo>
                    <a:pt x="375" y="49"/>
                  </a:lnTo>
                  <a:lnTo>
                    <a:pt x="382" y="57"/>
                  </a:lnTo>
                  <a:lnTo>
                    <a:pt x="389" y="57"/>
                  </a:lnTo>
                  <a:lnTo>
                    <a:pt x="404" y="57"/>
                  </a:lnTo>
                  <a:lnTo>
                    <a:pt x="404" y="49"/>
                  </a:lnTo>
                  <a:lnTo>
                    <a:pt x="411" y="49"/>
                  </a:lnTo>
                  <a:lnTo>
                    <a:pt x="418" y="42"/>
                  </a:lnTo>
                  <a:lnTo>
                    <a:pt x="425" y="42"/>
                  </a:lnTo>
                  <a:lnTo>
                    <a:pt x="432" y="35"/>
                  </a:lnTo>
                  <a:lnTo>
                    <a:pt x="439" y="35"/>
                  </a:lnTo>
                  <a:lnTo>
                    <a:pt x="446" y="28"/>
                  </a:lnTo>
                  <a:lnTo>
                    <a:pt x="453" y="28"/>
                  </a:lnTo>
                  <a:lnTo>
                    <a:pt x="460" y="28"/>
                  </a:lnTo>
                  <a:lnTo>
                    <a:pt x="467" y="21"/>
                  </a:lnTo>
                  <a:lnTo>
                    <a:pt x="474" y="21"/>
                  </a:lnTo>
                  <a:lnTo>
                    <a:pt x="482" y="21"/>
                  </a:lnTo>
                  <a:lnTo>
                    <a:pt x="489" y="14"/>
                  </a:lnTo>
                  <a:lnTo>
                    <a:pt x="496" y="14"/>
                  </a:lnTo>
                  <a:lnTo>
                    <a:pt x="503" y="14"/>
                  </a:lnTo>
                  <a:lnTo>
                    <a:pt x="510" y="14"/>
                  </a:lnTo>
                  <a:lnTo>
                    <a:pt x="517" y="7"/>
                  </a:lnTo>
                  <a:lnTo>
                    <a:pt x="524" y="7"/>
                  </a:lnTo>
                  <a:lnTo>
                    <a:pt x="531" y="7"/>
                  </a:lnTo>
                  <a:lnTo>
                    <a:pt x="538" y="7"/>
                  </a:lnTo>
                  <a:lnTo>
                    <a:pt x="545" y="7"/>
                  </a:lnTo>
                  <a:lnTo>
                    <a:pt x="552" y="7"/>
                  </a:lnTo>
                  <a:lnTo>
                    <a:pt x="560" y="7"/>
                  </a:lnTo>
                  <a:lnTo>
                    <a:pt x="567" y="7"/>
                  </a:lnTo>
                  <a:lnTo>
                    <a:pt x="574" y="7"/>
                  </a:lnTo>
                  <a:lnTo>
                    <a:pt x="581" y="7"/>
                  </a:lnTo>
                  <a:lnTo>
                    <a:pt x="588" y="14"/>
                  </a:lnTo>
                  <a:lnTo>
                    <a:pt x="595" y="14"/>
                  </a:lnTo>
                  <a:lnTo>
                    <a:pt x="602" y="14"/>
                  </a:lnTo>
                  <a:lnTo>
                    <a:pt x="609" y="14"/>
                  </a:lnTo>
                  <a:lnTo>
                    <a:pt x="616" y="21"/>
                  </a:lnTo>
                  <a:lnTo>
                    <a:pt x="623" y="21"/>
                  </a:lnTo>
                  <a:lnTo>
                    <a:pt x="630" y="21"/>
                  </a:lnTo>
                  <a:lnTo>
                    <a:pt x="637" y="28"/>
                  </a:lnTo>
                  <a:lnTo>
                    <a:pt x="645" y="28"/>
                  </a:lnTo>
                  <a:lnTo>
                    <a:pt x="652" y="35"/>
                  </a:lnTo>
                  <a:lnTo>
                    <a:pt x="659" y="35"/>
                  </a:lnTo>
                  <a:lnTo>
                    <a:pt x="666" y="35"/>
                  </a:lnTo>
                  <a:lnTo>
                    <a:pt x="673" y="42"/>
                  </a:lnTo>
                  <a:lnTo>
                    <a:pt x="680" y="42"/>
                  </a:lnTo>
                  <a:lnTo>
                    <a:pt x="687" y="49"/>
                  </a:lnTo>
                  <a:lnTo>
                    <a:pt x="694" y="49"/>
                  </a:lnTo>
                  <a:lnTo>
                    <a:pt x="701" y="57"/>
                  </a:lnTo>
                  <a:lnTo>
                    <a:pt x="708" y="57"/>
                  </a:lnTo>
                  <a:lnTo>
                    <a:pt x="723" y="57"/>
                  </a:lnTo>
                  <a:lnTo>
                    <a:pt x="715" y="57"/>
                  </a:lnTo>
                  <a:lnTo>
                    <a:pt x="723" y="57"/>
                  </a:lnTo>
                  <a:lnTo>
                    <a:pt x="730" y="49"/>
                  </a:lnTo>
                  <a:lnTo>
                    <a:pt x="737" y="49"/>
                  </a:lnTo>
                  <a:lnTo>
                    <a:pt x="744" y="42"/>
                  </a:lnTo>
                  <a:lnTo>
                    <a:pt x="751" y="42"/>
                  </a:lnTo>
                  <a:lnTo>
                    <a:pt x="758" y="35"/>
                  </a:lnTo>
                  <a:lnTo>
                    <a:pt x="765" y="35"/>
                  </a:lnTo>
                  <a:lnTo>
                    <a:pt x="772" y="35"/>
                  </a:lnTo>
                  <a:lnTo>
                    <a:pt x="779" y="28"/>
                  </a:lnTo>
                  <a:lnTo>
                    <a:pt x="786" y="28"/>
                  </a:lnTo>
                  <a:lnTo>
                    <a:pt x="793" y="28"/>
                  </a:lnTo>
                  <a:lnTo>
                    <a:pt x="800" y="21"/>
                  </a:lnTo>
                  <a:lnTo>
                    <a:pt x="808" y="21"/>
                  </a:lnTo>
                  <a:lnTo>
                    <a:pt x="815" y="21"/>
                  </a:lnTo>
                  <a:lnTo>
                    <a:pt x="822" y="21"/>
                  </a:lnTo>
                  <a:lnTo>
                    <a:pt x="829" y="14"/>
                  </a:lnTo>
                  <a:lnTo>
                    <a:pt x="836" y="14"/>
                  </a:lnTo>
                  <a:lnTo>
                    <a:pt x="843" y="14"/>
                  </a:lnTo>
                  <a:lnTo>
                    <a:pt x="850" y="14"/>
                  </a:lnTo>
                  <a:lnTo>
                    <a:pt x="857" y="14"/>
                  </a:lnTo>
                  <a:lnTo>
                    <a:pt x="864" y="14"/>
                  </a:lnTo>
                  <a:lnTo>
                    <a:pt x="871" y="14"/>
                  </a:lnTo>
                  <a:lnTo>
                    <a:pt x="878" y="14"/>
                  </a:lnTo>
                  <a:lnTo>
                    <a:pt x="886" y="14"/>
                  </a:lnTo>
                </a:path>
              </a:pathLst>
            </a:custGeom>
            <a:noFill/>
            <a:ln w="28575" cmpd="sng">
              <a:solidFill>
                <a:srgbClr val="00FFFF"/>
              </a:solidFill>
              <a:prstDash val="solid"/>
              <a:round/>
              <a:headEnd/>
              <a:tailEnd/>
            </a:ln>
          </p:spPr>
          <p:txBody>
            <a:bodyPr/>
            <a:lstStyle/>
            <a:p>
              <a:endParaRPr lang="en-US"/>
            </a:p>
          </p:txBody>
        </p:sp>
        <p:sp>
          <p:nvSpPr>
            <p:cNvPr id="52284" name="Freeform 110"/>
            <p:cNvSpPr>
              <a:spLocks/>
            </p:cNvSpPr>
            <p:nvPr/>
          </p:nvSpPr>
          <p:spPr bwMode="auto">
            <a:xfrm>
              <a:off x="5092" y="2782"/>
              <a:ext cx="148" cy="50"/>
            </a:xfrm>
            <a:custGeom>
              <a:avLst/>
              <a:gdLst>
                <a:gd name="T0" fmla="*/ 0 w 148"/>
                <a:gd name="T1" fmla="*/ 0 h 50"/>
                <a:gd name="T2" fmla="*/ 7 w 148"/>
                <a:gd name="T3" fmla="*/ 0 h 50"/>
                <a:gd name="T4" fmla="*/ 14 w 148"/>
                <a:gd name="T5" fmla="*/ 0 h 50"/>
                <a:gd name="T6" fmla="*/ 21 w 148"/>
                <a:gd name="T7" fmla="*/ 0 h 50"/>
                <a:gd name="T8" fmla="*/ 28 w 148"/>
                <a:gd name="T9" fmla="*/ 7 h 50"/>
                <a:gd name="T10" fmla="*/ 35 w 148"/>
                <a:gd name="T11" fmla="*/ 7 h 50"/>
                <a:gd name="T12" fmla="*/ 42 w 148"/>
                <a:gd name="T13" fmla="*/ 7 h 50"/>
                <a:gd name="T14" fmla="*/ 49 w 148"/>
                <a:gd name="T15" fmla="*/ 7 h 50"/>
                <a:gd name="T16" fmla="*/ 56 w 148"/>
                <a:gd name="T17" fmla="*/ 14 h 50"/>
                <a:gd name="T18" fmla="*/ 63 w 148"/>
                <a:gd name="T19" fmla="*/ 14 h 50"/>
                <a:gd name="T20" fmla="*/ 70 w 148"/>
                <a:gd name="T21" fmla="*/ 14 h 50"/>
                <a:gd name="T22" fmla="*/ 77 w 148"/>
                <a:gd name="T23" fmla="*/ 14 h 50"/>
                <a:gd name="T24" fmla="*/ 85 w 148"/>
                <a:gd name="T25" fmla="*/ 21 h 50"/>
                <a:gd name="T26" fmla="*/ 92 w 148"/>
                <a:gd name="T27" fmla="*/ 21 h 50"/>
                <a:gd name="T28" fmla="*/ 99 w 148"/>
                <a:gd name="T29" fmla="*/ 28 h 50"/>
                <a:gd name="T30" fmla="*/ 106 w 148"/>
                <a:gd name="T31" fmla="*/ 28 h 50"/>
                <a:gd name="T32" fmla="*/ 113 w 148"/>
                <a:gd name="T33" fmla="*/ 28 h 50"/>
                <a:gd name="T34" fmla="*/ 120 w 148"/>
                <a:gd name="T35" fmla="*/ 35 h 50"/>
                <a:gd name="T36" fmla="*/ 127 w 148"/>
                <a:gd name="T37" fmla="*/ 35 h 50"/>
                <a:gd name="T38" fmla="*/ 134 w 148"/>
                <a:gd name="T39" fmla="*/ 43 h 50"/>
                <a:gd name="T40" fmla="*/ 141 w 148"/>
                <a:gd name="T41" fmla="*/ 43 h 50"/>
                <a:gd name="T42" fmla="*/ 148 w 148"/>
                <a:gd name="T43" fmla="*/ 50 h 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8"/>
                <a:gd name="T67" fmla="*/ 0 h 50"/>
                <a:gd name="T68" fmla="*/ 148 w 148"/>
                <a:gd name="T69" fmla="*/ 50 h 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8" h="50">
                  <a:moveTo>
                    <a:pt x="0" y="0"/>
                  </a:moveTo>
                  <a:lnTo>
                    <a:pt x="7" y="0"/>
                  </a:lnTo>
                  <a:lnTo>
                    <a:pt x="14" y="0"/>
                  </a:lnTo>
                  <a:lnTo>
                    <a:pt x="21" y="0"/>
                  </a:lnTo>
                  <a:lnTo>
                    <a:pt x="28" y="7"/>
                  </a:lnTo>
                  <a:lnTo>
                    <a:pt x="35" y="7"/>
                  </a:lnTo>
                  <a:lnTo>
                    <a:pt x="42" y="7"/>
                  </a:lnTo>
                  <a:lnTo>
                    <a:pt x="49" y="7"/>
                  </a:lnTo>
                  <a:lnTo>
                    <a:pt x="56" y="14"/>
                  </a:lnTo>
                  <a:lnTo>
                    <a:pt x="63" y="14"/>
                  </a:lnTo>
                  <a:lnTo>
                    <a:pt x="70" y="14"/>
                  </a:lnTo>
                  <a:lnTo>
                    <a:pt x="77" y="14"/>
                  </a:lnTo>
                  <a:lnTo>
                    <a:pt x="85" y="21"/>
                  </a:lnTo>
                  <a:lnTo>
                    <a:pt x="92" y="21"/>
                  </a:lnTo>
                  <a:lnTo>
                    <a:pt x="99" y="28"/>
                  </a:lnTo>
                  <a:lnTo>
                    <a:pt x="106" y="28"/>
                  </a:lnTo>
                  <a:lnTo>
                    <a:pt x="113" y="28"/>
                  </a:lnTo>
                  <a:lnTo>
                    <a:pt x="120" y="35"/>
                  </a:lnTo>
                  <a:lnTo>
                    <a:pt x="127" y="35"/>
                  </a:lnTo>
                  <a:lnTo>
                    <a:pt x="134" y="43"/>
                  </a:lnTo>
                  <a:lnTo>
                    <a:pt x="141" y="43"/>
                  </a:lnTo>
                  <a:lnTo>
                    <a:pt x="148" y="50"/>
                  </a:lnTo>
                </a:path>
              </a:pathLst>
            </a:custGeom>
            <a:noFill/>
            <a:ln w="28575" cmpd="sng">
              <a:solidFill>
                <a:srgbClr val="00FFFF"/>
              </a:solidFill>
              <a:prstDash val="solid"/>
              <a:round/>
              <a:headEnd/>
              <a:tailEnd/>
            </a:ln>
          </p:spPr>
          <p:txBody>
            <a:bodyPr/>
            <a:lstStyle/>
            <a:p>
              <a:endParaRPr lang="en-US"/>
            </a:p>
          </p:txBody>
        </p:sp>
      </p:grpSp>
      <p:sp>
        <p:nvSpPr>
          <p:cNvPr id="52227" name="Text Box 112"/>
          <p:cNvSpPr txBox="1">
            <a:spLocks noChangeArrowheads="1"/>
          </p:cNvSpPr>
          <p:nvPr/>
        </p:nvSpPr>
        <p:spPr bwMode="auto">
          <a:xfrm>
            <a:off x="228600" y="3149600"/>
            <a:ext cx="3327400" cy="2427288"/>
          </a:xfrm>
          <a:prstGeom prst="rect">
            <a:avLst/>
          </a:prstGeom>
          <a:noFill/>
          <a:ln w="9525">
            <a:noFill/>
            <a:miter lim="800000"/>
            <a:headEnd/>
            <a:tailEnd/>
          </a:ln>
        </p:spPr>
        <p:txBody>
          <a:bodyPr>
            <a:spAutoFit/>
          </a:bodyPr>
          <a:lstStyle/>
          <a:p>
            <a:pPr eaLnBrk="0" hangingPunct="0">
              <a:spcBef>
                <a:spcPct val="50000"/>
              </a:spcBef>
            </a:pPr>
            <a:r>
              <a:rPr lang="sv-SE" sz="1800"/>
              <a:t>Benefits</a:t>
            </a:r>
          </a:p>
          <a:p>
            <a:pPr eaLnBrk="0" hangingPunct="0">
              <a:spcBef>
                <a:spcPct val="50000"/>
              </a:spcBef>
            </a:pPr>
            <a:r>
              <a:rPr lang="sv-SE" sz="1800"/>
              <a:t>+    Frequency diversity</a:t>
            </a:r>
            <a:br>
              <a:rPr lang="sv-SE" sz="1800"/>
            </a:br>
            <a:r>
              <a:rPr lang="sv-SE" sz="1800"/>
              <a:t>+    Robust against ISI</a:t>
            </a:r>
            <a:br>
              <a:rPr lang="sv-SE" sz="1800"/>
            </a:br>
            <a:r>
              <a:rPr lang="sv-SE" sz="1800"/>
              <a:t>+    Easy to implement</a:t>
            </a:r>
            <a:br>
              <a:rPr lang="sv-SE" sz="1800"/>
            </a:br>
            <a:r>
              <a:rPr lang="sv-SE" sz="1800"/>
              <a:t>+    Flexible BW</a:t>
            </a:r>
            <a:br>
              <a:rPr lang="sv-SE" sz="1800"/>
            </a:br>
            <a:r>
              <a:rPr lang="sv-SE" sz="1800"/>
              <a:t>+    Suitable for MIMO</a:t>
            </a:r>
            <a:br>
              <a:rPr lang="sv-SE" sz="1800"/>
            </a:br>
            <a:r>
              <a:rPr lang="sv-SE" sz="1800"/>
              <a:t>+    Classic technology</a:t>
            </a:r>
            <a:br>
              <a:rPr lang="sv-SE" sz="1800"/>
            </a:br>
            <a:r>
              <a:rPr lang="sv-SE" sz="1800"/>
              <a:t>      (WLAN, ADSL etc)</a:t>
            </a:r>
            <a:endParaRPr lang="en-US" sz="1800"/>
          </a:p>
        </p:txBody>
      </p:sp>
      <p:sp>
        <p:nvSpPr>
          <p:cNvPr id="52228" name="Text Box 113"/>
          <p:cNvSpPr txBox="1">
            <a:spLocks noChangeArrowheads="1"/>
          </p:cNvSpPr>
          <p:nvPr/>
        </p:nvSpPr>
        <p:spPr bwMode="auto">
          <a:xfrm>
            <a:off x="6159500" y="3200400"/>
            <a:ext cx="2755900" cy="1477328"/>
          </a:xfrm>
          <a:prstGeom prst="rect">
            <a:avLst/>
          </a:prstGeom>
          <a:noFill/>
          <a:ln w="9525">
            <a:noFill/>
            <a:miter lim="800000"/>
            <a:headEnd/>
            <a:tailEnd/>
          </a:ln>
        </p:spPr>
        <p:txBody>
          <a:bodyPr>
            <a:spAutoFit/>
          </a:bodyPr>
          <a:lstStyle/>
          <a:p>
            <a:pPr marL="457200" indent="-457200" eaLnBrk="0" hangingPunct="0">
              <a:spcBef>
                <a:spcPct val="50000"/>
              </a:spcBef>
            </a:pPr>
            <a:r>
              <a:rPr lang="sv-SE" sz="1800" dirty="0"/>
              <a:t>Drawbacks</a:t>
            </a:r>
          </a:p>
          <a:p>
            <a:pPr marL="457200" indent="-457200" eaLnBrk="0" hangingPunct="0">
              <a:spcBef>
                <a:spcPct val="50000"/>
              </a:spcBef>
              <a:buFontTx/>
              <a:buChar char="-"/>
            </a:pPr>
            <a:r>
              <a:rPr lang="sv-SE" sz="1800" dirty="0"/>
              <a:t>Sensitive to doppler and freq errors</a:t>
            </a:r>
          </a:p>
          <a:p>
            <a:pPr marL="457200" indent="-457200" eaLnBrk="0" hangingPunct="0">
              <a:spcBef>
                <a:spcPct val="50000"/>
              </a:spcBef>
              <a:buFontTx/>
              <a:buChar char="-"/>
            </a:pPr>
            <a:r>
              <a:rPr lang="sv-SE" sz="1800" dirty="0"/>
              <a:t>Overhead</a:t>
            </a:r>
            <a:endParaRPr lang="en-US" sz="1800" dirty="0"/>
          </a:p>
        </p:txBody>
      </p:sp>
      <p:sp>
        <p:nvSpPr>
          <p:cNvPr id="52229" name="Text Box 114"/>
          <p:cNvSpPr txBox="1">
            <a:spLocks noChangeArrowheads="1"/>
          </p:cNvSpPr>
          <p:nvPr/>
        </p:nvSpPr>
        <p:spPr bwMode="auto">
          <a:xfrm>
            <a:off x="1435100" y="1676400"/>
            <a:ext cx="7162800" cy="1192213"/>
          </a:xfrm>
          <a:prstGeom prst="rect">
            <a:avLst/>
          </a:prstGeom>
          <a:noFill/>
          <a:ln w="9525">
            <a:noFill/>
            <a:miter lim="800000"/>
            <a:headEnd/>
            <a:tailEnd/>
          </a:ln>
        </p:spPr>
        <p:txBody>
          <a:bodyPr>
            <a:spAutoFit/>
          </a:bodyPr>
          <a:lstStyle/>
          <a:p>
            <a:pPr eaLnBrk="0" hangingPunct="0">
              <a:spcBef>
                <a:spcPct val="50000"/>
              </a:spcBef>
              <a:buFontTx/>
              <a:buChar char="•"/>
            </a:pPr>
            <a:r>
              <a:rPr lang="sv-SE" sz="1800" dirty="0"/>
              <a:t> Orthogonal: all other subcarriers zero at sampling point</a:t>
            </a:r>
          </a:p>
          <a:p>
            <a:pPr eaLnBrk="0" hangingPunct="0">
              <a:spcBef>
                <a:spcPct val="50000"/>
              </a:spcBef>
              <a:buFontTx/>
              <a:buChar char="•"/>
            </a:pPr>
            <a:r>
              <a:rPr lang="sv-SE" sz="1800" dirty="0"/>
              <a:t> Sub carrier spacing 15 kHz </a:t>
            </a:r>
          </a:p>
          <a:p>
            <a:pPr eaLnBrk="0" hangingPunct="0">
              <a:spcBef>
                <a:spcPct val="50000"/>
              </a:spcBef>
              <a:buFontTx/>
              <a:buChar char="•"/>
            </a:pPr>
            <a:r>
              <a:rPr lang="sv-SE" sz="1800" dirty="0"/>
              <a:t> Delay spread &lt;&lt; Symbol time &lt; Coherence time</a:t>
            </a:r>
            <a:endParaRPr lang="en-US" sz="1800" dirty="0"/>
          </a:p>
        </p:txBody>
      </p:sp>
      <p:sp>
        <p:nvSpPr>
          <p:cNvPr id="52230" name="Text Box 115"/>
          <p:cNvSpPr txBox="1">
            <a:spLocks noChangeArrowheads="1"/>
          </p:cNvSpPr>
          <p:nvPr/>
        </p:nvSpPr>
        <p:spPr bwMode="auto">
          <a:xfrm>
            <a:off x="8737600" y="6210300"/>
            <a:ext cx="812800" cy="366713"/>
          </a:xfrm>
          <a:prstGeom prst="rect">
            <a:avLst/>
          </a:prstGeom>
          <a:noFill/>
          <a:ln w="9525">
            <a:noFill/>
            <a:miter lim="800000"/>
            <a:headEnd/>
            <a:tailEnd/>
          </a:ln>
        </p:spPr>
        <p:txBody>
          <a:bodyPr>
            <a:spAutoFit/>
          </a:bodyPr>
          <a:lstStyle/>
          <a:p>
            <a:pPr eaLnBrk="0" hangingPunct="0">
              <a:spcBef>
                <a:spcPct val="50000"/>
              </a:spcBef>
            </a:pPr>
            <a:r>
              <a:rPr lang="sv-SE" sz="1800" i="1"/>
              <a:t>f</a:t>
            </a:r>
            <a:endParaRPr lang="en-US" sz="1800" i="1"/>
          </a:p>
        </p:txBody>
      </p:sp>
    </p:spTree>
    <p:extLst>
      <p:ext uri="{BB962C8B-B14F-4D97-AF65-F5344CB8AC3E}">
        <p14:creationId xmlns:p14="http://schemas.microsoft.com/office/powerpoint/2010/main" val="244410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81000" y="260350"/>
            <a:ext cx="8294688" cy="6096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t>LTE </a:t>
            </a:r>
            <a:r>
              <a:rPr lang="en-GB" sz="3600"/>
              <a:t>– Targets</a:t>
            </a:r>
            <a:endParaRPr lang="en-GB" sz="2400"/>
          </a:p>
        </p:txBody>
      </p:sp>
      <p:sp>
        <p:nvSpPr>
          <p:cNvPr id="5" name="Rectangle 3"/>
          <p:cNvSpPr txBox="1">
            <a:spLocks noChangeArrowheads="1"/>
          </p:cNvSpPr>
          <p:nvPr/>
        </p:nvSpPr>
        <p:spPr>
          <a:xfrm>
            <a:off x="323850" y="1052513"/>
            <a:ext cx="8515350" cy="54737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8925" indent="-288925">
              <a:lnSpc>
                <a:spcPct val="80000"/>
              </a:lnSpc>
            </a:pPr>
            <a:r>
              <a:rPr lang="en-GB" sz="2000" dirty="0"/>
              <a:t>High data rates</a:t>
            </a:r>
          </a:p>
          <a:p>
            <a:pPr marL="762000" lvl="1" indent="-282575">
              <a:lnSpc>
                <a:spcPct val="80000"/>
              </a:lnSpc>
            </a:pPr>
            <a:r>
              <a:rPr lang="en-GB" sz="1400" dirty="0"/>
              <a:t>Downlink: &gt;150 Mbps</a:t>
            </a:r>
          </a:p>
          <a:p>
            <a:pPr marL="762000" lvl="1" indent="-282575">
              <a:lnSpc>
                <a:spcPct val="80000"/>
              </a:lnSpc>
            </a:pPr>
            <a:r>
              <a:rPr lang="en-GB" sz="1400" dirty="0"/>
              <a:t>Uplink: &gt;50 Mbps</a:t>
            </a:r>
          </a:p>
          <a:p>
            <a:pPr marL="288925" indent="-288925">
              <a:lnSpc>
                <a:spcPct val="80000"/>
              </a:lnSpc>
              <a:spcBef>
                <a:spcPct val="80000"/>
              </a:spcBef>
            </a:pPr>
            <a:r>
              <a:rPr lang="en-GB" sz="2000" dirty="0"/>
              <a:t>Low delay/latency </a:t>
            </a:r>
          </a:p>
          <a:p>
            <a:pPr marL="762000" lvl="1" indent="-282575">
              <a:lnSpc>
                <a:spcPct val="80000"/>
              </a:lnSpc>
            </a:pPr>
            <a:r>
              <a:rPr lang="en-GB" sz="1400" dirty="0"/>
              <a:t>User plane RTT: &lt; 10 </a:t>
            </a:r>
            <a:r>
              <a:rPr lang="en-GB" sz="1400" dirty="0" err="1"/>
              <a:t>ms</a:t>
            </a:r>
            <a:r>
              <a:rPr lang="en-GB" sz="1400" dirty="0"/>
              <a:t> RAN RTT (fewer nodes, shorter TTI)</a:t>
            </a:r>
          </a:p>
          <a:p>
            <a:pPr marL="762000" lvl="1" indent="-282575">
              <a:lnSpc>
                <a:spcPct val="80000"/>
              </a:lnSpc>
            </a:pPr>
            <a:r>
              <a:rPr lang="en-GB" sz="1400" dirty="0"/>
              <a:t>Channel set-up:  &lt; 100 </a:t>
            </a:r>
            <a:r>
              <a:rPr lang="en-GB" sz="1400" dirty="0" err="1"/>
              <a:t>ms</a:t>
            </a:r>
            <a:r>
              <a:rPr lang="en-GB" sz="1400" dirty="0"/>
              <a:t> idle-to-active (fewer nodes, shorter messages, quicker node resp.)</a:t>
            </a:r>
          </a:p>
          <a:p>
            <a:pPr marL="288925" indent="-288925">
              <a:lnSpc>
                <a:spcPct val="80000"/>
              </a:lnSpc>
              <a:spcBef>
                <a:spcPct val="80000"/>
              </a:spcBef>
            </a:pPr>
            <a:r>
              <a:rPr lang="en-GB" sz="2000" dirty="0"/>
              <a:t>High spectral efficiency </a:t>
            </a:r>
            <a:endParaRPr lang="en-GB" sz="1400" dirty="0"/>
          </a:p>
          <a:p>
            <a:pPr marL="762000" lvl="1" indent="-282575">
              <a:lnSpc>
                <a:spcPct val="80000"/>
              </a:lnSpc>
              <a:spcBef>
                <a:spcPct val="25000"/>
              </a:spcBef>
            </a:pPr>
            <a:r>
              <a:rPr lang="en-GB" sz="1400" dirty="0"/>
              <a:t>Targeting 3 </a:t>
            </a:r>
            <a:r>
              <a:rPr lang="en-GB" sz="1400" dirty="0">
                <a:sym typeface="Symbol" pitchFamily="18" charset="2"/>
              </a:rPr>
              <a:t>X </a:t>
            </a:r>
            <a:r>
              <a:rPr lang="en-GB" sz="1400" dirty="0"/>
              <a:t>HSPA Rel. 6  (@ 2006 )</a:t>
            </a:r>
            <a:endParaRPr lang="en-GB" sz="1400" dirty="0">
              <a:sym typeface="Wingdings 3" pitchFamily="18" charset="2"/>
            </a:endParaRPr>
          </a:p>
          <a:p>
            <a:pPr marL="288925" indent="-288925">
              <a:lnSpc>
                <a:spcPct val="80000"/>
              </a:lnSpc>
              <a:spcBef>
                <a:spcPct val="80000"/>
              </a:spcBef>
            </a:pPr>
            <a:r>
              <a:rPr lang="en-GB" sz="2000" dirty="0">
                <a:sym typeface="Wingdings 3" pitchFamily="18" charset="2"/>
              </a:rPr>
              <a:t>Spectrum flexibility</a:t>
            </a:r>
          </a:p>
          <a:p>
            <a:pPr marL="762000" lvl="1" indent="-282575">
              <a:lnSpc>
                <a:spcPct val="80000"/>
              </a:lnSpc>
              <a:spcBef>
                <a:spcPct val="0"/>
              </a:spcBef>
            </a:pPr>
            <a:r>
              <a:rPr lang="en-GB" sz="1400" dirty="0">
                <a:sym typeface="Wingdings 3" pitchFamily="18" charset="2"/>
              </a:rPr>
              <a:t>Operation in a wide-range of spectrum allocations, new and existing</a:t>
            </a:r>
          </a:p>
          <a:p>
            <a:pPr marL="762000" lvl="1" indent="-282575">
              <a:lnSpc>
                <a:spcPct val="80000"/>
              </a:lnSpc>
              <a:spcBef>
                <a:spcPct val="0"/>
              </a:spcBef>
            </a:pPr>
            <a:r>
              <a:rPr lang="en-GB" sz="1400" dirty="0">
                <a:sym typeface="Wingdings 3" pitchFamily="18" charset="2"/>
              </a:rPr>
              <a:t>Wide range of Bandwidth: 1.4, 1.6, 3.0/3.2, 5, 10, 15 and 20 MHz, FDD and TDD</a:t>
            </a:r>
          </a:p>
          <a:p>
            <a:pPr marL="288925" indent="-288925">
              <a:lnSpc>
                <a:spcPct val="80000"/>
              </a:lnSpc>
              <a:spcBef>
                <a:spcPct val="0"/>
              </a:spcBef>
              <a:buFont typeface="Wingdings" pitchFamily="2" charset="2"/>
              <a:buNone/>
            </a:pPr>
            <a:endParaRPr lang="en-US" sz="1600" dirty="0">
              <a:sym typeface="Wingdings 3" pitchFamily="18" charset="2"/>
            </a:endParaRPr>
          </a:p>
          <a:p>
            <a:pPr marL="288925" indent="-288925">
              <a:lnSpc>
                <a:spcPct val="80000"/>
              </a:lnSpc>
              <a:spcBef>
                <a:spcPct val="0"/>
              </a:spcBef>
            </a:pPr>
            <a:r>
              <a:rPr lang="sv-SE" sz="2000" dirty="0">
                <a:sym typeface="Wingdings 3" pitchFamily="18" charset="2"/>
              </a:rPr>
              <a:t>Simplicity – Less signaling, Auto Configuration e-NodeB</a:t>
            </a:r>
            <a:br>
              <a:rPr lang="sv-SE" sz="2000" dirty="0">
                <a:sym typeface="Wingdings 3" pitchFamily="18" charset="2"/>
              </a:rPr>
            </a:br>
            <a:r>
              <a:rPr lang="sv-SE" sz="1600" dirty="0">
                <a:sym typeface="Wingdings 3" pitchFamily="18" charset="2"/>
              </a:rPr>
              <a:t>– ”PnP”, ”Simple as an Apple”</a:t>
            </a:r>
            <a:br>
              <a:rPr lang="sv-SE" sz="2000" dirty="0">
                <a:sym typeface="Wingdings 3" pitchFamily="18" charset="2"/>
              </a:rPr>
            </a:br>
            <a:endParaRPr lang="en-US" sz="2000" dirty="0">
              <a:sym typeface="Wingdings 3" pitchFamily="18" charset="2"/>
            </a:endParaRPr>
          </a:p>
          <a:p>
            <a:pPr marL="288925" indent="-288925">
              <a:lnSpc>
                <a:spcPct val="80000"/>
              </a:lnSpc>
              <a:spcBef>
                <a:spcPct val="0"/>
              </a:spcBef>
            </a:pPr>
            <a:r>
              <a:rPr lang="en-US" sz="2000" dirty="0">
                <a:sym typeface="Wingdings 3" pitchFamily="18" charset="2"/>
              </a:rPr>
              <a:t>Cost-effective migration from current/future 2/3G systems</a:t>
            </a:r>
            <a:br>
              <a:rPr lang="en-US" sz="2000" dirty="0">
                <a:sym typeface="Wingdings 3" pitchFamily="18" charset="2"/>
              </a:rPr>
            </a:br>
            <a:endParaRPr lang="en-US" sz="2000" dirty="0">
              <a:sym typeface="Wingdings 3" pitchFamily="18" charset="2"/>
            </a:endParaRPr>
          </a:p>
          <a:p>
            <a:pPr marL="288925" indent="-288925">
              <a:lnSpc>
                <a:spcPct val="80000"/>
              </a:lnSpc>
              <a:spcBef>
                <a:spcPct val="0"/>
              </a:spcBef>
            </a:pPr>
            <a:r>
              <a:rPr lang="sv-SE" sz="2000" dirty="0">
                <a:sym typeface="Wingdings 3" pitchFamily="18" charset="2"/>
              </a:rPr>
              <a:t>State-of-the-art towards 4G</a:t>
            </a:r>
            <a:br>
              <a:rPr lang="sv-SE" sz="2000" dirty="0">
                <a:sym typeface="Wingdings 3" pitchFamily="18" charset="2"/>
              </a:rPr>
            </a:br>
            <a:endParaRPr lang="sv-SE" sz="2000" dirty="0">
              <a:sym typeface="Wingdings 3" pitchFamily="18" charset="2"/>
            </a:endParaRPr>
          </a:p>
          <a:p>
            <a:pPr marL="288925" indent="-288925">
              <a:lnSpc>
                <a:spcPct val="80000"/>
              </a:lnSpc>
              <a:spcBef>
                <a:spcPct val="0"/>
              </a:spcBef>
            </a:pPr>
            <a:r>
              <a:rPr lang="en-GB" sz="2000" dirty="0"/>
              <a:t>Focus on services from the packet-switched domain</a:t>
            </a:r>
          </a:p>
        </p:txBody>
      </p:sp>
    </p:spTree>
    <p:extLst>
      <p:ext uri="{BB962C8B-B14F-4D97-AF65-F5344CB8AC3E}">
        <p14:creationId xmlns:p14="http://schemas.microsoft.com/office/powerpoint/2010/main" val="1051942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en-US"/>
              <a:t>Resource Blocks</a:t>
            </a:r>
          </a:p>
        </p:txBody>
      </p:sp>
      <p:sp>
        <p:nvSpPr>
          <p:cNvPr id="56322" name="Rectangle 3"/>
          <p:cNvSpPr>
            <a:spLocks noGrp="1" noChangeArrowheads="1"/>
          </p:cNvSpPr>
          <p:nvPr>
            <p:ph type="body" idx="1"/>
          </p:nvPr>
        </p:nvSpPr>
        <p:spPr>
          <a:xfrm>
            <a:off x="304800" y="1600200"/>
            <a:ext cx="8274050" cy="2127250"/>
          </a:xfrm>
        </p:spPr>
        <p:txBody>
          <a:bodyPr/>
          <a:lstStyle/>
          <a:p>
            <a:r>
              <a:rPr lang="en-US" sz="2000"/>
              <a:t>The basic TTI (Transmission Time Interval) for DL-SCH is 1 ms</a:t>
            </a:r>
          </a:p>
          <a:p>
            <a:pPr marL="950913" lvl="1"/>
            <a:r>
              <a:rPr lang="en-US" sz="1800"/>
              <a:t>TTI is a </a:t>
            </a:r>
            <a:r>
              <a:rPr lang="en-US" sz="1800" i="1"/>
              <a:t>transport channel property</a:t>
            </a:r>
          </a:p>
          <a:p>
            <a:pPr marL="950913" lvl="1"/>
            <a:r>
              <a:rPr lang="en-US" sz="1800"/>
              <a:t>Subframe is a </a:t>
            </a:r>
            <a:r>
              <a:rPr lang="en-US" sz="1800" i="1"/>
              <a:t>physical channel property</a:t>
            </a:r>
          </a:p>
          <a:p>
            <a:pPr marL="950913" lvl="1"/>
            <a:r>
              <a:rPr lang="en-US" sz="1800"/>
              <a:t>One (or two) transport blocks per TTI sent to L1</a:t>
            </a:r>
          </a:p>
          <a:p>
            <a:r>
              <a:rPr lang="en-US" sz="2000"/>
              <a:t>One resource block is 12 subcarriers during one 0.5 ms slot</a:t>
            </a:r>
          </a:p>
          <a:p>
            <a:endParaRPr lang="en-US" sz="2000"/>
          </a:p>
        </p:txBody>
      </p:sp>
      <p:grpSp>
        <p:nvGrpSpPr>
          <p:cNvPr id="56323" name="Group 4"/>
          <p:cNvGrpSpPr>
            <a:grpSpLocks/>
          </p:cNvGrpSpPr>
          <p:nvPr/>
        </p:nvGrpSpPr>
        <p:grpSpPr bwMode="auto">
          <a:xfrm>
            <a:off x="4868863" y="4699000"/>
            <a:ext cx="180975" cy="431800"/>
            <a:chOff x="226" y="255"/>
            <a:chExt cx="114" cy="272"/>
          </a:xfrm>
        </p:grpSpPr>
        <p:sp>
          <p:nvSpPr>
            <p:cNvPr id="57158" name="AutoShape 5"/>
            <p:cNvSpPr>
              <a:spLocks noChangeArrowheads="1"/>
            </p:cNvSpPr>
            <p:nvPr/>
          </p:nvSpPr>
          <p:spPr bwMode="auto">
            <a:xfrm rot="-5400000">
              <a:off x="147" y="334"/>
              <a:ext cx="272" cy="114"/>
            </a:xfrm>
            <a:prstGeom prst="flowChartDelay">
              <a:avLst/>
            </a:prstGeom>
            <a:solidFill>
              <a:srgbClr val="F8F8F8"/>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8F8F8"/>
              </a:extrusionClr>
            </a:sp3d>
          </p:spPr>
          <p:txBody>
            <a:bodyPr wrap="none" anchor="ctr">
              <a:flatTx/>
            </a:bodyPr>
            <a:lstStyle/>
            <a:p>
              <a:pPr eaLnBrk="0" hangingPunct="0"/>
              <a:endParaRPr lang="en-US"/>
            </a:p>
          </p:txBody>
        </p:sp>
        <p:sp>
          <p:nvSpPr>
            <p:cNvPr id="57159" name="AutoShape 6"/>
            <p:cNvSpPr>
              <a:spLocks noChangeArrowheads="1"/>
            </p:cNvSpPr>
            <p:nvPr/>
          </p:nvSpPr>
          <p:spPr bwMode="auto">
            <a:xfrm rot="-5400000">
              <a:off x="147" y="334"/>
              <a:ext cx="272" cy="114"/>
            </a:xfrm>
            <a:prstGeom prst="flowChartDelay">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24" name="Group 7"/>
          <p:cNvGrpSpPr>
            <a:grpSpLocks/>
          </p:cNvGrpSpPr>
          <p:nvPr/>
        </p:nvGrpSpPr>
        <p:grpSpPr bwMode="auto">
          <a:xfrm>
            <a:off x="4687888" y="4699000"/>
            <a:ext cx="180975" cy="431800"/>
            <a:chOff x="226" y="255"/>
            <a:chExt cx="114" cy="272"/>
          </a:xfrm>
        </p:grpSpPr>
        <p:sp>
          <p:nvSpPr>
            <p:cNvPr id="57156" name="AutoShape 8"/>
            <p:cNvSpPr>
              <a:spLocks noChangeArrowheads="1"/>
            </p:cNvSpPr>
            <p:nvPr/>
          </p:nvSpPr>
          <p:spPr bwMode="auto">
            <a:xfrm rot="-5400000">
              <a:off x="147" y="334"/>
              <a:ext cx="272" cy="114"/>
            </a:xfrm>
            <a:prstGeom prst="flowChartDelay">
              <a:avLst/>
            </a:prstGeom>
            <a:solidFill>
              <a:srgbClr val="F8F8F8"/>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8F8F8"/>
              </a:extrusionClr>
            </a:sp3d>
          </p:spPr>
          <p:txBody>
            <a:bodyPr wrap="none" anchor="ctr">
              <a:flatTx/>
            </a:bodyPr>
            <a:lstStyle/>
            <a:p>
              <a:pPr eaLnBrk="0" hangingPunct="0"/>
              <a:endParaRPr lang="en-US"/>
            </a:p>
          </p:txBody>
        </p:sp>
        <p:sp>
          <p:nvSpPr>
            <p:cNvPr id="57157" name="AutoShape 9"/>
            <p:cNvSpPr>
              <a:spLocks noChangeArrowheads="1"/>
            </p:cNvSpPr>
            <p:nvPr/>
          </p:nvSpPr>
          <p:spPr bwMode="auto">
            <a:xfrm rot="-5400000">
              <a:off x="147" y="334"/>
              <a:ext cx="272" cy="114"/>
            </a:xfrm>
            <a:prstGeom prst="flowChartDelay">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25" name="Group 10"/>
          <p:cNvGrpSpPr>
            <a:grpSpLocks/>
          </p:cNvGrpSpPr>
          <p:nvPr/>
        </p:nvGrpSpPr>
        <p:grpSpPr bwMode="auto">
          <a:xfrm>
            <a:off x="4508500" y="4699000"/>
            <a:ext cx="180975" cy="431800"/>
            <a:chOff x="226" y="255"/>
            <a:chExt cx="114" cy="272"/>
          </a:xfrm>
        </p:grpSpPr>
        <p:sp>
          <p:nvSpPr>
            <p:cNvPr id="57154" name="AutoShape 11"/>
            <p:cNvSpPr>
              <a:spLocks noChangeArrowheads="1"/>
            </p:cNvSpPr>
            <p:nvPr/>
          </p:nvSpPr>
          <p:spPr bwMode="auto">
            <a:xfrm rot="-5400000">
              <a:off x="147" y="334"/>
              <a:ext cx="272" cy="114"/>
            </a:xfrm>
            <a:prstGeom prst="flowChartDelay">
              <a:avLst/>
            </a:prstGeom>
            <a:solidFill>
              <a:srgbClr val="F8F8F8"/>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8F8F8"/>
              </a:extrusionClr>
            </a:sp3d>
          </p:spPr>
          <p:txBody>
            <a:bodyPr wrap="none" anchor="ctr">
              <a:flatTx/>
            </a:bodyPr>
            <a:lstStyle/>
            <a:p>
              <a:pPr eaLnBrk="0" hangingPunct="0"/>
              <a:endParaRPr lang="en-US"/>
            </a:p>
          </p:txBody>
        </p:sp>
        <p:sp>
          <p:nvSpPr>
            <p:cNvPr id="57155" name="AutoShape 12"/>
            <p:cNvSpPr>
              <a:spLocks noChangeArrowheads="1"/>
            </p:cNvSpPr>
            <p:nvPr/>
          </p:nvSpPr>
          <p:spPr bwMode="auto">
            <a:xfrm rot="-5400000">
              <a:off x="147" y="334"/>
              <a:ext cx="272" cy="114"/>
            </a:xfrm>
            <a:prstGeom prst="flowChartDelay">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26" name="Group 13"/>
          <p:cNvGrpSpPr>
            <a:grpSpLocks/>
          </p:cNvGrpSpPr>
          <p:nvPr/>
        </p:nvGrpSpPr>
        <p:grpSpPr bwMode="auto">
          <a:xfrm>
            <a:off x="4329113" y="4699000"/>
            <a:ext cx="180975" cy="431800"/>
            <a:chOff x="226" y="255"/>
            <a:chExt cx="114" cy="272"/>
          </a:xfrm>
        </p:grpSpPr>
        <p:sp>
          <p:nvSpPr>
            <p:cNvPr id="57152" name="AutoShape 14"/>
            <p:cNvSpPr>
              <a:spLocks noChangeArrowheads="1"/>
            </p:cNvSpPr>
            <p:nvPr/>
          </p:nvSpPr>
          <p:spPr bwMode="auto">
            <a:xfrm rot="-5400000">
              <a:off x="147" y="334"/>
              <a:ext cx="272" cy="114"/>
            </a:xfrm>
            <a:prstGeom prst="flowChartDelay">
              <a:avLst/>
            </a:prstGeom>
            <a:solidFill>
              <a:srgbClr val="F8F8F8"/>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8F8F8"/>
              </a:extrusionClr>
            </a:sp3d>
          </p:spPr>
          <p:txBody>
            <a:bodyPr wrap="none" anchor="ctr">
              <a:flatTx/>
            </a:bodyPr>
            <a:lstStyle/>
            <a:p>
              <a:pPr eaLnBrk="0" hangingPunct="0"/>
              <a:endParaRPr lang="en-US"/>
            </a:p>
          </p:txBody>
        </p:sp>
        <p:sp>
          <p:nvSpPr>
            <p:cNvPr id="57153" name="AutoShape 15"/>
            <p:cNvSpPr>
              <a:spLocks noChangeArrowheads="1"/>
            </p:cNvSpPr>
            <p:nvPr/>
          </p:nvSpPr>
          <p:spPr bwMode="auto">
            <a:xfrm rot="-5400000">
              <a:off x="147" y="334"/>
              <a:ext cx="272" cy="114"/>
            </a:xfrm>
            <a:prstGeom prst="flowChartDelay">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27" name="Group 16"/>
          <p:cNvGrpSpPr>
            <a:grpSpLocks/>
          </p:cNvGrpSpPr>
          <p:nvPr/>
        </p:nvGrpSpPr>
        <p:grpSpPr bwMode="auto">
          <a:xfrm>
            <a:off x="4148138" y="4699000"/>
            <a:ext cx="180975" cy="431800"/>
            <a:chOff x="226" y="255"/>
            <a:chExt cx="114" cy="272"/>
          </a:xfrm>
        </p:grpSpPr>
        <p:sp>
          <p:nvSpPr>
            <p:cNvPr id="57150" name="AutoShape 17"/>
            <p:cNvSpPr>
              <a:spLocks noChangeArrowheads="1"/>
            </p:cNvSpPr>
            <p:nvPr/>
          </p:nvSpPr>
          <p:spPr bwMode="auto">
            <a:xfrm rot="-5400000">
              <a:off x="147" y="334"/>
              <a:ext cx="272" cy="114"/>
            </a:xfrm>
            <a:prstGeom prst="flowChartDelay">
              <a:avLst/>
            </a:prstGeom>
            <a:solidFill>
              <a:srgbClr val="F8F8F8"/>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8F8F8"/>
              </a:extrusionClr>
            </a:sp3d>
          </p:spPr>
          <p:txBody>
            <a:bodyPr wrap="none" anchor="ctr">
              <a:flatTx/>
            </a:bodyPr>
            <a:lstStyle/>
            <a:p>
              <a:pPr eaLnBrk="0" hangingPunct="0"/>
              <a:endParaRPr lang="en-US"/>
            </a:p>
          </p:txBody>
        </p:sp>
        <p:sp>
          <p:nvSpPr>
            <p:cNvPr id="57151" name="AutoShape 18"/>
            <p:cNvSpPr>
              <a:spLocks noChangeArrowheads="1"/>
            </p:cNvSpPr>
            <p:nvPr/>
          </p:nvSpPr>
          <p:spPr bwMode="auto">
            <a:xfrm rot="-5400000">
              <a:off x="147" y="334"/>
              <a:ext cx="272" cy="114"/>
            </a:xfrm>
            <a:prstGeom prst="flowChartDelay">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28" name="Group 19"/>
          <p:cNvGrpSpPr>
            <a:grpSpLocks/>
          </p:cNvGrpSpPr>
          <p:nvPr/>
        </p:nvGrpSpPr>
        <p:grpSpPr bwMode="auto">
          <a:xfrm>
            <a:off x="3967163" y="4699000"/>
            <a:ext cx="180975" cy="431800"/>
            <a:chOff x="226" y="255"/>
            <a:chExt cx="114" cy="272"/>
          </a:xfrm>
        </p:grpSpPr>
        <p:sp>
          <p:nvSpPr>
            <p:cNvPr id="57148" name="AutoShape 20"/>
            <p:cNvSpPr>
              <a:spLocks noChangeArrowheads="1"/>
            </p:cNvSpPr>
            <p:nvPr/>
          </p:nvSpPr>
          <p:spPr bwMode="auto">
            <a:xfrm rot="-5400000">
              <a:off x="147" y="334"/>
              <a:ext cx="272" cy="114"/>
            </a:xfrm>
            <a:prstGeom prst="flowChartDelay">
              <a:avLst/>
            </a:prstGeom>
            <a:solidFill>
              <a:srgbClr val="F8F8F8"/>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8F8F8"/>
              </a:extrusionClr>
            </a:sp3d>
          </p:spPr>
          <p:txBody>
            <a:bodyPr wrap="none" anchor="ctr">
              <a:flatTx/>
            </a:bodyPr>
            <a:lstStyle/>
            <a:p>
              <a:pPr eaLnBrk="0" hangingPunct="0"/>
              <a:endParaRPr lang="en-US"/>
            </a:p>
          </p:txBody>
        </p:sp>
        <p:sp>
          <p:nvSpPr>
            <p:cNvPr id="57149" name="AutoShape 21"/>
            <p:cNvSpPr>
              <a:spLocks noChangeArrowheads="1"/>
            </p:cNvSpPr>
            <p:nvPr/>
          </p:nvSpPr>
          <p:spPr bwMode="auto">
            <a:xfrm rot="-5400000">
              <a:off x="147" y="334"/>
              <a:ext cx="272" cy="114"/>
            </a:xfrm>
            <a:prstGeom prst="flowChartDelay">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29" name="Group 22"/>
          <p:cNvGrpSpPr>
            <a:grpSpLocks/>
          </p:cNvGrpSpPr>
          <p:nvPr/>
        </p:nvGrpSpPr>
        <p:grpSpPr bwMode="auto">
          <a:xfrm>
            <a:off x="3787775" y="4699000"/>
            <a:ext cx="180975" cy="431800"/>
            <a:chOff x="226" y="255"/>
            <a:chExt cx="114" cy="272"/>
          </a:xfrm>
        </p:grpSpPr>
        <p:sp>
          <p:nvSpPr>
            <p:cNvPr id="57146" name="AutoShape 23"/>
            <p:cNvSpPr>
              <a:spLocks noChangeArrowheads="1"/>
            </p:cNvSpPr>
            <p:nvPr/>
          </p:nvSpPr>
          <p:spPr bwMode="auto">
            <a:xfrm rot="-5400000">
              <a:off x="147" y="334"/>
              <a:ext cx="272" cy="114"/>
            </a:xfrm>
            <a:prstGeom prst="flowChartDelay">
              <a:avLst/>
            </a:prstGeom>
            <a:solidFill>
              <a:srgbClr val="F8F8F8"/>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8F8F8"/>
              </a:extrusionClr>
            </a:sp3d>
          </p:spPr>
          <p:txBody>
            <a:bodyPr wrap="none" anchor="ctr">
              <a:flatTx/>
            </a:bodyPr>
            <a:lstStyle/>
            <a:p>
              <a:pPr eaLnBrk="0" hangingPunct="0"/>
              <a:endParaRPr lang="en-US"/>
            </a:p>
          </p:txBody>
        </p:sp>
        <p:sp>
          <p:nvSpPr>
            <p:cNvPr id="57147" name="AutoShape 24"/>
            <p:cNvSpPr>
              <a:spLocks noChangeArrowheads="1"/>
            </p:cNvSpPr>
            <p:nvPr/>
          </p:nvSpPr>
          <p:spPr bwMode="auto">
            <a:xfrm rot="-5400000">
              <a:off x="147" y="334"/>
              <a:ext cx="272" cy="114"/>
            </a:xfrm>
            <a:prstGeom prst="flowChartDelay">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30" name="Group 25"/>
          <p:cNvGrpSpPr>
            <a:grpSpLocks/>
          </p:cNvGrpSpPr>
          <p:nvPr/>
        </p:nvGrpSpPr>
        <p:grpSpPr bwMode="auto">
          <a:xfrm>
            <a:off x="3608388" y="4699000"/>
            <a:ext cx="180975" cy="431800"/>
            <a:chOff x="226" y="255"/>
            <a:chExt cx="114" cy="272"/>
          </a:xfrm>
        </p:grpSpPr>
        <p:sp>
          <p:nvSpPr>
            <p:cNvPr id="57144" name="AutoShape 26"/>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45" name="AutoShape 27"/>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31" name="Group 28"/>
          <p:cNvGrpSpPr>
            <a:grpSpLocks/>
          </p:cNvGrpSpPr>
          <p:nvPr/>
        </p:nvGrpSpPr>
        <p:grpSpPr bwMode="auto">
          <a:xfrm>
            <a:off x="3429000" y="4699000"/>
            <a:ext cx="180975" cy="431800"/>
            <a:chOff x="226" y="255"/>
            <a:chExt cx="114" cy="272"/>
          </a:xfrm>
        </p:grpSpPr>
        <p:sp>
          <p:nvSpPr>
            <p:cNvPr id="57142" name="AutoShape 29"/>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43" name="AutoShape 30"/>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32" name="Group 31"/>
          <p:cNvGrpSpPr>
            <a:grpSpLocks/>
          </p:cNvGrpSpPr>
          <p:nvPr/>
        </p:nvGrpSpPr>
        <p:grpSpPr bwMode="auto">
          <a:xfrm>
            <a:off x="3248025" y="4699000"/>
            <a:ext cx="180975" cy="431800"/>
            <a:chOff x="226" y="255"/>
            <a:chExt cx="114" cy="272"/>
          </a:xfrm>
        </p:grpSpPr>
        <p:sp>
          <p:nvSpPr>
            <p:cNvPr id="57140" name="AutoShape 32"/>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41" name="AutoShape 33"/>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33" name="Group 34"/>
          <p:cNvGrpSpPr>
            <a:grpSpLocks/>
          </p:cNvGrpSpPr>
          <p:nvPr/>
        </p:nvGrpSpPr>
        <p:grpSpPr bwMode="auto">
          <a:xfrm>
            <a:off x="3068638" y="4699000"/>
            <a:ext cx="180975" cy="431800"/>
            <a:chOff x="226" y="255"/>
            <a:chExt cx="114" cy="272"/>
          </a:xfrm>
        </p:grpSpPr>
        <p:sp>
          <p:nvSpPr>
            <p:cNvPr id="57138" name="AutoShape 35"/>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39" name="AutoShape 36"/>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34" name="Group 37"/>
          <p:cNvGrpSpPr>
            <a:grpSpLocks/>
          </p:cNvGrpSpPr>
          <p:nvPr/>
        </p:nvGrpSpPr>
        <p:grpSpPr bwMode="auto">
          <a:xfrm>
            <a:off x="2889250" y="4699000"/>
            <a:ext cx="180975" cy="431800"/>
            <a:chOff x="226" y="255"/>
            <a:chExt cx="114" cy="272"/>
          </a:xfrm>
        </p:grpSpPr>
        <p:sp>
          <p:nvSpPr>
            <p:cNvPr id="57136" name="AutoShape 38"/>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37" name="AutoShape 39"/>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35" name="Group 40"/>
          <p:cNvGrpSpPr>
            <a:grpSpLocks/>
          </p:cNvGrpSpPr>
          <p:nvPr/>
        </p:nvGrpSpPr>
        <p:grpSpPr bwMode="auto">
          <a:xfrm>
            <a:off x="2708275" y="4699000"/>
            <a:ext cx="180975" cy="431800"/>
            <a:chOff x="226" y="255"/>
            <a:chExt cx="114" cy="272"/>
          </a:xfrm>
        </p:grpSpPr>
        <p:sp>
          <p:nvSpPr>
            <p:cNvPr id="57134" name="AutoShape 41"/>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35" name="AutoShape 42"/>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36" name="Group 43"/>
          <p:cNvGrpSpPr>
            <a:grpSpLocks/>
          </p:cNvGrpSpPr>
          <p:nvPr/>
        </p:nvGrpSpPr>
        <p:grpSpPr bwMode="auto">
          <a:xfrm>
            <a:off x="2527300" y="4699000"/>
            <a:ext cx="180975" cy="431800"/>
            <a:chOff x="226" y="255"/>
            <a:chExt cx="114" cy="272"/>
          </a:xfrm>
        </p:grpSpPr>
        <p:sp>
          <p:nvSpPr>
            <p:cNvPr id="57132" name="AutoShape 44"/>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33" name="AutoShape 45"/>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37" name="Group 46"/>
          <p:cNvGrpSpPr>
            <a:grpSpLocks/>
          </p:cNvGrpSpPr>
          <p:nvPr/>
        </p:nvGrpSpPr>
        <p:grpSpPr bwMode="auto">
          <a:xfrm>
            <a:off x="2347913" y="4699000"/>
            <a:ext cx="180975" cy="431800"/>
            <a:chOff x="226" y="255"/>
            <a:chExt cx="114" cy="272"/>
          </a:xfrm>
        </p:grpSpPr>
        <p:sp>
          <p:nvSpPr>
            <p:cNvPr id="57130" name="AutoShape 47"/>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31" name="AutoShape 48"/>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38" name="Group 49"/>
          <p:cNvGrpSpPr>
            <a:grpSpLocks/>
          </p:cNvGrpSpPr>
          <p:nvPr/>
        </p:nvGrpSpPr>
        <p:grpSpPr bwMode="auto">
          <a:xfrm>
            <a:off x="2168525" y="4699000"/>
            <a:ext cx="180975" cy="431800"/>
            <a:chOff x="226" y="255"/>
            <a:chExt cx="114" cy="272"/>
          </a:xfrm>
        </p:grpSpPr>
        <p:sp>
          <p:nvSpPr>
            <p:cNvPr id="57128" name="AutoShape 50"/>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29" name="AutoShape 51"/>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39" name="Group 52"/>
          <p:cNvGrpSpPr>
            <a:grpSpLocks/>
          </p:cNvGrpSpPr>
          <p:nvPr/>
        </p:nvGrpSpPr>
        <p:grpSpPr bwMode="auto">
          <a:xfrm>
            <a:off x="1987550" y="4699000"/>
            <a:ext cx="180975" cy="431800"/>
            <a:chOff x="226" y="255"/>
            <a:chExt cx="114" cy="272"/>
          </a:xfrm>
        </p:grpSpPr>
        <p:sp>
          <p:nvSpPr>
            <p:cNvPr id="57126" name="AutoShape 53"/>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27" name="AutoShape 54"/>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40" name="Group 55"/>
          <p:cNvGrpSpPr>
            <a:grpSpLocks/>
          </p:cNvGrpSpPr>
          <p:nvPr/>
        </p:nvGrpSpPr>
        <p:grpSpPr bwMode="auto">
          <a:xfrm>
            <a:off x="1806575" y="4699000"/>
            <a:ext cx="180975" cy="431800"/>
            <a:chOff x="226" y="255"/>
            <a:chExt cx="114" cy="272"/>
          </a:xfrm>
        </p:grpSpPr>
        <p:sp>
          <p:nvSpPr>
            <p:cNvPr id="57124" name="AutoShape 56"/>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25" name="AutoShape 57"/>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41" name="Group 58"/>
          <p:cNvGrpSpPr>
            <a:grpSpLocks/>
          </p:cNvGrpSpPr>
          <p:nvPr/>
        </p:nvGrpSpPr>
        <p:grpSpPr bwMode="auto">
          <a:xfrm>
            <a:off x="1627188" y="4699000"/>
            <a:ext cx="180975" cy="431800"/>
            <a:chOff x="226" y="255"/>
            <a:chExt cx="114" cy="272"/>
          </a:xfrm>
        </p:grpSpPr>
        <p:sp>
          <p:nvSpPr>
            <p:cNvPr id="57122" name="AutoShape 59"/>
            <p:cNvSpPr>
              <a:spLocks noChangeArrowheads="1"/>
            </p:cNvSpPr>
            <p:nvPr/>
          </p:nvSpPr>
          <p:spPr bwMode="auto">
            <a:xfrm rot="-5400000">
              <a:off x="147" y="334"/>
              <a:ext cx="272" cy="114"/>
            </a:xfrm>
            <a:prstGeom prst="flowChartDelay">
              <a:avLst/>
            </a:prstGeom>
            <a:solidFill>
              <a:srgbClr val="FFFF99"/>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123" name="AutoShape 60"/>
            <p:cNvSpPr>
              <a:spLocks noChangeArrowheads="1"/>
            </p:cNvSpPr>
            <p:nvPr/>
          </p:nvSpPr>
          <p:spPr bwMode="auto">
            <a:xfrm rot="-5400000">
              <a:off x="147" y="334"/>
              <a:ext cx="272" cy="114"/>
            </a:xfrm>
            <a:prstGeom prst="flowChartDelay">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42" name="Group 61"/>
          <p:cNvGrpSpPr>
            <a:grpSpLocks/>
          </p:cNvGrpSpPr>
          <p:nvPr/>
        </p:nvGrpSpPr>
        <p:grpSpPr bwMode="auto">
          <a:xfrm>
            <a:off x="1447800" y="4699000"/>
            <a:ext cx="180975" cy="431800"/>
            <a:chOff x="226" y="255"/>
            <a:chExt cx="114" cy="272"/>
          </a:xfrm>
        </p:grpSpPr>
        <p:sp>
          <p:nvSpPr>
            <p:cNvPr id="57120" name="AutoShape 62"/>
            <p:cNvSpPr>
              <a:spLocks noChangeArrowheads="1"/>
            </p:cNvSpPr>
            <p:nvPr/>
          </p:nvSpPr>
          <p:spPr bwMode="auto">
            <a:xfrm rot="-5400000">
              <a:off x="147" y="334"/>
              <a:ext cx="272" cy="114"/>
            </a:xfrm>
            <a:prstGeom prst="flowChartDelay">
              <a:avLst/>
            </a:prstGeom>
            <a:solidFill>
              <a:srgbClr val="F8F8F8"/>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8F8F8"/>
              </a:extrusionClr>
            </a:sp3d>
          </p:spPr>
          <p:txBody>
            <a:bodyPr wrap="none" anchor="ctr">
              <a:flatTx/>
            </a:bodyPr>
            <a:lstStyle/>
            <a:p>
              <a:pPr eaLnBrk="0" hangingPunct="0"/>
              <a:endParaRPr lang="en-US"/>
            </a:p>
          </p:txBody>
        </p:sp>
        <p:sp>
          <p:nvSpPr>
            <p:cNvPr id="57121" name="AutoShape 63"/>
            <p:cNvSpPr>
              <a:spLocks noChangeArrowheads="1"/>
            </p:cNvSpPr>
            <p:nvPr/>
          </p:nvSpPr>
          <p:spPr bwMode="auto">
            <a:xfrm rot="-5400000">
              <a:off x="147" y="334"/>
              <a:ext cx="272" cy="114"/>
            </a:xfrm>
            <a:prstGeom prst="flowChartDelay">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43" name="Group 64"/>
          <p:cNvGrpSpPr>
            <a:grpSpLocks/>
          </p:cNvGrpSpPr>
          <p:nvPr/>
        </p:nvGrpSpPr>
        <p:grpSpPr bwMode="auto">
          <a:xfrm>
            <a:off x="1268413" y="4699000"/>
            <a:ext cx="180975" cy="431800"/>
            <a:chOff x="226" y="255"/>
            <a:chExt cx="114" cy="272"/>
          </a:xfrm>
        </p:grpSpPr>
        <p:sp>
          <p:nvSpPr>
            <p:cNvPr id="57118" name="AutoShape 65"/>
            <p:cNvSpPr>
              <a:spLocks noChangeArrowheads="1"/>
            </p:cNvSpPr>
            <p:nvPr/>
          </p:nvSpPr>
          <p:spPr bwMode="auto">
            <a:xfrm rot="-5400000">
              <a:off x="147" y="334"/>
              <a:ext cx="272" cy="114"/>
            </a:xfrm>
            <a:prstGeom prst="flowChartDelay">
              <a:avLst/>
            </a:prstGeom>
            <a:solidFill>
              <a:srgbClr val="F8F8F8"/>
            </a:solidFill>
            <a:ln w="9525">
              <a:miter lim="800000"/>
              <a:headEnd/>
              <a:tailEnd/>
            </a:ln>
            <a:scene3d>
              <a:camera prst="legacyObliqueTopLeft">
                <a:rot lat="0" lon="19799998" rev="0"/>
              </a:camera>
              <a:lightRig rig="legacyFlat3" dir="t"/>
            </a:scene3d>
            <a:sp3d extrusionH="74600" prstMaterial="legacyMatte">
              <a:bevelT w="13500" h="13500" prst="angle"/>
              <a:bevelB w="13500" h="13500" prst="angle"/>
              <a:extrusionClr>
                <a:srgbClr val="F8F8F8"/>
              </a:extrusionClr>
            </a:sp3d>
          </p:spPr>
          <p:txBody>
            <a:bodyPr wrap="none" anchor="ctr">
              <a:flatTx/>
            </a:bodyPr>
            <a:lstStyle/>
            <a:p>
              <a:pPr eaLnBrk="0" hangingPunct="0"/>
              <a:endParaRPr lang="en-US"/>
            </a:p>
          </p:txBody>
        </p:sp>
        <p:sp>
          <p:nvSpPr>
            <p:cNvPr id="57119" name="AutoShape 66"/>
            <p:cNvSpPr>
              <a:spLocks noChangeArrowheads="1"/>
            </p:cNvSpPr>
            <p:nvPr/>
          </p:nvSpPr>
          <p:spPr bwMode="auto">
            <a:xfrm rot="-5400000">
              <a:off x="147" y="334"/>
              <a:ext cx="272" cy="114"/>
            </a:xfrm>
            <a:prstGeom prst="flowChartDelay">
              <a:avLst/>
            </a:prstGeom>
            <a:solidFill>
              <a:srgbClr val="F8F8F8"/>
            </a:solidFill>
            <a:ln w="9525">
              <a:solidFill>
                <a:schemeClr val="tx1"/>
              </a:solidFill>
              <a:miter lim="800000"/>
              <a:headEnd/>
              <a:tailEnd/>
            </a:ln>
          </p:spPr>
          <p:txBody>
            <a:bodyPr wrap="none" anchor="ctr"/>
            <a:lstStyle/>
            <a:p>
              <a:pPr eaLnBrk="0" hangingPunct="0"/>
              <a:endParaRPr lang="en-US"/>
            </a:p>
          </p:txBody>
        </p:sp>
      </p:grpSp>
      <p:sp>
        <p:nvSpPr>
          <p:cNvPr id="56344" name="Line 67"/>
          <p:cNvSpPr>
            <a:spLocks noChangeShapeType="1"/>
          </p:cNvSpPr>
          <p:nvPr/>
        </p:nvSpPr>
        <p:spPr bwMode="auto">
          <a:xfrm flipV="1">
            <a:off x="3138488" y="4518025"/>
            <a:ext cx="0" cy="180975"/>
          </a:xfrm>
          <a:prstGeom prst="line">
            <a:avLst/>
          </a:prstGeom>
          <a:noFill/>
          <a:ln w="9525">
            <a:solidFill>
              <a:schemeClr val="tx1"/>
            </a:solidFill>
            <a:prstDash val="dash"/>
            <a:round/>
            <a:headEnd/>
            <a:tailEnd/>
          </a:ln>
        </p:spPr>
        <p:txBody>
          <a:bodyPr/>
          <a:lstStyle/>
          <a:p>
            <a:endParaRPr lang="en-US"/>
          </a:p>
        </p:txBody>
      </p:sp>
      <p:sp>
        <p:nvSpPr>
          <p:cNvPr id="56345" name="Line 68"/>
          <p:cNvSpPr>
            <a:spLocks noChangeShapeType="1"/>
          </p:cNvSpPr>
          <p:nvPr/>
        </p:nvSpPr>
        <p:spPr bwMode="auto">
          <a:xfrm flipV="1">
            <a:off x="3317875" y="4518025"/>
            <a:ext cx="0" cy="180975"/>
          </a:xfrm>
          <a:prstGeom prst="line">
            <a:avLst/>
          </a:prstGeom>
          <a:noFill/>
          <a:ln w="9525">
            <a:solidFill>
              <a:schemeClr val="tx1"/>
            </a:solidFill>
            <a:prstDash val="dash"/>
            <a:round/>
            <a:headEnd/>
            <a:tailEnd/>
          </a:ln>
        </p:spPr>
        <p:txBody>
          <a:bodyPr/>
          <a:lstStyle/>
          <a:p>
            <a:endParaRPr lang="en-US"/>
          </a:p>
        </p:txBody>
      </p:sp>
      <p:sp>
        <p:nvSpPr>
          <p:cNvPr id="56346" name="Text Box 69"/>
          <p:cNvSpPr txBox="1">
            <a:spLocks noChangeArrowheads="1"/>
          </p:cNvSpPr>
          <p:nvPr/>
        </p:nvSpPr>
        <p:spPr bwMode="auto">
          <a:xfrm>
            <a:off x="2670175" y="4249738"/>
            <a:ext cx="1096963" cy="304800"/>
          </a:xfrm>
          <a:prstGeom prst="rect">
            <a:avLst/>
          </a:prstGeom>
          <a:noFill/>
          <a:ln w="9525">
            <a:noFill/>
            <a:miter lim="800000"/>
            <a:headEnd/>
            <a:tailEnd/>
          </a:ln>
        </p:spPr>
        <p:txBody>
          <a:bodyPr wrap="none">
            <a:spAutoFit/>
          </a:bodyPr>
          <a:lstStyle/>
          <a:p>
            <a:pPr algn="ctr" eaLnBrk="0" hangingPunct="0"/>
            <a:r>
              <a:rPr lang="en-US" sz="1400" i="1">
                <a:sym typeface="Symbol" pitchFamily="18" charset="2"/>
              </a:rPr>
              <a:t>f</a:t>
            </a:r>
            <a:r>
              <a:rPr lang="en-US" sz="1400">
                <a:sym typeface="Symbol" pitchFamily="18" charset="2"/>
              </a:rPr>
              <a:t> = 15 kHz</a:t>
            </a:r>
          </a:p>
        </p:txBody>
      </p:sp>
      <p:grpSp>
        <p:nvGrpSpPr>
          <p:cNvPr id="56347" name="Group 70"/>
          <p:cNvGrpSpPr>
            <a:grpSpLocks/>
          </p:cNvGrpSpPr>
          <p:nvPr/>
        </p:nvGrpSpPr>
        <p:grpSpPr bwMode="auto">
          <a:xfrm>
            <a:off x="4867275" y="5130800"/>
            <a:ext cx="504825" cy="144463"/>
            <a:chOff x="2290" y="958"/>
            <a:chExt cx="318" cy="91"/>
          </a:xfrm>
        </p:grpSpPr>
        <p:sp>
          <p:nvSpPr>
            <p:cNvPr id="57115" name="Freeform 7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116" name="Freeform 7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117" name="Rectangle 7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48" name="Group 74"/>
          <p:cNvGrpSpPr>
            <a:grpSpLocks/>
          </p:cNvGrpSpPr>
          <p:nvPr/>
        </p:nvGrpSpPr>
        <p:grpSpPr bwMode="auto">
          <a:xfrm>
            <a:off x="4686300" y="5130800"/>
            <a:ext cx="504825" cy="144463"/>
            <a:chOff x="2290" y="958"/>
            <a:chExt cx="318" cy="91"/>
          </a:xfrm>
        </p:grpSpPr>
        <p:sp>
          <p:nvSpPr>
            <p:cNvPr id="57112" name="Freeform 7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113" name="Freeform 7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114" name="Rectangle 7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49" name="Group 78"/>
          <p:cNvGrpSpPr>
            <a:grpSpLocks/>
          </p:cNvGrpSpPr>
          <p:nvPr/>
        </p:nvGrpSpPr>
        <p:grpSpPr bwMode="auto">
          <a:xfrm>
            <a:off x="4506913" y="5130800"/>
            <a:ext cx="504825" cy="144463"/>
            <a:chOff x="2290" y="958"/>
            <a:chExt cx="318" cy="91"/>
          </a:xfrm>
        </p:grpSpPr>
        <p:sp>
          <p:nvSpPr>
            <p:cNvPr id="57109" name="Freeform 7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110" name="Freeform 8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111" name="Rectangle 8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50" name="Group 82"/>
          <p:cNvGrpSpPr>
            <a:grpSpLocks/>
          </p:cNvGrpSpPr>
          <p:nvPr/>
        </p:nvGrpSpPr>
        <p:grpSpPr bwMode="auto">
          <a:xfrm>
            <a:off x="4325938" y="5130800"/>
            <a:ext cx="504825" cy="144463"/>
            <a:chOff x="2290" y="958"/>
            <a:chExt cx="318" cy="91"/>
          </a:xfrm>
        </p:grpSpPr>
        <p:sp>
          <p:nvSpPr>
            <p:cNvPr id="57106" name="Freeform 8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107" name="Freeform 8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108" name="Rectangle 8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51" name="Group 86"/>
          <p:cNvGrpSpPr>
            <a:grpSpLocks/>
          </p:cNvGrpSpPr>
          <p:nvPr/>
        </p:nvGrpSpPr>
        <p:grpSpPr bwMode="auto">
          <a:xfrm>
            <a:off x="4148138" y="5130800"/>
            <a:ext cx="504825" cy="144463"/>
            <a:chOff x="2290" y="958"/>
            <a:chExt cx="318" cy="91"/>
          </a:xfrm>
        </p:grpSpPr>
        <p:sp>
          <p:nvSpPr>
            <p:cNvPr id="57103" name="Freeform 8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104" name="Freeform 8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105" name="Rectangle 8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52" name="Group 90"/>
          <p:cNvGrpSpPr>
            <a:grpSpLocks/>
          </p:cNvGrpSpPr>
          <p:nvPr/>
        </p:nvGrpSpPr>
        <p:grpSpPr bwMode="auto">
          <a:xfrm>
            <a:off x="3967163" y="5130800"/>
            <a:ext cx="504825" cy="144463"/>
            <a:chOff x="2290" y="958"/>
            <a:chExt cx="318" cy="91"/>
          </a:xfrm>
        </p:grpSpPr>
        <p:sp>
          <p:nvSpPr>
            <p:cNvPr id="57100" name="Freeform 9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101" name="Freeform 9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102" name="Rectangle 9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53" name="Group 94"/>
          <p:cNvGrpSpPr>
            <a:grpSpLocks/>
          </p:cNvGrpSpPr>
          <p:nvPr/>
        </p:nvGrpSpPr>
        <p:grpSpPr bwMode="auto">
          <a:xfrm>
            <a:off x="3787775" y="5130800"/>
            <a:ext cx="504825" cy="144463"/>
            <a:chOff x="2290" y="958"/>
            <a:chExt cx="318" cy="91"/>
          </a:xfrm>
        </p:grpSpPr>
        <p:sp>
          <p:nvSpPr>
            <p:cNvPr id="57097" name="Freeform 9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98" name="Freeform 9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99" name="Rectangle 9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54" name="Group 98"/>
          <p:cNvGrpSpPr>
            <a:grpSpLocks/>
          </p:cNvGrpSpPr>
          <p:nvPr/>
        </p:nvGrpSpPr>
        <p:grpSpPr bwMode="auto">
          <a:xfrm>
            <a:off x="3606800" y="5130800"/>
            <a:ext cx="504825" cy="144463"/>
            <a:chOff x="2290" y="958"/>
            <a:chExt cx="318" cy="91"/>
          </a:xfrm>
        </p:grpSpPr>
        <p:sp>
          <p:nvSpPr>
            <p:cNvPr id="57094" name="Freeform 9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95" name="Freeform 10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96" name="Rectangle 10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55" name="Group 102"/>
          <p:cNvGrpSpPr>
            <a:grpSpLocks/>
          </p:cNvGrpSpPr>
          <p:nvPr/>
        </p:nvGrpSpPr>
        <p:grpSpPr bwMode="auto">
          <a:xfrm>
            <a:off x="3427413" y="5130800"/>
            <a:ext cx="504825" cy="144463"/>
            <a:chOff x="2290" y="958"/>
            <a:chExt cx="318" cy="91"/>
          </a:xfrm>
        </p:grpSpPr>
        <p:sp>
          <p:nvSpPr>
            <p:cNvPr id="57091" name="Freeform 10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92" name="Freeform 10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93" name="Rectangle 10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56" name="Group 106"/>
          <p:cNvGrpSpPr>
            <a:grpSpLocks/>
          </p:cNvGrpSpPr>
          <p:nvPr/>
        </p:nvGrpSpPr>
        <p:grpSpPr bwMode="auto">
          <a:xfrm>
            <a:off x="3246438" y="5130800"/>
            <a:ext cx="504825" cy="144463"/>
            <a:chOff x="2290" y="958"/>
            <a:chExt cx="318" cy="91"/>
          </a:xfrm>
        </p:grpSpPr>
        <p:sp>
          <p:nvSpPr>
            <p:cNvPr id="57088" name="Freeform 10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89" name="Freeform 10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90" name="Rectangle 10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57" name="Group 110"/>
          <p:cNvGrpSpPr>
            <a:grpSpLocks/>
          </p:cNvGrpSpPr>
          <p:nvPr/>
        </p:nvGrpSpPr>
        <p:grpSpPr bwMode="auto">
          <a:xfrm>
            <a:off x="3067050" y="5130800"/>
            <a:ext cx="504825" cy="144463"/>
            <a:chOff x="2290" y="958"/>
            <a:chExt cx="318" cy="91"/>
          </a:xfrm>
        </p:grpSpPr>
        <p:sp>
          <p:nvSpPr>
            <p:cNvPr id="57085" name="Freeform 11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86" name="Freeform 11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87" name="Rectangle 11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58" name="Group 114"/>
          <p:cNvGrpSpPr>
            <a:grpSpLocks/>
          </p:cNvGrpSpPr>
          <p:nvPr/>
        </p:nvGrpSpPr>
        <p:grpSpPr bwMode="auto">
          <a:xfrm>
            <a:off x="2886075" y="5130800"/>
            <a:ext cx="504825" cy="144463"/>
            <a:chOff x="2290" y="958"/>
            <a:chExt cx="318" cy="91"/>
          </a:xfrm>
        </p:grpSpPr>
        <p:sp>
          <p:nvSpPr>
            <p:cNvPr id="57082" name="Freeform 11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83" name="Freeform 11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84" name="Rectangle 11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59" name="Group 118"/>
          <p:cNvGrpSpPr>
            <a:grpSpLocks/>
          </p:cNvGrpSpPr>
          <p:nvPr/>
        </p:nvGrpSpPr>
        <p:grpSpPr bwMode="auto">
          <a:xfrm>
            <a:off x="2708275" y="5130800"/>
            <a:ext cx="504825" cy="144463"/>
            <a:chOff x="2290" y="958"/>
            <a:chExt cx="318" cy="91"/>
          </a:xfrm>
        </p:grpSpPr>
        <p:sp>
          <p:nvSpPr>
            <p:cNvPr id="57079" name="Freeform 11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80" name="Freeform 12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81" name="Rectangle 12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60" name="Group 122"/>
          <p:cNvGrpSpPr>
            <a:grpSpLocks/>
          </p:cNvGrpSpPr>
          <p:nvPr/>
        </p:nvGrpSpPr>
        <p:grpSpPr bwMode="auto">
          <a:xfrm>
            <a:off x="2527300" y="5130800"/>
            <a:ext cx="504825" cy="144463"/>
            <a:chOff x="2290" y="958"/>
            <a:chExt cx="318" cy="91"/>
          </a:xfrm>
        </p:grpSpPr>
        <p:sp>
          <p:nvSpPr>
            <p:cNvPr id="57076" name="Freeform 12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77" name="Freeform 12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78" name="Rectangle 12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61" name="Group 126"/>
          <p:cNvGrpSpPr>
            <a:grpSpLocks/>
          </p:cNvGrpSpPr>
          <p:nvPr/>
        </p:nvGrpSpPr>
        <p:grpSpPr bwMode="auto">
          <a:xfrm>
            <a:off x="2347913" y="5130800"/>
            <a:ext cx="504825" cy="144463"/>
            <a:chOff x="2290" y="958"/>
            <a:chExt cx="318" cy="91"/>
          </a:xfrm>
        </p:grpSpPr>
        <p:sp>
          <p:nvSpPr>
            <p:cNvPr id="57073" name="Freeform 12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74" name="Freeform 12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75" name="Rectangle 12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62" name="Group 130"/>
          <p:cNvGrpSpPr>
            <a:grpSpLocks/>
          </p:cNvGrpSpPr>
          <p:nvPr/>
        </p:nvGrpSpPr>
        <p:grpSpPr bwMode="auto">
          <a:xfrm>
            <a:off x="2166938" y="5130800"/>
            <a:ext cx="504825" cy="144463"/>
            <a:chOff x="2290" y="958"/>
            <a:chExt cx="318" cy="91"/>
          </a:xfrm>
        </p:grpSpPr>
        <p:sp>
          <p:nvSpPr>
            <p:cNvPr id="57070" name="Freeform 13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71" name="Freeform 13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72" name="Rectangle 13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63" name="Group 134"/>
          <p:cNvGrpSpPr>
            <a:grpSpLocks/>
          </p:cNvGrpSpPr>
          <p:nvPr/>
        </p:nvGrpSpPr>
        <p:grpSpPr bwMode="auto">
          <a:xfrm>
            <a:off x="1987550" y="5130800"/>
            <a:ext cx="504825" cy="144463"/>
            <a:chOff x="2290" y="958"/>
            <a:chExt cx="318" cy="91"/>
          </a:xfrm>
        </p:grpSpPr>
        <p:sp>
          <p:nvSpPr>
            <p:cNvPr id="57067" name="Freeform 13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68" name="Freeform 13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69" name="Rectangle 13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64" name="Group 138"/>
          <p:cNvGrpSpPr>
            <a:grpSpLocks/>
          </p:cNvGrpSpPr>
          <p:nvPr/>
        </p:nvGrpSpPr>
        <p:grpSpPr bwMode="auto">
          <a:xfrm>
            <a:off x="1806575" y="5130800"/>
            <a:ext cx="504825" cy="144463"/>
            <a:chOff x="2290" y="958"/>
            <a:chExt cx="318" cy="91"/>
          </a:xfrm>
        </p:grpSpPr>
        <p:sp>
          <p:nvSpPr>
            <p:cNvPr id="57064" name="Freeform 13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65" name="Freeform 14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66" name="Rectangle 14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65" name="Group 142"/>
          <p:cNvGrpSpPr>
            <a:grpSpLocks/>
          </p:cNvGrpSpPr>
          <p:nvPr/>
        </p:nvGrpSpPr>
        <p:grpSpPr bwMode="auto">
          <a:xfrm>
            <a:off x="1627188" y="5130800"/>
            <a:ext cx="504825" cy="144463"/>
            <a:chOff x="2290" y="958"/>
            <a:chExt cx="318" cy="91"/>
          </a:xfrm>
        </p:grpSpPr>
        <p:sp>
          <p:nvSpPr>
            <p:cNvPr id="57061" name="Freeform 14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62" name="Freeform 14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63" name="Rectangle 14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66" name="Group 146"/>
          <p:cNvGrpSpPr>
            <a:grpSpLocks/>
          </p:cNvGrpSpPr>
          <p:nvPr/>
        </p:nvGrpSpPr>
        <p:grpSpPr bwMode="auto">
          <a:xfrm>
            <a:off x="1446213" y="5130800"/>
            <a:ext cx="504825" cy="144463"/>
            <a:chOff x="2290" y="958"/>
            <a:chExt cx="318" cy="91"/>
          </a:xfrm>
        </p:grpSpPr>
        <p:sp>
          <p:nvSpPr>
            <p:cNvPr id="57058" name="Freeform 14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59" name="Freeform 14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60" name="Rectangle 14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67" name="Group 150"/>
          <p:cNvGrpSpPr>
            <a:grpSpLocks/>
          </p:cNvGrpSpPr>
          <p:nvPr/>
        </p:nvGrpSpPr>
        <p:grpSpPr bwMode="auto">
          <a:xfrm>
            <a:off x="1268413" y="5130800"/>
            <a:ext cx="504825" cy="144463"/>
            <a:chOff x="2290" y="958"/>
            <a:chExt cx="318" cy="91"/>
          </a:xfrm>
        </p:grpSpPr>
        <p:sp>
          <p:nvSpPr>
            <p:cNvPr id="57055" name="Freeform 15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56" name="Freeform 15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57" name="Rectangle 15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68" name="Group 154"/>
          <p:cNvGrpSpPr>
            <a:grpSpLocks/>
          </p:cNvGrpSpPr>
          <p:nvPr/>
        </p:nvGrpSpPr>
        <p:grpSpPr bwMode="auto">
          <a:xfrm>
            <a:off x="5191125" y="5238750"/>
            <a:ext cx="504825" cy="144463"/>
            <a:chOff x="2290" y="958"/>
            <a:chExt cx="318" cy="91"/>
          </a:xfrm>
        </p:grpSpPr>
        <p:sp>
          <p:nvSpPr>
            <p:cNvPr id="57052" name="Freeform 15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53" name="Freeform 15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54" name="Rectangle 15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69" name="Group 158"/>
          <p:cNvGrpSpPr>
            <a:grpSpLocks/>
          </p:cNvGrpSpPr>
          <p:nvPr/>
        </p:nvGrpSpPr>
        <p:grpSpPr bwMode="auto">
          <a:xfrm>
            <a:off x="5010150" y="5238750"/>
            <a:ext cx="504825" cy="144463"/>
            <a:chOff x="2290" y="958"/>
            <a:chExt cx="318" cy="91"/>
          </a:xfrm>
        </p:grpSpPr>
        <p:sp>
          <p:nvSpPr>
            <p:cNvPr id="57049" name="Freeform 15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50" name="Freeform 16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51" name="Rectangle 16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70" name="Group 162"/>
          <p:cNvGrpSpPr>
            <a:grpSpLocks/>
          </p:cNvGrpSpPr>
          <p:nvPr/>
        </p:nvGrpSpPr>
        <p:grpSpPr bwMode="auto">
          <a:xfrm>
            <a:off x="4830763" y="5238750"/>
            <a:ext cx="504825" cy="144463"/>
            <a:chOff x="2290" y="958"/>
            <a:chExt cx="318" cy="91"/>
          </a:xfrm>
        </p:grpSpPr>
        <p:sp>
          <p:nvSpPr>
            <p:cNvPr id="57046" name="Freeform 16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47" name="Freeform 16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48" name="Rectangle 16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71" name="Group 166"/>
          <p:cNvGrpSpPr>
            <a:grpSpLocks/>
          </p:cNvGrpSpPr>
          <p:nvPr/>
        </p:nvGrpSpPr>
        <p:grpSpPr bwMode="auto">
          <a:xfrm>
            <a:off x="4649788" y="5238750"/>
            <a:ext cx="504825" cy="144463"/>
            <a:chOff x="2290" y="958"/>
            <a:chExt cx="318" cy="91"/>
          </a:xfrm>
        </p:grpSpPr>
        <p:sp>
          <p:nvSpPr>
            <p:cNvPr id="57043" name="Freeform 16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44" name="Freeform 16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45" name="Rectangle 16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72" name="Group 170"/>
          <p:cNvGrpSpPr>
            <a:grpSpLocks/>
          </p:cNvGrpSpPr>
          <p:nvPr/>
        </p:nvGrpSpPr>
        <p:grpSpPr bwMode="auto">
          <a:xfrm>
            <a:off x="4471988" y="5238750"/>
            <a:ext cx="504825" cy="144463"/>
            <a:chOff x="2290" y="958"/>
            <a:chExt cx="318" cy="91"/>
          </a:xfrm>
        </p:grpSpPr>
        <p:sp>
          <p:nvSpPr>
            <p:cNvPr id="57040" name="Freeform 17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41" name="Freeform 17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42" name="Rectangle 17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73" name="Group 174"/>
          <p:cNvGrpSpPr>
            <a:grpSpLocks/>
          </p:cNvGrpSpPr>
          <p:nvPr/>
        </p:nvGrpSpPr>
        <p:grpSpPr bwMode="auto">
          <a:xfrm>
            <a:off x="4291013" y="5238750"/>
            <a:ext cx="504825" cy="144463"/>
            <a:chOff x="2290" y="958"/>
            <a:chExt cx="318" cy="91"/>
          </a:xfrm>
        </p:grpSpPr>
        <p:sp>
          <p:nvSpPr>
            <p:cNvPr id="57037" name="Freeform 17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38" name="Freeform 17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39" name="Rectangle 17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74" name="Group 178"/>
          <p:cNvGrpSpPr>
            <a:grpSpLocks/>
          </p:cNvGrpSpPr>
          <p:nvPr/>
        </p:nvGrpSpPr>
        <p:grpSpPr bwMode="auto">
          <a:xfrm>
            <a:off x="4111625" y="5238750"/>
            <a:ext cx="504825" cy="144463"/>
            <a:chOff x="2290" y="958"/>
            <a:chExt cx="318" cy="91"/>
          </a:xfrm>
        </p:grpSpPr>
        <p:sp>
          <p:nvSpPr>
            <p:cNvPr id="57034" name="Freeform 17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7035" name="Freeform 18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7036" name="Rectangle 18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75" name="Group 182"/>
          <p:cNvGrpSpPr>
            <a:grpSpLocks/>
          </p:cNvGrpSpPr>
          <p:nvPr/>
        </p:nvGrpSpPr>
        <p:grpSpPr bwMode="auto">
          <a:xfrm>
            <a:off x="3930650" y="5238750"/>
            <a:ext cx="504825" cy="144463"/>
            <a:chOff x="2290" y="958"/>
            <a:chExt cx="318" cy="91"/>
          </a:xfrm>
        </p:grpSpPr>
        <p:sp>
          <p:nvSpPr>
            <p:cNvPr id="57031" name="Freeform 18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7032" name="Freeform 18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33" name="Rectangle 18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76" name="Group 186"/>
          <p:cNvGrpSpPr>
            <a:grpSpLocks/>
          </p:cNvGrpSpPr>
          <p:nvPr/>
        </p:nvGrpSpPr>
        <p:grpSpPr bwMode="auto">
          <a:xfrm>
            <a:off x="3751263" y="5238750"/>
            <a:ext cx="504825" cy="144463"/>
            <a:chOff x="2290" y="958"/>
            <a:chExt cx="318" cy="91"/>
          </a:xfrm>
        </p:grpSpPr>
        <p:sp>
          <p:nvSpPr>
            <p:cNvPr id="57028" name="Freeform 18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7029" name="Freeform 18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30" name="Rectangle 18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77" name="Group 190"/>
          <p:cNvGrpSpPr>
            <a:grpSpLocks/>
          </p:cNvGrpSpPr>
          <p:nvPr/>
        </p:nvGrpSpPr>
        <p:grpSpPr bwMode="auto">
          <a:xfrm>
            <a:off x="3570288" y="5238750"/>
            <a:ext cx="504825" cy="144463"/>
            <a:chOff x="2290" y="958"/>
            <a:chExt cx="318" cy="91"/>
          </a:xfrm>
        </p:grpSpPr>
        <p:sp>
          <p:nvSpPr>
            <p:cNvPr id="57025" name="Freeform 19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7026" name="Freeform 19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27" name="Rectangle 19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78" name="Group 194"/>
          <p:cNvGrpSpPr>
            <a:grpSpLocks/>
          </p:cNvGrpSpPr>
          <p:nvPr/>
        </p:nvGrpSpPr>
        <p:grpSpPr bwMode="auto">
          <a:xfrm>
            <a:off x="3390900" y="5238750"/>
            <a:ext cx="504825" cy="144463"/>
            <a:chOff x="2290" y="958"/>
            <a:chExt cx="318" cy="91"/>
          </a:xfrm>
        </p:grpSpPr>
        <p:sp>
          <p:nvSpPr>
            <p:cNvPr id="57022" name="Freeform 19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7023" name="Freeform 19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24" name="Rectangle 19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79" name="Group 198"/>
          <p:cNvGrpSpPr>
            <a:grpSpLocks/>
          </p:cNvGrpSpPr>
          <p:nvPr/>
        </p:nvGrpSpPr>
        <p:grpSpPr bwMode="auto">
          <a:xfrm>
            <a:off x="3209925" y="5238750"/>
            <a:ext cx="504825" cy="144463"/>
            <a:chOff x="2290" y="958"/>
            <a:chExt cx="318" cy="91"/>
          </a:xfrm>
        </p:grpSpPr>
        <p:sp>
          <p:nvSpPr>
            <p:cNvPr id="57019" name="Freeform 19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7020" name="Freeform 20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21" name="Rectangle 20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80" name="Group 202"/>
          <p:cNvGrpSpPr>
            <a:grpSpLocks/>
          </p:cNvGrpSpPr>
          <p:nvPr/>
        </p:nvGrpSpPr>
        <p:grpSpPr bwMode="auto">
          <a:xfrm>
            <a:off x="3032125" y="5238750"/>
            <a:ext cx="504825" cy="144463"/>
            <a:chOff x="2290" y="958"/>
            <a:chExt cx="318" cy="91"/>
          </a:xfrm>
        </p:grpSpPr>
        <p:sp>
          <p:nvSpPr>
            <p:cNvPr id="57016" name="Freeform 20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7017" name="Freeform 20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18" name="Rectangle 20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81" name="Group 206"/>
          <p:cNvGrpSpPr>
            <a:grpSpLocks/>
          </p:cNvGrpSpPr>
          <p:nvPr/>
        </p:nvGrpSpPr>
        <p:grpSpPr bwMode="auto">
          <a:xfrm>
            <a:off x="2851150" y="5238750"/>
            <a:ext cx="504825" cy="144463"/>
            <a:chOff x="2290" y="958"/>
            <a:chExt cx="318" cy="91"/>
          </a:xfrm>
        </p:grpSpPr>
        <p:sp>
          <p:nvSpPr>
            <p:cNvPr id="57013" name="Freeform 20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7014" name="Freeform 20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15" name="Rectangle 20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82" name="Group 210"/>
          <p:cNvGrpSpPr>
            <a:grpSpLocks/>
          </p:cNvGrpSpPr>
          <p:nvPr/>
        </p:nvGrpSpPr>
        <p:grpSpPr bwMode="auto">
          <a:xfrm>
            <a:off x="2671763" y="5238750"/>
            <a:ext cx="504825" cy="144463"/>
            <a:chOff x="2290" y="958"/>
            <a:chExt cx="318" cy="91"/>
          </a:xfrm>
        </p:grpSpPr>
        <p:sp>
          <p:nvSpPr>
            <p:cNvPr id="57010" name="Freeform 21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7011" name="Freeform 21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12" name="Rectangle 21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83" name="Group 214"/>
          <p:cNvGrpSpPr>
            <a:grpSpLocks/>
          </p:cNvGrpSpPr>
          <p:nvPr/>
        </p:nvGrpSpPr>
        <p:grpSpPr bwMode="auto">
          <a:xfrm>
            <a:off x="2490788" y="5238750"/>
            <a:ext cx="504825" cy="144463"/>
            <a:chOff x="2290" y="958"/>
            <a:chExt cx="318" cy="91"/>
          </a:xfrm>
        </p:grpSpPr>
        <p:sp>
          <p:nvSpPr>
            <p:cNvPr id="57007" name="Freeform 21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7008" name="Freeform 21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09" name="Rectangle 21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84" name="Group 218"/>
          <p:cNvGrpSpPr>
            <a:grpSpLocks/>
          </p:cNvGrpSpPr>
          <p:nvPr/>
        </p:nvGrpSpPr>
        <p:grpSpPr bwMode="auto">
          <a:xfrm>
            <a:off x="2311400" y="5238750"/>
            <a:ext cx="504825" cy="144463"/>
            <a:chOff x="2290" y="958"/>
            <a:chExt cx="318" cy="91"/>
          </a:xfrm>
        </p:grpSpPr>
        <p:sp>
          <p:nvSpPr>
            <p:cNvPr id="57004" name="Freeform 21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7005" name="Freeform 22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06" name="Rectangle 22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85" name="Group 222"/>
          <p:cNvGrpSpPr>
            <a:grpSpLocks/>
          </p:cNvGrpSpPr>
          <p:nvPr/>
        </p:nvGrpSpPr>
        <p:grpSpPr bwMode="auto">
          <a:xfrm>
            <a:off x="2130425" y="5238750"/>
            <a:ext cx="504825" cy="144463"/>
            <a:chOff x="2290" y="958"/>
            <a:chExt cx="318" cy="91"/>
          </a:xfrm>
        </p:grpSpPr>
        <p:sp>
          <p:nvSpPr>
            <p:cNvPr id="57001" name="Freeform 22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7002" name="Freeform 22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03" name="Rectangle 22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86" name="Group 226"/>
          <p:cNvGrpSpPr>
            <a:grpSpLocks/>
          </p:cNvGrpSpPr>
          <p:nvPr/>
        </p:nvGrpSpPr>
        <p:grpSpPr bwMode="auto">
          <a:xfrm>
            <a:off x="1951038" y="5238750"/>
            <a:ext cx="504825" cy="144463"/>
            <a:chOff x="2290" y="958"/>
            <a:chExt cx="318" cy="91"/>
          </a:xfrm>
        </p:grpSpPr>
        <p:sp>
          <p:nvSpPr>
            <p:cNvPr id="56998" name="Freeform 22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99" name="Freeform 22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7000" name="Rectangle 22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87" name="Group 230"/>
          <p:cNvGrpSpPr>
            <a:grpSpLocks/>
          </p:cNvGrpSpPr>
          <p:nvPr/>
        </p:nvGrpSpPr>
        <p:grpSpPr bwMode="auto">
          <a:xfrm>
            <a:off x="1770063" y="5238750"/>
            <a:ext cx="504825" cy="144463"/>
            <a:chOff x="2290" y="958"/>
            <a:chExt cx="318" cy="91"/>
          </a:xfrm>
        </p:grpSpPr>
        <p:sp>
          <p:nvSpPr>
            <p:cNvPr id="56995" name="Freeform 23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96" name="Freeform 23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97" name="Rectangle 23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88" name="Group 234"/>
          <p:cNvGrpSpPr>
            <a:grpSpLocks/>
          </p:cNvGrpSpPr>
          <p:nvPr/>
        </p:nvGrpSpPr>
        <p:grpSpPr bwMode="auto">
          <a:xfrm>
            <a:off x="1592263" y="5238750"/>
            <a:ext cx="504825" cy="144463"/>
            <a:chOff x="2290" y="958"/>
            <a:chExt cx="318" cy="91"/>
          </a:xfrm>
        </p:grpSpPr>
        <p:sp>
          <p:nvSpPr>
            <p:cNvPr id="56992" name="Freeform 23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93" name="Freeform 23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94" name="Rectangle 23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89" name="Group 238"/>
          <p:cNvGrpSpPr>
            <a:grpSpLocks/>
          </p:cNvGrpSpPr>
          <p:nvPr/>
        </p:nvGrpSpPr>
        <p:grpSpPr bwMode="auto">
          <a:xfrm>
            <a:off x="5514975" y="5346700"/>
            <a:ext cx="504825" cy="144463"/>
            <a:chOff x="2290" y="958"/>
            <a:chExt cx="318" cy="91"/>
          </a:xfrm>
        </p:grpSpPr>
        <p:sp>
          <p:nvSpPr>
            <p:cNvPr id="56989" name="Freeform 23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90" name="Freeform 24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91" name="Rectangle 24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90" name="Group 242"/>
          <p:cNvGrpSpPr>
            <a:grpSpLocks/>
          </p:cNvGrpSpPr>
          <p:nvPr/>
        </p:nvGrpSpPr>
        <p:grpSpPr bwMode="auto">
          <a:xfrm>
            <a:off x="5334000" y="5346700"/>
            <a:ext cx="504825" cy="144463"/>
            <a:chOff x="2290" y="958"/>
            <a:chExt cx="318" cy="91"/>
          </a:xfrm>
        </p:grpSpPr>
        <p:sp>
          <p:nvSpPr>
            <p:cNvPr id="56986" name="Freeform 24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87" name="Freeform 24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88" name="Rectangle 24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91" name="Group 246"/>
          <p:cNvGrpSpPr>
            <a:grpSpLocks/>
          </p:cNvGrpSpPr>
          <p:nvPr/>
        </p:nvGrpSpPr>
        <p:grpSpPr bwMode="auto">
          <a:xfrm>
            <a:off x="5154613" y="5346700"/>
            <a:ext cx="504825" cy="144463"/>
            <a:chOff x="2290" y="958"/>
            <a:chExt cx="318" cy="91"/>
          </a:xfrm>
        </p:grpSpPr>
        <p:sp>
          <p:nvSpPr>
            <p:cNvPr id="56983" name="Freeform 24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84" name="Freeform 24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85" name="Rectangle 24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92" name="Group 250"/>
          <p:cNvGrpSpPr>
            <a:grpSpLocks/>
          </p:cNvGrpSpPr>
          <p:nvPr/>
        </p:nvGrpSpPr>
        <p:grpSpPr bwMode="auto">
          <a:xfrm>
            <a:off x="4973638" y="5346700"/>
            <a:ext cx="504825" cy="144463"/>
            <a:chOff x="2290" y="958"/>
            <a:chExt cx="318" cy="91"/>
          </a:xfrm>
        </p:grpSpPr>
        <p:sp>
          <p:nvSpPr>
            <p:cNvPr id="56980" name="Freeform 25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81" name="Freeform 25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82" name="Rectangle 25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93" name="Group 254"/>
          <p:cNvGrpSpPr>
            <a:grpSpLocks/>
          </p:cNvGrpSpPr>
          <p:nvPr/>
        </p:nvGrpSpPr>
        <p:grpSpPr bwMode="auto">
          <a:xfrm>
            <a:off x="4795838" y="5346700"/>
            <a:ext cx="504825" cy="144463"/>
            <a:chOff x="2290" y="958"/>
            <a:chExt cx="318" cy="91"/>
          </a:xfrm>
        </p:grpSpPr>
        <p:sp>
          <p:nvSpPr>
            <p:cNvPr id="56977" name="Freeform 25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78" name="Freeform 25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79" name="Rectangle 25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94" name="Group 258"/>
          <p:cNvGrpSpPr>
            <a:grpSpLocks/>
          </p:cNvGrpSpPr>
          <p:nvPr/>
        </p:nvGrpSpPr>
        <p:grpSpPr bwMode="auto">
          <a:xfrm>
            <a:off x="4614863" y="5346700"/>
            <a:ext cx="504825" cy="144463"/>
            <a:chOff x="2290" y="958"/>
            <a:chExt cx="318" cy="91"/>
          </a:xfrm>
        </p:grpSpPr>
        <p:sp>
          <p:nvSpPr>
            <p:cNvPr id="56974" name="Freeform 25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75" name="Freeform 26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76" name="Rectangle 26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95" name="Group 262"/>
          <p:cNvGrpSpPr>
            <a:grpSpLocks/>
          </p:cNvGrpSpPr>
          <p:nvPr/>
        </p:nvGrpSpPr>
        <p:grpSpPr bwMode="auto">
          <a:xfrm>
            <a:off x="4435475" y="5346700"/>
            <a:ext cx="504825" cy="144463"/>
            <a:chOff x="2290" y="958"/>
            <a:chExt cx="318" cy="91"/>
          </a:xfrm>
        </p:grpSpPr>
        <p:sp>
          <p:nvSpPr>
            <p:cNvPr id="56971" name="Freeform 26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72" name="Freeform 26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73" name="Rectangle 26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96" name="Group 266"/>
          <p:cNvGrpSpPr>
            <a:grpSpLocks/>
          </p:cNvGrpSpPr>
          <p:nvPr/>
        </p:nvGrpSpPr>
        <p:grpSpPr bwMode="auto">
          <a:xfrm>
            <a:off x="4254500" y="5346700"/>
            <a:ext cx="504825" cy="144463"/>
            <a:chOff x="2290" y="958"/>
            <a:chExt cx="318" cy="91"/>
          </a:xfrm>
        </p:grpSpPr>
        <p:sp>
          <p:nvSpPr>
            <p:cNvPr id="56968" name="Freeform 26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69" name="Freeform 26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70" name="Rectangle 26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397" name="Group 270"/>
          <p:cNvGrpSpPr>
            <a:grpSpLocks/>
          </p:cNvGrpSpPr>
          <p:nvPr/>
        </p:nvGrpSpPr>
        <p:grpSpPr bwMode="auto">
          <a:xfrm>
            <a:off x="4075113" y="5346700"/>
            <a:ext cx="504825" cy="144463"/>
            <a:chOff x="2290" y="958"/>
            <a:chExt cx="318" cy="91"/>
          </a:xfrm>
        </p:grpSpPr>
        <p:sp>
          <p:nvSpPr>
            <p:cNvPr id="56965" name="Freeform 27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66" name="Freeform 27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67" name="Rectangle 27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98" name="Group 274"/>
          <p:cNvGrpSpPr>
            <a:grpSpLocks/>
          </p:cNvGrpSpPr>
          <p:nvPr/>
        </p:nvGrpSpPr>
        <p:grpSpPr bwMode="auto">
          <a:xfrm>
            <a:off x="3894138" y="5346700"/>
            <a:ext cx="504825" cy="144463"/>
            <a:chOff x="2290" y="958"/>
            <a:chExt cx="318" cy="91"/>
          </a:xfrm>
        </p:grpSpPr>
        <p:sp>
          <p:nvSpPr>
            <p:cNvPr id="56962" name="Freeform 27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63" name="Freeform 27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64" name="Rectangle 27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399" name="Group 278"/>
          <p:cNvGrpSpPr>
            <a:grpSpLocks/>
          </p:cNvGrpSpPr>
          <p:nvPr/>
        </p:nvGrpSpPr>
        <p:grpSpPr bwMode="auto">
          <a:xfrm>
            <a:off x="3714750" y="5346700"/>
            <a:ext cx="504825" cy="144463"/>
            <a:chOff x="2290" y="958"/>
            <a:chExt cx="318" cy="91"/>
          </a:xfrm>
        </p:grpSpPr>
        <p:sp>
          <p:nvSpPr>
            <p:cNvPr id="56959" name="Freeform 27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60" name="Freeform 28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61" name="Rectangle 28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00" name="Group 282"/>
          <p:cNvGrpSpPr>
            <a:grpSpLocks/>
          </p:cNvGrpSpPr>
          <p:nvPr/>
        </p:nvGrpSpPr>
        <p:grpSpPr bwMode="auto">
          <a:xfrm>
            <a:off x="3533775" y="5346700"/>
            <a:ext cx="504825" cy="144463"/>
            <a:chOff x="2290" y="958"/>
            <a:chExt cx="318" cy="91"/>
          </a:xfrm>
        </p:grpSpPr>
        <p:sp>
          <p:nvSpPr>
            <p:cNvPr id="56956" name="Freeform 28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57" name="Freeform 28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58" name="Rectangle 28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01" name="Group 286"/>
          <p:cNvGrpSpPr>
            <a:grpSpLocks/>
          </p:cNvGrpSpPr>
          <p:nvPr/>
        </p:nvGrpSpPr>
        <p:grpSpPr bwMode="auto">
          <a:xfrm>
            <a:off x="3355975" y="5346700"/>
            <a:ext cx="504825" cy="144463"/>
            <a:chOff x="2290" y="958"/>
            <a:chExt cx="318" cy="91"/>
          </a:xfrm>
        </p:grpSpPr>
        <p:sp>
          <p:nvSpPr>
            <p:cNvPr id="56953" name="Freeform 28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54" name="Freeform 28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55" name="Rectangle 28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02" name="Group 290"/>
          <p:cNvGrpSpPr>
            <a:grpSpLocks/>
          </p:cNvGrpSpPr>
          <p:nvPr/>
        </p:nvGrpSpPr>
        <p:grpSpPr bwMode="auto">
          <a:xfrm>
            <a:off x="3175000" y="5346700"/>
            <a:ext cx="504825" cy="144463"/>
            <a:chOff x="2290" y="958"/>
            <a:chExt cx="318" cy="91"/>
          </a:xfrm>
        </p:grpSpPr>
        <p:sp>
          <p:nvSpPr>
            <p:cNvPr id="56950" name="Freeform 29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51" name="Freeform 29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52" name="Rectangle 29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03" name="Group 294"/>
          <p:cNvGrpSpPr>
            <a:grpSpLocks/>
          </p:cNvGrpSpPr>
          <p:nvPr/>
        </p:nvGrpSpPr>
        <p:grpSpPr bwMode="auto">
          <a:xfrm>
            <a:off x="2995613" y="5346700"/>
            <a:ext cx="504825" cy="144463"/>
            <a:chOff x="2290" y="958"/>
            <a:chExt cx="318" cy="91"/>
          </a:xfrm>
        </p:grpSpPr>
        <p:sp>
          <p:nvSpPr>
            <p:cNvPr id="56947" name="Freeform 29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48" name="Freeform 29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49" name="Rectangle 29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04" name="Group 298"/>
          <p:cNvGrpSpPr>
            <a:grpSpLocks/>
          </p:cNvGrpSpPr>
          <p:nvPr/>
        </p:nvGrpSpPr>
        <p:grpSpPr bwMode="auto">
          <a:xfrm>
            <a:off x="2814638" y="5346700"/>
            <a:ext cx="504825" cy="144463"/>
            <a:chOff x="2290" y="958"/>
            <a:chExt cx="318" cy="91"/>
          </a:xfrm>
        </p:grpSpPr>
        <p:sp>
          <p:nvSpPr>
            <p:cNvPr id="56944" name="Freeform 29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45" name="Freeform 30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46" name="Rectangle 30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05" name="Group 302"/>
          <p:cNvGrpSpPr>
            <a:grpSpLocks/>
          </p:cNvGrpSpPr>
          <p:nvPr/>
        </p:nvGrpSpPr>
        <p:grpSpPr bwMode="auto">
          <a:xfrm>
            <a:off x="2635250" y="5346700"/>
            <a:ext cx="504825" cy="144463"/>
            <a:chOff x="2290" y="958"/>
            <a:chExt cx="318" cy="91"/>
          </a:xfrm>
        </p:grpSpPr>
        <p:sp>
          <p:nvSpPr>
            <p:cNvPr id="56941" name="Freeform 30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42" name="Freeform 30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43" name="Rectangle 30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06" name="Group 306"/>
          <p:cNvGrpSpPr>
            <a:grpSpLocks/>
          </p:cNvGrpSpPr>
          <p:nvPr/>
        </p:nvGrpSpPr>
        <p:grpSpPr bwMode="auto">
          <a:xfrm>
            <a:off x="2454275" y="5346700"/>
            <a:ext cx="504825" cy="144463"/>
            <a:chOff x="2290" y="958"/>
            <a:chExt cx="318" cy="91"/>
          </a:xfrm>
        </p:grpSpPr>
        <p:sp>
          <p:nvSpPr>
            <p:cNvPr id="56938" name="Freeform 30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39" name="Freeform 30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40" name="Rectangle 30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07" name="Group 310"/>
          <p:cNvGrpSpPr>
            <a:grpSpLocks/>
          </p:cNvGrpSpPr>
          <p:nvPr/>
        </p:nvGrpSpPr>
        <p:grpSpPr bwMode="auto">
          <a:xfrm>
            <a:off x="2274888" y="5346700"/>
            <a:ext cx="504825" cy="144463"/>
            <a:chOff x="2290" y="958"/>
            <a:chExt cx="318" cy="91"/>
          </a:xfrm>
        </p:grpSpPr>
        <p:sp>
          <p:nvSpPr>
            <p:cNvPr id="56935" name="Freeform 31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36" name="Freeform 31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37" name="Rectangle 31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08" name="Group 314"/>
          <p:cNvGrpSpPr>
            <a:grpSpLocks/>
          </p:cNvGrpSpPr>
          <p:nvPr/>
        </p:nvGrpSpPr>
        <p:grpSpPr bwMode="auto">
          <a:xfrm>
            <a:off x="2093913" y="5346700"/>
            <a:ext cx="504825" cy="144463"/>
            <a:chOff x="2290" y="958"/>
            <a:chExt cx="318" cy="91"/>
          </a:xfrm>
        </p:grpSpPr>
        <p:sp>
          <p:nvSpPr>
            <p:cNvPr id="56932" name="Freeform 31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33" name="Freeform 31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34" name="Rectangle 31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09" name="Group 318"/>
          <p:cNvGrpSpPr>
            <a:grpSpLocks/>
          </p:cNvGrpSpPr>
          <p:nvPr/>
        </p:nvGrpSpPr>
        <p:grpSpPr bwMode="auto">
          <a:xfrm>
            <a:off x="1916113" y="5346700"/>
            <a:ext cx="504825" cy="144463"/>
            <a:chOff x="2290" y="958"/>
            <a:chExt cx="318" cy="91"/>
          </a:xfrm>
        </p:grpSpPr>
        <p:sp>
          <p:nvSpPr>
            <p:cNvPr id="56929" name="Freeform 31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30" name="Freeform 32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31" name="Rectangle 32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10" name="Group 322"/>
          <p:cNvGrpSpPr>
            <a:grpSpLocks/>
          </p:cNvGrpSpPr>
          <p:nvPr/>
        </p:nvGrpSpPr>
        <p:grpSpPr bwMode="auto">
          <a:xfrm>
            <a:off x="5838825" y="5454650"/>
            <a:ext cx="504825" cy="144463"/>
            <a:chOff x="2290" y="958"/>
            <a:chExt cx="318" cy="91"/>
          </a:xfrm>
        </p:grpSpPr>
        <p:sp>
          <p:nvSpPr>
            <p:cNvPr id="56926" name="Freeform 32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27" name="Freeform 32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28" name="Rectangle 32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11" name="Group 326"/>
          <p:cNvGrpSpPr>
            <a:grpSpLocks/>
          </p:cNvGrpSpPr>
          <p:nvPr/>
        </p:nvGrpSpPr>
        <p:grpSpPr bwMode="auto">
          <a:xfrm>
            <a:off x="5657850" y="5454650"/>
            <a:ext cx="504825" cy="144463"/>
            <a:chOff x="2290" y="958"/>
            <a:chExt cx="318" cy="91"/>
          </a:xfrm>
        </p:grpSpPr>
        <p:sp>
          <p:nvSpPr>
            <p:cNvPr id="56923" name="Freeform 32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24" name="Freeform 32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25" name="Rectangle 32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12" name="Group 330"/>
          <p:cNvGrpSpPr>
            <a:grpSpLocks/>
          </p:cNvGrpSpPr>
          <p:nvPr/>
        </p:nvGrpSpPr>
        <p:grpSpPr bwMode="auto">
          <a:xfrm>
            <a:off x="5478463" y="5454650"/>
            <a:ext cx="504825" cy="144463"/>
            <a:chOff x="2290" y="958"/>
            <a:chExt cx="318" cy="91"/>
          </a:xfrm>
        </p:grpSpPr>
        <p:sp>
          <p:nvSpPr>
            <p:cNvPr id="56920" name="Freeform 33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21" name="Freeform 33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22" name="Rectangle 33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13" name="Group 334"/>
          <p:cNvGrpSpPr>
            <a:grpSpLocks/>
          </p:cNvGrpSpPr>
          <p:nvPr/>
        </p:nvGrpSpPr>
        <p:grpSpPr bwMode="auto">
          <a:xfrm>
            <a:off x="5297488" y="5454650"/>
            <a:ext cx="504825" cy="144463"/>
            <a:chOff x="2290" y="958"/>
            <a:chExt cx="318" cy="91"/>
          </a:xfrm>
        </p:grpSpPr>
        <p:sp>
          <p:nvSpPr>
            <p:cNvPr id="56917" name="Freeform 33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18" name="Freeform 33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19" name="Rectangle 33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14" name="Group 338"/>
          <p:cNvGrpSpPr>
            <a:grpSpLocks/>
          </p:cNvGrpSpPr>
          <p:nvPr/>
        </p:nvGrpSpPr>
        <p:grpSpPr bwMode="auto">
          <a:xfrm>
            <a:off x="5119688" y="5454650"/>
            <a:ext cx="504825" cy="144463"/>
            <a:chOff x="2290" y="958"/>
            <a:chExt cx="318" cy="91"/>
          </a:xfrm>
        </p:grpSpPr>
        <p:sp>
          <p:nvSpPr>
            <p:cNvPr id="56914" name="Freeform 33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15" name="Freeform 34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16" name="Rectangle 34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15" name="Group 342"/>
          <p:cNvGrpSpPr>
            <a:grpSpLocks/>
          </p:cNvGrpSpPr>
          <p:nvPr/>
        </p:nvGrpSpPr>
        <p:grpSpPr bwMode="auto">
          <a:xfrm>
            <a:off x="4938713" y="5454650"/>
            <a:ext cx="504825" cy="144463"/>
            <a:chOff x="2290" y="958"/>
            <a:chExt cx="318" cy="91"/>
          </a:xfrm>
        </p:grpSpPr>
        <p:sp>
          <p:nvSpPr>
            <p:cNvPr id="56911" name="Freeform 34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12" name="Freeform 34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13" name="Rectangle 34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16" name="Group 346"/>
          <p:cNvGrpSpPr>
            <a:grpSpLocks/>
          </p:cNvGrpSpPr>
          <p:nvPr/>
        </p:nvGrpSpPr>
        <p:grpSpPr bwMode="auto">
          <a:xfrm>
            <a:off x="4759325" y="5454650"/>
            <a:ext cx="504825" cy="144463"/>
            <a:chOff x="2290" y="958"/>
            <a:chExt cx="318" cy="91"/>
          </a:xfrm>
        </p:grpSpPr>
        <p:sp>
          <p:nvSpPr>
            <p:cNvPr id="56908" name="Freeform 34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909" name="Freeform 34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910" name="Rectangle 34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17" name="Group 350"/>
          <p:cNvGrpSpPr>
            <a:grpSpLocks/>
          </p:cNvGrpSpPr>
          <p:nvPr/>
        </p:nvGrpSpPr>
        <p:grpSpPr bwMode="auto">
          <a:xfrm>
            <a:off x="4578350" y="5454650"/>
            <a:ext cx="504825" cy="144463"/>
            <a:chOff x="2290" y="958"/>
            <a:chExt cx="318" cy="91"/>
          </a:xfrm>
        </p:grpSpPr>
        <p:sp>
          <p:nvSpPr>
            <p:cNvPr id="56905" name="Freeform 35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06" name="Freeform 35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07" name="Rectangle 35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18" name="Group 354"/>
          <p:cNvGrpSpPr>
            <a:grpSpLocks/>
          </p:cNvGrpSpPr>
          <p:nvPr/>
        </p:nvGrpSpPr>
        <p:grpSpPr bwMode="auto">
          <a:xfrm>
            <a:off x="4398963" y="5454650"/>
            <a:ext cx="504825" cy="144463"/>
            <a:chOff x="2290" y="958"/>
            <a:chExt cx="318" cy="91"/>
          </a:xfrm>
        </p:grpSpPr>
        <p:sp>
          <p:nvSpPr>
            <p:cNvPr id="56902" name="Freeform 35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03" name="Freeform 35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04" name="Rectangle 35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19" name="Group 358"/>
          <p:cNvGrpSpPr>
            <a:grpSpLocks/>
          </p:cNvGrpSpPr>
          <p:nvPr/>
        </p:nvGrpSpPr>
        <p:grpSpPr bwMode="auto">
          <a:xfrm>
            <a:off x="4217988" y="5454650"/>
            <a:ext cx="504825" cy="144463"/>
            <a:chOff x="2290" y="958"/>
            <a:chExt cx="318" cy="91"/>
          </a:xfrm>
        </p:grpSpPr>
        <p:sp>
          <p:nvSpPr>
            <p:cNvPr id="56899" name="Freeform 35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900" name="Freeform 36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901" name="Rectangle 36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20" name="Group 362"/>
          <p:cNvGrpSpPr>
            <a:grpSpLocks/>
          </p:cNvGrpSpPr>
          <p:nvPr/>
        </p:nvGrpSpPr>
        <p:grpSpPr bwMode="auto">
          <a:xfrm>
            <a:off x="4038600" y="5454650"/>
            <a:ext cx="504825" cy="144463"/>
            <a:chOff x="2290" y="958"/>
            <a:chExt cx="318" cy="91"/>
          </a:xfrm>
        </p:grpSpPr>
        <p:sp>
          <p:nvSpPr>
            <p:cNvPr id="56896" name="Freeform 36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97" name="Freeform 36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98" name="Rectangle 36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21" name="Group 366"/>
          <p:cNvGrpSpPr>
            <a:grpSpLocks/>
          </p:cNvGrpSpPr>
          <p:nvPr/>
        </p:nvGrpSpPr>
        <p:grpSpPr bwMode="auto">
          <a:xfrm>
            <a:off x="3857625" y="5454650"/>
            <a:ext cx="504825" cy="144463"/>
            <a:chOff x="2290" y="958"/>
            <a:chExt cx="318" cy="91"/>
          </a:xfrm>
        </p:grpSpPr>
        <p:sp>
          <p:nvSpPr>
            <p:cNvPr id="56893" name="Freeform 36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94" name="Freeform 36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95" name="Rectangle 36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22" name="Group 370"/>
          <p:cNvGrpSpPr>
            <a:grpSpLocks/>
          </p:cNvGrpSpPr>
          <p:nvPr/>
        </p:nvGrpSpPr>
        <p:grpSpPr bwMode="auto">
          <a:xfrm>
            <a:off x="3679825" y="5454650"/>
            <a:ext cx="504825" cy="144463"/>
            <a:chOff x="2290" y="958"/>
            <a:chExt cx="318" cy="91"/>
          </a:xfrm>
        </p:grpSpPr>
        <p:sp>
          <p:nvSpPr>
            <p:cNvPr id="56890" name="Freeform 37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91" name="Freeform 37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92" name="Rectangle 37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23" name="Group 374"/>
          <p:cNvGrpSpPr>
            <a:grpSpLocks/>
          </p:cNvGrpSpPr>
          <p:nvPr/>
        </p:nvGrpSpPr>
        <p:grpSpPr bwMode="auto">
          <a:xfrm>
            <a:off x="3498850" y="5454650"/>
            <a:ext cx="504825" cy="144463"/>
            <a:chOff x="2290" y="958"/>
            <a:chExt cx="318" cy="91"/>
          </a:xfrm>
        </p:grpSpPr>
        <p:sp>
          <p:nvSpPr>
            <p:cNvPr id="56887" name="Freeform 37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88" name="Freeform 37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89" name="Rectangle 37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24" name="Group 378"/>
          <p:cNvGrpSpPr>
            <a:grpSpLocks/>
          </p:cNvGrpSpPr>
          <p:nvPr/>
        </p:nvGrpSpPr>
        <p:grpSpPr bwMode="auto">
          <a:xfrm>
            <a:off x="3319463" y="5454650"/>
            <a:ext cx="504825" cy="144463"/>
            <a:chOff x="2290" y="958"/>
            <a:chExt cx="318" cy="91"/>
          </a:xfrm>
        </p:grpSpPr>
        <p:sp>
          <p:nvSpPr>
            <p:cNvPr id="56884" name="Freeform 37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85" name="Freeform 38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86" name="Rectangle 38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25" name="Group 382"/>
          <p:cNvGrpSpPr>
            <a:grpSpLocks/>
          </p:cNvGrpSpPr>
          <p:nvPr/>
        </p:nvGrpSpPr>
        <p:grpSpPr bwMode="auto">
          <a:xfrm>
            <a:off x="3138488" y="5454650"/>
            <a:ext cx="504825" cy="144463"/>
            <a:chOff x="2290" y="958"/>
            <a:chExt cx="318" cy="91"/>
          </a:xfrm>
        </p:grpSpPr>
        <p:sp>
          <p:nvSpPr>
            <p:cNvPr id="56881" name="Freeform 38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82" name="Freeform 38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83" name="Rectangle 38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26" name="Group 386"/>
          <p:cNvGrpSpPr>
            <a:grpSpLocks/>
          </p:cNvGrpSpPr>
          <p:nvPr/>
        </p:nvGrpSpPr>
        <p:grpSpPr bwMode="auto">
          <a:xfrm>
            <a:off x="2959100" y="5454650"/>
            <a:ext cx="504825" cy="144463"/>
            <a:chOff x="2290" y="958"/>
            <a:chExt cx="318" cy="91"/>
          </a:xfrm>
        </p:grpSpPr>
        <p:sp>
          <p:nvSpPr>
            <p:cNvPr id="56878" name="Freeform 38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79" name="Freeform 38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80" name="Rectangle 38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27" name="Group 390"/>
          <p:cNvGrpSpPr>
            <a:grpSpLocks/>
          </p:cNvGrpSpPr>
          <p:nvPr/>
        </p:nvGrpSpPr>
        <p:grpSpPr bwMode="auto">
          <a:xfrm>
            <a:off x="2778125" y="5454650"/>
            <a:ext cx="504825" cy="144463"/>
            <a:chOff x="2290" y="958"/>
            <a:chExt cx="318" cy="91"/>
          </a:xfrm>
        </p:grpSpPr>
        <p:sp>
          <p:nvSpPr>
            <p:cNvPr id="56875" name="Freeform 39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76" name="Freeform 39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77" name="Rectangle 39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28" name="Group 394"/>
          <p:cNvGrpSpPr>
            <a:grpSpLocks/>
          </p:cNvGrpSpPr>
          <p:nvPr/>
        </p:nvGrpSpPr>
        <p:grpSpPr bwMode="auto">
          <a:xfrm>
            <a:off x="2598738" y="5454650"/>
            <a:ext cx="504825" cy="144463"/>
            <a:chOff x="2290" y="958"/>
            <a:chExt cx="318" cy="91"/>
          </a:xfrm>
        </p:grpSpPr>
        <p:sp>
          <p:nvSpPr>
            <p:cNvPr id="56872" name="Freeform 39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73" name="Freeform 39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74" name="Rectangle 39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29" name="Group 398"/>
          <p:cNvGrpSpPr>
            <a:grpSpLocks/>
          </p:cNvGrpSpPr>
          <p:nvPr/>
        </p:nvGrpSpPr>
        <p:grpSpPr bwMode="auto">
          <a:xfrm>
            <a:off x="2417763" y="5454650"/>
            <a:ext cx="504825" cy="144463"/>
            <a:chOff x="2290" y="958"/>
            <a:chExt cx="318" cy="91"/>
          </a:xfrm>
        </p:grpSpPr>
        <p:sp>
          <p:nvSpPr>
            <p:cNvPr id="56869" name="Freeform 39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70" name="Freeform 40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71" name="Rectangle 40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30" name="Group 402"/>
          <p:cNvGrpSpPr>
            <a:grpSpLocks/>
          </p:cNvGrpSpPr>
          <p:nvPr/>
        </p:nvGrpSpPr>
        <p:grpSpPr bwMode="auto">
          <a:xfrm>
            <a:off x="2238375" y="5454650"/>
            <a:ext cx="504825" cy="144463"/>
            <a:chOff x="2290" y="958"/>
            <a:chExt cx="318" cy="91"/>
          </a:xfrm>
        </p:grpSpPr>
        <p:sp>
          <p:nvSpPr>
            <p:cNvPr id="56866" name="Freeform 40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67" name="Freeform 40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68" name="Rectangle 40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31" name="Group 406"/>
          <p:cNvGrpSpPr>
            <a:grpSpLocks/>
          </p:cNvGrpSpPr>
          <p:nvPr/>
        </p:nvGrpSpPr>
        <p:grpSpPr bwMode="auto">
          <a:xfrm>
            <a:off x="6162675" y="5562600"/>
            <a:ext cx="504825" cy="144463"/>
            <a:chOff x="2290" y="958"/>
            <a:chExt cx="318" cy="91"/>
          </a:xfrm>
        </p:grpSpPr>
        <p:sp>
          <p:nvSpPr>
            <p:cNvPr id="56863" name="Freeform 40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64" name="Freeform 40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65" name="Rectangle 40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32" name="Group 410"/>
          <p:cNvGrpSpPr>
            <a:grpSpLocks/>
          </p:cNvGrpSpPr>
          <p:nvPr/>
        </p:nvGrpSpPr>
        <p:grpSpPr bwMode="auto">
          <a:xfrm>
            <a:off x="5981700" y="5562600"/>
            <a:ext cx="504825" cy="144463"/>
            <a:chOff x="2290" y="958"/>
            <a:chExt cx="318" cy="91"/>
          </a:xfrm>
        </p:grpSpPr>
        <p:sp>
          <p:nvSpPr>
            <p:cNvPr id="56860" name="Freeform 41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61" name="Freeform 41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62" name="Rectangle 41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33" name="Group 414"/>
          <p:cNvGrpSpPr>
            <a:grpSpLocks/>
          </p:cNvGrpSpPr>
          <p:nvPr/>
        </p:nvGrpSpPr>
        <p:grpSpPr bwMode="auto">
          <a:xfrm>
            <a:off x="5802313" y="5562600"/>
            <a:ext cx="504825" cy="144463"/>
            <a:chOff x="2290" y="958"/>
            <a:chExt cx="318" cy="91"/>
          </a:xfrm>
        </p:grpSpPr>
        <p:sp>
          <p:nvSpPr>
            <p:cNvPr id="56857" name="Freeform 41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58" name="Freeform 41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59" name="Rectangle 41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34" name="Group 418"/>
          <p:cNvGrpSpPr>
            <a:grpSpLocks/>
          </p:cNvGrpSpPr>
          <p:nvPr/>
        </p:nvGrpSpPr>
        <p:grpSpPr bwMode="auto">
          <a:xfrm>
            <a:off x="5621338" y="5562600"/>
            <a:ext cx="504825" cy="144463"/>
            <a:chOff x="2290" y="958"/>
            <a:chExt cx="318" cy="91"/>
          </a:xfrm>
        </p:grpSpPr>
        <p:sp>
          <p:nvSpPr>
            <p:cNvPr id="56854" name="Freeform 41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55" name="Freeform 42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56" name="Rectangle 42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35" name="Group 422"/>
          <p:cNvGrpSpPr>
            <a:grpSpLocks/>
          </p:cNvGrpSpPr>
          <p:nvPr/>
        </p:nvGrpSpPr>
        <p:grpSpPr bwMode="auto">
          <a:xfrm>
            <a:off x="5443538" y="5562600"/>
            <a:ext cx="504825" cy="144463"/>
            <a:chOff x="2290" y="958"/>
            <a:chExt cx="318" cy="91"/>
          </a:xfrm>
        </p:grpSpPr>
        <p:sp>
          <p:nvSpPr>
            <p:cNvPr id="56851" name="Freeform 42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52" name="Freeform 42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53" name="Rectangle 42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36" name="Group 426"/>
          <p:cNvGrpSpPr>
            <a:grpSpLocks/>
          </p:cNvGrpSpPr>
          <p:nvPr/>
        </p:nvGrpSpPr>
        <p:grpSpPr bwMode="auto">
          <a:xfrm>
            <a:off x="5262563" y="5562600"/>
            <a:ext cx="504825" cy="144463"/>
            <a:chOff x="2290" y="958"/>
            <a:chExt cx="318" cy="91"/>
          </a:xfrm>
        </p:grpSpPr>
        <p:sp>
          <p:nvSpPr>
            <p:cNvPr id="56848" name="Freeform 42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49" name="Freeform 42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50" name="Rectangle 42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37" name="Group 430"/>
          <p:cNvGrpSpPr>
            <a:grpSpLocks/>
          </p:cNvGrpSpPr>
          <p:nvPr/>
        </p:nvGrpSpPr>
        <p:grpSpPr bwMode="auto">
          <a:xfrm>
            <a:off x="5083175" y="5562600"/>
            <a:ext cx="504825" cy="144463"/>
            <a:chOff x="2290" y="958"/>
            <a:chExt cx="318" cy="91"/>
          </a:xfrm>
        </p:grpSpPr>
        <p:sp>
          <p:nvSpPr>
            <p:cNvPr id="56845" name="Freeform 43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46" name="Freeform 43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47" name="Rectangle 43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38" name="Group 434"/>
          <p:cNvGrpSpPr>
            <a:grpSpLocks/>
          </p:cNvGrpSpPr>
          <p:nvPr/>
        </p:nvGrpSpPr>
        <p:grpSpPr bwMode="auto">
          <a:xfrm>
            <a:off x="4902200" y="5562600"/>
            <a:ext cx="504825" cy="144463"/>
            <a:chOff x="2290" y="958"/>
            <a:chExt cx="318" cy="91"/>
          </a:xfrm>
        </p:grpSpPr>
        <p:sp>
          <p:nvSpPr>
            <p:cNvPr id="56842" name="Freeform 43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43" name="Freeform 43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44" name="Rectangle 43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39" name="Group 438"/>
          <p:cNvGrpSpPr>
            <a:grpSpLocks/>
          </p:cNvGrpSpPr>
          <p:nvPr/>
        </p:nvGrpSpPr>
        <p:grpSpPr bwMode="auto">
          <a:xfrm>
            <a:off x="4722813" y="5562600"/>
            <a:ext cx="504825" cy="144463"/>
            <a:chOff x="2290" y="958"/>
            <a:chExt cx="318" cy="91"/>
          </a:xfrm>
        </p:grpSpPr>
        <p:sp>
          <p:nvSpPr>
            <p:cNvPr id="56839" name="Freeform 43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40" name="Freeform 44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41" name="Rectangle 44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40" name="Group 442"/>
          <p:cNvGrpSpPr>
            <a:grpSpLocks/>
          </p:cNvGrpSpPr>
          <p:nvPr/>
        </p:nvGrpSpPr>
        <p:grpSpPr bwMode="auto">
          <a:xfrm>
            <a:off x="4541838" y="5562600"/>
            <a:ext cx="504825" cy="144463"/>
            <a:chOff x="2290" y="958"/>
            <a:chExt cx="318" cy="91"/>
          </a:xfrm>
        </p:grpSpPr>
        <p:sp>
          <p:nvSpPr>
            <p:cNvPr id="56836" name="Freeform 44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37" name="Freeform 44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38" name="Rectangle 44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41" name="Group 446"/>
          <p:cNvGrpSpPr>
            <a:grpSpLocks/>
          </p:cNvGrpSpPr>
          <p:nvPr/>
        </p:nvGrpSpPr>
        <p:grpSpPr bwMode="auto">
          <a:xfrm>
            <a:off x="4362450" y="5562600"/>
            <a:ext cx="504825" cy="144463"/>
            <a:chOff x="2290" y="958"/>
            <a:chExt cx="318" cy="91"/>
          </a:xfrm>
        </p:grpSpPr>
        <p:sp>
          <p:nvSpPr>
            <p:cNvPr id="56833" name="Freeform 44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34" name="Freeform 44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35" name="Rectangle 44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42" name="Group 450"/>
          <p:cNvGrpSpPr>
            <a:grpSpLocks/>
          </p:cNvGrpSpPr>
          <p:nvPr/>
        </p:nvGrpSpPr>
        <p:grpSpPr bwMode="auto">
          <a:xfrm>
            <a:off x="4181475" y="5562600"/>
            <a:ext cx="504825" cy="144463"/>
            <a:chOff x="2290" y="958"/>
            <a:chExt cx="318" cy="91"/>
          </a:xfrm>
        </p:grpSpPr>
        <p:sp>
          <p:nvSpPr>
            <p:cNvPr id="56830" name="Freeform 45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31" name="Freeform 45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32" name="Rectangle 45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43" name="Group 454"/>
          <p:cNvGrpSpPr>
            <a:grpSpLocks/>
          </p:cNvGrpSpPr>
          <p:nvPr/>
        </p:nvGrpSpPr>
        <p:grpSpPr bwMode="auto">
          <a:xfrm>
            <a:off x="4003675" y="5562600"/>
            <a:ext cx="504825" cy="144463"/>
            <a:chOff x="2290" y="958"/>
            <a:chExt cx="318" cy="91"/>
          </a:xfrm>
        </p:grpSpPr>
        <p:sp>
          <p:nvSpPr>
            <p:cNvPr id="56827" name="Freeform 45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28" name="Freeform 45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29" name="Rectangle 45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44" name="Group 458"/>
          <p:cNvGrpSpPr>
            <a:grpSpLocks/>
          </p:cNvGrpSpPr>
          <p:nvPr/>
        </p:nvGrpSpPr>
        <p:grpSpPr bwMode="auto">
          <a:xfrm>
            <a:off x="3822700" y="5562600"/>
            <a:ext cx="504825" cy="144463"/>
            <a:chOff x="2290" y="958"/>
            <a:chExt cx="318" cy="91"/>
          </a:xfrm>
        </p:grpSpPr>
        <p:sp>
          <p:nvSpPr>
            <p:cNvPr id="56824" name="Freeform 45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25" name="Freeform 46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26" name="Rectangle 46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45" name="Group 462"/>
          <p:cNvGrpSpPr>
            <a:grpSpLocks/>
          </p:cNvGrpSpPr>
          <p:nvPr/>
        </p:nvGrpSpPr>
        <p:grpSpPr bwMode="auto">
          <a:xfrm>
            <a:off x="3643313" y="5562600"/>
            <a:ext cx="504825" cy="144463"/>
            <a:chOff x="2290" y="958"/>
            <a:chExt cx="318" cy="91"/>
          </a:xfrm>
        </p:grpSpPr>
        <p:sp>
          <p:nvSpPr>
            <p:cNvPr id="56821" name="Freeform 46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22" name="Freeform 46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23" name="Rectangle 46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46" name="Group 466"/>
          <p:cNvGrpSpPr>
            <a:grpSpLocks/>
          </p:cNvGrpSpPr>
          <p:nvPr/>
        </p:nvGrpSpPr>
        <p:grpSpPr bwMode="auto">
          <a:xfrm>
            <a:off x="3462338" y="5562600"/>
            <a:ext cx="504825" cy="144463"/>
            <a:chOff x="2290" y="958"/>
            <a:chExt cx="318" cy="91"/>
          </a:xfrm>
        </p:grpSpPr>
        <p:sp>
          <p:nvSpPr>
            <p:cNvPr id="56818" name="Freeform 46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19" name="Freeform 46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20" name="Rectangle 46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47" name="Group 470"/>
          <p:cNvGrpSpPr>
            <a:grpSpLocks/>
          </p:cNvGrpSpPr>
          <p:nvPr/>
        </p:nvGrpSpPr>
        <p:grpSpPr bwMode="auto">
          <a:xfrm>
            <a:off x="3282950" y="5562600"/>
            <a:ext cx="504825" cy="144463"/>
            <a:chOff x="2290" y="958"/>
            <a:chExt cx="318" cy="91"/>
          </a:xfrm>
        </p:grpSpPr>
        <p:sp>
          <p:nvSpPr>
            <p:cNvPr id="56815" name="Freeform 47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16" name="Freeform 47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17" name="Rectangle 47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48" name="Group 474"/>
          <p:cNvGrpSpPr>
            <a:grpSpLocks/>
          </p:cNvGrpSpPr>
          <p:nvPr/>
        </p:nvGrpSpPr>
        <p:grpSpPr bwMode="auto">
          <a:xfrm>
            <a:off x="3101975" y="5562600"/>
            <a:ext cx="504825" cy="144463"/>
            <a:chOff x="2290" y="958"/>
            <a:chExt cx="318" cy="91"/>
          </a:xfrm>
        </p:grpSpPr>
        <p:sp>
          <p:nvSpPr>
            <p:cNvPr id="56812" name="Freeform 47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13" name="Freeform 47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14" name="Rectangle 47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49" name="Group 478"/>
          <p:cNvGrpSpPr>
            <a:grpSpLocks/>
          </p:cNvGrpSpPr>
          <p:nvPr/>
        </p:nvGrpSpPr>
        <p:grpSpPr bwMode="auto">
          <a:xfrm>
            <a:off x="2922588" y="5562600"/>
            <a:ext cx="504825" cy="144463"/>
            <a:chOff x="2290" y="958"/>
            <a:chExt cx="318" cy="91"/>
          </a:xfrm>
        </p:grpSpPr>
        <p:sp>
          <p:nvSpPr>
            <p:cNvPr id="56809" name="Freeform 47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810" name="Freeform 48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811" name="Rectangle 48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50" name="Group 482"/>
          <p:cNvGrpSpPr>
            <a:grpSpLocks/>
          </p:cNvGrpSpPr>
          <p:nvPr/>
        </p:nvGrpSpPr>
        <p:grpSpPr bwMode="auto">
          <a:xfrm>
            <a:off x="2741613" y="5562600"/>
            <a:ext cx="504825" cy="144463"/>
            <a:chOff x="2290" y="958"/>
            <a:chExt cx="318" cy="91"/>
          </a:xfrm>
        </p:grpSpPr>
        <p:sp>
          <p:nvSpPr>
            <p:cNvPr id="56806" name="Freeform 48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07" name="Freeform 48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08" name="Rectangle 48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51" name="Group 486"/>
          <p:cNvGrpSpPr>
            <a:grpSpLocks/>
          </p:cNvGrpSpPr>
          <p:nvPr/>
        </p:nvGrpSpPr>
        <p:grpSpPr bwMode="auto">
          <a:xfrm>
            <a:off x="2563813" y="5562600"/>
            <a:ext cx="504825" cy="144463"/>
            <a:chOff x="2290" y="958"/>
            <a:chExt cx="318" cy="91"/>
          </a:xfrm>
        </p:grpSpPr>
        <p:sp>
          <p:nvSpPr>
            <p:cNvPr id="56803" name="Freeform 48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04" name="Freeform 48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05" name="Rectangle 48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52" name="Group 490"/>
          <p:cNvGrpSpPr>
            <a:grpSpLocks/>
          </p:cNvGrpSpPr>
          <p:nvPr/>
        </p:nvGrpSpPr>
        <p:grpSpPr bwMode="auto">
          <a:xfrm>
            <a:off x="6486525" y="5670550"/>
            <a:ext cx="504825" cy="144463"/>
            <a:chOff x="2290" y="958"/>
            <a:chExt cx="318" cy="91"/>
          </a:xfrm>
        </p:grpSpPr>
        <p:sp>
          <p:nvSpPr>
            <p:cNvPr id="56800" name="Freeform 49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801" name="Freeform 49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802" name="Rectangle 49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53" name="Group 494"/>
          <p:cNvGrpSpPr>
            <a:grpSpLocks/>
          </p:cNvGrpSpPr>
          <p:nvPr/>
        </p:nvGrpSpPr>
        <p:grpSpPr bwMode="auto">
          <a:xfrm>
            <a:off x="6305550" y="5670550"/>
            <a:ext cx="504825" cy="144463"/>
            <a:chOff x="2290" y="958"/>
            <a:chExt cx="318" cy="91"/>
          </a:xfrm>
        </p:grpSpPr>
        <p:sp>
          <p:nvSpPr>
            <p:cNvPr id="56797" name="Freeform 49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98" name="Freeform 49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99" name="Rectangle 49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54" name="Group 498"/>
          <p:cNvGrpSpPr>
            <a:grpSpLocks/>
          </p:cNvGrpSpPr>
          <p:nvPr/>
        </p:nvGrpSpPr>
        <p:grpSpPr bwMode="auto">
          <a:xfrm>
            <a:off x="6126163" y="5670550"/>
            <a:ext cx="504825" cy="144463"/>
            <a:chOff x="2290" y="958"/>
            <a:chExt cx="318" cy="91"/>
          </a:xfrm>
        </p:grpSpPr>
        <p:sp>
          <p:nvSpPr>
            <p:cNvPr id="56794" name="Freeform 49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95" name="Freeform 50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96" name="Rectangle 50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55" name="Group 502"/>
          <p:cNvGrpSpPr>
            <a:grpSpLocks/>
          </p:cNvGrpSpPr>
          <p:nvPr/>
        </p:nvGrpSpPr>
        <p:grpSpPr bwMode="auto">
          <a:xfrm>
            <a:off x="5945188" y="5670550"/>
            <a:ext cx="504825" cy="144463"/>
            <a:chOff x="2290" y="958"/>
            <a:chExt cx="318" cy="91"/>
          </a:xfrm>
        </p:grpSpPr>
        <p:sp>
          <p:nvSpPr>
            <p:cNvPr id="56791" name="Freeform 50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92" name="Freeform 50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93" name="Rectangle 50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56" name="Group 506"/>
          <p:cNvGrpSpPr>
            <a:grpSpLocks/>
          </p:cNvGrpSpPr>
          <p:nvPr/>
        </p:nvGrpSpPr>
        <p:grpSpPr bwMode="auto">
          <a:xfrm>
            <a:off x="5767388" y="5670550"/>
            <a:ext cx="504825" cy="144463"/>
            <a:chOff x="2290" y="958"/>
            <a:chExt cx="318" cy="91"/>
          </a:xfrm>
        </p:grpSpPr>
        <p:sp>
          <p:nvSpPr>
            <p:cNvPr id="56788" name="Freeform 50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89" name="Freeform 50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90" name="Rectangle 50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57" name="Group 510"/>
          <p:cNvGrpSpPr>
            <a:grpSpLocks/>
          </p:cNvGrpSpPr>
          <p:nvPr/>
        </p:nvGrpSpPr>
        <p:grpSpPr bwMode="auto">
          <a:xfrm>
            <a:off x="5586413" y="5670550"/>
            <a:ext cx="504825" cy="144463"/>
            <a:chOff x="2290" y="958"/>
            <a:chExt cx="318" cy="91"/>
          </a:xfrm>
        </p:grpSpPr>
        <p:sp>
          <p:nvSpPr>
            <p:cNvPr id="56785" name="Freeform 51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86" name="Freeform 51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87" name="Rectangle 51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58" name="Group 514"/>
          <p:cNvGrpSpPr>
            <a:grpSpLocks/>
          </p:cNvGrpSpPr>
          <p:nvPr/>
        </p:nvGrpSpPr>
        <p:grpSpPr bwMode="auto">
          <a:xfrm>
            <a:off x="5407025" y="5670550"/>
            <a:ext cx="504825" cy="144463"/>
            <a:chOff x="2290" y="958"/>
            <a:chExt cx="318" cy="91"/>
          </a:xfrm>
        </p:grpSpPr>
        <p:sp>
          <p:nvSpPr>
            <p:cNvPr id="56782" name="Freeform 51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83" name="Freeform 51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84" name="Rectangle 51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59" name="Group 518"/>
          <p:cNvGrpSpPr>
            <a:grpSpLocks/>
          </p:cNvGrpSpPr>
          <p:nvPr/>
        </p:nvGrpSpPr>
        <p:grpSpPr bwMode="auto">
          <a:xfrm>
            <a:off x="5226050" y="5670550"/>
            <a:ext cx="504825" cy="144463"/>
            <a:chOff x="2290" y="958"/>
            <a:chExt cx="318" cy="91"/>
          </a:xfrm>
        </p:grpSpPr>
        <p:sp>
          <p:nvSpPr>
            <p:cNvPr id="56779" name="Freeform 51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80" name="Freeform 52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81" name="Rectangle 52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60" name="Group 522"/>
          <p:cNvGrpSpPr>
            <a:grpSpLocks/>
          </p:cNvGrpSpPr>
          <p:nvPr/>
        </p:nvGrpSpPr>
        <p:grpSpPr bwMode="auto">
          <a:xfrm>
            <a:off x="5046663" y="5670550"/>
            <a:ext cx="504825" cy="144463"/>
            <a:chOff x="2290" y="958"/>
            <a:chExt cx="318" cy="91"/>
          </a:xfrm>
        </p:grpSpPr>
        <p:sp>
          <p:nvSpPr>
            <p:cNvPr id="56776" name="Freeform 52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77" name="Freeform 52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78" name="Rectangle 52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61" name="Group 526"/>
          <p:cNvGrpSpPr>
            <a:grpSpLocks/>
          </p:cNvGrpSpPr>
          <p:nvPr/>
        </p:nvGrpSpPr>
        <p:grpSpPr bwMode="auto">
          <a:xfrm>
            <a:off x="4865688" y="5670550"/>
            <a:ext cx="504825" cy="144463"/>
            <a:chOff x="2290" y="958"/>
            <a:chExt cx="318" cy="91"/>
          </a:xfrm>
        </p:grpSpPr>
        <p:sp>
          <p:nvSpPr>
            <p:cNvPr id="56773" name="Freeform 52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74" name="Freeform 52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75" name="Rectangle 52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62" name="Group 530"/>
          <p:cNvGrpSpPr>
            <a:grpSpLocks/>
          </p:cNvGrpSpPr>
          <p:nvPr/>
        </p:nvGrpSpPr>
        <p:grpSpPr bwMode="auto">
          <a:xfrm>
            <a:off x="4686300" y="5670550"/>
            <a:ext cx="504825" cy="144463"/>
            <a:chOff x="2290" y="958"/>
            <a:chExt cx="318" cy="91"/>
          </a:xfrm>
        </p:grpSpPr>
        <p:sp>
          <p:nvSpPr>
            <p:cNvPr id="56770" name="Freeform 53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71" name="Freeform 53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72" name="Rectangle 53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63" name="Group 534"/>
          <p:cNvGrpSpPr>
            <a:grpSpLocks/>
          </p:cNvGrpSpPr>
          <p:nvPr/>
        </p:nvGrpSpPr>
        <p:grpSpPr bwMode="auto">
          <a:xfrm>
            <a:off x="4505325" y="5670550"/>
            <a:ext cx="504825" cy="144463"/>
            <a:chOff x="2290" y="958"/>
            <a:chExt cx="318" cy="91"/>
          </a:xfrm>
        </p:grpSpPr>
        <p:sp>
          <p:nvSpPr>
            <p:cNvPr id="56767" name="Freeform 53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68" name="Freeform 53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69" name="Rectangle 53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64" name="Group 538"/>
          <p:cNvGrpSpPr>
            <a:grpSpLocks/>
          </p:cNvGrpSpPr>
          <p:nvPr/>
        </p:nvGrpSpPr>
        <p:grpSpPr bwMode="auto">
          <a:xfrm>
            <a:off x="4327525" y="5670550"/>
            <a:ext cx="504825" cy="144463"/>
            <a:chOff x="2290" y="958"/>
            <a:chExt cx="318" cy="91"/>
          </a:xfrm>
        </p:grpSpPr>
        <p:sp>
          <p:nvSpPr>
            <p:cNvPr id="56764" name="Freeform 53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65" name="Freeform 54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66" name="Rectangle 54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65" name="Group 542"/>
          <p:cNvGrpSpPr>
            <a:grpSpLocks/>
          </p:cNvGrpSpPr>
          <p:nvPr/>
        </p:nvGrpSpPr>
        <p:grpSpPr bwMode="auto">
          <a:xfrm>
            <a:off x="4146550" y="5670550"/>
            <a:ext cx="504825" cy="144463"/>
            <a:chOff x="2290" y="958"/>
            <a:chExt cx="318" cy="91"/>
          </a:xfrm>
        </p:grpSpPr>
        <p:sp>
          <p:nvSpPr>
            <p:cNvPr id="56761" name="Freeform 54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62" name="Freeform 54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63" name="Rectangle 54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66" name="Group 546"/>
          <p:cNvGrpSpPr>
            <a:grpSpLocks/>
          </p:cNvGrpSpPr>
          <p:nvPr/>
        </p:nvGrpSpPr>
        <p:grpSpPr bwMode="auto">
          <a:xfrm>
            <a:off x="3967163" y="5670550"/>
            <a:ext cx="504825" cy="144463"/>
            <a:chOff x="2290" y="958"/>
            <a:chExt cx="318" cy="91"/>
          </a:xfrm>
        </p:grpSpPr>
        <p:sp>
          <p:nvSpPr>
            <p:cNvPr id="56758" name="Freeform 54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59" name="Freeform 54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60" name="Rectangle 54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67" name="Group 550"/>
          <p:cNvGrpSpPr>
            <a:grpSpLocks/>
          </p:cNvGrpSpPr>
          <p:nvPr/>
        </p:nvGrpSpPr>
        <p:grpSpPr bwMode="auto">
          <a:xfrm>
            <a:off x="3786188" y="5670550"/>
            <a:ext cx="504825" cy="144463"/>
            <a:chOff x="2290" y="958"/>
            <a:chExt cx="318" cy="91"/>
          </a:xfrm>
        </p:grpSpPr>
        <p:sp>
          <p:nvSpPr>
            <p:cNvPr id="56755" name="Freeform 55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56" name="Freeform 55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57" name="Rectangle 55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68" name="Group 554"/>
          <p:cNvGrpSpPr>
            <a:grpSpLocks/>
          </p:cNvGrpSpPr>
          <p:nvPr/>
        </p:nvGrpSpPr>
        <p:grpSpPr bwMode="auto">
          <a:xfrm>
            <a:off x="3606800" y="5670550"/>
            <a:ext cx="504825" cy="144463"/>
            <a:chOff x="2290" y="958"/>
            <a:chExt cx="318" cy="91"/>
          </a:xfrm>
        </p:grpSpPr>
        <p:sp>
          <p:nvSpPr>
            <p:cNvPr id="56752" name="Freeform 55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53" name="Freeform 55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54" name="Rectangle 55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69" name="Group 558"/>
          <p:cNvGrpSpPr>
            <a:grpSpLocks/>
          </p:cNvGrpSpPr>
          <p:nvPr/>
        </p:nvGrpSpPr>
        <p:grpSpPr bwMode="auto">
          <a:xfrm>
            <a:off x="3425825" y="5670550"/>
            <a:ext cx="504825" cy="144463"/>
            <a:chOff x="2290" y="958"/>
            <a:chExt cx="318" cy="91"/>
          </a:xfrm>
        </p:grpSpPr>
        <p:sp>
          <p:nvSpPr>
            <p:cNvPr id="56749" name="Freeform 55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50" name="Freeform 56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51" name="Rectangle 56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70" name="Group 562"/>
          <p:cNvGrpSpPr>
            <a:grpSpLocks/>
          </p:cNvGrpSpPr>
          <p:nvPr/>
        </p:nvGrpSpPr>
        <p:grpSpPr bwMode="auto">
          <a:xfrm>
            <a:off x="3246438" y="5670550"/>
            <a:ext cx="504825" cy="144463"/>
            <a:chOff x="2290" y="958"/>
            <a:chExt cx="318" cy="91"/>
          </a:xfrm>
        </p:grpSpPr>
        <p:sp>
          <p:nvSpPr>
            <p:cNvPr id="56746" name="Freeform 56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47" name="Freeform 56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48" name="Rectangle 56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71" name="Group 566"/>
          <p:cNvGrpSpPr>
            <a:grpSpLocks/>
          </p:cNvGrpSpPr>
          <p:nvPr/>
        </p:nvGrpSpPr>
        <p:grpSpPr bwMode="auto">
          <a:xfrm>
            <a:off x="3065463" y="5670550"/>
            <a:ext cx="504825" cy="144463"/>
            <a:chOff x="2290" y="958"/>
            <a:chExt cx="318" cy="91"/>
          </a:xfrm>
        </p:grpSpPr>
        <p:sp>
          <p:nvSpPr>
            <p:cNvPr id="56743" name="Freeform 56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44" name="Freeform 56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45" name="Rectangle 56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72" name="Group 570"/>
          <p:cNvGrpSpPr>
            <a:grpSpLocks/>
          </p:cNvGrpSpPr>
          <p:nvPr/>
        </p:nvGrpSpPr>
        <p:grpSpPr bwMode="auto">
          <a:xfrm>
            <a:off x="2887663" y="5670550"/>
            <a:ext cx="504825" cy="144463"/>
            <a:chOff x="2290" y="958"/>
            <a:chExt cx="318" cy="91"/>
          </a:xfrm>
        </p:grpSpPr>
        <p:sp>
          <p:nvSpPr>
            <p:cNvPr id="56740" name="Freeform 57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41" name="Freeform 57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42" name="Rectangle 57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73" name="Group 574"/>
          <p:cNvGrpSpPr>
            <a:grpSpLocks/>
          </p:cNvGrpSpPr>
          <p:nvPr/>
        </p:nvGrpSpPr>
        <p:grpSpPr bwMode="auto">
          <a:xfrm>
            <a:off x="6810375" y="5778500"/>
            <a:ext cx="504825" cy="144463"/>
            <a:chOff x="2290" y="958"/>
            <a:chExt cx="318" cy="91"/>
          </a:xfrm>
        </p:grpSpPr>
        <p:sp>
          <p:nvSpPr>
            <p:cNvPr id="56737" name="Freeform 57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38" name="Freeform 57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39" name="Rectangle 57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74" name="Group 578"/>
          <p:cNvGrpSpPr>
            <a:grpSpLocks/>
          </p:cNvGrpSpPr>
          <p:nvPr/>
        </p:nvGrpSpPr>
        <p:grpSpPr bwMode="auto">
          <a:xfrm>
            <a:off x="6629400" y="5778500"/>
            <a:ext cx="504825" cy="144463"/>
            <a:chOff x="2290" y="958"/>
            <a:chExt cx="318" cy="91"/>
          </a:xfrm>
        </p:grpSpPr>
        <p:sp>
          <p:nvSpPr>
            <p:cNvPr id="56734" name="Freeform 57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35" name="Freeform 58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36" name="Rectangle 58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75" name="Group 582"/>
          <p:cNvGrpSpPr>
            <a:grpSpLocks/>
          </p:cNvGrpSpPr>
          <p:nvPr/>
        </p:nvGrpSpPr>
        <p:grpSpPr bwMode="auto">
          <a:xfrm>
            <a:off x="6450013" y="5778500"/>
            <a:ext cx="504825" cy="144463"/>
            <a:chOff x="2290" y="958"/>
            <a:chExt cx="318" cy="91"/>
          </a:xfrm>
        </p:grpSpPr>
        <p:sp>
          <p:nvSpPr>
            <p:cNvPr id="56731" name="Freeform 58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32" name="Freeform 58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33" name="Rectangle 58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76" name="Group 586"/>
          <p:cNvGrpSpPr>
            <a:grpSpLocks/>
          </p:cNvGrpSpPr>
          <p:nvPr/>
        </p:nvGrpSpPr>
        <p:grpSpPr bwMode="auto">
          <a:xfrm>
            <a:off x="6269038" y="5778500"/>
            <a:ext cx="504825" cy="144463"/>
            <a:chOff x="2290" y="958"/>
            <a:chExt cx="318" cy="91"/>
          </a:xfrm>
        </p:grpSpPr>
        <p:sp>
          <p:nvSpPr>
            <p:cNvPr id="56728" name="Freeform 58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29" name="Freeform 58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30" name="Rectangle 58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77" name="Group 590"/>
          <p:cNvGrpSpPr>
            <a:grpSpLocks/>
          </p:cNvGrpSpPr>
          <p:nvPr/>
        </p:nvGrpSpPr>
        <p:grpSpPr bwMode="auto">
          <a:xfrm>
            <a:off x="6091238" y="5778500"/>
            <a:ext cx="504825" cy="144463"/>
            <a:chOff x="2290" y="958"/>
            <a:chExt cx="318" cy="91"/>
          </a:xfrm>
        </p:grpSpPr>
        <p:sp>
          <p:nvSpPr>
            <p:cNvPr id="56725" name="Freeform 59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26" name="Freeform 59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27" name="Rectangle 59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78" name="Group 594"/>
          <p:cNvGrpSpPr>
            <a:grpSpLocks/>
          </p:cNvGrpSpPr>
          <p:nvPr/>
        </p:nvGrpSpPr>
        <p:grpSpPr bwMode="auto">
          <a:xfrm>
            <a:off x="5910263" y="5778500"/>
            <a:ext cx="504825" cy="144463"/>
            <a:chOff x="2290" y="958"/>
            <a:chExt cx="318" cy="91"/>
          </a:xfrm>
        </p:grpSpPr>
        <p:sp>
          <p:nvSpPr>
            <p:cNvPr id="56722" name="Freeform 59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23" name="Freeform 59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24" name="Rectangle 59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79" name="Group 598"/>
          <p:cNvGrpSpPr>
            <a:grpSpLocks/>
          </p:cNvGrpSpPr>
          <p:nvPr/>
        </p:nvGrpSpPr>
        <p:grpSpPr bwMode="auto">
          <a:xfrm>
            <a:off x="5730875" y="5778500"/>
            <a:ext cx="504825" cy="144463"/>
            <a:chOff x="2290" y="958"/>
            <a:chExt cx="318" cy="91"/>
          </a:xfrm>
        </p:grpSpPr>
        <p:sp>
          <p:nvSpPr>
            <p:cNvPr id="56719" name="Freeform 59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720" name="Freeform 60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721" name="Rectangle 60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80" name="Group 602"/>
          <p:cNvGrpSpPr>
            <a:grpSpLocks/>
          </p:cNvGrpSpPr>
          <p:nvPr/>
        </p:nvGrpSpPr>
        <p:grpSpPr bwMode="auto">
          <a:xfrm>
            <a:off x="5549900" y="5778500"/>
            <a:ext cx="504825" cy="144463"/>
            <a:chOff x="2290" y="958"/>
            <a:chExt cx="318" cy="91"/>
          </a:xfrm>
        </p:grpSpPr>
        <p:sp>
          <p:nvSpPr>
            <p:cNvPr id="56716" name="Freeform 60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17" name="Freeform 60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18" name="Rectangle 60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81" name="Group 606"/>
          <p:cNvGrpSpPr>
            <a:grpSpLocks/>
          </p:cNvGrpSpPr>
          <p:nvPr/>
        </p:nvGrpSpPr>
        <p:grpSpPr bwMode="auto">
          <a:xfrm>
            <a:off x="5370513" y="5778500"/>
            <a:ext cx="504825" cy="144463"/>
            <a:chOff x="2290" y="958"/>
            <a:chExt cx="318" cy="91"/>
          </a:xfrm>
        </p:grpSpPr>
        <p:sp>
          <p:nvSpPr>
            <p:cNvPr id="56713" name="Freeform 60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14" name="Freeform 60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15" name="Rectangle 60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82" name="Group 610"/>
          <p:cNvGrpSpPr>
            <a:grpSpLocks/>
          </p:cNvGrpSpPr>
          <p:nvPr/>
        </p:nvGrpSpPr>
        <p:grpSpPr bwMode="auto">
          <a:xfrm>
            <a:off x="5189538" y="5778500"/>
            <a:ext cx="504825" cy="144463"/>
            <a:chOff x="2290" y="958"/>
            <a:chExt cx="318" cy="91"/>
          </a:xfrm>
        </p:grpSpPr>
        <p:sp>
          <p:nvSpPr>
            <p:cNvPr id="56710" name="Freeform 61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11" name="Freeform 61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12" name="Rectangle 61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83" name="Group 614"/>
          <p:cNvGrpSpPr>
            <a:grpSpLocks/>
          </p:cNvGrpSpPr>
          <p:nvPr/>
        </p:nvGrpSpPr>
        <p:grpSpPr bwMode="auto">
          <a:xfrm>
            <a:off x="5010150" y="5778500"/>
            <a:ext cx="504825" cy="144463"/>
            <a:chOff x="2290" y="958"/>
            <a:chExt cx="318" cy="91"/>
          </a:xfrm>
        </p:grpSpPr>
        <p:sp>
          <p:nvSpPr>
            <p:cNvPr id="56707" name="Freeform 61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08" name="Freeform 61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09" name="Rectangle 61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84" name="Group 618"/>
          <p:cNvGrpSpPr>
            <a:grpSpLocks/>
          </p:cNvGrpSpPr>
          <p:nvPr/>
        </p:nvGrpSpPr>
        <p:grpSpPr bwMode="auto">
          <a:xfrm>
            <a:off x="4829175" y="5778500"/>
            <a:ext cx="504825" cy="144463"/>
            <a:chOff x="2290" y="958"/>
            <a:chExt cx="318" cy="91"/>
          </a:xfrm>
        </p:grpSpPr>
        <p:sp>
          <p:nvSpPr>
            <p:cNvPr id="56704" name="Freeform 61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05" name="Freeform 62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06" name="Rectangle 62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85" name="Group 622"/>
          <p:cNvGrpSpPr>
            <a:grpSpLocks/>
          </p:cNvGrpSpPr>
          <p:nvPr/>
        </p:nvGrpSpPr>
        <p:grpSpPr bwMode="auto">
          <a:xfrm>
            <a:off x="4651375" y="5778500"/>
            <a:ext cx="504825" cy="144463"/>
            <a:chOff x="2290" y="958"/>
            <a:chExt cx="318" cy="91"/>
          </a:xfrm>
        </p:grpSpPr>
        <p:sp>
          <p:nvSpPr>
            <p:cNvPr id="56701" name="Freeform 62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702" name="Freeform 62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03" name="Rectangle 62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86" name="Group 626"/>
          <p:cNvGrpSpPr>
            <a:grpSpLocks/>
          </p:cNvGrpSpPr>
          <p:nvPr/>
        </p:nvGrpSpPr>
        <p:grpSpPr bwMode="auto">
          <a:xfrm>
            <a:off x="4470400" y="5778500"/>
            <a:ext cx="504825" cy="144463"/>
            <a:chOff x="2290" y="958"/>
            <a:chExt cx="318" cy="91"/>
          </a:xfrm>
        </p:grpSpPr>
        <p:sp>
          <p:nvSpPr>
            <p:cNvPr id="56698" name="Freeform 62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99" name="Freeform 62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700" name="Rectangle 62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87" name="Group 630"/>
          <p:cNvGrpSpPr>
            <a:grpSpLocks/>
          </p:cNvGrpSpPr>
          <p:nvPr/>
        </p:nvGrpSpPr>
        <p:grpSpPr bwMode="auto">
          <a:xfrm>
            <a:off x="4291013" y="5778500"/>
            <a:ext cx="504825" cy="144463"/>
            <a:chOff x="2290" y="958"/>
            <a:chExt cx="318" cy="91"/>
          </a:xfrm>
        </p:grpSpPr>
        <p:sp>
          <p:nvSpPr>
            <p:cNvPr id="56695" name="Freeform 63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96" name="Freeform 63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97" name="Rectangle 63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88" name="Group 634"/>
          <p:cNvGrpSpPr>
            <a:grpSpLocks/>
          </p:cNvGrpSpPr>
          <p:nvPr/>
        </p:nvGrpSpPr>
        <p:grpSpPr bwMode="auto">
          <a:xfrm>
            <a:off x="4110038" y="5778500"/>
            <a:ext cx="504825" cy="144463"/>
            <a:chOff x="2290" y="958"/>
            <a:chExt cx="318" cy="91"/>
          </a:xfrm>
        </p:grpSpPr>
        <p:sp>
          <p:nvSpPr>
            <p:cNvPr id="56692" name="Freeform 63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93" name="Freeform 63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94" name="Rectangle 63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89" name="Group 638"/>
          <p:cNvGrpSpPr>
            <a:grpSpLocks/>
          </p:cNvGrpSpPr>
          <p:nvPr/>
        </p:nvGrpSpPr>
        <p:grpSpPr bwMode="auto">
          <a:xfrm>
            <a:off x="3930650" y="5778500"/>
            <a:ext cx="504825" cy="144463"/>
            <a:chOff x="2290" y="958"/>
            <a:chExt cx="318" cy="91"/>
          </a:xfrm>
        </p:grpSpPr>
        <p:sp>
          <p:nvSpPr>
            <p:cNvPr id="56689" name="Freeform 63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90" name="Freeform 64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91" name="Rectangle 64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90" name="Group 642"/>
          <p:cNvGrpSpPr>
            <a:grpSpLocks/>
          </p:cNvGrpSpPr>
          <p:nvPr/>
        </p:nvGrpSpPr>
        <p:grpSpPr bwMode="auto">
          <a:xfrm>
            <a:off x="3749675" y="5778500"/>
            <a:ext cx="504825" cy="144463"/>
            <a:chOff x="2290" y="958"/>
            <a:chExt cx="318" cy="91"/>
          </a:xfrm>
        </p:grpSpPr>
        <p:sp>
          <p:nvSpPr>
            <p:cNvPr id="56686" name="Freeform 64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87" name="Freeform 64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88" name="Rectangle 64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91" name="Group 646"/>
          <p:cNvGrpSpPr>
            <a:grpSpLocks/>
          </p:cNvGrpSpPr>
          <p:nvPr/>
        </p:nvGrpSpPr>
        <p:grpSpPr bwMode="auto">
          <a:xfrm>
            <a:off x="3570288" y="5778500"/>
            <a:ext cx="504825" cy="144463"/>
            <a:chOff x="2290" y="958"/>
            <a:chExt cx="318" cy="91"/>
          </a:xfrm>
        </p:grpSpPr>
        <p:sp>
          <p:nvSpPr>
            <p:cNvPr id="56683" name="Freeform 64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84" name="Freeform 64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85" name="Rectangle 64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492" name="Group 650"/>
          <p:cNvGrpSpPr>
            <a:grpSpLocks/>
          </p:cNvGrpSpPr>
          <p:nvPr/>
        </p:nvGrpSpPr>
        <p:grpSpPr bwMode="auto">
          <a:xfrm>
            <a:off x="3389313" y="5778500"/>
            <a:ext cx="504825" cy="144463"/>
            <a:chOff x="2290" y="958"/>
            <a:chExt cx="318" cy="91"/>
          </a:xfrm>
        </p:grpSpPr>
        <p:sp>
          <p:nvSpPr>
            <p:cNvPr id="56680" name="Freeform 65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81" name="Freeform 65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82" name="Rectangle 65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93" name="Group 654"/>
          <p:cNvGrpSpPr>
            <a:grpSpLocks/>
          </p:cNvGrpSpPr>
          <p:nvPr/>
        </p:nvGrpSpPr>
        <p:grpSpPr bwMode="auto">
          <a:xfrm>
            <a:off x="3211513" y="5778500"/>
            <a:ext cx="504825" cy="144463"/>
            <a:chOff x="2290" y="958"/>
            <a:chExt cx="318" cy="91"/>
          </a:xfrm>
        </p:grpSpPr>
        <p:sp>
          <p:nvSpPr>
            <p:cNvPr id="56677" name="Freeform 65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78" name="Freeform 65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79" name="Rectangle 65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94" name="Group 658"/>
          <p:cNvGrpSpPr>
            <a:grpSpLocks/>
          </p:cNvGrpSpPr>
          <p:nvPr/>
        </p:nvGrpSpPr>
        <p:grpSpPr bwMode="auto">
          <a:xfrm>
            <a:off x="7134225" y="5886450"/>
            <a:ext cx="504825" cy="144463"/>
            <a:chOff x="2290" y="958"/>
            <a:chExt cx="318" cy="91"/>
          </a:xfrm>
        </p:grpSpPr>
        <p:sp>
          <p:nvSpPr>
            <p:cNvPr id="56674" name="Freeform 65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75" name="Freeform 66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76" name="Rectangle 66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95" name="Group 662"/>
          <p:cNvGrpSpPr>
            <a:grpSpLocks/>
          </p:cNvGrpSpPr>
          <p:nvPr/>
        </p:nvGrpSpPr>
        <p:grpSpPr bwMode="auto">
          <a:xfrm>
            <a:off x="6953250" y="5886450"/>
            <a:ext cx="504825" cy="144463"/>
            <a:chOff x="2290" y="958"/>
            <a:chExt cx="318" cy="91"/>
          </a:xfrm>
        </p:grpSpPr>
        <p:sp>
          <p:nvSpPr>
            <p:cNvPr id="56671" name="Freeform 66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72" name="Freeform 66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73" name="Rectangle 66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96" name="Group 666"/>
          <p:cNvGrpSpPr>
            <a:grpSpLocks/>
          </p:cNvGrpSpPr>
          <p:nvPr/>
        </p:nvGrpSpPr>
        <p:grpSpPr bwMode="auto">
          <a:xfrm>
            <a:off x="6773863" y="5886450"/>
            <a:ext cx="504825" cy="144463"/>
            <a:chOff x="2290" y="958"/>
            <a:chExt cx="318" cy="91"/>
          </a:xfrm>
        </p:grpSpPr>
        <p:sp>
          <p:nvSpPr>
            <p:cNvPr id="56668" name="Freeform 66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69" name="Freeform 66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70" name="Rectangle 66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97" name="Group 670"/>
          <p:cNvGrpSpPr>
            <a:grpSpLocks/>
          </p:cNvGrpSpPr>
          <p:nvPr/>
        </p:nvGrpSpPr>
        <p:grpSpPr bwMode="auto">
          <a:xfrm>
            <a:off x="6592888" y="5886450"/>
            <a:ext cx="504825" cy="144463"/>
            <a:chOff x="2290" y="958"/>
            <a:chExt cx="318" cy="91"/>
          </a:xfrm>
        </p:grpSpPr>
        <p:sp>
          <p:nvSpPr>
            <p:cNvPr id="56665" name="Freeform 67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66" name="Freeform 67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67" name="Rectangle 67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98" name="Group 674"/>
          <p:cNvGrpSpPr>
            <a:grpSpLocks/>
          </p:cNvGrpSpPr>
          <p:nvPr/>
        </p:nvGrpSpPr>
        <p:grpSpPr bwMode="auto">
          <a:xfrm>
            <a:off x="6415088" y="5886450"/>
            <a:ext cx="504825" cy="144463"/>
            <a:chOff x="2290" y="958"/>
            <a:chExt cx="318" cy="91"/>
          </a:xfrm>
        </p:grpSpPr>
        <p:sp>
          <p:nvSpPr>
            <p:cNvPr id="56662" name="Freeform 67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63" name="Freeform 67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64" name="Rectangle 67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499" name="Group 678"/>
          <p:cNvGrpSpPr>
            <a:grpSpLocks/>
          </p:cNvGrpSpPr>
          <p:nvPr/>
        </p:nvGrpSpPr>
        <p:grpSpPr bwMode="auto">
          <a:xfrm>
            <a:off x="6234113" y="5886450"/>
            <a:ext cx="504825" cy="144463"/>
            <a:chOff x="2290" y="958"/>
            <a:chExt cx="318" cy="91"/>
          </a:xfrm>
        </p:grpSpPr>
        <p:sp>
          <p:nvSpPr>
            <p:cNvPr id="56659" name="Freeform 67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60" name="Freeform 68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61" name="Rectangle 68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00" name="Group 682"/>
          <p:cNvGrpSpPr>
            <a:grpSpLocks/>
          </p:cNvGrpSpPr>
          <p:nvPr/>
        </p:nvGrpSpPr>
        <p:grpSpPr bwMode="auto">
          <a:xfrm>
            <a:off x="6054725" y="5886450"/>
            <a:ext cx="504825" cy="144463"/>
            <a:chOff x="2290" y="958"/>
            <a:chExt cx="318" cy="91"/>
          </a:xfrm>
        </p:grpSpPr>
        <p:sp>
          <p:nvSpPr>
            <p:cNvPr id="56656" name="Freeform 68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57" name="Freeform 68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58" name="Rectangle 68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01" name="Group 686"/>
          <p:cNvGrpSpPr>
            <a:grpSpLocks/>
          </p:cNvGrpSpPr>
          <p:nvPr/>
        </p:nvGrpSpPr>
        <p:grpSpPr bwMode="auto">
          <a:xfrm>
            <a:off x="5873750" y="5886450"/>
            <a:ext cx="504825" cy="144463"/>
            <a:chOff x="2290" y="958"/>
            <a:chExt cx="318" cy="91"/>
          </a:xfrm>
        </p:grpSpPr>
        <p:sp>
          <p:nvSpPr>
            <p:cNvPr id="56653" name="Freeform 68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54" name="Freeform 68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55" name="Rectangle 68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02" name="Group 690"/>
          <p:cNvGrpSpPr>
            <a:grpSpLocks/>
          </p:cNvGrpSpPr>
          <p:nvPr/>
        </p:nvGrpSpPr>
        <p:grpSpPr bwMode="auto">
          <a:xfrm>
            <a:off x="5694363" y="5886450"/>
            <a:ext cx="504825" cy="144463"/>
            <a:chOff x="2290" y="958"/>
            <a:chExt cx="318" cy="91"/>
          </a:xfrm>
        </p:grpSpPr>
        <p:sp>
          <p:nvSpPr>
            <p:cNvPr id="56650" name="Freeform 69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51" name="Freeform 69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52" name="Rectangle 69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03" name="Group 694"/>
          <p:cNvGrpSpPr>
            <a:grpSpLocks/>
          </p:cNvGrpSpPr>
          <p:nvPr/>
        </p:nvGrpSpPr>
        <p:grpSpPr bwMode="auto">
          <a:xfrm>
            <a:off x="5513388" y="5886450"/>
            <a:ext cx="504825" cy="144463"/>
            <a:chOff x="2290" y="958"/>
            <a:chExt cx="318" cy="91"/>
          </a:xfrm>
        </p:grpSpPr>
        <p:sp>
          <p:nvSpPr>
            <p:cNvPr id="56647" name="Freeform 69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48" name="Freeform 69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49" name="Rectangle 69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04" name="Group 698"/>
          <p:cNvGrpSpPr>
            <a:grpSpLocks/>
          </p:cNvGrpSpPr>
          <p:nvPr/>
        </p:nvGrpSpPr>
        <p:grpSpPr bwMode="auto">
          <a:xfrm>
            <a:off x="5334000" y="5886450"/>
            <a:ext cx="504825" cy="144463"/>
            <a:chOff x="2290" y="958"/>
            <a:chExt cx="318" cy="91"/>
          </a:xfrm>
        </p:grpSpPr>
        <p:sp>
          <p:nvSpPr>
            <p:cNvPr id="56644" name="Freeform 69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45" name="Freeform 70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46" name="Rectangle 70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05" name="Group 702"/>
          <p:cNvGrpSpPr>
            <a:grpSpLocks/>
          </p:cNvGrpSpPr>
          <p:nvPr/>
        </p:nvGrpSpPr>
        <p:grpSpPr bwMode="auto">
          <a:xfrm>
            <a:off x="5153025" y="5886450"/>
            <a:ext cx="504825" cy="144463"/>
            <a:chOff x="2290" y="958"/>
            <a:chExt cx="318" cy="91"/>
          </a:xfrm>
        </p:grpSpPr>
        <p:sp>
          <p:nvSpPr>
            <p:cNvPr id="56641" name="Freeform 70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42" name="Freeform 70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43" name="Rectangle 70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06" name="Group 706"/>
          <p:cNvGrpSpPr>
            <a:grpSpLocks/>
          </p:cNvGrpSpPr>
          <p:nvPr/>
        </p:nvGrpSpPr>
        <p:grpSpPr bwMode="auto">
          <a:xfrm>
            <a:off x="4975225" y="5886450"/>
            <a:ext cx="504825" cy="144463"/>
            <a:chOff x="2290" y="958"/>
            <a:chExt cx="318" cy="91"/>
          </a:xfrm>
        </p:grpSpPr>
        <p:sp>
          <p:nvSpPr>
            <p:cNvPr id="56638" name="Freeform 70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39" name="Freeform 70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40" name="Rectangle 70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07" name="Group 710"/>
          <p:cNvGrpSpPr>
            <a:grpSpLocks/>
          </p:cNvGrpSpPr>
          <p:nvPr/>
        </p:nvGrpSpPr>
        <p:grpSpPr bwMode="auto">
          <a:xfrm>
            <a:off x="4794250" y="5886450"/>
            <a:ext cx="504825" cy="144463"/>
            <a:chOff x="2290" y="958"/>
            <a:chExt cx="318" cy="91"/>
          </a:xfrm>
        </p:grpSpPr>
        <p:sp>
          <p:nvSpPr>
            <p:cNvPr id="56635" name="Freeform 71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36" name="Freeform 71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37" name="Rectangle 71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08" name="Group 714"/>
          <p:cNvGrpSpPr>
            <a:grpSpLocks/>
          </p:cNvGrpSpPr>
          <p:nvPr/>
        </p:nvGrpSpPr>
        <p:grpSpPr bwMode="auto">
          <a:xfrm>
            <a:off x="4614863" y="5886450"/>
            <a:ext cx="504825" cy="144463"/>
            <a:chOff x="2290" y="958"/>
            <a:chExt cx="318" cy="91"/>
          </a:xfrm>
        </p:grpSpPr>
        <p:sp>
          <p:nvSpPr>
            <p:cNvPr id="56632" name="Freeform 71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33" name="Freeform 71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34" name="Rectangle 717"/>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09" name="Group 718"/>
          <p:cNvGrpSpPr>
            <a:grpSpLocks/>
          </p:cNvGrpSpPr>
          <p:nvPr/>
        </p:nvGrpSpPr>
        <p:grpSpPr bwMode="auto">
          <a:xfrm>
            <a:off x="4433888" y="5886450"/>
            <a:ext cx="504825" cy="144463"/>
            <a:chOff x="2290" y="958"/>
            <a:chExt cx="318" cy="91"/>
          </a:xfrm>
        </p:grpSpPr>
        <p:sp>
          <p:nvSpPr>
            <p:cNvPr id="56629" name="Freeform 71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30" name="Freeform 72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31" name="Rectangle 721"/>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10" name="Group 722"/>
          <p:cNvGrpSpPr>
            <a:grpSpLocks/>
          </p:cNvGrpSpPr>
          <p:nvPr/>
        </p:nvGrpSpPr>
        <p:grpSpPr bwMode="auto">
          <a:xfrm>
            <a:off x="4254500" y="5886450"/>
            <a:ext cx="504825" cy="144463"/>
            <a:chOff x="2290" y="958"/>
            <a:chExt cx="318" cy="91"/>
          </a:xfrm>
        </p:grpSpPr>
        <p:sp>
          <p:nvSpPr>
            <p:cNvPr id="56626" name="Freeform 72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27" name="Freeform 72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28" name="Rectangle 725"/>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11" name="Group 726"/>
          <p:cNvGrpSpPr>
            <a:grpSpLocks/>
          </p:cNvGrpSpPr>
          <p:nvPr/>
        </p:nvGrpSpPr>
        <p:grpSpPr bwMode="auto">
          <a:xfrm>
            <a:off x="4073525" y="5886450"/>
            <a:ext cx="504825" cy="144463"/>
            <a:chOff x="2290" y="958"/>
            <a:chExt cx="318" cy="91"/>
          </a:xfrm>
        </p:grpSpPr>
        <p:sp>
          <p:nvSpPr>
            <p:cNvPr id="56623" name="Freeform 72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24" name="Freeform 72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25" name="Rectangle 729"/>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12" name="Group 730"/>
          <p:cNvGrpSpPr>
            <a:grpSpLocks/>
          </p:cNvGrpSpPr>
          <p:nvPr/>
        </p:nvGrpSpPr>
        <p:grpSpPr bwMode="auto">
          <a:xfrm>
            <a:off x="3894138" y="5886450"/>
            <a:ext cx="504825" cy="144463"/>
            <a:chOff x="2290" y="958"/>
            <a:chExt cx="318" cy="91"/>
          </a:xfrm>
        </p:grpSpPr>
        <p:sp>
          <p:nvSpPr>
            <p:cNvPr id="56620" name="Freeform 73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FF99"/>
            </a:solidFill>
            <a:ln w="9525">
              <a:solidFill>
                <a:schemeClr val="tx1"/>
              </a:solidFill>
              <a:round/>
              <a:headEnd/>
              <a:tailEnd/>
            </a:ln>
          </p:spPr>
          <p:txBody>
            <a:bodyPr/>
            <a:lstStyle/>
            <a:p>
              <a:endParaRPr lang="en-US"/>
            </a:p>
          </p:txBody>
        </p:sp>
        <p:sp>
          <p:nvSpPr>
            <p:cNvPr id="56621" name="Freeform 73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FFF99"/>
            </a:solidFill>
            <a:ln w="9525">
              <a:solidFill>
                <a:schemeClr val="tx1"/>
              </a:solidFill>
              <a:round/>
              <a:headEnd/>
              <a:tailEnd/>
            </a:ln>
          </p:spPr>
          <p:txBody>
            <a:bodyPr/>
            <a:lstStyle/>
            <a:p>
              <a:endParaRPr lang="en-US"/>
            </a:p>
          </p:txBody>
        </p:sp>
        <p:sp>
          <p:nvSpPr>
            <p:cNvPr id="56622" name="Rectangle 733"/>
            <p:cNvSpPr>
              <a:spLocks noChangeArrowheads="1"/>
            </p:cNvSpPr>
            <p:nvPr/>
          </p:nvSpPr>
          <p:spPr bwMode="auto">
            <a:xfrm>
              <a:off x="2494" y="1026"/>
              <a:ext cx="114" cy="23"/>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6513" name="Group 734"/>
          <p:cNvGrpSpPr>
            <a:grpSpLocks/>
          </p:cNvGrpSpPr>
          <p:nvPr/>
        </p:nvGrpSpPr>
        <p:grpSpPr bwMode="auto">
          <a:xfrm>
            <a:off x="3713163" y="5886450"/>
            <a:ext cx="504825" cy="144463"/>
            <a:chOff x="2290" y="958"/>
            <a:chExt cx="318" cy="91"/>
          </a:xfrm>
        </p:grpSpPr>
        <p:sp>
          <p:nvSpPr>
            <p:cNvPr id="56617" name="Freeform 73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18" name="Freeform 73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19" name="Rectangle 73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14" name="Group 738"/>
          <p:cNvGrpSpPr>
            <a:grpSpLocks/>
          </p:cNvGrpSpPr>
          <p:nvPr/>
        </p:nvGrpSpPr>
        <p:grpSpPr bwMode="auto">
          <a:xfrm>
            <a:off x="3535363" y="5886450"/>
            <a:ext cx="504825" cy="144463"/>
            <a:chOff x="2290" y="958"/>
            <a:chExt cx="318" cy="91"/>
          </a:xfrm>
        </p:grpSpPr>
        <p:sp>
          <p:nvSpPr>
            <p:cNvPr id="56614" name="Freeform 73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15" name="Freeform 74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16" name="Rectangle 74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15" name="Group 742"/>
          <p:cNvGrpSpPr>
            <a:grpSpLocks/>
          </p:cNvGrpSpPr>
          <p:nvPr/>
        </p:nvGrpSpPr>
        <p:grpSpPr bwMode="auto">
          <a:xfrm>
            <a:off x="7459663" y="5994400"/>
            <a:ext cx="504825" cy="144463"/>
            <a:chOff x="2290" y="958"/>
            <a:chExt cx="318" cy="91"/>
          </a:xfrm>
        </p:grpSpPr>
        <p:sp>
          <p:nvSpPr>
            <p:cNvPr id="56611" name="Freeform 74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12" name="Freeform 74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13" name="Rectangle 74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16" name="Group 746"/>
          <p:cNvGrpSpPr>
            <a:grpSpLocks/>
          </p:cNvGrpSpPr>
          <p:nvPr/>
        </p:nvGrpSpPr>
        <p:grpSpPr bwMode="auto">
          <a:xfrm>
            <a:off x="7278688" y="5994400"/>
            <a:ext cx="504825" cy="144463"/>
            <a:chOff x="2290" y="958"/>
            <a:chExt cx="318" cy="91"/>
          </a:xfrm>
        </p:grpSpPr>
        <p:sp>
          <p:nvSpPr>
            <p:cNvPr id="56608" name="Freeform 74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09" name="Freeform 74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10" name="Rectangle 74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17" name="Group 750"/>
          <p:cNvGrpSpPr>
            <a:grpSpLocks/>
          </p:cNvGrpSpPr>
          <p:nvPr/>
        </p:nvGrpSpPr>
        <p:grpSpPr bwMode="auto">
          <a:xfrm>
            <a:off x="7099300" y="5994400"/>
            <a:ext cx="504825" cy="144463"/>
            <a:chOff x="2290" y="958"/>
            <a:chExt cx="318" cy="91"/>
          </a:xfrm>
        </p:grpSpPr>
        <p:sp>
          <p:nvSpPr>
            <p:cNvPr id="56605" name="Freeform 75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06" name="Freeform 75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07" name="Rectangle 75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18" name="Group 754"/>
          <p:cNvGrpSpPr>
            <a:grpSpLocks/>
          </p:cNvGrpSpPr>
          <p:nvPr/>
        </p:nvGrpSpPr>
        <p:grpSpPr bwMode="auto">
          <a:xfrm>
            <a:off x="6918325" y="5994400"/>
            <a:ext cx="504825" cy="144463"/>
            <a:chOff x="2290" y="958"/>
            <a:chExt cx="318" cy="91"/>
          </a:xfrm>
        </p:grpSpPr>
        <p:sp>
          <p:nvSpPr>
            <p:cNvPr id="56602" name="Freeform 75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03" name="Freeform 75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04" name="Rectangle 75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19" name="Group 758"/>
          <p:cNvGrpSpPr>
            <a:grpSpLocks/>
          </p:cNvGrpSpPr>
          <p:nvPr/>
        </p:nvGrpSpPr>
        <p:grpSpPr bwMode="auto">
          <a:xfrm>
            <a:off x="6740525" y="5994400"/>
            <a:ext cx="504825" cy="144463"/>
            <a:chOff x="2290" y="958"/>
            <a:chExt cx="318" cy="91"/>
          </a:xfrm>
        </p:grpSpPr>
        <p:sp>
          <p:nvSpPr>
            <p:cNvPr id="56599" name="Freeform 75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600" name="Freeform 76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601" name="Rectangle 76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20" name="Group 762"/>
          <p:cNvGrpSpPr>
            <a:grpSpLocks/>
          </p:cNvGrpSpPr>
          <p:nvPr/>
        </p:nvGrpSpPr>
        <p:grpSpPr bwMode="auto">
          <a:xfrm>
            <a:off x="6559550" y="5994400"/>
            <a:ext cx="504825" cy="144463"/>
            <a:chOff x="2290" y="958"/>
            <a:chExt cx="318" cy="91"/>
          </a:xfrm>
        </p:grpSpPr>
        <p:sp>
          <p:nvSpPr>
            <p:cNvPr id="56596" name="Freeform 76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97" name="Freeform 76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98" name="Rectangle 76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21" name="Group 766"/>
          <p:cNvGrpSpPr>
            <a:grpSpLocks/>
          </p:cNvGrpSpPr>
          <p:nvPr/>
        </p:nvGrpSpPr>
        <p:grpSpPr bwMode="auto">
          <a:xfrm>
            <a:off x="6380163" y="5994400"/>
            <a:ext cx="504825" cy="144463"/>
            <a:chOff x="2290" y="958"/>
            <a:chExt cx="318" cy="91"/>
          </a:xfrm>
        </p:grpSpPr>
        <p:sp>
          <p:nvSpPr>
            <p:cNvPr id="56593" name="Freeform 76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94" name="Freeform 76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95" name="Rectangle 76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22" name="Group 770"/>
          <p:cNvGrpSpPr>
            <a:grpSpLocks/>
          </p:cNvGrpSpPr>
          <p:nvPr/>
        </p:nvGrpSpPr>
        <p:grpSpPr bwMode="auto">
          <a:xfrm>
            <a:off x="6199188" y="5994400"/>
            <a:ext cx="504825" cy="144463"/>
            <a:chOff x="2290" y="958"/>
            <a:chExt cx="318" cy="91"/>
          </a:xfrm>
        </p:grpSpPr>
        <p:sp>
          <p:nvSpPr>
            <p:cNvPr id="56590" name="Freeform 77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91" name="Freeform 77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92" name="Rectangle 77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23" name="Group 774"/>
          <p:cNvGrpSpPr>
            <a:grpSpLocks/>
          </p:cNvGrpSpPr>
          <p:nvPr/>
        </p:nvGrpSpPr>
        <p:grpSpPr bwMode="auto">
          <a:xfrm>
            <a:off x="6019800" y="5994400"/>
            <a:ext cx="504825" cy="144463"/>
            <a:chOff x="2290" y="958"/>
            <a:chExt cx="318" cy="91"/>
          </a:xfrm>
        </p:grpSpPr>
        <p:sp>
          <p:nvSpPr>
            <p:cNvPr id="56587" name="Freeform 77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88" name="Freeform 77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89" name="Rectangle 77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24" name="Group 778"/>
          <p:cNvGrpSpPr>
            <a:grpSpLocks/>
          </p:cNvGrpSpPr>
          <p:nvPr/>
        </p:nvGrpSpPr>
        <p:grpSpPr bwMode="auto">
          <a:xfrm>
            <a:off x="5838825" y="5994400"/>
            <a:ext cx="504825" cy="144463"/>
            <a:chOff x="2290" y="958"/>
            <a:chExt cx="318" cy="91"/>
          </a:xfrm>
        </p:grpSpPr>
        <p:sp>
          <p:nvSpPr>
            <p:cNvPr id="56584" name="Freeform 77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85" name="Freeform 78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86" name="Rectangle 78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25" name="Group 782"/>
          <p:cNvGrpSpPr>
            <a:grpSpLocks/>
          </p:cNvGrpSpPr>
          <p:nvPr/>
        </p:nvGrpSpPr>
        <p:grpSpPr bwMode="auto">
          <a:xfrm>
            <a:off x="5659438" y="5994400"/>
            <a:ext cx="504825" cy="144463"/>
            <a:chOff x="2290" y="958"/>
            <a:chExt cx="318" cy="91"/>
          </a:xfrm>
        </p:grpSpPr>
        <p:sp>
          <p:nvSpPr>
            <p:cNvPr id="56581" name="Freeform 78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82" name="Freeform 78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83" name="Rectangle 78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26" name="Group 786"/>
          <p:cNvGrpSpPr>
            <a:grpSpLocks/>
          </p:cNvGrpSpPr>
          <p:nvPr/>
        </p:nvGrpSpPr>
        <p:grpSpPr bwMode="auto">
          <a:xfrm>
            <a:off x="5478463" y="5994400"/>
            <a:ext cx="504825" cy="144463"/>
            <a:chOff x="2290" y="958"/>
            <a:chExt cx="318" cy="91"/>
          </a:xfrm>
        </p:grpSpPr>
        <p:sp>
          <p:nvSpPr>
            <p:cNvPr id="56578" name="Freeform 78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79" name="Freeform 78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80" name="Rectangle 78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27" name="Group 790"/>
          <p:cNvGrpSpPr>
            <a:grpSpLocks/>
          </p:cNvGrpSpPr>
          <p:nvPr/>
        </p:nvGrpSpPr>
        <p:grpSpPr bwMode="auto">
          <a:xfrm>
            <a:off x="5300663" y="5994400"/>
            <a:ext cx="504825" cy="144463"/>
            <a:chOff x="2290" y="958"/>
            <a:chExt cx="318" cy="91"/>
          </a:xfrm>
        </p:grpSpPr>
        <p:sp>
          <p:nvSpPr>
            <p:cNvPr id="56575" name="Freeform 79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76" name="Freeform 79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77" name="Rectangle 79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28" name="Group 794"/>
          <p:cNvGrpSpPr>
            <a:grpSpLocks/>
          </p:cNvGrpSpPr>
          <p:nvPr/>
        </p:nvGrpSpPr>
        <p:grpSpPr bwMode="auto">
          <a:xfrm>
            <a:off x="5119688" y="5994400"/>
            <a:ext cx="504825" cy="144463"/>
            <a:chOff x="2290" y="958"/>
            <a:chExt cx="318" cy="91"/>
          </a:xfrm>
        </p:grpSpPr>
        <p:sp>
          <p:nvSpPr>
            <p:cNvPr id="56572" name="Freeform 79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73" name="Freeform 79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74" name="Rectangle 79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29" name="Group 798"/>
          <p:cNvGrpSpPr>
            <a:grpSpLocks/>
          </p:cNvGrpSpPr>
          <p:nvPr/>
        </p:nvGrpSpPr>
        <p:grpSpPr bwMode="auto">
          <a:xfrm>
            <a:off x="4940300" y="5994400"/>
            <a:ext cx="504825" cy="144463"/>
            <a:chOff x="2290" y="958"/>
            <a:chExt cx="318" cy="91"/>
          </a:xfrm>
        </p:grpSpPr>
        <p:sp>
          <p:nvSpPr>
            <p:cNvPr id="56569" name="Freeform 79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70" name="Freeform 80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71" name="Rectangle 80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30" name="Group 802"/>
          <p:cNvGrpSpPr>
            <a:grpSpLocks/>
          </p:cNvGrpSpPr>
          <p:nvPr/>
        </p:nvGrpSpPr>
        <p:grpSpPr bwMode="auto">
          <a:xfrm>
            <a:off x="4759325" y="5994400"/>
            <a:ext cx="504825" cy="144463"/>
            <a:chOff x="2290" y="958"/>
            <a:chExt cx="318" cy="91"/>
          </a:xfrm>
        </p:grpSpPr>
        <p:sp>
          <p:nvSpPr>
            <p:cNvPr id="56566" name="Freeform 80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67" name="Freeform 80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68" name="Rectangle 80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31" name="Group 806"/>
          <p:cNvGrpSpPr>
            <a:grpSpLocks/>
          </p:cNvGrpSpPr>
          <p:nvPr/>
        </p:nvGrpSpPr>
        <p:grpSpPr bwMode="auto">
          <a:xfrm>
            <a:off x="4579938" y="5994400"/>
            <a:ext cx="504825" cy="144463"/>
            <a:chOff x="2290" y="958"/>
            <a:chExt cx="318" cy="91"/>
          </a:xfrm>
        </p:grpSpPr>
        <p:sp>
          <p:nvSpPr>
            <p:cNvPr id="56563" name="Freeform 807"/>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64" name="Freeform 808"/>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65" name="Rectangle 809"/>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32" name="Group 810"/>
          <p:cNvGrpSpPr>
            <a:grpSpLocks/>
          </p:cNvGrpSpPr>
          <p:nvPr/>
        </p:nvGrpSpPr>
        <p:grpSpPr bwMode="auto">
          <a:xfrm>
            <a:off x="4398963" y="5994400"/>
            <a:ext cx="504825" cy="144463"/>
            <a:chOff x="2290" y="958"/>
            <a:chExt cx="318" cy="91"/>
          </a:xfrm>
        </p:grpSpPr>
        <p:sp>
          <p:nvSpPr>
            <p:cNvPr id="56560" name="Freeform 811"/>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61" name="Freeform 812"/>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62" name="Rectangle 813"/>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33" name="Group 814"/>
          <p:cNvGrpSpPr>
            <a:grpSpLocks/>
          </p:cNvGrpSpPr>
          <p:nvPr/>
        </p:nvGrpSpPr>
        <p:grpSpPr bwMode="auto">
          <a:xfrm>
            <a:off x="4219575" y="5994400"/>
            <a:ext cx="504825" cy="144463"/>
            <a:chOff x="2290" y="958"/>
            <a:chExt cx="318" cy="91"/>
          </a:xfrm>
        </p:grpSpPr>
        <p:sp>
          <p:nvSpPr>
            <p:cNvPr id="56557" name="Freeform 815"/>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58" name="Freeform 816"/>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59" name="Rectangle 817"/>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34" name="Group 818"/>
          <p:cNvGrpSpPr>
            <a:grpSpLocks/>
          </p:cNvGrpSpPr>
          <p:nvPr/>
        </p:nvGrpSpPr>
        <p:grpSpPr bwMode="auto">
          <a:xfrm>
            <a:off x="4038600" y="5994400"/>
            <a:ext cx="504825" cy="144463"/>
            <a:chOff x="2290" y="958"/>
            <a:chExt cx="318" cy="91"/>
          </a:xfrm>
        </p:grpSpPr>
        <p:sp>
          <p:nvSpPr>
            <p:cNvPr id="56554" name="Freeform 819"/>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55" name="Freeform 820"/>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56" name="Rectangle 821"/>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grpSp>
        <p:nvGrpSpPr>
          <p:cNvPr id="56535" name="Group 822"/>
          <p:cNvGrpSpPr>
            <a:grpSpLocks/>
          </p:cNvGrpSpPr>
          <p:nvPr/>
        </p:nvGrpSpPr>
        <p:grpSpPr bwMode="auto">
          <a:xfrm>
            <a:off x="3860800" y="5994400"/>
            <a:ext cx="504825" cy="144463"/>
            <a:chOff x="2290" y="958"/>
            <a:chExt cx="318" cy="91"/>
          </a:xfrm>
        </p:grpSpPr>
        <p:sp>
          <p:nvSpPr>
            <p:cNvPr id="56551" name="Freeform 823"/>
            <p:cNvSpPr>
              <a:spLocks/>
            </p:cNvSpPr>
            <p:nvPr/>
          </p:nvSpPr>
          <p:spPr bwMode="auto">
            <a:xfrm>
              <a:off x="2290" y="958"/>
              <a:ext cx="318" cy="68"/>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8F8F8"/>
            </a:solidFill>
            <a:ln w="9525">
              <a:solidFill>
                <a:schemeClr val="tx1"/>
              </a:solidFill>
              <a:round/>
              <a:headEnd/>
              <a:tailEnd/>
            </a:ln>
          </p:spPr>
          <p:txBody>
            <a:bodyPr/>
            <a:lstStyle/>
            <a:p>
              <a:endParaRPr lang="en-US"/>
            </a:p>
          </p:txBody>
        </p:sp>
        <p:sp>
          <p:nvSpPr>
            <p:cNvPr id="56552" name="Freeform 824"/>
            <p:cNvSpPr>
              <a:spLocks/>
            </p:cNvSpPr>
            <p:nvPr/>
          </p:nvSpPr>
          <p:spPr bwMode="auto">
            <a:xfrm>
              <a:off x="2290" y="958"/>
              <a:ext cx="204" cy="91"/>
            </a:xfrm>
            <a:custGeom>
              <a:avLst/>
              <a:gdLst>
                <a:gd name="T0" fmla="*/ 0 w 204"/>
                <a:gd name="T1" fmla="*/ 0 h 91"/>
                <a:gd name="T2" fmla="*/ 0 w 204"/>
                <a:gd name="T3" fmla="*/ 23 h 91"/>
                <a:gd name="T4" fmla="*/ 204 w 204"/>
                <a:gd name="T5" fmla="*/ 91 h 91"/>
                <a:gd name="T6" fmla="*/ 204 w 204"/>
                <a:gd name="T7" fmla="*/ 68 h 91"/>
                <a:gd name="T8" fmla="*/ 0 w 204"/>
                <a:gd name="T9" fmla="*/ 0 h 91"/>
                <a:gd name="T10" fmla="*/ 0 60000 65536"/>
                <a:gd name="T11" fmla="*/ 0 60000 65536"/>
                <a:gd name="T12" fmla="*/ 0 60000 65536"/>
                <a:gd name="T13" fmla="*/ 0 60000 65536"/>
                <a:gd name="T14" fmla="*/ 0 60000 65536"/>
                <a:gd name="T15" fmla="*/ 0 w 204"/>
                <a:gd name="T16" fmla="*/ 0 h 91"/>
                <a:gd name="T17" fmla="*/ 204 w 204"/>
                <a:gd name="T18" fmla="*/ 91 h 91"/>
              </a:gdLst>
              <a:ahLst/>
              <a:cxnLst>
                <a:cxn ang="T10">
                  <a:pos x="T0" y="T1"/>
                </a:cxn>
                <a:cxn ang="T11">
                  <a:pos x="T2" y="T3"/>
                </a:cxn>
                <a:cxn ang="T12">
                  <a:pos x="T4" y="T5"/>
                </a:cxn>
                <a:cxn ang="T13">
                  <a:pos x="T6" y="T7"/>
                </a:cxn>
                <a:cxn ang="T14">
                  <a:pos x="T8" y="T9"/>
                </a:cxn>
              </a:cxnLst>
              <a:rect l="T15" t="T16" r="T17" b="T18"/>
              <a:pathLst>
                <a:path w="204" h="91">
                  <a:moveTo>
                    <a:pt x="0" y="0"/>
                  </a:moveTo>
                  <a:lnTo>
                    <a:pt x="0" y="23"/>
                  </a:lnTo>
                  <a:lnTo>
                    <a:pt x="204" y="91"/>
                  </a:lnTo>
                  <a:lnTo>
                    <a:pt x="204" y="68"/>
                  </a:lnTo>
                  <a:lnTo>
                    <a:pt x="0" y="0"/>
                  </a:lnTo>
                  <a:close/>
                </a:path>
              </a:pathLst>
            </a:custGeom>
            <a:solidFill>
              <a:srgbClr val="F8F8F8"/>
            </a:solidFill>
            <a:ln w="9525">
              <a:solidFill>
                <a:schemeClr val="tx1"/>
              </a:solidFill>
              <a:round/>
              <a:headEnd/>
              <a:tailEnd/>
            </a:ln>
          </p:spPr>
          <p:txBody>
            <a:bodyPr/>
            <a:lstStyle/>
            <a:p>
              <a:endParaRPr lang="en-US"/>
            </a:p>
          </p:txBody>
        </p:sp>
        <p:sp>
          <p:nvSpPr>
            <p:cNvPr id="56553" name="Rectangle 825"/>
            <p:cNvSpPr>
              <a:spLocks noChangeArrowheads="1"/>
            </p:cNvSpPr>
            <p:nvPr/>
          </p:nvSpPr>
          <p:spPr bwMode="auto">
            <a:xfrm>
              <a:off x="2494" y="1026"/>
              <a:ext cx="114" cy="23"/>
            </a:xfrm>
            <a:prstGeom prst="rect">
              <a:avLst/>
            </a:prstGeom>
            <a:solidFill>
              <a:srgbClr val="F8F8F8"/>
            </a:solidFill>
            <a:ln w="9525">
              <a:solidFill>
                <a:schemeClr val="tx1"/>
              </a:solidFill>
              <a:miter lim="800000"/>
              <a:headEnd/>
              <a:tailEnd/>
            </a:ln>
          </p:spPr>
          <p:txBody>
            <a:bodyPr wrap="none" anchor="ctr"/>
            <a:lstStyle/>
            <a:p>
              <a:pPr eaLnBrk="0" hangingPunct="0"/>
              <a:endParaRPr lang="en-US"/>
            </a:p>
          </p:txBody>
        </p:sp>
      </p:grpSp>
      <p:sp>
        <p:nvSpPr>
          <p:cNvPr id="56536" name="Line 826"/>
          <p:cNvSpPr>
            <a:spLocks noChangeShapeType="1"/>
          </p:cNvSpPr>
          <p:nvPr/>
        </p:nvSpPr>
        <p:spPr bwMode="auto">
          <a:xfrm>
            <a:off x="1111250" y="5238750"/>
            <a:ext cx="2266950" cy="755650"/>
          </a:xfrm>
          <a:prstGeom prst="line">
            <a:avLst/>
          </a:prstGeom>
          <a:noFill/>
          <a:ln w="9525">
            <a:solidFill>
              <a:schemeClr val="tx1"/>
            </a:solidFill>
            <a:round/>
            <a:headEnd type="triangle" w="med" len="med"/>
            <a:tailEnd type="triangle" w="med" len="med"/>
          </a:ln>
        </p:spPr>
        <p:txBody>
          <a:bodyPr/>
          <a:lstStyle/>
          <a:p>
            <a:endParaRPr lang="en-US"/>
          </a:p>
        </p:txBody>
      </p:sp>
      <p:sp>
        <p:nvSpPr>
          <p:cNvPr id="56537" name="Line 827"/>
          <p:cNvSpPr>
            <a:spLocks noChangeShapeType="1"/>
          </p:cNvSpPr>
          <p:nvPr/>
        </p:nvSpPr>
        <p:spPr bwMode="auto">
          <a:xfrm>
            <a:off x="3282950" y="5994400"/>
            <a:ext cx="574675" cy="0"/>
          </a:xfrm>
          <a:prstGeom prst="line">
            <a:avLst/>
          </a:prstGeom>
          <a:noFill/>
          <a:ln w="9525">
            <a:solidFill>
              <a:schemeClr val="tx1"/>
            </a:solidFill>
            <a:prstDash val="dash"/>
            <a:round/>
            <a:headEnd/>
            <a:tailEnd/>
          </a:ln>
        </p:spPr>
        <p:txBody>
          <a:bodyPr/>
          <a:lstStyle/>
          <a:p>
            <a:endParaRPr lang="en-US"/>
          </a:p>
        </p:txBody>
      </p:sp>
      <p:sp>
        <p:nvSpPr>
          <p:cNvPr id="56538" name="Line 828"/>
          <p:cNvSpPr>
            <a:spLocks noChangeShapeType="1"/>
          </p:cNvSpPr>
          <p:nvPr/>
        </p:nvSpPr>
        <p:spPr bwMode="auto">
          <a:xfrm>
            <a:off x="1111250" y="5238750"/>
            <a:ext cx="479425" cy="0"/>
          </a:xfrm>
          <a:prstGeom prst="line">
            <a:avLst/>
          </a:prstGeom>
          <a:noFill/>
          <a:ln w="9525">
            <a:solidFill>
              <a:schemeClr val="tx1"/>
            </a:solidFill>
            <a:prstDash val="dash"/>
            <a:round/>
            <a:headEnd/>
            <a:tailEnd/>
          </a:ln>
        </p:spPr>
        <p:txBody>
          <a:bodyPr/>
          <a:lstStyle/>
          <a:p>
            <a:endParaRPr lang="en-US"/>
          </a:p>
        </p:txBody>
      </p:sp>
      <p:sp>
        <p:nvSpPr>
          <p:cNvPr id="56539" name="Line 829"/>
          <p:cNvSpPr>
            <a:spLocks noChangeShapeType="1"/>
          </p:cNvSpPr>
          <p:nvPr/>
        </p:nvSpPr>
        <p:spPr bwMode="auto">
          <a:xfrm>
            <a:off x="1951038" y="5238750"/>
            <a:ext cx="2159000" cy="0"/>
          </a:xfrm>
          <a:prstGeom prst="line">
            <a:avLst/>
          </a:prstGeom>
          <a:noFill/>
          <a:ln w="38100">
            <a:solidFill>
              <a:schemeClr val="tx1"/>
            </a:solidFill>
            <a:round/>
            <a:headEnd/>
            <a:tailEnd/>
          </a:ln>
        </p:spPr>
        <p:txBody>
          <a:bodyPr/>
          <a:lstStyle/>
          <a:p>
            <a:endParaRPr lang="en-US"/>
          </a:p>
        </p:txBody>
      </p:sp>
      <p:sp>
        <p:nvSpPr>
          <p:cNvPr id="56540" name="Line 830"/>
          <p:cNvSpPr>
            <a:spLocks noChangeShapeType="1"/>
          </p:cNvSpPr>
          <p:nvPr/>
        </p:nvSpPr>
        <p:spPr bwMode="auto">
          <a:xfrm>
            <a:off x="4219575" y="5994400"/>
            <a:ext cx="2160588" cy="0"/>
          </a:xfrm>
          <a:prstGeom prst="line">
            <a:avLst/>
          </a:prstGeom>
          <a:noFill/>
          <a:ln w="28575">
            <a:solidFill>
              <a:schemeClr val="tx1"/>
            </a:solidFill>
            <a:round/>
            <a:headEnd/>
            <a:tailEnd/>
          </a:ln>
        </p:spPr>
        <p:txBody>
          <a:bodyPr/>
          <a:lstStyle/>
          <a:p>
            <a:endParaRPr lang="en-US"/>
          </a:p>
        </p:txBody>
      </p:sp>
      <p:sp>
        <p:nvSpPr>
          <p:cNvPr id="56541" name="Line 831"/>
          <p:cNvSpPr>
            <a:spLocks noChangeShapeType="1"/>
          </p:cNvSpPr>
          <p:nvPr/>
        </p:nvSpPr>
        <p:spPr bwMode="auto">
          <a:xfrm>
            <a:off x="1951038" y="5238750"/>
            <a:ext cx="2266950" cy="755650"/>
          </a:xfrm>
          <a:prstGeom prst="line">
            <a:avLst/>
          </a:prstGeom>
          <a:noFill/>
          <a:ln w="28575">
            <a:solidFill>
              <a:schemeClr val="tx1"/>
            </a:solidFill>
            <a:round/>
            <a:headEnd/>
            <a:tailEnd/>
          </a:ln>
        </p:spPr>
        <p:txBody>
          <a:bodyPr/>
          <a:lstStyle/>
          <a:p>
            <a:endParaRPr lang="en-US"/>
          </a:p>
        </p:txBody>
      </p:sp>
      <p:sp>
        <p:nvSpPr>
          <p:cNvPr id="56542" name="Line 832"/>
          <p:cNvSpPr>
            <a:spLocks noChangeShapeType="1"/>
          </p:cNvSpPr>
          <p:nvPr/>
        </p:nvSpPr>
        <p:spPr bwMode="auto">
          <a:xfrm>
            <a:off x="4110038" y="5238750"/>
            <a:ext cx="2266950" cy="755650"/>
          </a:xfrm>
          <a:prstGeom prst="line">
            <a:avLst/>
          </a:prstGeom>
          <a:noFill/>
          <a:ln w="28575">
            <a:solidFill>
              <a:schemeClr val="tx1"/>
            </a:solidFill>
            <a:round/>
            <a:headEnd/>
            <a:tailEnd/>
          </a:ln>
        </p:spPr>
        <p:txBody>
          <a:bodyPr/>
          <a:lstStyle/>
          <a:p>
            <a:endParaRPr lang="en-US"/>
          </a:p>
        </p:txBody>
      </p:sp>
      <p:sp>
        <p:nvSpPr>
          <p:cNvPr id="56543" name="Line 833"/>
          <p:cNvSpPr>
            <a:spLocks noChangeShapeType="1"/>
          </p:cNvSpPr>
          <p:nvPr/>
        </p:nvSpPr>
        <p:spPr bwMode="auto">
          <a:xfrm>
            <a:off x="4470400" y="6138863"/>
            <a:ext cx="215900" cy="71437"/>
          </a:xfrm>
          <a:prstGeom prst="line">
            <a:avLst/>
          </a:prstGeom>
          <a:noFill/>
          <a:ln w="9525">
            <a:solidFill>
              <a:schemeClr val="tx1"/>
            </a:solidFill>
            <a:prstDash val="dash"/>
            <a:round/>
            <a:headEnd/>
            <a:tailEnd/>
          </a:ln>
        </p:spPr>
        <p:txBody>
          <a:bodyPr/>
          <a:lstStyle/>
          <a:p>
            <a:endParaRPr lang="en-US"/>
          </a:p>
        </p:txBody>
      </p:sp>
      <p:sp>
        <p:nvSpPr>
          <p:cNvPr id="56544" name="Line 834"/>
          <p:cNvSpPr>
            <a:spLocks noChangeShapeType="1"/>
          </p:cNvSpPr>
          <p:nvPr/>
        </p:nvSpPr>
        <p:spPr bwMode="auto">
          <a:xfrm>
            <a:off x="5370513" y="6138863"/>
            <a:ext cx="215900" cy="71437"/>
          </a:xfrm>
          <a:prstGeom prst="line">
            <a:avLst/>
          </a:prstGeom>
          <a:noFill/>
          <a:ln w="9525">
            <a:solidFill>
              <a:schemeClr val="tx1"/>
            </a:solidFill>
            <a:prstDash val="dash"/>
            <a:round/>
            <a:headEnd/>
            <a:tailEnd/>
          </a:ln>
        </p:spPr>
        <p:txBody>
          <a:bodyPr/>
          <a:lstStyle/>
          <a:p>
            <a:endParaRPr lang="en-US"/>
          </a:p>
        </p:txBody>
      </p:sp>
      <p:sp>
        <p:nvSpPr>
          <p:cNvPr id="56545" name="Line 835"/>
          <p:cNvSpPr>
            <a:spLocks noChangeShapeType="1"/>
          </p:cNvSpPr>
          <p:nvPr/>
        </p:nvSpPr>
        <p:spPr bwMode="auto">
          <a:xfrm>
            <a:off x="6270625" y="6138863"/>
            <a:ext cx="215900" cy="71437"/>
          </a:xfrm>
          <a:prstGeom prst="line">
            <a:avLst/>
          </a:prstGeom>
          <a:noFill/>
          <a:ln w="9525">
            <a:solidFill>
              <a:schemeClr val="tx1"/>
            </a:solidFill>
            <a:prstDash val="dash"/>
            <a:round/>
            <a:headEnd/>
            <a:tailEnd/>
          </a:ln>
        </p:spPr>
        <p:txBody>
          <a:bodyPr/>
          <a:lstStyle/>
          <a:p>
            <a:endParaRPr lang="en-US"/>
          </a:p>
        </p:txBody>
      </p:sp>
      <p:sp>
        <p:nvSpPr>
          <p:cNvPr id="56546" name="Line 836"/>
          <p:cNvSpPr>
            <a:spLocks noChangeShapeType="1"/>
          </p:cNvSpPr>
          <p:nvPr/>
        </p:nvSpPr>
        <p:spPr bwMode="auto">
          <a:xfrm>
            <a:off x="7170738" y="6138863"/>
            <a:ext cx="215900" cy="71437"/>
          </a:xfrm>
          <a:prstGeom prst="line">
            <a:avLst/>
          </a:prstGeom>
          <a:noFill/>
          <a:ln w="9525">
            <a:solidFill>
              <a:schemeClr val="tx1"/>
            </a:solidFill>
            <a:prstDash val="dash"/>
            <a:round/>
            <a:headEnd/>
            <a:tailEnd/>
          </a:ln>
        </p:spPr>
        <p:txBody>
          <a:bodyPr/>
          <a:lstStyle/>
          <a:p>
            <a:endParaRPr lang="en-US"/>
          </a:p>
        </p:txBody>
      </p:sp>
      <p:sp>
        <p:nvSpPr>
          <p:cNvPr id="56547" name="Text Box 837"/>
          <p:cNvSpPr txBox="1">
            <a:spLocks noChangeArrowheads="1"/>
          </p:cNvSpPr>
          <p:nvPr/>
        </p:nvSpPr>
        <p:spPr bwMode="auto">
          <a:xfrm rot="1087221">
            <a:off x="712788" y="5616575"/>
            <a:ext cx="3198812" cy="304800"/>
          </a:xfrm>
          <a:prstGeom prst="rect">
            <a:avLst/>
          </a:prstGeom>
          <a:noFill/>
          <a:ln w="9525">
            <a:noFill/>
            <a:miter lim="800000"/>
            <a:headEnd/>
            <a:tailEnd/>
          </a:ln>
        </p:spPr>
        <p:txBody>
          <a:bodyPr wrap="none">
            <a:spAutoFit/>
          </a:bodyPr>
          <a:lstStyle/>
          <a:p>
            <a:pPr algn="ctr" eaLnBrk="0" hangingPunct="0"/>
            <a:r>
              <a:rPr lang="sv-SE" sz="1400"/>
              <a:t>One slot </a:t>
            </a:r>
            <a:r>
              <a:rPr lang="sv-SE" sz="1200"/>
              <a:t>(</a:t>
            </a:r>
            <a:r>
              <a:rPr lang="sv-SE" sz="1200" i="1"/>
              <a:t>T</a:t>
            </a:r>
            <a:r>
              <a:rPr lang="sv-SE" sz="1200" i="1" baseline="-25000"/>
              <a:t>slot</a:t>
            </a:r>
            <a:r>
              <a:rPr lang="sv-SE" sz="1200"/>
              <a:t> = 0.5 ms, 7 O</a:t>
            </a:r>
            <a:r>
              <a:rPr lang="en-US" sz="1200"/>
              <a:t>FDM symbols</a:t>
            </a:r>
            <a:r>
              <a:rPr lang="sv-SE" sz="1400"/>
              <a:t>) </a:t>
            </a:r>
            <a:endParaRPr lang="en-US" sz="1400"/>
          </a:p>
        </p:txBody>
      </p:sp>
      <p:sp>
        <p:nvSpPr>
          <p:cNvPr id="56548" name="Text Box 838"/>
          <p:cNvSpPr txBox="1">
            <a:spLocks noChangeArrowheads="1"/>
          </p:cNvSpPr>
          <p:nvPr/>
        </p:nvSpPr>
        <p:spPr bwMode="auto">
          <a:xfrm>
            <a:off x="6164263" y="4129088"/>
            <a:ext cx="2257425" cy="487362"/>
          </a:xfrm>
          <a:prstGeom prst="rect">
            <a:avLst/>
          </a:prstGeom>
          <a:noFill/>
          <a:ln w="9525">
            <a:noFill/>
            <a:miter lim="800000"/>
            <a:headEnd/>
            <a:tailEnd/>
          </a:ln>
        </p:spPr>
        <p:txBody>
          <a:bodyPr wrap="none">
            <a:spAutoFit/>
          </a:bodyPr>
          <a:lstStyle/>
          <a:p>
            <a:pPr algn="ctr" eaLnBrk="0" hangingPunct="0"/>
            <a:r>
              <a:rPr lang="sv-SE" sz="1400"/>
              <a:t>One </a:t>
            </a:r>
            <a:r>
              <a:rPr lang="sv-SE" sz="1400" i="1"/>
              <a:t>resource block</a:t>
            </a:r>
          </a:p>
          <a:p>
            <a:pPr algn="ctr" eaLnBrk="0" hangingPunct="0"/>
            <a:r>
              <a:rPr lang="sv-SE" sz="1200"/>
              <a:t>(12</a:t>
            </a:r>
            <a:r>
              <a:rPr lang="sv-SE" sz="1200">
                <a:sym typeface="Symbol" pitchFamily="18" charset="2"/>
              </a:rPr>
              <a:t>7 = 84 resource elements)</a:t>
            </a:r>
          </a:p>
        </p:txBody>
      </p:sp>
      <p:sp>
        <p:nvSpPr>
          <p:cNvPr id="56549" name="Line 839"/>
          <p:cNvSpPr>
            <a:spLocks noChangeShapeType="1"/>
          </p:cNvSpPr>
          <p:nvPr/>
        </p:nvSpPr>
        <p:spPr bwMode="auto">
          <a:xfrm flipH="1">
            <a:off x="4397375" y="4554538"/>
            <a:ext cx="1441450" cy="792162"/>
          </a:xfrm>
          <a:prstGeom prst="line">
            <a:avLst/>
          </a:prstGeom>
          <a:noFill/>
          <a:ln w="9525">
            <a:solidFill>
              <a:schemeClr val="tx1"/>
            </a:solidFill>
            <a:round/>
            <a:headEnd/>
            <a:tailEnd type="triangle" w="sm" len="med"/>
          </a:ln>
        </p:spPr>
        <p:txBody>
          <a:bodyPr/>
          <a:lstStyle/>
          <a:p>
            <a:endParaRPr lang="en-US"/>
          </a:p>
        </p:txBody>
      </p:sp>
      <p:sp>
        <p:nvSpPr>
          <p:cNvPr id="56550" name="Freeform 840"/>
          <p:cNvSpPr>
            <a:spLocks/>
          </p:cNvSpPr>
          <p:nvPr/>
        </p:nvSpPr>
        <p:spPr bwMode="auto">
          <a:xfrm>
            <a:off x="4684713" y="5670550"/>
            <a:ext cx="504825" cy="107950"/>
          </a:xfrm>
          <a:custGeom>
            <a:avLst/>
            <a:gdLst>
              <a:gd name="T0" fmla="*/ 0 w 318"/>
              <a:gd name="T1" fmla="*/ 0 h 68"/>
              <a:gd name="T2" fmla="*/ 204 w 318"/>
              <a:gd name="T3" fmla="*/ 68 h 68"/>
              <a:gd name="T4" fmla="*/ 318 w 318"/>
              <a:gd name="T5" fmla="*/ 68 h 68"/>
              <a:gd name="T6" fmla="*/ 113 w 318"/>
              <a:gd name="T7" fmla="*/ 0 h 68"/>
              <a:gd name="T8" fmla="*/ 0 w 318"/>
              <a:gd name="T9" fmla="*/ 0 h 68"/>
              <a:gd name="T10" fmla="*/ 0 60000 65536"/>
              <a:gd name="T11" fmla="*/ 0 60000 65536"/>
              <a:gd name="T12" fmla="*/ 0 60000 65536"/>
              <a:gd name="T13" fmla="*/ 0 60000 65536"/>
              <a:gd name="T14" fmla="*/ 0 60000 65536"/>
              <a:gd name="T15" fmla="*/ 0 w 318"/>
              <a:gd name="T16" fmla="*/ 0 h 68"/>
              <a:gd name="T17" fmla="*/ 318 w 318"/>
              <a:gd name="T18" fmla="*/ 68 h 68"/>
            </a:gdLst>
            <a:ahLst/>
            <a:cxnLst>
              <a:cxn ang="T10">
                <a:pos x="T0" y="T1"/>
              </a:cxn>
              <a:cxn ang="T11">
                <a:pos x="T2" y="T3"/>
              </a:cxn>
              <a:cxn ang="T12">
                <a:pos x="T4" y="T5"/>
              </a:cxn>
              <a:cxn ang="T13">
                <a:pos x="T6" y="T7"/>
              </a:cxn>
              <a:cxn ang="T14">
                <a:pos x="T8" y="T9"/>
              </a:cxn>
            </a:cxnLst>
            <a:rect l="T15" t="T16" r="T17" b="T18"/>
            <a:pathLst>
              <a:path w="318" h="68">
                <a:moveTo>
                  <a:pt x="0" y="0"/>
                </a:moveTo>
                <a:lnTo>
                  <a:pt x="204" y="68"/>
                </a:lnTo>
                <a:lnTo>
                  <a:pt x="318" y="68"/>
                </a:lnTo>
                <a:lnTo>
                  <a:pt x="113" y="0"/>
                </a:lnTo>
                <a:lnTo>
                  <a:pt x="0" y="0"/>
                </a:lnTo>
                <a:close/>
              </a:path>
            </a:pathLst>
          </a:custGeom>
          <a:solidFill>
            <a:srgbClr val="FFCC66"/>
          </a:solidFill>
          <a:ln w="19050" cmpd="sng">
            <a:solidFill>
              <a:schemeClr val="tx1"/>
            </a:solidFill>
            <a:round/>
            <a:headEnd/>
            <a:tailEnd/>
          </a:ln>
        </p:spPr>
        <p:txBody>
          <a:bodyPr/>
          <a:lstStyle/>
          <a:p>
            <a:endParaRPr lang="en-US"/>
          </a:p>
        </p:txBody>
      </p:sp>
    </p:spTree>
    <p:extLst>
      <p:ext uri="{BB962C8B-B14F-4D97-AF65-F5344CB8AC3E}">
        <p14:creationId xmlns:p14="http://schemas.microsoft.com/office/powerpoint/2010/main" val="802636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Line 2"/>
          <p:cNvSpPr>
            <a:spLocks noChangeShapeType="1"/>
          </p:cNvSpPr>
          <p:nvPr/>
        </p:nvSpPr>
        <p:spPr bwMode="auto">
          <a:xfrm flipH="1" flipV="1">
            <a:off x="6881813" y="3489325"/>
            <a:ext cx="1587" cy="1793875"/>
          </a:xfrm>
          <a:prstGeom prst="line">
            <a:avLst/>
          </a:prstGeom>
          <a:noFill/>
          <a:ln w="9525">
            <a:solidFill>
              <a:schemeClr val="tx1"/>
            </a:solidFill>
            <a:round/>
            <a:headEnd/>
            <a:tailEnd/>
          </a:ln>
        </p:spPr>
        <p:txBody>
          <a:bodyPr/>
          <a:lstStyle/>
          <a:p>
            <a:endParaRPr lang="en-US"/>
          </a:p>
        </p:txBody>
      </p:sp>
      <p:grpSp>
        <p:nvGrpSpPr>
          <p:cNvPr id="59395" name="Group 3"/>
          <p:cNvGrpSpPr>
            <a:grpSpLocks/>
          </p:cNvGrpSpPr>
          <p:nvPr/>
        </p:nvGrpSpPr>
        <p:grpSpPr bwMode="auto">
          <a:xfrm>
            <a:off x="508000" y="3776663"/>
            <a:ext cx="8520113" cy="2716212"/>
            <a:chOff x="320" y="2379"/>
            <a:chExt cx="5367" cy="1711"/>
          </a:xfrm>
        </p:grpSpPr>
        <p:grpSp>
          <p:nvGrpSpPr>
            <p:cNvPr id="57711" name="Group 4"/>
            <p:cNvGrpSpPr>
              <a:grpSpLocks/>
            </p:cNvGrpSpPr>
            <p:nvPr/>
          </p:nvGrpSpPr>
          <p:grpSpPr bwMode="auto">
            <a:xfrm>
              <a:off x="320" y="2390"/>
              <a:ext cx="5367" cy="1700"/>
              <a:chOff x="320" y="2390"/>
              <a:chExt cx="5367" cy="1700"/>
            </a:xfrm>
          </p:grpSpPr>
          <p:grpSp>
            <p:nvGrpSpPr>
              <p:cNvPr id="57714" name="Group 5"/>
              <p:cNvGrpSpPr>
                <a:grpSpLocks/>
              </p:cNvGrpSpPr>
              <p:nvPr/>
            </p:nvGrpSpPr>
            <p:grpSpPr bwMode="auto">
              <a:xfrm>
                <a:off x="3534" y="3266"/>
                <a:ext cx="2153" cy="824"/>
                <a:chOff x="3534" y="3266"/>
                <a:chExt cx="2153" cy="824"/>
              </a:xfrm>
            </p:grpSpPr>
            <p:grpSp>
              <p:nvGrpSpPr>
                <p:cNvPr id="57719" name="Group 6"/>
                <p:cNvGrpSpPr>
                  <a:grpSpLocks/>
                </p:cNvGrpSpPr>
                <p:nvPr/>
              </p:nvGrpSpPr>
              <p:grpSpPr bwMode="auto">
                <a:xfrm>
                  <a:off x="3534" y="3771"/>
                  <a:ext cx="2153" cy="319"/>
                  <a:chOff x="521" y="3837"/>
                  <a:chExt cx="2153" cy="319"/>
                </a:xfrm>
              </p:grpSpPr>
              <p:grpSp>
                <p:nvGrpSpPr>
                  <p:cNvPr id="57724" name="Group 7"/>
                  <p:cNvGrpSpPr>
                    <a:grpSpLocks/>
                  </p:cNvGrpSpPr>
                  <p:nvPr/>
                </p:nvGrpSpPr>
                <p:grpSpPr bwMode="auto">
                  <a:xfrm>
                    <a:off x="1850" y="3891"/>
                    <a:ext cx="226" cy="66"/>
                    <a:chOff x="816" y="2160"/>
                    <a:chExt cx="386" cy="113"/>
                  </a:xfrm>
                </p:grpSpPr>
                <p:sp>
                  <p:nvSpPr>
                    <p:cNvPr id="58023" name="Rectangle 8"/>
                    <p:cNvSpPr>
                      <a:spLocks noChangeArrowheads="1"/>
                    </p:cNvSpPr>
                    <p:nvPr/>
                  </p:nvSpPr>
                  <p:spPr bwMode="auto">
                    <a:xfrm>
                      <a:off x="1020" y="222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8024" name="Freeform 9"/>
                    <p:cNvSpPr>
                      <a:spLocks/>
                    </p:cNvSpPr>
                    <p:nvPr/>
                  </p:nvSpPr>
                  <p:spPr bwMode="auto">
                    <a:xfrm>
                      <a:off x="816" y="216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8025" name="Line 10"/>
                    <p:cNvSpPr>
                      <a:spLocks noChangeShapeType="1"/>
                    </p:cNvSpPr>
                    <p:nvPr/>
                  </p:nvSpPr>
                  <p:spPr bwMode="auto">
                    <a:xfrm>
                      <a:off x="816" y="2205"/>
                      <a:ext cx="204" cy="68"/>
                    </a:xfrm>
                    <a:prstGeom prst="line">
                      <a:avLst/>
                    </a:prstGeom>
                    <a:noFill/>
                    <a:ln w="9525">
                      <a:noFill/>
                      <a:round/>
                      <a:headEnd/>
                      <a:tailEnd/>
                    </a:ln>
                  </p:spPr>
                  <p:txBody>
                    <a:bodyPr/>
                    <a:lstStyle/>
                    <a:p>
                      <a:endParaRPr lang="en-US"/>
                    </a:p>
                  </p:txBody>
                </p:sp>
                <p:sp>
                  <p:nvSpPr>
                    <p:cNvPr id="58026" name="Line 11"/>
                    <p:cNvSpPr>
                      <a:spLocks noChangeShapeType="1"/>
                    </p:cNvSpPr>
                    <p:nvPr/>
                  </p:nvSpPr>
                  <p:spPr bwMode="auto">
                    <a:xfrm>
                      <a:off x="816" y="2160"/>
                      <a:ext cx="204" cy="68"/>
                    </a:xfrm>
                    <a:prstGeom prst="line">
                      <a:avLst/>
                    </a:prstGeom>
                    <a:noFill/>
                    <a:ln w="9525">
                      <a:noFill/>
                      <a:round/>
                      <a:headEnd/>
                      <a:tailEnd/>
                    </a:ln>
                  </p:spPr>
                  <p:txBody>
                    <a:bodyPr/>
                    <a:lstStyle/>
                    <a:p>
                      <a:endParaRPr lang="en-US"/>
                    </a:p>
                  </p:txBody>
                </p:sp>
                <p:sp>
                  <p:nvSpPr>
                    <p:cNvPr id="58027" name="Line 12"/>
                    <p:cNvSpPr>
                      <a:spLocks noChangeShapeType="1"/>
                    </p:cNvSpPr>
                    <p:nvPr/>
                  </p:nvSpPr>
                  <p:spPr bwMode="auto">
                    <a:xfrm>
                      <a:off x="998" y="2160"/>
                      <a:ext cx="204" cy="68"/>
                    </a:xfrm>
                    <a:prstGeom prst="line">
                      <a:avLst/>
                    </a:prstGeom>
                    <a:noFill/>
                    <a:ln w="9525">
                      <a:noFill/>
                      <a:round/>
                      <a:headEnd/>
                      <a:tailEnd/>
                    </a:ln>
                  </p:spPr>
                  <p:txBody>
                    <a:bodyPr/>
                    <a:lstStyle/>
                    <a:p>
                      <a:endParaRPr lang="en-US"/>
                    </a:p>
                  </p:txBody>
                </p:sp>
                <p:sp>
                  <p:nvSpPr>
                    <p:cNvPr id="58028" name="Line 13"/>
                    <p:cNvSpPr>
                      <a:spLocks noChangeShapeType="1"/>
                    </p:cNvSpPr>
                    <p:nvPr/>
                  </p:nvSpPr>
                  <p:spPr bwMode="auto">
                    <a:xfrm>
                      <a:off x="1020" y="2228"/>
                      <a:ext cx="0" cy="45"/>
                    </a:xfrm>
                    <a:prstGeom prst="line">
                      <a:avLst/>
                    </a:prstGeom>
                    <a:noFill/>
                    <a:ln w="9525">
                      <a:noFill/>
                      <a:round/>
                      <a:headEnd/>
                      <a:tailEnd/>
                    </a:ln>
                  </p:spPr>
                  <p:txBody>
                    <a:bodyPr/>
                    <a:lstStyle/>
                    <a:p>
                      <a:endParaRPr lang="en-US"/>
                    </a:p>
                  </p:txBody>
                </p:sp>
                <p:sp>
                  <p:nvSpPr>
                    <p:cNvPr id="58029" name="Freeform 14"/>
                    <p:cNvSpPr>
                      <a:spLocks/>
                    </p:cNvSpPr>
                    <p:nvPr/>
                  </p:nvSpPr>
                  <p:spPr bwMode="auto">
                    <a:xfrm>
                      <a:off x="816" y="216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8030" name="Line 15"/>
                    <p:cNvSpPr>
                      <a:spLocks noChangeShapeType="1"/>
                    </p:cNvSpPr>
                    <p:nvPr/>
                  </p:nvSpPr>
                  <p:spPr bwMode="auto">
                    <a:xfrm>
                      <a:off x="816" y="2160"/>
                      <a:ext cx="204" cy="68"/>
                    </a:xfrm>
                    <a:prstGeom prst="line">
                      <a:avLst/>
                    </a:prstGeom>
                    <a:noFill/>
                    <a:ln w="9525">
                      <a:solidFill>
                        <a:schemeClr val="tx1"/>
                      </a:solidFill>
                      <a:round/>
                      <a:headEnd/>
                      <a:tailEnd/>
                    </a:ln>
                  </p:spPr>
                  <p:txBody>
                    <a:bodyPr/>
                    <a:lstStyle/>
                    <a:p>
                      <a:endParaRPr lang="en-US"/>
                    </a:p>
                  </p:txBody>
                </p:sp>
                <p:sp>
                  <p:nvSpPr>
                    <p:cNvPr id="58031" name="Line 16"/>
                    <p:cNvSpPr>
                      <a:spLocks noChangeShapeType="1"/>
                    </p:cNvSpPr>
                    <p:nvPr/>
                  </p:nvSpPr>
                  <p:spPr bwMode="auto">
                    <a:xfrm flipH="1">
                      <a:off x="1020" y="2228"/>
                      <a:ext cx="182" cy="0"/>
                    </a:xfrm>
                    <a:prstGeom prst="line">
                      <a:avLst/>
                    </a:prstGeom>
                    <a:noFill/>
                    <a:ln w="9525">
                      <a:solidFill>
                        <a:schemeClr val="tx1"/>
                      </a:solidFill>
                      <a:round/>
                      <a:headEnd/>
                      <a:tailEnd/>
                    </a:ln>
                  </p:spPr>
                  <p:txBody>
                    <a:bodyPr/>
                    <a:lstStyle/>
                    <a:p>
                      <a:endParaRPr lang="en-US"/>
                    </a:p>
                  </p:txBody>
                </p:sp>
                <p:sp>
                  <p:nvSpPr>
                    <p:cNvPr id="58032" name="Line 17"/>
                    <p:cNvSpPr>
                      <a:spLocks noChangeShapeType="1"/>
                    </p:cNvSpPr>
                    <p:nvPr/>
                  </p:nvSpPr>
                  <p:spPr bwMode="auto">
                    <a:xfrm flipH="1">
                      <a:off x="1020" y="2273"/>
                      <a:ext cx="182" cy="0"/>
                    </a:xfrm>
                    <a:prstGeom prst="line">
                      <a:avLst/>
                    </a:prstGeom>
                    <a:noFill/>
                    <a:ln w="9525">
                      <a:solidFill>
                        <a:schemeClr val="tx1"/>
                      </a:solidFill>
                      <a:round/>
                      <a:headEnd/>
                      <a:tailEnd/>
                    </a:ln>
                  </p:spPr>
                  <p:txBody>
                    <a:bodyPr/>
                    <a:lstStyle/>
                    <a:p>
                      <a:endParaRPr lang="en-US"/>
                    </a:p>
                  </p:txBody>
                </p:sp>
                <p:sp>
                  <p:nvSpPr>
                    <p:cNvPr id="58033" name="Line 18"/>
                    <p:cNvSpPr>
                      <a:spLocks noChangeShapeType="1"/>
                    </p:cNvSpPr>
                    <p:nvPr/>
                  </p:nvSpPr>
                  <p:spPr bwMode="auto">
                    <a:xfrm>
                      <a:off x="1020" y="2227"/>
                      <a:ext cx="0" cy="46"/>
                    </a:xfrm>
                    <a:prstGeom prst="line">
                      <a:avLst/>
                    </a:prstGeom>
                    <a:noFill/>
                    <a:ln w="9525">
                      <a:solidFill>
                        <a:schemeClr val="tx1"/>
                      </a:solidFill>
                      <a:round/>
                      <a:headEnd/>
                      <a:tailEnd/>
                    </a:ln>
                  </p:spPr>
                  <p:txBody>
                    <a:bodyPr/>
                    <a:lstStyle/>
                    <a:p>
                      <a:endParaRPr lang="en-US"/>
                    </a:p>
                  </p:txBody>
                </p:sp>
                <p:sp>
                  <p:nvSpPr>
                    <p:cNvPr id="58034" name="Line 19"/>
                    <p:cNvSpPr>
                      <a:spLocks noChangeShapeType="1"/>
                    </p:cNvSpPr>
                    <p:nvPr/>
                  </p:nvSpPr>
                  <p:spPr bwMode="auto">
                    <a:xfrm>
                      <a:off x="816" y="2205"/>
                      <a:ext cx="204" cy="68"/>
                    </a:xfrm>
                    <a:prstGeom prst="line">
                      <a:avLst/>
                    </a:prstGeom>
                    <a:noFill/>
                    <a:ln w="9525">
                      <a:solidFill>
                        <a:schemeClr val="tx1"/>
                      </a:solidFill>
                      <a:round/>
                      <a:headEnd/>
                      <a:tailEnd/>
                    </a:ln>
                  </p:spPr>
                  <p:txBody>
                    <a:bodyPr/>
                    <a:lstStyle/>
                    <a:p>
                      <a:endParaRPr lang="en-US"/>
                    </a:p>
                  </p:txBody>
                </p:sp>
              </p:grpSp>
              <p:grpSp>
                <p:nvGrpSpPr>
                  <p:cNvPr id="57725" name="Group 20"/>
                  <p:cNvGrpSpPr>
                    <a:grpSpLocks/>
                  </p:cNvGrpSpPr>
                  <p:nvPr/>
                </p:nvGrpSpPr>
                <p:grpSpPr bwMode="auto">
                  <a:xfrm>
                    <a:off x="1664" y="3891"/>
                    <a:ext cx="305" cy="66"/>
                    <a:chOff x="2086" y="2070"/>
                    <a:chExt cx="522" cy="113"/>
                  </a:xfrm>
                </p:grpSpPr>
                <p:sp>
                  <p:nvSpPr>
                    <p:cNvPr id="58012" name="Freeform 21"/>
                    <p:cNvSpPr>
                      <a:spLocks/>
                    </p:cNvSpPr>
                    <p:nvPr/>
                  </p:nvSpPr>
                  <p:spPr bwMode="auto">
                    <a:xfrm>
                      <a:off x="2086" y="2070"/>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8013" name="Rectangle 22"/>
                    <p:cNvSpPr>
                      <a:spLocks noChangeArrowheads="1"/>
                    </p:cNvSpPr>
                    <p:nvPr/>
                  </p:nvSpPr>
                  <p:spPr bwMode="auto">
                    <a:xfrm>
                      <a:off x="2290" y="2138"/>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8014" name="Freeform 23"/>
                    <p:cNvSpPr>
                      <a:spLocks/>
                    </p:cNvSpPr>
                    <p:nvPr/>
                  </p:nvSpPr>
                  <p:spPr bwMode="auto">
                    <a:xfrm>
                      <a:off x="2086" y="207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8015" name="Line 24"/>
                    <p:cNvSpPr>
                      <a:spLocks noChangeShapeType="1"/>
                    </p:cNvSpPr>
                    <p:nvPr/>
                  </p:nvSpPr>
                  <p:spPr bwMode="auto">
                    <a:xfrm>
                      <a:off x="2086" y="2115"/>
                      <a:ext cx="204" cy="68"/>
                    </a:xfrm>
                    <a:prstGeom prst="line">
                      <a:avLst/>
                    </a:prstGeom>
                    <a:noFill/>
                    <a:ln w="9525">
                      <a:solidFill>
                        <a:schemeClr val="tx1"/>
                      </a:solidFill>
                      <a:round/>
                      <a:headEnd/>
                      <a:tailEnd/>
                    </a:ln>
                  </p:spPr>
                  <p:txBody>
                    <a:bodyPr/>
                    <a:lstStyle/>
                    <a:p>
                      <a:endParaRPr lang="en-US"/>
                    </a:p>
                  </p:txBody>
                </p:sp>
                <p:sp>
                  <p:nvSpPr>
                    <p:cNvPr id="58016" name="Line 25"/>
                    <p:cNvSpPr>
                      <a:spLocks noChangeShapeType="1"/>
                    </p:cNvSpPr>
                    <p:nvPr/>
                  </p:nvSpPr>
                  <p:spPr bwMode="auto">
                    <a:xfrm>
                      <a:off x="2086" y="2070"/>
                      <a:ext cx="204" cy="68"/>
                    </a:xfrm>
                    <a:prstGeom prst="line">
                      <a:avLst/>
                    </a:prstGeom>
                    <a:noFill/>
                    <a:ln w="9525">
                      <a:solidFill>
                        <a:schemeClr val="tx1"/>
                      </a:solidFill>
                      <a:round/>
                      <a:headEnd/>
                      <a:tailEnd/>
                    </a:ln>
                  </p:spPr>
                  <p:txBody>
                    <a:bodyPr/>
                    <a:lstStyle/>
                    <a:p>
                      <a:endParaRPr lang="en-US"/>
                    </a:p>
                  </p:txBody>
                </p:sp>
                <p:sp>
                  <p:nvSpPr>
                    <p:cNvPr id="58017" name="Line 26"/>
                    <p:cNvSpPr>
                      <a:spLocks noChangeShapeType="1"/>
                    </p:cNvSpPr>
                    <p:nvPr/>
                  </p:nvSpPr>
                  <p:spPr bwMode="auto">
                    <a:xfrm>
                      <a:off x="2404" y="2070"/>
                      <a:ext cx="204" cy="68"/>
                    </a:xfrm>
                    <a:prstGeom prst="line">
                      <a:avLst/>
                    </a:prstGeom>
                    <a:noFill/>
                    <a:ln w="9525">
                      <a:solidFill>
                        <a:schemeClr val="tx1"/>
                      </a:solidFill>
                      <a:round/>
                      <a:headEnd/>
                      <a:tailEnd/>
                    </a:ln>
                  </p:spPr>
                  <p:txBody>
                    <a:bodyPr/>
                    <a:lstStyle/>
                    <a:p>
                      <a:endParaRPr lang="en-US"/>
                    </a:p>
                  </p:txBody>
                </p:sp>
                <p:sp>
                  <p:nvSpPr>
                    <p:cNvPr id="58018" name="Line 27"/>
                    <p:cNvSpPr>
                      <a:spLocks noChangeShapeType="1"/>
                    </p:cNvSpPr>
                    <p:nvPr/>
                  </p:nvSpPr>
                  <p:spPr bwMode="auto">
                    <a:xfrm>
                      <a:off x="2086" y="2070"/>
                      <a:ext cx="0" cy="45"/>
                    </a:xfrm>
                    <a:prstGeom prst="line">
                      <a:avLst/>
                    </a:prstGeom>
                    <a:noFill/>
                    <a:ln w="9525">
                      <a:solidFill>
                        <a:schemeClr val="tx1"/>
                      </a:solidFill>
                      <a:round/>
                      <a:headEnd/>
                      <a:tailEnd/>
                    </a:ln>
                  </p:spPr>
                  <p:txBody>
                    <a:bodyPr/>
                    <a:lstStyle/>
                    <a:p>
                      <a:endParaRPr lang="en-US"/>
                    </a:p>
                  </p:txBody>
                </p:sp>
                <p:sp>
                  <p:nvSpPr>
                    <p:cNvPr id="58019" name="Line 28"/>
                    <p:cNvSpPr>
                      <a:spLocks noChangeShapeType="1"/>
                    </p:cNvSpPr>
                    <p:nvPr/>
                  </p:nvSpPr>
                  <p:spPr bwMode="auto">
                    <a:xfrm>
                      <a:off x="2290" y="2137"/>
                      <a:ext cx="318" cy="0"/>
                    </a:xfrm>
                    <a:prstGeom prst="line">
                      <a:avLst/>
                    </a:prstGeom>
                    <a:noFill/>
                    <a:ln w="9525">
                      <a:solidFill>
                        <a:schemeClr val="tx1"/>
                      </a:solidFill>
                      <a:round/>
                      <a:headEnd/>
                      <a:tailEnd/>
                    </a:ln>
                  </p:spPr>
                  <p:txBody>
                    <a:bodyPr/>
                    <a:lstStyle/>
                    <a:p>
                      <a:endParaRPr lang="en-US"/>
                    </a:p>
                  </p:txBody>
                </p:sp>
                <p:sp>
                  <p:nvSpPr>
                    <p:cNvPr id="58020" name="Line 29"/>
                    <p:cNvSpPr>
                      <a:spLocks noChangeShapeType="1"/>
                    </p:cNvSpPr>
                    <p:nvPr/>
                  </p:nvSpPr>
                  <p:spPr bwMode="auto">
                    <a:xfrm>
                      <a:off x="2290" y="2137"/>
                      <a:ext cx="0" cy="46"/>
                    </a:xfrm>
                    <a:prstGeom prst="line">
                      <a:avLst/>
                    </a:prstGeom>
                    <a:noFill/>
                    <a:ln w="9525">
                      <a:solidFill>
                        <a:schemeClr val="tx1"/>
                      </a:solidFill>
                      <a:round/>
                      <a:headEnd/>
                      <a:tailEnd/>
                    </a:ln>
                  </p:spPr>
                  <p:txBody>
                    <a:bodyPr/>
                    <a:lstStyle/>
                    <a:p>
                      <a:endParaRPr lang="en-US"/>
                    </a:p>
                  </p:txBody>
                </p:sp>
                <p:sp>
                  <p:nvSpPr>
                    <p:cNvPr id="58021" name="Line 30"/>
                    <p:cNvSpPr>
                      <a:spLocks noChangeShapeType="1"/>
                    </p:cNvSpPr>
                    <p:nvPr/>
                  </p:nvSpPr>
                  <p:spPr bwMode="auto">
                    <a:xfrm>
                      <a:off x="2608" y="2137"/>
                      <a:ext cx="0" cy="46"/>
                    </a:xfrm>
                    <a:prstGeom prst="line">
                      <a:avLst/>
                    </a:prstGeom>
                    <a:noFill/>
                    <a:ln w="9525">
                      <a:solidFill>
                        <a:schemeClr val="tx1"/>
                      </a:solidFill>
                      <a:round/>
                      <a:headEnd/>
                      <a:tailEnd/>
                    </a:ln>
                  </p:spPr>
                  <p:txBody>
                    <a:bodyPr/>
                    <a:lstStyle/>
                    <a:p>
                      <a:endParaRPr lang="en-US"/>
                    </a:p>
                  </p:txBody>
                </p:sp>
                <p:sp>
                  <p:nvSpPr>
                    <p:cNvPr id="58022" name="Line 31"/>
                    <p:cNvSpPr>
                      <a:spLocks noChangeShapeType="1"/>
                    </p:cNvSpPr>
                    <p:nvPr/>
                  </p:nvSpPr>
                  <p:spPr bwMode="auto">
                    <a:xfrm>
                      <a:off x="2290" y="2183"/>
                      <a:ext cx="318" cy="0"/>
                    </a:xfrm>
                    <a:prstGeom prst="line">
                      <a:avLst/>
                    </a:prstGeom>
                    <a:noFill/>
                    <a:ln w="9525">
                      <a:solidFill>
                        <a:schemeClr val="tx1"/>
                      </a:solidFill>
                      <a:round/>
                      <a:headEnd/>
                      <a:tailEnd/>
                    </a:ln>
                  </p:spPr>
                  <p:txBody>
                    <a:bodyPr/>
                    <a:lstStyle/>
                    <a:p>
                      <a:endParaRPr lang="en-US"/>
                    </a:p>
                  </p:txBody>
                </p:sp>
              </p:grpSp>
              <p:grpSp>
                <p:nvGrpSpPr>
                  <p:cNvPr id="57726" name="Group 32"/>
                  <p:cNvGrpSpPr>
                    <a:grpSpLocks/>
                  </p:cNvGrpSpPr>
                  <p:nvPr/>
                </p:nvGrpSpPr>
                <p:grpSpPr bwMode="auto">
                  <a:xfrm>
                    <a:off x="1478" y="3891"/>
                    <a:ext cx="306" cy="66"/>
                    <a:chOff x="2086" y="2070"/>
                    <a:chExt cx="522" cy="113"/>
                  </a:xfrm>
                </p:grpSpPr>
                <p:sp>
                  <p:nvSpPr>
                    <p:cNvPr id="58001" name="Freeform 33"/>
                    <p:cNvSpPr>
                      <a:spLocks/>
                    </p:cNvSpPr>
                    <p:nvPr/>
                  </p:nvSpPr>
                  <p:spPr bwMode="auto">
                    <a:xfrm>
                      <a:off x="2086" y="2070"/>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8002" name="Rectangle 34"/>
                    <p:cNvSpPr>
                      <a:spLocks noChangeArrowheads="1"/>
                    </p:cNvSpPr>
                    <p:nvPr/>
                  </p:nvSpPr>
                  <p:spPr bwMode="auto">
                    <a:xfrm>
                      <a:off x="2290" y="2138"/>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8003" name="Freeform 35"/>
                    <p:cNvSpPr>
                      <a:spLocks/>
                    </p:cNvSpPr>
                    <p:nvPr/>
                  </p:nvSpPr>
                  <p:spPr bwMode="auto">
                    <a:xfrm>
                      <a:off x="2086" y="207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8004" name="Line 36"/>
                    <p:cNvSpPr>
                      <a:spLocks noChangeShapeType="1"/>
                    </p:cNvSpPr>
                    <p:nvPr/>
                  </p:nvSpPr>
                  <p:spPr bwMode="auto">
                    <a:xfrm>
                      <a:off x="2086" y="2115"/>
                      <a:ext cx="204" cy="68"/>
                    </a:xfrm>
                    <a:prstGeom prst="line">
                      <a:avLst/>
                    </a:prstGeom>
                    <a:noFill/>
                    <a:ln w="9525">
                      <a:solidFill>
                        <a:schemeClr val="tx1"/>
                      </a:solidFill>
                      <a:round/>
                      <a:headEnd/>
                      <a:tailEnd/>
                    </a:ln>
                  </p:spPr>
                  <p:txBody>
                    <a:bodyPr/>
                    <a:lstStyle/>
                    <a:p>
                      <a:endParaRPr lang="en-US"/>
                    </a:p>
                  </p:txBody>
                </p:sp>
                <p:sp>
                  <p:nvSpPr>
                    <p:cNvPr id="58005" name="Line 37"/>
                    <p:cNvSpPr>
                      <a:spLocks noChangeShapeType="1"/>
                    </p:cNvSpPr>
                    <p:nvPr/>
                  </p:nvSpPr>
                  <p:spPr bwMode="auto">
                    <a:xfrm>
                      <a:off x="2086" y="2070"/>
                      <a:ext cx="204" cy="68"/>
                    </a:xfrm>
                    <a:prstGeom prst="line">
                      <a:avLst/>
                    </a:prstGeom>
                    <a:noFill/>
                    <a:ln w="9525">
                      <a:solidFill>
                        <a:schemeClr val="tx1"/>
                      </a:solidFill>
                      <a:round/>
                      <a:headEnd/>
                      <a:tailEnd/>
                    </a:ln>
                  </p:spPr>
                  <p:txBody>
                    <a:bodyPr/>
                    <a:lstStyle/>
                    <a:p>
                      <a:endParaRPr lang="en-US"/>
                    </a:p>
                  </p:txBody>
                </p:sp>
                <p:sp>
                  <p:nvSpPr>
                    <p:cNvPr id="58006" name="Line 38"/>
                    <p:cNvSpPr>
                      <a:spLocks noChangeShapeType="1"/>
                    </p:cNvSpPr>
                    <p:nvPr/>
                  </p:nvSpPr>
                  <p:spPr bwMode="auto">
                    <a:xfrm>
                      <a:off x="2404" y="2070"/>
                      <a:ext cx="204" cy="68"/>
                    </a:xfrm>
                    <a:prstGeom prst="line">
                      <a:avLst/>
                    </a:prstGeom>
                    <a:noFill/>
                    <a:ln w="9525">
                      <a:solidFill>
                        <a:schemeClr val="tx1"/>
                      </a:solidFill>
                      <a:round/>
                      <a:headEnd/>
                      <a:tailEnd/>
                    </a:ln>
                  </p:spPr>
                  <p:txBody>
                    <a:bodyPr/>
                    <a:lstStyle/>
                    <a:p>
                      <a:endParaRPr lang="en-US"/>
                    </a:p>
                  </p:txBody>
                </p:sp>
                <p:sp>
                  <p:nvSpPr>
                    <p:cNvPr id="58007" name="Line 39"/>
                    <p:cNvSpPr>
                      <a:spLocks noChangeShapeType="1"/>
                    </p:cNvSpPr>
                    <p:nvPr/>
                  </p:nvSpPr>
                  <p:spPr bwMode="auto">
                    <a:xfrm>
                      <a:off x="2086" y="2070"/>
                      <a:ext cx="0" cy="45"/>
                    </a:xfrm>
                    <a:prstGeom prst="line">
                      <a:avLst/>
                    </a:prstGeom>
                    <a:noFill/>
                    <a:ln w="9525">
                      <a:solidFill>
                        <a:schemeClr val="tx1"/>
                      </a:solidFill>
                      <a:round/>
                      <a:headEnd/>
                      <a:tailEnd/>
                    </a:ln>
                  </p:spPr>
                  <p:txBody>
                    <a:bodyPr/>
                    <a:lstStyle/>
                    <a:p>
                      <a:endParaRPr lang="en-US"/>
                    </a:p>
                  </p:txBody>
                </p:sp>
                <p:sp>
                  <p:nvSpPr>
                    <p:cNvPr id="58008" name="Line 40"/>
                    <p:cNvSpPr>
                      <a:spLocks noChangeShapeType="1"/>
                    </p:cNvSpPr>
                    <p:nvPr/>
                  </p:nvSpPr>
                  <p:spPr bwMode="auto">
                    <a:xfrm>
                      <a:off x="2290" y="2137"/>
                      <a:ext cx="318" cy="0"/>
                    </a:xfrm>
                    <a:prstGeom prst="line">
                      <a:avLst/>
                    </a:prstGeom>
                    <a:noFill/>
                    <a:ln w="9525">
                      <a:solidFill>
                        <a:schemeClr val="tx1"/>
                      </a:solidFill>
                      <a:round/>
                      <a:headEnd/>
                      <a:tailEnd/>
                    </a:ln>
                  </p:spPr>
                  <p:txBody>
                    <a:bodyPr/>
                    <a:lstStyle/>
                    <a:p>
                      <a:endParaRPr lang="en-US"/>
                    </a:p>
                  </p:txBody>
                </p:sp>
                <p:sp>
                  <p:nvSpPr>
                    <p:cNvPr id="58009" name="Line 41"/>
                    <p:cNvSpPr>
                      <a:spLocks noChangeShapeType="1"/>
                    </p:cNvSpPr>
                    <p:nvPr/>
                  </p:nvSpPr>
                  <p:spPr bwMode="auto">
                    <a:xfrm>
                      <a:off x="2290" y="2137"/>
                      <a:ext cx="0" cy="46"/>
                    </a:xfrm>
                    <a:prstGeom prst="line">
                      <a:avLst/>
                    </a:prstGeom>
                    <a:noFill/>
                    <a:ln w="9525">
                      <a:solidFill>
                        <a:schemeClr val="tx1"/>
                      </a:solidFill>
                      <a:round/>
                      <a:headEnd/>
                      <a:tailEnd/>
                    </a:ln>
                  </p:spPr>
                  <p:txBody>
                    <a:bodyPr/>
                    <a:lstStyle/>
                    <a:p>
                      <a:endParaRPr lang="en-US"/>
                    </a:p>
                  </p:txBody>
                </p:sp>
                <p:sp>
                  <p:nvSpPr>
                    <p:cNvPr id="58010" name="Line 42"/>
                    <p:cNvSpPr>
                      <a:spLocks noChangeShapeType="1"/>
                    </p:cNvSpPr>
                    <p:nvPr/>
                  </p:nvSpPr>
                  <p:spPr bwMode="auto">
                    <a:xfrm>
                      <a:off x="2608" y="2137"/>
                      <a:ext cx="0" cy="46"/>
                    </a:xfrm>
                    <a:prstGeom prst="line">
                      <a:avLst/>
                    </a:prstGeom>
                    <a:noFill/>
                    <a:ln w="9525">
                      <a:solidFill>
                        <a:schemeClr val="tx1"/>
                      </a:solidFill>
                      <a:round/>
                      <a:headEnd/>
                      <a:tailEnd/>
                    </a:ln>
                  </p:spPr>
                  <p:txBody>
                    <a:bodyPr/>
                    <a:lstStyle/>
                    <a:p>
                      <a:endParaRPr lang="en-US"/>
                    </a:p>
                  </p:txBody>
                </p:sp>
                <p:sp>
                  <p:nvSpPr>
                    <p:cNvPr id="58011" name="Line 43"/>
                    <p:cNvSpPr>
                      <a:spLocks noChangeShapeType="1"/>
                    </p:cNvSpPr>
                    <p:nvPr/>
                  </p:nvSpPr>
                  <p:spPr bwMode="auto">
                    <a:xfrm>
                      <a:off x="2290" y="2183"/>
                      <a:ext cx="318" cy="0"/>
                    </a:xfrm>
                    <a:prstGeom prst="line">
                      <a:avLst/>
                    </a:prstGeom>
                    <a:noFill/>
                    <a:ln w="9525">
                      <a:solidFill>
                        <a:schemeClr val="tx1"/>
                      </a:solidFill>
                      <a:round/>
                      <a:headEnd/>
                      <a:tailEnd/>
                    </a:ln>
                  </p:spPr>
                  <p:txBody>
                    <a:bodyPr/>
                    <a:lstStyle/>
                    <a:p>
                      <a:endParaRPr lang="en-US"/>
                    </a:p>
                  </p:txBody>
                </p:sp>
              </p:grpSp>
              <p:grpSp>
                <p:nvGrpSpPr>
                  <p:cNvPr id="57727" name="Group 44"/>
                  <p:cNvGrpSpPr>
                    <a:grpSpLocks/>
                  </p:cNvGrpSpPr>
                  <p:nvPr/>
                </p:nvGrpSpPr>
                <p:grpSpPr bwMode="auto">
                  <a:xfrm>
                    <a:off x="1292" y="3891"/>
                    <a:ext cx="305" cy="66"/>
                    <a:chOff x="2086" y="2070"/>
                    <a:chExt cx="522" cy="113"/>
                  </a:xfrm>
                </p:grpSpPr>
                <p:sp>
                  <p:nvSpPr>
                    <p:cNvPr id="57990" name="Freeform 45"/>
                    <p:cNvSpPr>
                      <a:spLocks/>
                    </p:cNvSpPr>
                    <p:nvPr/>
                  </p:nvSpPr>
                  <p:spPr bwMode="auto">
                    <a:xfrm>
                      <a:off x="2086" y="2070"/>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991" name="Rectangle 46"/>
                    <p:cNvSpPr>
                      <a:spLocks noChangeArrowheads="1"/>
                    </p:cNvSpPr>
                    <p:nvPr/>
                  </p:nvSpPr>
                  <p:spPr bwMode="auto">
                    <a:xfrm>
                      <a:off x="2290" y="2138"/>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992" name="Freeform 47"/>
                    <p:cNvSpPr>
                      <a:spLocks/>
                    </p:cNvSpPr>
                    <p:nvPr/>
                  </p:nvSpPr>
                  <p:spPr bwMode="auto">
                    <a:xfrm>
                      <a:off x="2086" y="207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993" name="Line 48"/>
                    <p:cNvSpPr>
                      <a:spLocks noChangeShapeType="1"/>
                    </p:cNvSpPr>
                    <p:nvPr/>
                  </p:nvSpPr>
                  <p:spPr bwMode="auto">
                    <a:xfrm>
                      <a:off x="2086" y="2115"/>
                      <a:ext cx="204" cy="68"/>
                    </a:xfrm>
                    <a:prstGeom prst="line">
                      <a:avLst/>
                    </a:prstGeom>
                    <a:noFill/>
                    <a:ln w="9525">
                      <a:solidFill>
                        <a:schemeClr val="tx1"/>
                      </a:solidFill>
                      <a:round/>
                      <a:headEnd/>
                      <a:tailEnd/>
                    </a:ln>
                  </p:spPr>
                  <p:txBody>
                    <a:bodyPr/>
                    <a:lstStyle/>
                    <a:p>
                      <a:endParaRPr lang="en-US"/>
                    </a:p>
                  </p:txBody>
                </p:sp>
                <p:sp>
                  <p:nvSpPr>
                    <p:cNvPr id="57994" name="Line 49"/>
                    <p:cNvSpPr>
                      <a:spLocks noChangeShapeType="1"/>
                    </p:cNvSpPr>
                    <p:nvPr/>
                  </p:nvSpPr>
                  <p:spPr bwMode="auto">
                    <a:xfrm>
                      <a:off x="2086" y="2070"/>
                      <a:ext cx="204" cy="68"/>
                    </a:xfrm>
                    <a:prstGeom prst="line">
                      <a:avLst/>
                    </a:prstGeom>
                    <a:noFill/>
                    <a:ln w="9525">
                      <a:solidFill>
                        <a:schemeClr val="tx1"/>
                      </a:solidFill>
                      <a:round/>
                      <a:headEnd/>
                      <a:tailEnd/>
                    </a:ln>
                  </p:spPr>
                  <p:txBody>
                    <a:bodyPr/>
                    <a:lstStyle/>
                    <a:p>
                      <a:endParaRPr lang="en-US"/>
                    </a:p>
                  </p:txBody>
                </p:sp>
                <p:sp>
                  <p:nvSpPr>
                    <p:cNvPr id="57995" name="Line 50"/>
                    <p:cNvSpPr>
                      <a:spLocks noChangeShapeType="1"/>
                    </p:cNvSpPr>
                    <p:nvPr/>
                  </p:nvSpPr>
                  <p:spPr bwMode="auto">
                    <a:xfrm>
                      <a:off x="2404" y="2070"/>
                      <a:ext cx="204" cy="68"/>
                    </a:xfrm>
                    <a:prstGeom prst="line">
                      <a:avLst/>
                    </a:prstGeom>
                    <a:noFill/>
                    <a:ln w="9525">
                      <a:solidFill>
                        <a:schemeClr val="tx1"/>
                      </a:solidFill>
                      <a:round/>
                      <a:headEnd/>
                      <a:tailEnd/>
                    </a:ln>
                  </p:spPr>
                  <p:txBody>
                    <a:bodyPr/>
                    <a:lstStyle/>
                    <a:p>
                      <a:endParaRPr lang="en-US"/>
                    </a:p>
                  </p:txBody>
                </p:sp>
                <p:sp>
                  <p:nvSpPr>
                    <p:cNvPr id="57996" name="Line 51"/>
                    <p:cNvSpPr>
                      <a:spLocks noChangeShapeType="1"/>
                    </p:cNvSpPr>
                    <p:nvPr/>
                  </p:nvSpPr>
                  <p:spPr bwMode="auto">
                    <a:xfrm>
                      <a:off x="2086" y="2070"/>
                      <a:ext cx="0" cy="45"/>
                    </a:xfrm>
                    <a:prstGeom prst="line">
                      <a:avLst/>
                    </a:prstGeom>
                    <a:noFill/>
                    <a:ln w="9525">
                      <a:solidFill>
                        <a:schemeClr val="tx1"/>
                      </a:solidFill>
                      <a:round/>
                      <a:headEnd/>
                      <a:tailEnd/>
                    </a:ln>
                  </p:spPr>
                  <p:txBody>
                    <a:bodyPr/>
                    <a:lstStyle/>
                    <a:p>
                      <a:endParaRPr lang="en-US"/>
                    </a:p>
                  </p:txBody>
                </p:sp>
                <p:sp>
                  <p:nvSpPr>
                    <p:cNvPr id="57997" name="Line 52"/>
                    <p:cNvSpPr>
                      <a:spLocks noChangeShapeType="1"/>
                    </p:cNvSpPr>
                    <p:nvPr/>
                  </p:nvSpPr>
                  <p:spPr bwMode="auto">
                    <a:xfrm>
                      <a:off x="2290" y="2137"/>
                      <a:ext cx="318" cy="0"/>
                    </a:xfrm>
                    <a:prstGeom prst="line">
                      <a:avLst/>
                    </a:prstGeom>
                    <a:noFill/>
                    <a:ln w="9525">
                      <a:solidFill>
                        <a:schemeClr val="tx1"/>
                      </a:solidFill>
                      <a:round/>
                      <a:headEnd/>
                      <a:tailEnd/>
                    </a:ln>
                  </p:spPr>
                  <p:txBody>
                    <a:bodyPr/>
                    <a:lstStyle/>
                    <a:p>
                      <a:endParaRPr lang="en-US"/>
                    </a:p>
                  </p:txBody>
                </p:sp>
                <p:sp>
                  <p:nvSpPr>
                    <p:cNvPr id="57998" name="Line 53"/>
                    <p:cNvSpPr>
                      <a:spLocks noChangeShapeType="1"/>
                    </p:cNvSpPr>
                    <p:nvPr/>
                  </p:nvSpPr>
                  <p:spPr bwMode="auto">
                    <a:xfrm>
                      <a:off x="2290" y="2137"/>
                      <a:ext cx="0" cy="46"/>
                    </a:xfrm>
                    <a:prstGeom prst="line">
                      <a:avLst/>
                    </a:prstGeom>
                    <a:noFill/>
                    <a:ln w="9525">
                      <a:solidFill>
                        <a:schemeClr val="tx1"/>
                      </a:solidFill>
                      <a:round/>
                      <a:headEnd/>
                      <a:tailEnd/>
                    </a:ln>
                  </p:spPr>
                  <p:txBody>
                    <a:bodyPr/>
                    <a:lstStyle/>
                    <a:p>
                      <a:endParaRPr lang="en-US"/>
                    </a:p>
                  </p:txBody>
                </p:sp>
                <p:sp>
                  <p:nvSpPr>
                    <p:cNvPr id="57999" name="Line 54"/>
                    <p:cNvSpPr>
                      <a:spLocks noChangeShapeType="1"/>
                    </p:cNvSpPr>
                    <p:nvPr/>
                  </p:nvSpPr>
                  <p:spPr bwMode="auto">
                    <a:xfrm>
                      <a:off x="2608" y="2137"/>
                      <a:ext cx="0" cy="46"/>
                    </a:xfrm>
                    <a:prstGeom prst="line">
                      <a:avLst/>
                    </a:prstGeom>
                    <a:noFill/>
                    <a:ln w="9525">
                      <a:solidFill>
                        <a:schemeClr val="tx1"/>
                      </a:solidFill>
                      <a:round/>
                      <a:headEnd/>
                      <a:tailEnd/>
                    </a:ln>
                  </p:spPr>
                  <p:txBody>
                    <a:bodyPr/>
                    <a:lstStyle/>
                    <a:p>
                      <a:endParaRPr lang="en-US"/>
                    </a:p>
                  </p:txBody>
                </p:sp>
                <p:sp>
                  <p:nvSpPr>
                    <p:cNvPr id="58000" name="Line 55"/>
                    <p:cNvSpPr>
                      <a:spLocks noChangeShapeType="1"/>
                    </p:cNvSpPr>
                    <p:nvPr/>
                  </p:nvSpPr>
                  <p:spPr bwMode="auto">
                    <a:xfrm>
                      <a:off x="2290" y="2183"/>
                      <a:ext cx="318" cy="0"/>
                    </a:xfrm>
                    <a:prstGeom prst="line">
                      <a:avLst/>
                    </a:prstGeom>
                    <a:noFill/>
                    <a:ln w="9525">
                      <a:solidFill>
                        <a:schemeClr val="tx1"/>
                      </a:solidFill>
                      <a:round/>
                      <a:headEnd/>
                      <a:tailEnd/>
                    </a:ln>
                  </p:spPr>
                  <p:txBody>
                    <a:bodyPr/>
                    <a:lstStyle/>
                    <a:p>
                      <a:endParaRPr lang="en-US"/>
                    </a:p>
                  </p:txBody>
                </p:sp>
              </p:grpSp>
              <p:grpSp>
                <p:nvGrpSpPr>
                  <p:cNvPr id="57728" name="Group 56"/>
                  <p:cNvGrpSpPr>
                    <a:grpSpLocks/>
                  </p:cNvGrpSpPr>
                  <p:nvPr/>
                </p:nvGrpSpPr>
                <p:grpSpPr bwMode="auto">
                  <a:xfrm>
                    <a:off x="1969" y="3930"/>
                    <a:ext cx="346" cy="107"/>
                    <a:chOff x="2448" y="1570"/>
                    <a:chExt cx="590" cy="182"/>
                  </a:xfrm>
                </p:grpSpPr>
                <p:sp>
                  <p:nvSpPr>
                    <p:cNvPr id="57980" name="Freeform 57"/>
                    <p:cNvSpPr>
                      <a:spLocks/>
                    </p:cNvSpPr>
                    <p:nvPr/>
                  </p:nvSpPr>
                  <p:spPr bwMode="auto">
                    <a:xfrm>
                      <a:off x="2448" y="1570"/>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981" name="Freeform 58"/>
                    <p:cNvSpPr>
                      <a:spLocks/>
                    </p:cNvSpPr>
                    <p:nvPr/>
                  </p:nvSpPr>
                  <p:spPr bwMode="auto">
                    <a:xfrm>
                      <a:off x="2448" y="1570"/>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982" name="Rectangle 59"/>
                    <p:cNvSpPr>
                      <a:spLocks noChangeArrowheads="1"/>
                    </p:cNvSpPr>
                    <p:nvPr/>
                  </p:nvSpPr>
                  <p:spPr bwMode="auto">
                    <a:xfrm>
                      <a:off x="2856" y="1706"/>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983" name="Line 60"/>
                    <p:cNvSpPr>
                      <a:spLocks noChangeShapeType="1"/>
                    </p:cNvSpPr>
                    <p:nvPr/>
                  </p:nvSpPr>
                  <p:spPr bwMode="auto">
                    <a:xfrm>
                      <a:off x="2449" y="1570"/>
                      <a:ext cx="409" cy="136"/>
                    </a:xfrm>
                    <a:prstGeom prst="line">
                      <a:avLst/>
                    </a:prstGeom>
                    <a:noFill/>
                    <a:ln w="9525">
                      <a:solidFill>
                        <a:schemeClr val="tx1"/>
                      </a:solidFill>
                      <a:round/>
                      <a:headEnd/>
                      <a:tailEnd/>
                    </a:ln>
                  </p:spPr>
                  <p:txBody>
                    <a:bodyPr/>
                    <a:lstStyle/>
                    <a:p>
                      <a:endParaRPr lang="en-US"/>
                    </a:p>
                  </p:txBody>
                </p:sp>
                <p:sp>
                  <p:nvSpPr>
                    <p:cNvPr id="57984" name="Line 61"/>
                    <p:cNvSpPr>
                      <a:spLocks noChangeShapeType="1"/>
                    </p:cNvSpPr>
                    <p:nvPr/>
                  </p:nvSpPr>
                  <p:spPr bwMode="auto">
                    <a:xfrm flipH="1">
                      <a:off x="2448" y="1570"/>
                      <a:ext cx="181" cy="0"/>
                    </a:xfrm>
                    <a:prstGeom prst="line">
                      <a:avLst/>
                    </a:prstGeom>
                    <a:noFill/>
                    <a:ln w="9525">
                      <a:solidFill>
                        <a:schemeClr val="tx1"/>
                      </a:solidFill>
                      <a:round/>
                      <a:headEnd/>
                      <a:tailEnd/>
                    </a:ln>
                  </p:spPr>
                  <p:txBody>
                    <a:bodyPr/>
                    <a:lstStyle/>
                    <a:p>
                      <a:endParaRPr lang="en-US"/>
                    </a:p>
                  </p:txBody>
                </p:sp>
                <p:sp>
                  <p:nvSpPr>
                    <p:cNvPr id="57985" name="Line 62"/>
                    <p:cNvSpPr>
                      <a:spLocks noChangeShapeType="1"/>
                    </p:cNvSpPr>
                    <p:nvPr/>
                  </p:nvSpPr>
                  <p:spPr bwMode="auto">
                    <a:xfrm flipH="1">
                      <a:off x="2857" y="1706"/>
                      <a:ext cx="181" cy="0"/>
                    </a:xfrm>
                    <a:prstGeom prst="line">
                      <a:avLst/>
                    </a:prstGeom>
                    <a:noFill/>
                    <a:ln w="9525">
                      <a:solidFill>
                        <a:schemeClr val="tx1"/>
                      </a:solidFill>
                      <a:round/>
                      <a:headEnd/>
                      <a:tailEnd/>
                    </a:ln>
                  </p:spPr>
                  <p:txBody>
                    <a:bodyPr/>
                    <a:lstStyle/>
                    <a:p>
                      <a:endParaRPr lang="en-US"/>
                    </a:p>
                  </p:txBody>
                </p:sp>
                <p:sp>
                  <p:nvSpPr>
                    <p:cNvPr id="57986" name="Line 63"/>
                    <p:cNvSpPr>
                      <a:spLocks noChangeShapeType="1"/>
                    </p:cNvSpPr>
                    <p:nvPr/>
                  </p:nvSpPr>
                  <p:spPr bwMode="auto">
                    <a:xfrm flipH="1">
                      <a:off x="2856" y="1751"/>
                      <a:ext cx="181" cy="0"/>
                    </a:xfrm>
                    <a:prstGeom prst="line">
                      <a:avLst/>
                    </a:prstGeom>
                    <a:noFill/>
                    <a:ln w="9525">
                      <a:solidFill>
                        <a:schemeClr val="tx1"/>
                      </a:solidFill>
                      <a:round/>
                      <a:headEnd/>
                      <a:tailEnd/>
                    </a:ln>
                  </p:spPr>
                  <p:txBody>
                    <a:bodyPr/>
                    <a:lstStyle/>
                    <a:p>
                      <a:endParaRPr lang="en-US"/>
                    </a:p>
                  </p:txBody>
                </p:sp>
                <p:sp>
                  <p:nvSpPr>
                    <p:cNvPr id="57987" name="Line 64"/>
                    <p:cNvSpPr>
                      <a:spLocks noChangeShapeType="1"/>
                    </p:cNvSpPr>
                    <p:nvPr/>
                  </p:nvSpPr>
                  <p:spPr bwMode="auto">
                    <a:xfrm>
                      <a:off x="2858" y="1706"/>
                      <a:ext cx="0" cy="45"/>
                    </a:xfrm>
                    <a:prstGeom prst="line">
                      <a:avLst/>
                    </a:prstGeom>
                    <a:noFill/>
                    <a:ln w="9525">
                      <a:solidFill>
                        <a:schemeClr val="tx1"/>
                      </a:solidFill>
                      <a:round/>
                      <a:headEnd/>
                      <a:tailEnd/>
                    </a:ln>
                  </p:spPr>
                  <p:txBody>
                    <a:bodyPr/>
                    <a:lstStyle/>
                    <a:p>
                      <a:endParaRPr lang="en-US"/>
                    </a:p>
                  </p:txBody>
                </p:sp>
                <p:sp>
                  <p:nvSpPr>
                    <p:cNvPr id="57988" name="Line 65"/>
                    <p:cNvSpPr>
                      <a:spLocks noChangeShapeType="1"/>
                    </p:cNvSpPr>
                    <p:nvPr/>
                  </p:nvSpPr>
                  <p:spPr bwMode="auto">
                    <a:xfrm>
                      <a:off x="2449" y="1616"/>
                      <a:ext cx="409" cy="136"/>
                    </a:xfrm>
                    <a:prstGeom prst="line">
                      <a:avLst/>
                    </a:prstGeom>
                    <a:noFill/>
                    <a:ln w="9525">
                      <a:solidFill>
                        <a:schemeClr val="tx1"/>
                      </a:solidFill>
                      <a:round/>
                      <a:headEnd/>
                      <a:tailEnd/>
                    </a:ln>
                  </p:spPr>
                  <p:txBody>
                    <a:bodyPr/>
                    <a:lstStyle/>
                    <a:p>
                      <a:endParaRPr lang="en-US"/>
                    </a:p>
                  </p:txBody>
                </p:sp>
                <p:sp>
                  <p:nvSpPr>
                    <p:cNvPr id="57989" name="Line 66"/>
                    <p:cNvSpPr>
                      <a:spLocks noChangeShapeType="1"/>
                    </p:cNvSpPr>
                    <p:nvPr/>
                  </p:nvSpPr>
                  <p:spPr bwMode="auto">
                    <a:xfrm>
                      <a:off x="2449" y="1570"/>
                      <a:ext cx="0" cy="45"/>
                    </a:xfrm>
                    <a:prstGeom prst="line">
                      <a:avLst/>
                    </a:prstGeom>
                    <a:noFill/>
                    <a:ln w="9525">
                      <a:solidFill>
                        <a:schemeClr val="tx1"/>
                      </a:solidFill>
                      <a:round/>
                      <a:headEnd/>
                      <a:tailEnd/>
                    </a:ln>
                  </p:spPr>
                  <p:txBody>
                    <a:bodyPr/>
                    <a:lstStyle/>
                    <a:p>
                      <a:endParaRPr lang="en-US"/>
                    </a:p>
                  </p:txBody>
                </p:sp>
              </p:grpSp>
              <p:grpSp>
                <p:nvGrpSpPr>
                  <p:cNvPr id="57729" name="Group 67"/>
                  <p:cNvGrpSpPr>
                    <a:grpSpLocks/>
                  </p:cNvGrpSpPr>
                  <p:nvPr/>
                </p:nvGrpSpPr>
                <p:grpSpPr bwMode="auto">
                  <a:xfrm>
                    <a:off x="1783" y="3930"/>
                    <a:ext cx="425" cy="107"/>
                    <a:chOff x="1134" y="1706"/>
                    <a:chExt cx="726" cy="182"/>
                  </a:xfrm>
                </p:grpSpPr>
                <p:sp>
                  <p:nvSpPr>
                    <p:cNvPr id="57977" name="Freeform 68"/>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99CCFF"/>
                    </a:solidFill>
                    <a:ln w="9525">
                      <a:solidFill>
                        <a:schemeClr val="tx1"/>
                      </a:solidFill>
                      <a:round/>
                      <a:headEnd/>
                      <a:tailEnd/>
                    </a:ln>
                  </p:spPr>
                  <p:txBody>
                    <a:bodyPr/>
                    <a:lstStyle/>
                    <a:p>
                      <a:endParaRPr lang="en-US"/>
                    </a:p>
                  </p:txBody>
                </p:sp>
                <p:sp>
                  <p:nvSpPr>
                    <p:cNvPr id="57978" name="Freeform 69"/>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99CCFF"/>
                    </a:solidFill>
                    <a:ln w="9525">
                      <a:solidFill>
                        <a:schemeClr val="tx1"/>
                      </a:solidFill>
                      <a:round/>
                      <a:headEnd/>
                      <a:tailEnd/>
                    </a:ln>
                  </p:spPr>
                  <p:txBody>
                    <a:bodyPr/>
                    <a:lstStyle/>
                    <a:p>
                      <a:endParaRPr lang="en-US"/>
                    </a:p>
                  </p:txBody>
                </p:sp>
                <p:sp>
                  <p:nvSpPr>
                    <p:cNvPr id="57979" name="Rectangle 70"/>
                    <p:cNvSpPr>
                      <a:spLocks noChangeArrowheads="1"/>
                    </p:cNvSpPr>
                    <p:nvPr/>
                  </p:nvSpPr>
                  <p:spPr bwMode="auto">
                    <a:xfrm>
                      <a:off x="1542" y="1842"/>
                      <a:ext cx="317" cy="46"/>
                    </a:xfrm>
                    <a:prstGeom prst="rect">
                      <a:avLst/>
                    </a:prstGeom>
                    <a:solidFill>
                      <a:srgbClr val="99CCFF"/>
                    </a:solidFill>
                    <a:ln w="9525">
                      <a:solidFill>
                        <a:schemeClr val="tx1"/>
                      </a:solidFill>
                      <a:miter lim="800000"/>
                      <a:headEnd/>
                      <a:tailEnd/>
                    </a:ln>
                  </p:spPr>
                  <p:txBody>
                    <a:bodyPr wrap="none" anchor="ctr"/>
                    <a:lstStyle/>
                    <a:p>
                      <a:pPr eaLnBrk="0" hangingPunct="0"/>
                      <a:endParaRPr lang="en-US"/>
                    </a:p>
                  </p:txBody>
                </p:sp>
              </p:grpSp>
              <p:grpSp>
                <p:nvGrpSpPr>
                  <p:cNvPr id="57730" name="Group 71"/>
                  <p:cNvGrpSpPr>
                    <a:grpSpLocks/>
                  </p:cNvGrpSpPr>
                  <p:nvPr/>
                </p:nvGrpSpPr>
                <p:grpSpPr bwMode="auto">
                  <a:xfrm>
                    <a:off x="1597" y="3930"/>
                    <a:ext cx="426" cy="107"/>
                    <a:chOff x="1134" y="1706"/>
                    <a:chExt cx="726" cy="182"/>
                  </a:xfrm>
                </p:grpSpPr>
                <p:sp>
                  <p:nvSpPr>
                    <p:cNvPr id="57974" name="Freeform 72"/>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99CCFF"/>
                    </a:solidFill>
                    <a:ln w="9525">
                      <a:solidFill>
                        <a:schemeClr val="tx1"/>
                      </a:solidFill>
                      <a:round/>
                      <a:headEnd/>
                      <a:tailEnd/>
                    </a:ln>
                  </p:spPr>
                  <p:txBody>
                    <a:bodyPr/>
                    <a:lstStyle/>
                    <a:p>
                      <a:endParaRPr lang="en-US"/>
                    </a:p>
                  </p:txBody>
                </p:sp>
                <p:sp>
                  <p:nvSpPr>
                    <p:cNvPr id="57975" name="Freeform 73"/>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99CCFF"/>
                    </a:solidFill>
                    <a:ln w="9525">
                      <a:solidFill>
                        <a:schemeClr val="tx1"/>
                      </a:solidFill>
                      <a:round/>
                      <a:headEnd/>
                      <a:tailEnd/>
                    </a:ln>
                  </p:spPr>
                  <p:txBody>
                    <a:bodyPr/>
                    <a:lstStyle/>
                    <a:p>
                      <a:endParaRPr lang="en-US"/>
                    </a:p>
                  </p:txBody>
                </p:sp>
                <p:sp>
                  <p:nvSpPr>
                    <p:cNvPr id="57976" name="Rectangle 74"/>
                    <p:cNvSpPr>
                      <a:spLocks noChangeArrowheads="1"/>
                    </p:cNvSpPr>
                    <p:nvPr/>
                  </p:nvSpPr>
                  <p:spPr bwMode="auto">
                    <a:xfrm>
                      <a:off x="1542" y="1842"/>
                      <a:ext cx="317" cy="46"/>
                    </a:xfrm>
                    <a:prstGeom prst="rect">
                      <a:avLst/>
                    </a:prstGeom>
                    <a:solidFill>
                      <a:srgbClr val="99CCFF"/>
                    </a:solidFill>
                    <a:ln w="9525">
                      <a:solidFill>
                        <a:schemeClr val="tx1"/>
                      </a:solidFill>
                      <a:miter lim="800000"/>
                      <a:headEnd/>
                      <a:tailEnd/>
                    </a:ln>
                  </p:spPr>
                  <p:txBody>
                    <a:bodyPr wrap="none" anchor="ctr"/>
                    <a:lstStyle/>
                    <a:p>
                      <a:pPr eaLnBrk="0" hangingPunct="0"/>
                      <a:endParaRPr lang="en-US"/>
                    </a:p>
                  </p:txBody>
                </p:sp>
              </p:grpSp>
              <p:grpSp>
                <p:nvGrpSpPr>
                  <p:cNvPr id="57731" name="Group 75"/>
                  <p:cNvGrpSpPr>
                    <a:grpSpLocks/>
                  </p:cNvGrpSpPr>
                  <p:nvPr/>
                </p:nvGrpSpPr>
                <p:grpSpPr bwMode="auto">
                  <a:xfrm>
                    <a:off x="1411" y="3930"/>
                    <a:ext cx="425" cy="107"/>
                    <a:chOff x="1134" y="1706"/>
                    <a:chExt cx="726" cy="182"/>
                  </a:xfrm>
                </p:grpSpPr>
                <p:sp>
                  <p:nvSpPr>
                    <p:cNvPr id="57971" name="Freeform 76"/>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DAD3C5"/>
                    </a:solidFill>
                    <a:ln w="9525">
                      <a:solidFill>
                        <a:schemeClr val="tx1"/>
                      </a:solidFill>
                      <a:round/>
                      <a:headEnd/>
                      <a:tailEnd/>
                    </a:ln>
                  </p:spPr>
                  <p:txBody>
                    <a:bodyPr/>
                    <a:lstStyle/>
                    <a:p>
                      <a:endParaRPr lang="en-US"/>
                    </a:p>
                  </p:txBody>
                </p:sp>
                <p:sp>
                  <p:nvSpPr>
                    <p:cNvPr id="57972" name="Freeform 77"/>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solidFill>
                        <a:schemeClr val="tx1"/>
                      </a:solidFill>
                      <a:round/>
                      <a:headEnd/>
                      <a:tailEnd/>
                    </a:ln>
                  </p:spPr>
                  <p:txBody>
                    <a:bodyPr/>
                    <a:lstStyle/>
                    <a:p>
                      <a:endParaRPr lang="en-US"/>
                    </a:p>
                  </p:txBody>
                </p:sp>
                <p:sp>
                  <p:nvSpPr>
                    <p:cNvPr id="57973" name="Rectangle 78"/>
                    <p:cNvSpPr>
                      <a:spLocks noChangeArrowheads="1"/>
                    </p:cNvSpPr>
                    <p:nvPr/>
                  </p:nvSpPr>
                  <p:spPr bwMode="auto">
                    <a:xfrm>
                      <a:off x="1542" y="1842"/>
                      <a:ext cx="317" cy="46"/>
                    </a:xfrm>
                    <a:prstGeom prst="rect">
                      <a:avLst/>
                    </a:prstGeom>
                    <a:solidFill>
                      <a:srgbClr val="DAD3C5"/>
                    </a:solidFill>
                    <a:ln w="9525">
                      <a:solidFill>
                        <a:schemeClr val="tx1"/>
                      </a:solidFill>
                      <a:miter lim="800000"/>
                      <a:headEnd/>
                      <a:tailEnd/>
                    </a:ln>
                  </p:spPr>
                  <p:txBody>
                    <a:bodyPr wrap="none" anchor="ctr"/>
                    <a:lstStyle/>
                    <a:p>
                      <a:pPr eaLnBrk="0" hangingPunct="0"/>
                      <a:endParaRPr lang="en-US"/>
                    </a:p>
                  </p:txBody>
                </p:sp>
              </p:grpSp>
              <p:sp>
                <p:nvSpPr>
                  <p:cNvPr id="57732" name="Line 79"/>
                  <p:cNvSpPr>
                    <a:spLocks noChangeShapeType="1"/>
                  </p:cNvSpPr>
                  <p:nvPr/>
                </p:nvSpPr>
                <p:spPr bwMode="auto">
                  <a:xfrm flipH="1" flipV="1">
                    <a:off x="1783" y="3837"/>
                    <a:ext cx="1" cy="133"/>
                  </a:xfrm>
                  <a:prstGeom prst="line">
                    <a:avLst/>
                  </a:prstGeom>
                  <a:noFill/>
                  <a:ln w="9525">
                    <a:solidFill>
                      <a:schemeClr val="tx1"/>
                    </a:solidFill>
                    <a:round/>
                    <a:headEnd type="triangle" w="med" len="med"/>
                    <a:tailEnd/>
                  </a:ln>
                </p:spPr>
                <p:txBody>
                  <a:bodyPr/>
                  <a:lstStyle/>
                  <a:p>
                    <a:endParaRPr lang="en-US"/>
                  </a:p>
                </p:txBody>
              </p:sp>
              <p:sp>
                <p:nvSpPr>
                  <p:cNvPr id="57733" name="Line 80"/>
                  <p:cNvSpPr>
                    <a:spLocks noChangeShapeType="1"/>
                  </p:cNvSpPr>
                  <p:nvPr/>
                </p:nvSpPr>
                <p:spPr bwMode="auto">
                  <a:xfrm flipV="1">
                    <a:off x="1956" y="3837"/>
                    <a:ext cx="1" cy="133"/>
                  </a:xfrm>
                  <a:prstGeom prst="line">
                    <a:avLst/>
                  </a:prstGeom>
                  <a:noFill/>
                  <a:ln w="9525">
                    <a:solidFill>
                      <a:schemeClr val="tx1"/>
                    </a:solidFill>
                    <a:round/>
                    <a:headEnd type="triangle" w="med" len="med"/>
                    <a:tailEnd/>
                  </a:ln>
                </p:spPr>
                <p:txBody>
                  <a:bodyPr/>
                  <a:lstStyle/>
                  <a:p>
                    <a:endParaRPr lang="en-US"/>
                  </a:p>
                </p:txBody>
              </p:sp>
              <p:grpSp>
                <p:nvGrpSpPr>
                  <p:cNvPr id="57734" name="Group 81"/>
                  <p:cNvGrpSpPr>
                    <a:grpSpLocks/>
                  </p:cNvGrpSpPr>
                  <p:nvPr/>
                </p:nvGrpSpPr>
                <p:grpSpPr bwMode="auto">
                  <a:xfrm>
                    <a:off x="814" y="3891"/>
                    <a:ext cx="226" cy="65"/>
                    <a:chOff x="816" y="2160"/>
                    <a:chExt cx="386" cy="113"/>
                  </a:xfrm>
                </p:grpSpPr>
                <p:sp>
                  <p:nvSpPr>
                    <p:cNvPr id="57959" name="Rectangle 82"/>
                    <p:cNvSpPr>
                      <a:spLocks noChangeArrowheads="1"/>
                    </p:cNvSpPr>
                    <p:nvPr/>
                  </p:nvSpPr>
                  <p:spPr bwMode="auto">
                    <a:xfrm>
                      <a:off x="1020" y="222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960" name="Freeform 83"/>
                    <p:cNvSpPr>
                      <a:spLocks/>
                    </p:cNvSpPr>
                    <p:nvPr/>
                  </p:nvSpPr>
                  <p:spPr bwMode="auto">
                    <a:xfrm>
                      <a:off x="816" y="216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961" name="Line 84"/>
                    <p:cNvSpPr>
                      <a:spLocks noChangeShapeType="1"/>
                    </p:cNvSpPr>
                    <p:nvPr/>
                  </p:nvSpPr>
                  <p:spPr bwMode="auto">
                    <a:xfrm>
                      <a:off x="816" y="2205"/>
                      <a:ext cx="204" cy="68"/>
                    </a:xfrm>
                    <a:prstGeom prst="line">
                      <a:avLst/>
                    </a:prstGeom>
                    <a:noFill/>
                    <a:ln w="9525">
                      <a:noFill/>
                      <a:round/>
                      <a:headEnd/>
                      <a:tailEnd/>
                    </a:ln>
                  </p:spPr>
                  <p:txBody>
                    <a:bodyPr/>
                    <a:lstStyle/>
                    <a:p>
                      <a:endParaRPr lang="en-US"/>
                    </a:p>
                  </p:txBody>
                </p:sp>
                <p:sp>
                  <p:nvSpPr>
                    <p:cNvPr id="57962" name="Line 85"/>
                    <p:cNvSpPr>
                      <a:spLocks noChangeShapeType="1"/>
                    </p:cNvSpPr>
                    <p:nvPr/>
                  </p:nvSpPr>
                  <p:spPr bwMode="auto">
                    <a:xfrm>
                      <a:off x="816" y="2160"/>
                      <a:ext cx="204" cy="68"/>
                    </a:xfrm>
                    <a:prstGeom prst="line">
                      <a:avLst/>
                    </a:prstGeom>
                    <a:noFill/>
                    <a:ln w="9525">
                      <a:noFill/>
                      <a:round/>
                      <a:headEnd/>
                      <a:tailEnd/>
                    </a:ln>
                  </p:spPr>
                  <p:txBody>
                    <a:bodyPr/>
                    <a:lstStyle/>
                    <a:p>
                      <a:endParaRPr lang="en-US"/>
                    </a:p>
                  </p:txBody>
                </p:sp>
                <p:sp>
                  <p:nvSpPr>
                    <p:cNvPr id="57963" name="Line 86"/>
                    <p:cNvSpPr>
                      <a:spLocks noChangeShapeType="1"/>
                    </p:cNvSpPr>
                    <p:nvPr/>
                  </p:nvSpPr>
                  <p:spPr bwMode="auto">
                    <a:xfrm>
                      <a:off x="998" y="2160"/>
                      <a:ext cx="204" cy="68"/>
                    </a:xfrm>
                    <a:prstGeom prst="line">
                      <a:avLst/>
                    </a:prstGeom>
                    <a:noFill/>
                    <a:ln w="9525">
                      <a:noFill/>
                      <a:round/>
                      <a:headEnd/>
                      <a:tailEnd/>
                    </a:ln>
                  </p:spPr>
                  <p:txBody>
                    <a:bodyPr/>
                    <a:lstStyle/>
                    <a:p>
                      <a:endParaRPr lang="en-US"/>
                    </a:p>
                  </p:txBody>
                </p:sp>
                <p:sp>
                  <p:nvSpPr>
                    <p:cNvPr id="57964" name="Line 87"/>
                    <p:cNvSpPr>
                      <a:spLocks noChangeShapeType="1"/>
                    </p:cNvSpPr>
                    <p:nvPr/>
                  </p:nvSpPr>
                  <p:spPr bwMode="auto">
                    <a:xfrm>
                      <a:off x="1020" y="2228"/>
                      <a:ext cx="0" cy="45"/>
                    </a:xfrm>
                    <a:prstGeom prst="line">
                      <a:avLst/>
                    </a:prstGeom>
                    <a:noFill/>
                    <a:ln w="9525">
                      <a:noFill/>
                      <a:round/>
                      <a:headEnd/>
                      <a:tailEnd/>
                    </a:ln>
                  </p:spPr>
                  <p:txBody>
                    <a:bodyPr/>
                    <a:lstStyle/>
                    <a:p>
                      <a:endParaRPr lang="en-US"/>
                    </a:p>
                  </p:txBody>
                </p:sp>
                <p:sp>
                  <p:nvSpPr>
                    <p:cNvPr id="57965" name="Freeform 88"/>
                    <p:cNvSpPr>
                      <a:spLocks/>
                    </p:cNvSpPr>
                    <p:nvPr/>
                  </p:nvSpPr>
                  <p:spPr bwMode="auto">
                    <a:xfrm>
                      <a:off x="816" y="216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966" name="Line 89"/>
                    <p:cNvSpPr>
                      <a:spLocks noChangeShapeType="1"/>
                    </p:cNvSpPr>
                    <p:nvPr/>
                  </p:nvSpPr>
                  <p:spPr bwMode="auto">
                    <a:xfrm>
                      <a:off x="816" y="2160"/>
                      <a:ext cx="204" cy="68"/>
                    </a:xfrm>
                    <a:prstGeom prst="line">
                      <a:avLst/>
                    </a:prstGeom>
                    <a:noFill/>
                    <a:ln w="9525">
                      <a:solidFill>
                        <a:schemeClr val="tx1"/>
                      </a:solidFill>
                      <a:round/>
                      <a:headEnd/>
                      <a:tailEnd/>
                    </a:ln>
                  </p:spPr>
                  <p:txBody>
                    <a:bodyPr/>
                    <a:lstStyle/>
                    <a:p>
                      <a:endParaRPr lang="en-US"/>
                    </a:p>
                  </p:txBody>
                </p:sp>
                <p:sp>
                  <p:nvSpPr>
                    <p:cNvPr id="57967" name="Line 90"/>
                    <p:cNvSpPr>
                      <a:spLocks noChangeShapeType="1"/>
                    </p:cNvSpPr>
                    <p:nvPr/>
                  </p:nvSpPr>
                  <p:spPr bwMode="auto">
                    <a:xfrm flipH="1">
                      <a:off x="1020" y="2228"/>
                      <a:ext cx="182" cy="0"/>
                    </a:xfrm>
                    <a:prstGeom prst="line">
                      <a:avLst/>
                    </a:prstGeom>
                    <a:noFill/>
                    <a:ln w="9525">
                      <a:solidFill>
                        <a:schemeClr val="tx1"/>
                      </a:solidFill>
                      <a:round/>
                      <a:headEnd/>
                      <a:tailEnd/>
                    </a:ln>
                  </p:spPr>
                  <p:txBody>
                    <a:bodyPr/>
                    <a:lstStyle/>
                    <a:p>
                      <a:endParaRPr lang="en-US"/>
                    </a:p>
                  </p:txBody>
                </p:sp>
                <p:sp>
                  <p:nvSpPr>
                    <p:cNvPr id="57968" name="Line 91"/>
                    <p:cNvSpPr>
                      <a:spLocks noChangeShapeType="1"/>
                    </p:cNvSpPr>
                    <p:nvPr/>
                  </p:nvSpPr>
                  <p:spPr bwMode="auto">
                    <a:xfrm flipH="1">
                      <a:off x="1020" y="2273"/>
                      <a:ext cx="182" cy="0"/>
                    </a:xfrm>
                    <a:prstGeom prst="line">
                      <a:avLst/>
                    </a:prstGeom>
                    <a:noFill/>
                    <a:ln w="9525">
                      <a:solidFill>
                        <a:schemeClr val="tx1"/>
                      </a:solidFill>
                      <a:round/>
                      <a:headEnd/>
                      <a:tailEnd/>
                    </a:ln>
                  </p:spPr>
                  <p:txBody>
                    <a:bodyPr/>
                    <a:lstStyle/>
                    <a:p>
                      <a:endParaRPr lang="en-US"/>
                    </a:p>
                  </p:txBody>
                </p:sp>
                <p:sp>
                  <p:nvSpPr>
                    <p:cNvPr id="57969" name="Line 92"/>
                    <p:cNvSpPr>
                      <a:spLocks noChangeShapeType="1"/>
                    </p:cNvSpPr>
                    <p:nvPr/>
                  </p:nvSpPr>
                  <p:spPr bwMode="auto">
                    <a:xfrm>
                      <a:off x="1020" y="2227"/>
                      <a:ext cx="0" cy="46"/>
                    </a:xfrm>
                    <a:prstGeom prst="line">
                      <a:avLst/>
                    </a:prstGeom>
                    <a:noFill/>
                    <a:ln w="9525">
                      <a:solidFill>
                        <a:schemeClr val="tx1"/>
                      </a:solidFill>
                      <a:round/>
                      <a:headEnd/>
                      <a:tailEnd/>
                    </a:ln>
                  </p:spPr>
                  <p:txBody>
                    <a:bodyPr/>
                    <a:lstStyle/>
                    <a:p>
                      <a:endParaRPr lang="en-US"/>
                    </a:p>
                  </p:txBody>
                </p:sp>
                <p:sp>
                  <p:nvSpPr>
                    <p:cNvPr id="57970" name="Line 93"/>
                    <p:cNvSpPr>
                      <a:spLocks noChangeShapeType="1"/>
                    </p:cNvSpPr>
                    <p:nvPr/>
                  </p:nvSpPr>
                  <p:spPr bwMode="auto">
                    <a:xfrm>
                      <a:off x="816" y="2205"/>
                      <a:ext cx="204" cy="68"/>
                    </a:xfrm>
                    <a:prstGeom prst="line">
                      <a:avLst/>
                    </a:prstGeom>
                    <a:noFill/>
                    <a:ln w="9525">
                      <a:solidFill>
                        <a:schemeClr val="tx1"/>
                      </a:solidFill>
                      <a:round/>
                      <a:headEnd/>
                      <a:tailEnd/>
                    </a:ln>
                  </p:spPr>
                  <p:txBody>
                    <a:bodyPr/>
                    <a:lstStyle/>
                    <a:p>
                      <a:endParaRPr lang="en-US"/>
                    </a:p>
                  </p:txBody>
                </p:sp>
              </p:grpSp>
              <p:grpSp>
                <p:nvGrpSpPr>
                  <p:cNvPr id="57735" name="Group 94"/>
                  <p:cNvGrpSpPr>
                    <a:grpSpLocks/>
                  </p:cNvGrpSpPr>
                  <p:nvPr/>
                </p:nvGrpSpPr>
                <p:grpSpPr bwMode="auto">
                  <a:xfrm>
                    <a:off x="933" y="3930"/>
                    <a:ext cx="346" cy="106"/>
                    <a:chOff x="2448" y="1570"/>
                    <a:chExt cx="590" cy="182"/>
                  </a:xfrm>
                </p:grpSpPr>
                <p:sp>
                  <p:nvSpPr>
                    <p:cNvPr id="57949" name="Freeform 95"/>
                    <p:cNvSpPr>
                      <a:spLocks/>
                    </p:cNvSpPr>
                    <p:nvPr/>
                  </p:nvSpPr>
                  <p:spPr bwMode="auto">
                    <a:xfrm>
                      <a:off x="2448" y="1570"/>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950" name="Freeform 96"/>
                    <p:cNvSpPr>
                      <a:spLocks/>
                    </p:cNvSpPr>
                    <p:nvPr/>
                  </p:nvSpPr>
                  <p:spPr bwMode="auto">
                    <a:xfrm>
                      <a:off x="2448" y="1570"/>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951" name="Rectangle 97"/>
                    <p:cNvSpPr>
                      <a:spLocks noChangeArrowheads="1"/>
                    </p:cNvSpPr>
                    <p:nvPr/>
                  </p:nvSpPr>
                  <p:spPr bwMode="auto">
                    <a:xfrm>
                      <a:off x="2856" y="1706"/>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952" name="Line 98"/>
                    <p:cNvSpPr>
                      <a:spLocks noChangeShapeType="1"/>
                    </p:cNvSpPr>
                    <p:nvPr/>
                  </p:nvSpPr>
                  <p:spPr bwMode="auto">
                    <a:xfrm>
                      <a:off x="2449" y="1570"/>
                      <a:ext cx="409" cy="136"/>
                    </a:xfrm>
                    <a:prstGeom prst="line">
                      <a:avLst/>
                    </a:prstGeom>
                    <a:noFill/>
                    <a:ln w="9525">
                      <a:solidFill>
                        <a:schemeClr val="tx1"/>
                      </a:solidFill>
                      <a:round/>
                      <a:headEnd/>
                      <a:tailEnd/>
                    </a:ln>
                  </p:spPr>
                  <p:txBody>
                    <a:bodyPr/>
                    <a:lstStyle/>
                    <a:p>
                      <a:endParaRPr lang="en-US"/>
                    </a:p>
                  </p:txBody>
                </p:sp>
                <p:sp>
                  <p:nvSpPr>
                    <p:cNvPr id="57953" name="Line 99"/>
                    <p:cNvSpPr>
                      <a:spLocks noChangeShapeType="1"/>
                    </p:cNvSpPr>
                    <p:nvPr/>
                  </p:nvSpPr>
                  <p:spPr bwMode="auto">
                    <a:xfrm flipH="1">
                      <a:off x="2448" y="1570"/>
                      <a:ext cx="181" cy="0"/>
                    </a:xfrm>
                    <a:prstGeom prst="line">
                      <a:avLst/>
                    </a:prstGeom>
                    <a:noFill/>
                    <a:ln w="9525">
                      <a:solidFill>
                        <a:schemeClr val="tx1"/>
                      </a:solidFill>
                      <a:round/>
                      <a:headEnd/>
                      <a:tailEnd/>
                    </a:ln>
                  </p:spPr>
                  <p:txBody>
                    <a:bodyPr/>
                    <a:lstStyle/>
                    <a:p>
                      <a:endParaRPr lang="en-US"/>
                    </a:p>
                  </p:txBody>
                </p:sp>
                <p:sp>
                  <p:nvSpPr>
                    <p:cNvPr id="57954" name="Line 100"/>
                    <p:cNvSpPr>
                      <a:spLocks noChangeShapeType="1"/>
                    </p:cNvSpPr>
                    <p:nvPr/>
                  </p:nvSpPr>
                  <p:spPr bwMode="auto">
                    <a:xfrm flipH="1">
                      <a:off x="2857" y="1706"/>
                      <a:ext cx="181" cy="0"/>
                    </a:xfrm>
                    <a:prstGeom prst="line">
                      <a:avLst/>
                    </a:prstGeom>
                    <a:noFill/>
                    <a:ln w="9525">
                      <a:solidFill>
                        <a:schemeClr val="tx1"/>
                      </a:solidFill>
                      <a:round/>
                      <a:headEnd/>
                      <a:tailEnd/>
                    </a:ln>
                  </p:spPr>
                  <p:txBody>
                    <a:bodyPr/>
                    <a:lstStyle/>
                    <a:p>
                      <a:endParaRPr lang="en-US"/>
                    </a:p>
                  </p:txBody>
                </p:sp>
                <p:sp>
                  <p:nvSpPr>
                    <p:cNvPr id="57955" name="Line 101"/>
                    <p:cNvSpPr>
                      <a:spLocks noChangeShapeType="1"/>
                    </p:cNvSpPr>
                    <p:nvPr/>
                  </p:nvSpPr>
                  <p:spPr bwMode="auto">
                    <a:xfrm flipH="1">
                      <a:off x="2856" y="1751"/>
                      <a:ext cx="181" cy="0"/>
                    </a:xfrm>
                    <a:prstGeom prst="line">
                      <a:avLst/>
                    </a:prstGeom>
                    <a:noFill/>
                    <a:ln w="9525">
                      <a:solidFill>
                        <a:schemeClr val="tx1"/>
                      </a:solidFill>
                      <a:round/>
                      <a:headEnd/>
                      <a:tailEnd/>
                    </a:ln>
                  </p:spPr>
                  <p:txBody>
                    <a:bodyPr/>
                    <a:lstStyle/>
                    <a:p>
                      <a:endParaRPr lang="en-US"/>
                    </a:p>
                  </p:txBody>
                </p:sp>
                <p:sp>
                  <p:nvSpPr>
                    <p:cNvPr id="57956" name="Line 102"/>
                    <p:cNvSpPr>
                      <a:spLocks noChangeShapeType="1"/>
                    </p:cNvSpPr>
                    <p:nvPr/>
                  </p:nvSpPr>
                  <p:spPr bwMode="auto">
                    <a:xfrm>
                      <a:off x="2858" y="1706"/>
                      <a:ext cx="0" cy="45"/>
                    </a:xfrm>
                    <a:prstGeom prst="line">
                      <a:avLst/>
                    </a:prstGeom>
                    <a:noFill/>
                    <a:ln w="9525">
                      <a:solidFill>
                        <a:schemeClr val="tx1"/>
                      </a:solidFill>
                      <a:round/>
                      <a:headEnd/>
                      <a:tailEnd/>
                    </a:ln>
                  </p:spPr>
                  <p:txBody>
                    <a:bodyPr/>
                    <a:lstStyle/>
                    <a:p>
                      <a:endParaRPr lang="en-US"/>
                    </a:p>
                  </p:txBody>
                </p:sp>
                <p:sp>
                  <p:nvSpPr>
                    <p:cNvPr id="57957" name="Line 103"/>
                    <p:cNvSpPr>
                      <a:spLocks noChangeShapeType="1"/>
                    </p:cNvSpPr>
                    <p:nvPr/>
                  </p:nvSpPr>
                  <p:spPr bwMode="auto">
                    <a:xfrm>
                      <a:off x="2449" y="1616"/>
                      <a:ext cx="409" cy="136"/>
                    </a:xfrm>
                    <a:prstGeom prst="line">
                      <a:avLst/>
                    </a:prstGeom>
                    <a:noFill/>
                    <a:ln w="9525">
                      <a:solidFill>
                        <a:schemeClr val="tx1"/>
                      </a:solidFill>
                      <a:round/>
                      <a:headEnd/>
                      <a:tailEnd/>
                    </a:ln>
                  </p:spPr>
                  <p:txBody>
                    <a:bodyPr/>
                    <a:lstStyle/>
                    <a:p>
                      <a:endParaRPr lang="en-US"/>
                    </a:p>
                  </p:txBody>
                </p:sp>
                <p:sp>
                  <p:nvSpPr>
                    <p:cNvPr id="57958" name="Line 104"/>
                    <p:cNvSpPr>
                      <a:spLocks noChangeShapeType="1"/>
                    </p:cNvSpPr>
                    <p:nvPr/>
                  </p:nvSpPr>
                  <p:spPr bwMode="auto">
                    <a:xfrm>
                      <a:off x="2449" y="1570"/>
                      <a:ext cx="0" cy="45"/>
                    </a:xfrm>
                    <a:prstGeom prst="line">
                      <a:avLst/>
                    </a:prstGeom>
                    <a:noFill/>
                    <a:ln w="9525">
                      <a:solidFill>
                        <a:schemeClr val="tx1"/>
                      </a:solidFill>
                      <a:round/>
                      <a:headEnd/>
                      <a:tailEnd/>
                    </a:ln>
                  </p:spPr>
                  <p:txBody>
                    <a:bodyPr/>
                    <a:lstStyle/>
                    <a:p>
                      <a:endParaRPr lang="en-US"/>
                    </a:p>
                  </p:txBody>
                </p:sp>
              </p:grpSp>
              <p:grpSp>
                <p:nvGrpSpPr>
                  <p:cNvPr id="57736" name="Group 105"/>
                  <p:cNvGrpSpPr>
                    <a:grpSpLocks/>
                  </p:cNvGrpSpPr>
                  <p:nvPr/>
                </p:nvGrpSpPr>
                <p:grpSpPr bwMode="auto">
                  <a:xfrm>
                    <a:off x="627" y="3891"/>
                    <a:ext cx="306" cy="66"/>
                    <a:chOff x="2086" y="2070"/>
                    <a:chExt cx="522" cy="113"/>
                  </a:xfrm>
                </p:grpSpPr>
                <p:sp>
                  <p:nvSpPr>
                    <p:cNvPr id="57938" name="Freeform 106"/>
                    <p:cNvSpPr>
                      <a:spLocks/>
                    </p:cNvSpPr>
                    <p:nvPr/>
                  </p:nvSpPr>
                  <p:spPr bwMode="auto">
                    <a:xfrm>
                      <a:off x="2086" y="2070"/>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939" name="Rectangle 107"/>
                    <p:cNvSpPr>
                      <a:spLocks noChangeArrowheads="1"/>
                    </p:cNvSpPr>
                    <p:nvPr/>
                  </p:nvSpPr>
                  <p:spPr bwMode="auto">
                    <a:xfrm>
                      <a:off x="2290" y="2138"/>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940" name="Freeform 108"/>
                    <p:cNvSpPr>
                      <a:spLocks/>
                    </p:cNvSpPr>
                    <p:nvPr/>
                  </p:nvSpPr>
                  <p:spPr bwMode="auto">
                    <a:xfrm>
                      <a:off x="2086" y="207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941" name="Line 109"/>
                    <p:cNvSpPr>
                      <a:spLocks noChangeShapeType="1"/>
                    </p:cNvSpPr>
                    <p:nvPr/>
                  </p:nvSpPr>
                  <p:spPr bwMode="auto">
                    <a:xfrm>
                      <a:off x="2086" y="2115"/>
                      <a:ext cx="204" cy="68"/>
                    </a:xfrm>
                    <a:prstGeom prst="line">
                      <a:avLst/>
                    </a:prstGeom>
                    <a:noFill/>
                    <a:ln w="9525">
                      <a:solidFill>
                        <a:schemeClr val="tx1"/>
                      </a:solidFill>
                      <a:round/>
                      <a:headEnd/>
                      <a:tailEnd/>
                    </a:ln>
                  </p:spPr>
                  <p:txBody>
                    <a:bodyPr/>
                    <a:lstStyle/>
                    <a:p>
                      <a:endParaRPr lang="en-US"/>
                    </a:p>
                  </p:txBody>
                </p:sp>
                <p:sp>
                  <p:nvSpPr>
                    <p:cNvPr id="57942" name="Line 110"/>
                    <p:cNvSpPr>
                      <a:spLocks noChangeShapeType="1"/>
                    </p:cNvSpPr>
                    <p:nvPr/>
                  </p:nvSpPr>
                  <p:spPr bwMode="auto">
                    <a:xfrm>
                      <a:off x="2086" y="2070"/>
                      <a:ext cx="204" cy="68"/>
                    </a:xfrm>
                    <a:prstGeom prst="line">
                      <a:avLst/>
                    </a:prstGeom>
                    <a:noFill/>
                    <a:ln w="9525">
                      <a:solidFill>
                        <a:schemeClr val="tx1"/>
                      </a:solidFill>
                      <a:round/>
                      <a:headEnd/>
                      <a:tailEnd/>
                    </a:ln>
                  </p:spPr>
                  <p:txBody>
                    <a:bodyPr/>
                    <a:lstStyle/>
                    <a:p>
                      <a:endParaRPr lang="en-US"/>
                    </a:p>
                  </p:txBody>
                </p:sp>
                <p:sp>
                  <p:nvSpPr>
                    <p:cNvPr id="57943" name="Line 111"/>
                    <p:cNvSpPr>
                      <a:spLocks noChangeShapeType="1"/>
                    </p:cNvSpPr>
                    <p:nvPr/>
                  </p:nvSpPr>
                  <p:spPr bwMode="auto">
                    <a:xfrm>
                      <a:off x="2404" y="2070"/>
                      <a:ext cx="204" cy="68"/>
                    </a:xfrm>
                    <a:prstGeom prst="line">
                      <a:avLst/>
                    </a:prstGeom>
                    <a:noFill/>
                    <a:ln w="9525">
                      <a:solidFill>
                        <a:schemeClr val="tx1"/>
                      </a:solidFill>
                      <a:round/>
                      <a:headEnd/>
                      <a:tailEnd/>
                    </a:ln>
                  </p:spPr>
                  <p:txBody>
                    <a:bodyPr/>
                    <a:lstStyle/>
                    <a:p>
                      <a:endParaRPr lang="en-US"/>
                    </a:p>
                  </p:txBody>
                </p:sp>
                <p:sp>
                  <p:nvSpPr>
                    <p:cNvPr id="57944" name="Line 112"/>
                    <p:cNvSpPr>
                      <a:spLocks noChangeShapeType="1"/>
                    </p:cNvSpPr>
                    <p:nvPr/>
                  </p:nvSpPr>
                  <p:spPr bwMode="auto">
                    <a:xfrm>
                      <a:off x="2086" y="2070"/>
                      <a:ext cx="0" cy="45"/>
                    </a:xfrm>
                    <a:prstGeom prst="line">
                      <a:avLst/>
                    </a:prstGeom>
                    <a:noFill/>
                    <a:ln w="9525">
                      <a:solidFill>
                        <a:schemeClr val="tx1"/>
                      </a:solidFill>
                      <a:round/>
                      <a:headEnd/>
                      <a:tailEnd/>
                    </a:ln>
                  </p:spPr>
                  <p:txBody>
                    <a:bodyPr/>
                    <a:lstStyle/>
                    <a:p>
                      <a:endParaRPr lang="en-US"/>
                    </a:p>
                  </p:txBody>
                </p:sp>
                <p:sp>
                  <p:nvSpPr>
                    <p:cNvPr id="57945" name="Line 113"/>
                    <p:cNvSpPr>
                      <a:spLocks noChangeShapeType="1"/>
                    </p:cNvSpPr>
                    <p:nvPr/>
                  </p:nvSpPr>
                  <p:spPr bwMode="auto">
                    <a:xfrm>
                      <a:off x="2290" y="2137"/>
                      <a:ext cx="318" cy="0"/>
                    </a:xfrm>
                    <a:prstGeom prst="line">
                      <a:avLst/>
                    </a:prstGeom>
                    <a:noFill/>
                    <a:ln w="9525">
                      <a:solidFill>
                        <a:schemeClr val="tx1"/>
                      </a:solidFill>
                      <a:round/>
                      <a:headEnd/>
                      <a:tailEnd/>
                    </a:ln>
                  </p:spPr>
                  <p:txBody>
                    <a:bodyPr/>
                    <a:lstStyle/>
                    <a:p>
                      <a:endParaRPr lang="en-US"/>
                    </a:p>
                  </p:txBody>
                </p:sp>
                <p:sp>
                  <p:nvSpPr>
                    <p:cNvPr id="57946" name="Line 114"/>
                    <p:cNvSpPr>
                      <a:spLocks noChangeShapeType="1"/>
                    </p:cNvSpPr>
                    <p:nvPr/>
                  </p:nvSpPr>
                  <p:spPr bwMode="auto">
                    <a:xfrm>
                      <a:off x="2290" y="2137"/>
                      <a:ext cx="0" cy="46"/>
                    </a:xfrm>
                    <a:prstGeom prst="line">
                      <a:avLst/>
                    </a:prstGeom>
                    <a:noFill/>
                    <a:ln w="9525">
                      <a:solidFill>
                        <a:schemeClr val="tx1"/>
                      </a:solidFill>
                      <a:round/>
                      <a:headEnd/>
                      <a:tailEnd/>
                    </a:ln>
                  </p:spPr>
                  <p:txBody>
                    <a:bodyPr/>
                    <a:lstStyle/>
                    <a:p>
                      <a:endParaRPr lang="en-US"/>
                    </a:p>
                  </p:txBody>
                </p:sp>
                <p:sp>
                  <p:nvSpPr>
                    <p:cNvPr id="57947" name="Line 115"/>
                    <p:cNvSpPr>
                      <a:spLocks noChangeShapeType="1"/>
                    </p:cNvSpPr>
                    <p:nvPr/>
                  </p:nvSpPr>
                  <p:spPr bwMode="auto">
                    <a:xfrm>
                      <a:off x="2608" y="2137"/>
                      <a:ext cx="0" cy="46"/>
                    </a:xfrm>
                    <a:prstGeom prst="line">
                      <a:avLst/>
                    </a:prstGeom>
                    <a:noFill/>
                    <a:ln w="9525">
                      <a:solidFill>
                        <a:schemeClr val="tx1"/>
                      </a:solidFill>
                      <a:round/>
                      <a:headEnd/>
                      <a:tailEnd/>
                    </a:ln>
                  </p:spPr>
                  <p:txBody>
                    <a:bodyPr/>
                    <a:lstStyle/>
                    <a:p>
                      <a:endParaRPr lang="en-US"/>
                    </a:p>
                  </p:txBody>
                </p:sp>
                <p:sp>
                  <p:nvSpPr>
                    <p:cNvPr id="57948" name="Line 116"/>
                    <p:cNvSpPr>
                      <a:spLocks noChangeShapeType="1"/>
                    </p:cNvSpPr>
                    <p:nvPr/>
                  </p:nvSpPr>
                  <p:spPr bwMode="auto">
                    <a:xfrm>
                      <a:off x="2290" y="2183"/>
                      <a:ext cx="318" cy="0"/>
                    </a:xfrm>
                    <a:prstGeom prst="line">
                      <a:avLst/>
                    </a:prstGeom>
                    <a:noFill/>
                    <a:ln w="9525">
                      <a:solidFill>
                        <a:schemeClr val="tx1"/>
                      </a:solidFill>
                      <a:round/>
                      <a:headEnd/>
                      <a:tailEnd/>
                    </a:ln>
                  </p:spPr>
                  <p:txBody>
                    <a:bodyPr/>
                    <a:lstStyle/>
                    <a:p>
                      <a:endParaRPr lang="en-US"/>
                    </a:p>
                  </p:txBody>
                </p:sp>
              </p:grpSp>
              <p:grpSp>
                <p:nvGrpSpPr>
                  <p:cNvPr id="57737" name="Group 117"/>
                  <p:cNvGrpSpPr>
                    <a:grpSpLocks/>
                  </p:cNvGrpSpPr>
                  <p:nvPr/>
                </p:nvGrpSpPr>
                <p:grpSpPr bwMode="auto">
                  <a:xfrm>
                    <a:off x="521" y="3891"/>
                    <a:ext cx="226" cy="66"/>
                    <a:chOff x="317" y="2160"/>
                    <a:chExt cx="386" cy="113"/>
                  </a:xfrm>
                </p:grpSpPr>
                <p:sp>
                  <p:nvSpPr>
                    <p:cNvPr id="57927" name="Rectangle 118"/>
                    <p:cNvSpPr>
                      <a:spLocks noChangeArrowheads="1"/>
                    </p:cNvSpPr>
                    <p:nvPr/>
                  </p:nvSpPr>
                  <p:spPr bwMode="auto">
                    <a:xfrm>
                      <a:off x="521" y="222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928" name="Freeform 119"/>
                    <p:cNvSpPr>
                      <a:spLocks/>
                    </p:cNvSpPr>
                    <p:nvPr/>
                  </p:nvSpPr>
                  <p:spPr bwMode="auto">
                    <a:xfrm>
                      <a:off x="317" y="216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929" name="Line 120"/>
                    <p:cNvSpPr>
                      <a:spLocks noChangeShapeType="1"/>
                    </p:cNvSpPr>
                    <p:nvPr/>
                  </p:nvSpPr>
                  <p:spPr bwMode="auto">
                    <a:xfrm>
                      <a:off x="317" y="2205"/>
                      <a:ext cx="204" cy="68"/>
                    </a:xfrm>
                    <a:prstGeom prst="line">
                      <a:avLst/>
                    </a:prstGeom>
                    <a:noFill/>
                    <a:ln w="9525">
                      <a:noFill/>
                      <a:round/>
                      <a:headEnd/>
                      <a:tailEnd/>
                    </a:ln>
                  </p:spPr>
                  <p:txBody>
                    <a:bodyPr/>
                    <a:lstStyle/>
                    <a:p>
                      <a:endParaRPr lang="en-US"/>
                    </a:p>
                  </p:txBody>
                </p:sp>
                <p:sp>
                  <p:nvSpPr>
                    <p:cNvPr id="57930" name="Line 121"/>
                    <p:cNvSpPr>
                      <a:spLocks noChangeShapeType="1"/>
                    </p:cNvSpPr>
                    <p:nvPr/>
                  </p:nvSpPr>
                  <p:spPr bwMode="auto">
                    <a:xfrm>
                      <a:off x="317" y="2160"/>
                      <a:ext cx="204" cy="68"/>
                    </a:xfrm>
                    <a:prstGeom prst="line">
                      <a:avLst/>
                    </a:prstGeom>
                    <a:noFill/>
                    <a:ln w="9525">
                      <a:noFill/>
                      <a:round/>
                      <a:headEnd/>
                      <a:tailEnd/>
                    </a:ln>
                  </p:spPr>
                  <p:txBody>
                    <a:bodyPr/>
                    <a:lstStyle/>
                    <a:p>
                      <a:endParaRPr lang="en-US"/>
                    </a:p>
                  </p:txBody>
                </p:sp>
                <p:sp>
                  <p:nvSpPr>
                    <p:cNvPr id="57931" name="Line 122"/>
                    <p:cNvSpPr>
                      <a:spLocks noChangeShapeType="1"/>
                    </p:cNvSpPr>
                    <p:nvPr/>
                  </p:nvSpPr>
                  <p:spPr bwMode="auto">
                    <a:xfrm>
                      <a:off x="499" y="2160"/>
                      <a:ext cx="204" cy="68"/>
                    </a:xfrm>
                    <a:prstGeom prst="line">
                      <a:avLst/>
                    </a:prstGeom>
                    <a:noFill/>
                    <a:ln w="9525">
                      <a:noFill/>
                      <a:round/>
                      <a:headEnd/>
                      <a:tailEnd/>
                    </a:ln>
                  </p:spPr>
                  <p:txBody>
                    <a:bodyPr/>
                    <a:lstStyle/>
                    <a:p>
                      <a:endParaRPr lang="en-US"/>
                    </a:p>
                  </p:txBody>
                </p:sp>
                <p:sp>
                  <p:nvSpPr>
                    <p:cNvPr id="57932" name="Line 123"/>
                    <p:cNvSpPr>
                      <a:spLocks noChangeShapeType="1"/>
                    </p:cNvSpPr>
                    <p:nvPr/>
                  </p:nvSpPr>
                  <p:spPr bwMode="auto">
                    <a:xfrm>
                      <a:off x="521" y="2228"/>
                      <a:ext cx="0" cy="45"/>
                    </a:xfrm>
                    <a:prstGeom prst="line">
                      <a:avLst/>
                    </a:prstGeom>
                    <a:noFill/>
                    <a:ln w="9525">
                      <a:noFill/>
                      <a:round/>
                      <a:headEnd/>
                      <a:tailEnd/>
                    </a:ln>
                  </p:spPr>
                  <p:txBody>
                    <a:bodyPr/>
                    <a:lstStyle/>
                    <a:p>
                      <a:endParaRPr lang="en-US"/>
                    </a:p>
                  </p:txBody>
                </p:sp>
                <p:sp>
                  <p:nvSpPr>
                    <p:cNvPr id="57933" name="Freeform 124"/>
                    <p:cNvSpPr>
                      <a:spLocks/>
                    </p:cNvSpPr>
                    <p:nvPr/>
                  </p:nvSpPr>
                  <p:spPr bwMode="auto">
                    <a:xfrm>
                      <a:off x="317" y="216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934" name="Line 125"/>
                    <p:cNvSpPr>
                      <a:spLocks noChangeShapeType="1"/>
                    </p:cNvSpPr>
                    <p:nvPr/>
                  </p:nvSpPr>
                  <p:spPr bwMode="auto">
                    <a:xfrm>
                      <a:off x="499" y="2160"/>
                      <a:ext cx="204" cy="68"/>
                    </a:xfrm>
                    <a:prstGeom prst="line">
                      <a:avLst/>
                    </a:prstGeom>
                    <a:noFill/>
                    <a:ln w="9525">
                      <a:solidFill>
                        <a:schemeClr val="tx1"/>
                      </a:solidFill>
                      <a:round/>
                      <a:headEnd/>
                      <a:tailEnd/>
                    </a:ln>
                  </p:spPr>
                  <p:txBody>
                    <a:bodyPr/>
                    <a:lstStyle/>
                    <a:p>
                      <a:endParaRPr lang="en-US"/>
                    </a:p>
                  </p:txBody>
                </p:sp>
                <p:sp>
                  <p:nvSpPr>
                    <p:cNvPr id="57935" name="Line 126"/>
                    <p:cNvSpPr>
                      <a:spLocks noChangeShapeType="1"/>
                    </p:cNvSpPr>
                    <p:nvPr/>
                  </p:nvSpPr>
                  <p:spPr bwMode="auto">
                    <a:xfrm flipH="1">
                      <a:off x="521" y="2228"/>
                      <a:ext cx="182" cy="0"/>
                    </a:xfrm>
                    <a:prstGeom prst="line">
                      <a:avLst/>
                    </a:prstGeom>
                    <a:noFill/>
                    <a:ln w="9525">
                      <a:solidFill>
                        <a:schemeClr val="tx1"/>
                      </a:solidFill>
                      <a:round/>
                      <a:headEnd/>
                      <a:tailEnd/>
                    </a:ln>
                  </p:spPr>
                  <p:txBody>
                    <a:bodyPr/>
                    <a:lstStyle/>
                    <a:p>
                      <a:endParaRPr lang="en-US"/>
                    </a:p>
                  </p:txBody>
                </p:sp>
                <p:sp>
                  <p:nvSpPr>
                    <p:cNvPr id="57936" name="Line 127"/>
                    <p:cNvSpPr>
                      <a:spLocks noChangeShapeType="1"/>
                    </p:cNvSpPr>
                    <p:nvPr/>
                  </p:nvSpPr>
                  <p:spPr bwMode="auto">
                    <a:xfrm flipH="1">
                      <a:off x="521" y="2273"/>
                      <a:ext cx="182" cy="0"/>
                    </a:xfrm>
                    <a:prstGeom prst="line">
                      <a:avLst/>
                    </a:prstGeom>
                    <a:noFill/>
                    <a:ln w="9525">
                      <a:solidFill>
                        <a:schemeClr val="tx1"/>
                      </a:solidFill>
                      <a:round/>
                      <a:headEnd/>
                      <a:tailEnd/>
                    </a:ln>
                  </p:spPr>
                  <p:txBody>
                    <a:bodyPr/>
                    <a:lstStyle/>
                    <a:p>
                      <a:endParaRPr lang="en-US"/>
                    </a:p>
                  </p:txBody>
                </p:sp>
                <p:sp>
                  <p:nvSpPr>
                    <p:cNvPr id="57937" name="Line 128"/>
                    <p:cNvSpPr>
                      <a:spLocks noChangeShapeType="1"/>
                    </p:cNvSpPr>
                    <p:nvPr/>
                  </p:nvSpPr>
                  <p:spPr bwMode="auto">
                    <a:xfrm>
                      <a:off x="703" y="2227"/>
                      <a:ext cx="0" cy="46"/>
                    </a:xfrm>
                    <a:prstGeom prst="line">
                      <a:avLst/>
                    </a:prstGeom>
                    <a:noFill/>
                    <a:ln w="9525">
                      <a:solidFill>
                        <a:schemeClr val="tx1"/>
                      </a:solidFill>
                      <a:round/>
                      <a:headEnd/>
                      <a:tailEnd/>
                    </a:ln>
                  </p:spPr>
                  <p:txBody>
                    <a:bodyPr/>
                    <a:lstStyle/>
                    <a:p>
                      <a:endParaRPr lang="en-US"/>
                    </a:p>
                  </p:txBody>
                </p:sp>
              </p:grpSp>
              <p:grpSp>
                <p:nvGrpSpPr>
                  <p:cNvPr id="57738" name="Group 129"/>
                  <p:cNvGrpSpPr>
                    <a:grpSpLocks/>
                  </p:cNvGrpSpPr>
                  <p:nvPr/>
                </p:nvGrpSpPr>
                <p:grpSpPr bwMode="auto">
                  <a:xfrm>
                    <a:off x="747" y="3930"/>
                    <a:ext cx="425" cy="107"/>
                    <a:chOff x="1134" y="1706"/>
                    <a:chExt cx="726" cy="182"/>
                  </a:xfrm>
                </p:grpSpPr>
                <p:sp>
                  <p:nvSpPr>
                    <p:cNvPr id="57924" name="Freeform 130"/>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99CCFF"/>
                    </a:solidFill>
                    <a:ln w="9525">
                      <a:solidFill>
                        <a:schemeClr val="tx1"/>
                      </a:solidFill>
                      <a:round/>
                      <a:headEnd/>
                      <a:tailEnd/>
                    </a:ln>
                  </p:spPr>
                  <p:txBody>
                    <a:bodyPr/>
                    <a:lstStyle/>
                    <a:p>
                      <a:endParaRPr lang="en-US"/>
                    </a:p>
                  </p:txBody>
                </p:sp>
                <p:sp>
                  <p:nvSpPr>
                    <p:cNvPr id="57925" name="Freeform 131"/>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99CCFF"/>
                    </a:solidFill>
                    <a:ln w="9525">
                      <a:solidFill>
                        <a:schemeClr val="tx1"/>
                      </a:solidFill>
                      <a:round/>
                      <a:headEnd/>
                      <a:tailEnd/>
                    </a:ln>
                  </p:spPr>
                  <p:txBody>
                    <a:bodyPr/>
                    <a:lstStyle/>
                    <a:p>
                      <a:endParaRPr lang="en-US"/>
                    </a:p>
                  </p:txBody>
                </p:sp>
                <p:sp>
                  <p:nvSpPr>
                    <p:cNvPr id="57926" name="Rectangle 132"/>
                    <p:cNvSpPr>
                      <a:spLocks noChangeArrowheads="1"/>
                    </p:cNvSpPr>
                    <p:nvPr/>
                  </p:nvSpPr>
                  <p:spPr bwMode="auto">
                    <a:xfrm>
                      <a:off x="1542" y="1842"/>
                      <a:ext cx="317" cy="46"/>
                    </a:xfrm>
                    <a:prstGeom prst="rect">
                      <a:avLst/>
                    </a:prstGeom>
                    <a:solidFill>
                      <a:srgbClr val="99CCFF"/>
                    </a:solidFill>
                    <a:ln w="9525">
                      <a:solidFill>
                        <a:schemeClr val="tx1"/>
                      </a:solidFill>
                      <a:miter lim="800000"/>
                      <a:headEnd/>
                      <a:tailEnd/>
                    </a:ln>
                  </p:spPr>
                  <p:txBody>
                    <a:bodyPr wrap="none" anchor="ctr"/>
                    <a:lstStyle/>
                    <a:p>
                      <a:pPr eaLnBrk="0" hangingPunct="0"/>
                      <a:endParaRPr lang="en-US"/>
                    </a:p>
                  </p:txBody>
                </p:sp>
              </p:grpSp>
              <p:grpSp>
                <p:nvGrpSpPr>
                  <p:cNvPr id="57739" name="Group 133"/>
                  <p:cNvGrpSpPr>
                    <a:grpSpLocks/>
                  </p:cNvGrpSpPr>
                  <p:nvPr/>
                </p:nvGrpSpPr>
                <p:grpSpPr bwMode="auto">
                  <a:xfrm>
                    <a:off x="640" y="3930"/>
                    <a:ext cx="346" cy="107"/>
                    <a:chOff x="1269" y="1026"/>
                    <a:chExt cx="590" cy="182"/>
                  </a:xfrm>
                </p:grpSpPr>
                <p:sp>
                  <p:nvSpPr>
                    <p:cNvPr id="57916" name="Freeform 134"/>
                    <p:cNvSpPr>
                      <a:spLocks/>
                    </p:cNvSpPr>
                    <p:nvPr/>
                  </p:nvSpPr>
                  <p:spPr bwMode="auto">
                    <a:xfrm>
                      <a:off x="1269" y="102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917" name="Freeform 135"/>
                    <p:cNvSpPr>
                      <a:spLocks/>
                    </p:cNvSpPr>
                    <p:nvPr/>
                  </p:nvSpPr>
                  <p:spPr bwMode="auto">
                    <a:xfrm>
                      <a:off x="1269" y="1026"/>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918" name="Rectangle 136"/>
                    <p:cNvSpPr>
                      <a:spLocks noChangeArrowheads="1"/>
                    </p:cNvSpPr>
                    <p:nvPr/>
                  </p:nvSpPr>
                  <p:spPr bwMode="auto">
                    <a:xfrm>
                      <a:off x="1677" y="1162"/>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919" name="Line 137"/>
                    <p:cNvSpPr>
                      <a:spLocks noChangeShapeType="1"/>
                    </p:cNvSpPr>
                    <p:nvPr/>
                  </p:nvSpPr>
                  <p:spPr bwMode="auto">
                    <a:xfrm>
                      <a:off x="1450" y="1026"/>
                      <a:ext cx="409" cy="136"/>
                    </a:xfrm>
                    <a:prstGeom prst="line">
                      <a:avLst/>
                    </a:prstGeom>
                    <a:noFill/>
                    <a:ln w="9525">
                      <a:solidFill>
                        <a:schemeClr val="tx1"/>
                      </a:solidFill>
                      <a:round/>
                      <a:headEnd/>
                      <a:tailEnd/>
                    </a:ln>
                  </p:spPr>
                  <p:txBody>
                    <a:bodyPr/>
                    <a:lstStyle/>
                    <a:p>
                      <a:endParaRPr lang="en-US"/>
                    </a:p>
                  </p:txBody>
                </p:sp>
                <p:sp>
                  <p:nvSpPr>
                    <p:cNvPr id="57920" name="Line 138"/>
                    <p:cNvSpPr>
                      <a:spLocks noChangeShapeType="1"/>
                    </p:cNvSpPr>
                    <p:nvPr/>
                  </p:nvSpPr>
                  <p:spPr bwMode="auto">
                    <a:xfrm flipH="1">
                      <a:off x="1269" y="1026"/>
                      <a:ext cx="181" cy="0"/>
                    </a:xfrm>
                    <a:prstGeom prst="line">
                      <a:avLst/>
                    </a:prstGeom>
                    <a:noFill/>
                    <a:ln w="9525">
                      <a:solidFill>
                        <a:schemeClr val="tx1"/>
                      </a:solidFill>
                      <a:round/>
                      <a:headEnd/>
                      <a:tailEnd/>
                    </a:ln>
                  </p:spPr>
                  <p:txBody>
                    <a:bodyPr/>
                    <a:lstStyle/>
                    <a:p>
                      <a:endParaRPr lang="en-US"/>
                    </a:p>
                  </p:txBody>
                </p:sp>
                <p:sp>
                  <p:nvSpPr>
                    <p:cNvPr id="57921" name="Line 139"/>
                    <p:cNvSpPr>
                      <a:spLocks noChangeShapeType="1"/>
                    </p:cNvSpPr>
                    <p:nvPr/>
                  </p:nvSpPr>
                  <p:spPr bwMode="auto">
                    <a:xfrm flipH="1">
                      <a:off x="1678" y="1162"/>
                      <a:ext cx="181" cy="0"/>
                    </a:xfrm>
                    <a:prstGeom prst="line">
                      <a:avLst/>
                    </a:prstGeom>
                    <a:noFill/>
                    <a:ln w="9525">
                      <a:solidFill>
                        <a:schemeClr val="tx1"/>
                      </a:solidFill>
                      <a:round/>
                      <a:headEnd/>
                      <a:tailEnd/>
                    </a:ln>
                  </p:spPr>
                  <p:txBody>
                    <a:bodyPr/>
                    <a:lstStyle/>
                    <a:p>
                      <a:endParaRPr lang="en-US"/>
                    </a:p>
                  </p:txBody>
                </p:sp>
                <p:sp>
                  <p:nvSpPr>
                    <p:cNvPr id="57922" name="Line 140"/>
                    <p:cNvSpPr>
                      <a:spLocks noChangeShapeType="1"/>
                    </p:cNvSpPr>
                    <p:nvPr/>
                  </p:nvSpPr>
                  <p:spPr bwMode="auto">
                    <a:xfrm flipH="1">
                      <a:off x="1677" y="1207"/>
                      <a:ext cx="181" cy="0"/>
                    </a:xfrm>
                    <a:prstGeom prst="line">
                      <a:avLst/>
                    </a:prstGeom>
                    <a:noFill/>
                    <a:ln w="9525">
                      <a:solidFill>
                        <a:schemeClr val="tx1"/>
                      </a:solidFill>
                      <a:round/>
                      <a:headEnd/>
                      <a:tailEnd/>
                    </a:ln>
                  </p:spPr>
                  <p:txBody>
                    <a:bodyPr/>
                    <a:lstStyle/>
                    <a:p>
                      <a:endParaRPr lang="en-US"/>
                    </a:p>
                  </p:txBody>
                </p:sp>
                <p:sp>
                  <p:nvSpPr>
                    <p:cNvPr id="57923" name="Line 141"/>
                    <p:cNvSpPr>
                      <a:spLocks noChangeShapeType="1"/>
                    </p:cNvSpPr>
                    <p:nvPr/>
                  </p:nvSpPr>
                  <p:spPr bwMode="auto">
                    <a:xfrm>
                      <a:off x="1859" y="1162"/>
                      <a:ext cx="0" cy="45"/>
                    </a:xfrm>
                    <a:prstGeom prst="line">
                      <a:avLst/>
                    </a:prstGeom>
                    <a:noFill/>
                    <a:ln w="9525">
                      <a:solidFill>
                        <a:schemeClr val="tx1"/>
                      </a:solidFill>
                      <a:round/>
                      <a:headEnd/>
                      <a:tailEnd/>
                    </a:ln>
                  </p:spPr>
                  <p:txBody>
                    <a:bodyPr/>
                    <a:lstStyle/>
                    <a:p>
                      <a:endParaRPr lang="en-US"/>
                    </a:p>
                  </p:txBody>
                </p:sp>
              </p:grpSp>
              <p:sp>
                <p:nvSpPr>
                  <p:cNvPr id="57740" name="Line 142"/>
                  <p:cNvSpPr>
                    <a:spLocks noChangeShapeType="1"/>
                  </p:cNvSpPr>
                  <p:nvPr/>
                </p:nvSpPr>
                <p:spPr bwMode="auto">
                  <a:xfrm flipV="1">
                    <a:off x="947" y="3840"/>
                    <a:ext cx="0" cy="131"/>
                  </a:xfrm>
                  <a:prstGeom prst="line">
                    <a:avLst/>
                  </a:prstGeom>
                  <a:noFill/>
                  <a:ln w="9525">
                    <a:solidFill>
                      <a:schemeClr val="tx1"/>
                    </a:solidFill>
                    <a:round/>
                    <a:headEnd type="triangle" w="med" len="med"/>
                    <a:tailEnd/>
                  </a:ln>
                </p:spPr>
                <p:txBody>
                  <a:bodyPr/>
                  <a:lstStyle/>
                  <a:p>
                    <a:endParaRPr lang="en-US"/>
                  </a:p>
                </p:txBody>
              </p:sp>
              <p:grpSp>
                <p:nvGrpSpPr>
                  <p:cNvPr id="57741" name="Group 143"/>
                  <p:cNvGrpSpPr>
                    <a:grpSpLocks/>
                  </p:cNvGrpSpPr>
                  <p:nvPr/>
                </p:nvGrpSpPr>
                <p:grpSpPr bwMode="auto">
                  <a:xfrm>
                    <a:off x="1186" y="3891"/>
                    <a:ext cx="226" cy="66"/>
                    <a:chOff x="317" y="2160"/>
                    <a:chExt cx="386" cy="113"/>
                  </a:xfrm>
                </p:grpSpPr>
                <p:sp>
                  <p:nvSpPr>
                    <p:cNvPr id="57905" name="Rectangle 144"/>
                    <p:cNvSpPr>
                      <a:spLocks noChangeArrowheads="1"/>
                    </p:cNvSpPr>
                    <p:nvPr/>
                  </p:nvSpPr>
                  <p:spPr bwMode="auto">
                    <a:xfrm>
                      <a:off x="521" y="222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906" name="Freeform 145"/>
                    <p:cNvSpPr>
                      <a:spLocks/>
                    </p:cNvSpPr>
                    <p:nvPr/>
                  </p:nvSpPr>
                  <p:spPr bwMode="auto">
                    <a:xfrm>
                      <a:off x="317" y="216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907" name="Line 146"/>
                    <p:cNvSpPr>
                      <a:spLocks noChangeShapeType="1"/>
                    </p:cNvSpPr>
                    <p:nvPr/>
                  </p:nvSpPr>
                  <p:spPr bwMode="auto">
                    <a:xfrm>
                      <a:off x="317" y="2205"/>
                      <a:ext cx="204" cy="68"/>
                    </a:xfrm>
                    <a:prstGeom prst="line">
                      <a:avLst/>
                    </a:prstGeom>
                    <a:noFill/>
                    <a:ln w="9525">
                      <a:noFill/>
                      <a:round/>
                      <a:headEnd/>
                      <a:tailEnd/>
                    </a:ln>
                  </p:spPr>
                  <p:txBody>
                    <a:bodyPr/>
                    <a:lstStyle/>
                    <a:p>
                      <a:endParaRPr lang="en-US"/>
                    </a:p>
                  </p:txBody>
                </p:sp>
                <p:sp>
                  <p:nvSpPr>
                    <p:cNvPr id="57908" name="Line 147"/>
                    <p:cNvSpPr>
                      <a:spLocks noChangeShapeType="1"/>
                    </p:cNvSpPr>
                    <p:nvPr/>
                  </p:nvSpPr>
                  <p:spPr bwMode="auto">
                    <a:xfrm>
                      <a:off x="317" y="2160"/>
                      <a:ext cx="204" cy="68"/>
                    </a:xfrm>
                    <a:prstGeom prst="line">
                      <a:avLst/>
                    </a:prstGeom>
                    <a:noFill/>
                    <a:ln w="9525">
                      <a:noFill/>
                      <a:round/>
                      <a:headEnd/>
                      <a:tailEnd/>
                    </a:ln>
                  </p:spPr>
                  <p:txBody>
                    <a:bodyPr/>
                    <a:lstStyle/>
                    <a:p>
                      <a:endParaRPr lang="en-US"/>
                    </a:p>
                  </p:txBody>
                </p:sp>
                <p:sp>
                  <p:nvSpPr>
                    <p:cNvPr id="57909" name="Line 148"/>
                    <p:cNvSpPr>
                      <a:spLocks noChangeShapeType="1"/>
                    </p:cNvSpPr>
                    <p:nvPr/>
                  </p:nvSpPr>
                  <p:spPr bwMode="auto">
                    <a:xfrm>
                      <a:off x="499" y="2160"/>
                      <a:ext cx="204" cy="68"/>
                    </a:xfrm>
                    <a:prstGeom prst="line">
                      <a:avLst/>
                    </a:prstGeom>
                    <a:noFill/>
                    <a:ln w="9525">
                      <a:noFill/>
                      <a:round/>
                      <a:headEnd/>
                      <a:tailEnd/>
                    </a:ln>
                  </p:spPr>
                  <p:txBody>
                    <a:bodyPr/>
                    <a:lstStyle/>
                    <a:p>
                      <a:endParaRPr lang="en-US"/>
                    </a:p>
                  </p:txBody>
                </p:sp>
                <p:sp>
                  <p:nvSpPr>
                    <p:cNvPr id="57910" name="Line 149"/>
                    <p:cNvSpPr>
                      <a:spLocks noChangeShapeType="1"/>
                    </p:cNvSpPr>
                    <p:nvPr/>
                  </p:nvSpPr>
                  <p:spPr bwMode="auto">
                    <a:xfrm>
                      <a:off x="521" y="2228"/>
                      <a:ext cx="0" cy="45"/>
                    </a:xfrm>
                    <a:prstGeom prst="line">
                      <a:avLst/>
                    </a:prstGeom>
                    <a:noFill/>
                    <a:ln w="9525">
                      <a:noFill/>
                      <a:round/>
                      <a:headEnd/>
                      <a:tailEnd/>
                    </a:ln>
                  </p:spPr>
                  <p:txBody>
                    <a:bodyPr/>
                    <a:lstStyle/>
                    <a:p>
                      <a:endParaRPr lang="en-US"/>
                    </a:p>
                  </p:txBody>
                </p:sp>
                <p:sp>
                  <p:nvSpPr>
                    <p:cNvPr id="57911" name="Freeform 150"/>
                    <p:cNvSpPr>
                      <a:spLocks/>
                    </p:cNvSpPr>
                    <p:nvPr/>
                  </p:nvSpPr>
                  <p:spPr bwMode="auto">
                    <a:xfrm>
                      <a:off x="317" y="216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912" name="Line 151"/>
                    <p:cNvSpPr>
                      <a:spLocks noChangeShapeType="1"/>
                    </p:cNvSpPr>
                    <p:nvPr/>
                  </p:nvSpPr>
                  <p:spPr bwMode="auto">
                    <a:xfrm>
                      <a:off x="499" y="2160"/>
                      <a:ext cx="204" cy="68"/>
                    </a:xfrm>
                    <a:prstGeom prst="line">
                      <a:avLst/>
                    </a:prstGeom>
                    <a:noFill/>
                    <a:ln w="9525">
                      <a:solidFill>
                        <a:schemeClr val="tx1"/>
                      </a:solidFill>
                      <a:round/>
                      <a:headEnd/>
                      <a:tailEnd/>
                    </a:ln>
                  </p:spPr>
                  <p:txBody>
                    <a:bodyPr/>
                    <a:lstStyle/>
                    <a:p>
                      <a:endParaRPr lang="en-US"/>
                    </a:p>
                  </p:txBody>
                </p:sp>
                <p:sp>
                  <p:nvSpPr>
                    <p:cNvPr id="57913" name="Line 152"/>
                    <p:cNvSpPr>
                      <a:spLocks noChangeShapeType="1"/>
                    </p:cNvSpPr>
                    <p:nvPr/>
                  </p:nvSpPr>
                  <p:spPr bwMode="auto">
                    <a:xfrm flipH="1">
                      <a:off x="521" y="2228"/>
                      <a:ext cx="182" cy="0"/>
                    </a:xfrm>
                    <a:prstGeom prst="line">
                      <a:avLst/>
                    </a:prstGeom>
                    <a:noFill/>
                    <a:ln w="9525">
                      <a:solidFill>
                        <a:schemeClr val="tx1"/>
                      </a:solidFill>
                      <a:round/>
                      <a:headEnd/>
                      <a:tailEnd/>
                    </a:ln>
                  </p:spPr>
                  <p:txBody>
                    <a:bodyPr/>
                    <a:lstStyle/>
                    <a:p>
                      <a:endParaRPr lang="en-US"/>
                    </a:p>
                  </p:txBody>
                </p:sp>
                <p:sp>
                  <p:nvSpPr>
                    <p:cNvPr id="57914" name="Line 153"/>
                    <p:cNvSpPr>
                      <a:spLocks noChangeShapeType="1"/>
                    </p:cNvSpPr>
                    <p:nvPr/>
                  </p:nvSpPr>
                  <p:spPr bwMode="auto">
                    <a:xfrm flipH="1">
                      <a:off x="521" y="2273"/>
                      <a:ext cx="182" cy="0"/>
                    </a:xfrm>
                    <a:prstGeom prst="line">
                      <a:avLst/>
                    </a:prstGeom>
                    <a:noFill/>
                    <a:ln w="9525">
                      <a:solidFill>
                        <a:schemeClr val="tx1"/>
                      </a:solidFill>
                      <a:round/>
                      <a:headEnd/>
                      <a:tailEnd/>
                    </a:ln>
                  </p:spPr>
                  <p:txBody>
                    <a:bodyPr/>
                    <a:lstStyle/>
                    <a:p>
                      <a:endParaRPr lang="en-US"/>
                    </a:p>
                  </p:txBody>
                </p:sp>
                <p:sp>
                  <p:nvSpPr>
                    <p:cNvPr id="57915" name="Line 154"/>
                    <p:cNvSpPr>
                      <a:spLocks noChangeShapeType="1"/>
                    </p:cNvSpPr>
                    <p:nvPr/>
                  </p:nvSpPr>
                  <p:spPr bwMode="auto">
                    <a:xfrm>
                      <a:off x="703" y="2227"/>
                      <a:ext cx="0" cy="46"/>
                    </a:xfrm>
                    <a:prstGeom prst="line">
                      <a:avLst/>
                    </a:prstGeom>
                    <a:noFill/>
                    <a:ln w="9525">
                      <a:solidFill>
                        <a:schemeClr val="tx1"/>
                      </a:solidFill>
                      <a:round/>
                      <a:headEnd/>
                      <a:tailEnd/>
                    </a:ln>
                  </p:spPr>
                  <p:txBody>
                    <a:bodyPr/>
                    <a:lstStyle/>
                    <a:p>
                      <a:endParaRPr lang="en-US"/>
                    </a:p>
                  </p:txBody>
                </p:sp>
              </p:grpSp>
              <p:grpSp>
                <p:nvGrpSpPr>
                  <p:cNvPr id="57742" name="Group 155"/>
                  <p:cNvGrpSpPr>
                    <a:grpSpLocks/>
                  </p:cNvGrpSpPr>
                  <p:nvPr/>
                </p:nvGrpSpPr>
                <p:grpSpPr bwMode="auto">
                  <a:xfrm>
                    <a:off x="1305" y="3930"/>
                    <a:ext cx="346" cy="107"/>
                    <a:chOff x="1269" y="1026"/>
                    <a:chExt cx="590" cy="182"/>
                  </a:xfrm>
                </p:grpSpPr>
                <p:sp>
                  <p:nvSpPr>
                    <p:cNvPr id="57897" name="Freeform 156"/>
                    <p:cNvSpPr>
                      <a:spLocks/>
                    </p:cNvSpPr>
                    <p:nvPr/>
                  </p:nvSpPr>
                  <p:spPr bwMode="auto">
                    <a:xfrm>
                      <a:off x="1269" y="102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898" name="Freeform 157"/>
                    <p:cNvSpPr>
                      <a:spLocks/>
                    </p:cNvSpPr>
                    <p:nvPr/>
                  </p:nvSpPr>
                  <p:spPr bwMode="auto">
                    <a:xfrm>
                      <a:off x="1269" y="1026"/>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899" name="Rectangle 158"/>
                    <p:cNvSpPr>
                      <a:spLocks noChangeArrowheads="1"/>
                    </p:cNvSpPr>
                    <p:nvPr/>
                  </p:nvSpPr>
                  <p:spPr bwMode="auto">
                    <a:xfrm>
                      <a:off x="1677" y="1162"/>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900" name="Line 159"/>
                    <p:cNvSpPr>
                      <a:spLocks noChangeShapeType="1"/>
                    </p:cNvSpPr>
                    <p:nvPr/>
                  </p:nvSpPr>
                  <p:spPr bwMode="auto">
                    <a:xfrm>
                      <a:off x="1450" y="1026"/>
                      <a:ext cx="409" cy="136"/>
                    </a:xfrm>
                    <a:prstGeom prst="line">
                      <a:avLst/>
                    </a:prstGeom>
                    <a:noFill/>
                    <a:ln w="9525">
                      <a:solidFill>
                        <a:schemeClr val="tx1"/>
                      </a:solidFill>
                      <a:round/>
                      <a:headEnd/>
                      <a:tailEnd/>
                    </a:ln>
                  </p:spPr>
                  <p:txBody>
                    <a:bodyPr/>
                    <a:lstStyle/>
                    <a:p>
                      <a:endParaRPr lang="en-US"/>
                    </a:p>
                  </p:txBody>
                </p:sp>
                <p:sp>
                  <p:nvSpPr>
                    <p:cNvPr id="57901" name="Line 160"/>
                    <p:cNvSpPr>
                      <a:spLocks noChangeShapeType="1"/>
                    </p:cNvSpPr>
                    <p:nvPr/>
                  </p:nvSpPr>
                  <p:spPr bwMode="auto">
                    <a:xfrm flipH="1">
                      <a:off x="1269" y="1026"/>
                      <a:ext cx="181" cy="0"/>
                    </a:xfrm>
                    <a:prstGeom prst="line">
                      <a:avLst/>
                    </a:prstGeom>
                    <a:noFill/>
                    <a:ln w="9525">
                      <a:solidFill>
                        <a:schemeClr val="tx1"/>
                      </a:solidFill>
                      <a:round/>
                      <a:headEnd/>
                      <a:tailEnd/>
                    </a:ln>
                  </p:spPr>
                  <p:txBody>
                    <a:bodyPr/>
                    <a:lstStyle/>
                    <a:p>
                      <a:endParaRPr lang="en-US"/>
                    </a:p>
                  </p:txBody>
                </p:sp>
                <p:sp>
                  <p:nvSpPr>
                    <p:cNvPr id="57902" name="Line 161"/>
                    <p:cNvSpPr>
                      <a:spLocks noChangeShapeType="1"/>
                    </p:cNvSpPr>
                    <p:nvPr/>
                  </p:nvSpPr>
                  <p:spPr bwMode="auto">
                    <a:xfrm flipH="1">
                      <a:off x="1678" y="1162"/>
                      <a:ext cx="181" cy="0"/>
                    </a:xfrm>
                    <a:prstGeom prst="line">
                      <a:avLst/>
                    </a:prstGeom>
                    <a:noFill/>
                    <a:ln w="9525">
                      <a:solidFill>
                        <a:schemeClr val="tx1"/>
                      </a:solidFill>
                      <a:round/>
                      <a:headEnd/>
                      <a:tailEnd/>
                    </a:ln>
                  </p:spPr>
                  <p:txBody>
                    <a:bodyPr/>
                    <a:lstStyle/>
                    <a:p>
                      <a:endParaRPr lang="en-US"/>
                    </a:p>
                  </p:txBody>
                </p:sp>
                <p:sp>
                  <p:nvSpPr>
                    <p:cNvPr id="57903" name="Line 162"/>
                    <p:cNvSpPr>
                      <a:spLocks noChangeShapeType="1"/>
                    </p:cNvSpPr>
                    <p:nvPr/>
                  </p:nvSpPr>
                  <p:spPr bwMode="auto">
                    <a:xfrm flipH="1">
                      <a:off x="1677" y="1207"/>
                      <a:ext cx="181" cy="0"/>
                    </a:xfrm>
                    <a:prstGeom prst="line">
                      <a:avLst/>
                    </a:prstGeom>
                    <a:noFill/>
                    <a:ln w="9525">
                      <a:solidFill>
                        <a:schemeClr val="tx1"/>
                      </a:solidFill>
                      <a:round/>
                      <a:headEnd/>
                      <a:tailEnd/>
                    </a:ln>
                  </p:spPr>
                  <p:txBody>
                    <a:bodyPr/>
                    <a:lstStyle/>
                    <a:p>
                      <a:endParaRPr lang="en-US"/>
                    </a:p>
                  </p:txBody>
                </p:sp>
                <p:sp>
                  <p:nvSpPr>
                    <p:cNvPr id="57904" name="Line 163"/>
                    <p:cNvSpPr>
                      <a:spLocks noChangeShapeType="1"/>
                    </p:cNvSpPr>
                    <p:nvPr/>
                  </p:nvSpPr>
                  <p:spPr bwMode="auto">
                    <a:xfrm>
                      <a:off x="1859" y="1162"/>
                      <a:ext cx="0" cy="45"/>
                    </a:xfrm>
                    <a:prstGeom prst="line">
                      <a:avLst/>
                    </a:prstGeom>
                    <a:noFill/>
                    <a:ln w="9525">
                      <a:solidFill>
                        <a:schemeClr val="tx1"/>
                      </a:solidFill>
                      <a:round/>
                      <a:headEnd/>
                      <a:tailEnd/>
                    </a:ln>
                  </p:spPr>
                  <p:txBody>
                    <a:bodyPr/>
                    <a:lstStyle/>
                    <a:p>
                      <a:endParaRPr lang="en-US"/>
                    </a:p>
                  </p:txBody>
                </p:sp>
              </p:grpSp>
              <p:sp>
                <p:nvSpPr>
                  <p:cNvPr id="57743" name="Line 164"/>
                  <p:cNvSpPr>
                    <a:spLocks noChangeShapeType="1"/>
                  </p:cNvSpPr>
                  <p:nvPr/>
                </p:nvSpPr>
                <p:spPr bwMode="auto">
                  <a:xfrm>
                    <a:off x="973" y="3904"/>
                    <a:ext cx="226" cy="0"/>
                  </a:xfrm>
                  <a:prstGeom prst="line">
                    <a:avLst/>
                  </a:prstGeom>
                  <a:noFill/>
                  <a:ln w="9525">
                    <a:solidFill>
                      <a:schemeClr val="bg2"/>
                    </a:solidFill>
                    <a:prstDash val="dash"/>
                    <a:round/>
                    <a:headEnd/>
                    <a:tailEnd/>
                  </a:ln>
                </p:spPr>
                <p:txBody>
                  <a:bodyPr/>
                  <a:lstStyle/>
                  <a:p>
                    <a:endParaRPr lang="en-US"/>
                  </a:p>
                </p:txBody>
              </p:sp>
              <p:sp>
                <p:nvSpPr>
                  <p:cNvPr id="57744" name="Line 165"/>
                  <p:cNvSpPr>
                    <a:spLocks noChangeShapeType="1"/>
                  </p:cNvSpPr>
                  <p:nvPr/>
                </p:nvSpPr>
                <p:spPr bwMode="auto">
                  <a:xfrm>
                    <a:off x="1173" y="3971"/>
                    <a:ext cx="225" cy="0"/>
                  </a:xfrm>
                  <a:prstGeom prst="line">
                    <a:avLst/>
                  </a:prstGeom>
                  <a:noFill/>
                  <a:ln w="9525">
                    <a:solidFill>
                      <a:schemeClr val="bg2"/>
                    </a:solidFill>
                    <a:prstDash val="dash"/>
                    <a:round/>
                    <a:headEnd/>
                    <a:tailEnd/>
                  </a:ln>
                </p:spPr>
                <p:txBody>
                  <a:bodyPr/>
                  <a:lstStyle/>
                  <a:p>
                    <a:endParaRPr lang="en-US"/>
                  </a:p>
                </p:txBody>
              </p:sp>
              <p:grpSp>
                <p:nvGrpSpPr>
                  <p:cNvPr id="57745" name="Group 166"/>
                  <p:cNvGrpSpPr>
                    <a:grpSpLocks/>
                  </p:cNvGrpSpPr>
                  <p:nvPr/>
                </p:nvGrpSpPr>
                <p:grpSpPr bwMode="auto">
                  <a:xfrm>
                    <a:off x="2209" y="4010"/>
                    <a:ext cx="346" cy="107"/>
                    <a:chOff x="2448" y="1570"/>
                    <a:chExt cx="590" cy="182"/>
                  </a:xfrm>
                </p:grpSpPr>
                <p:sp>
                  <p:nvSpPr>
                    <p:cNvPr id="57887" name="Freeform 167"/>
                    <p:cNvSpPr>
                      <a:spLocks/>
                    </p:cNvSpPr>
                    <p:nvPr/>
                  </p:nvSpPr>
                  <p:spPr bwMode="auto">
                    <a:xfrm>
                      <a:off x="2448" y="1570"/>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888" name="Freeform 168"/>
                    <p:cNvSpPr>
                      <a:spLocks/>
                    </p:cNvSpPr>
                    <p:nvPr/>
                  </p:nvSpPr>
                  <p:spPr bwMode="auto">
                    <a:xfrm>
                      <a:off x="2448" y="1570"/>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889" name="Rectangle 169"/>
                    <p:cNvSpPr>
                      <a:spLocks noChangeArrowheads="1"/>
                    </p:cNvSpPr>
                    <p:nvPr/>
                  </p:nvSpPr>
                  <p:spPr bwMode="auto">
                    <a:xfrm>
                      <a:off x="2856" y="1706"/>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890" name="Line 170"/>
                    <p:cNvSpPr>
                      <a:spLocks noChangeShapeType="1"/>
                    </p:cNvSpPr>
                    <p:nvPr/>
                  </p:nvSpPr>
                  <p:spPr bwMode="auto">
                    <a:xfrm>
                      <a:off x="2449" y="1570"/>
                      <a:ext cx="409" cy="136"/>
                    </a:xfrm>
                    <a:prstGeom prst="line">
                      <a:avLst/>
                    </a:prstGeom>
                    <a:noFill/>
                    <a:ln w="9525">
                      <a:solidFill>
                        <a:schemeClr val="tx1"/>
                      </a:solidFill>
                      <a:round/>
                      <a:headEnd/>
                      <a:tailEnd/>
                    </a:ln>
                  </p:spPr>
                  <p:txBody>
                    <a:bodyPr/>
                    <a:lstStyle/>
                    <a:p>
                      <a:endParaRPr lang="en-US"/>
                    </a:p>
                  </p:txBody>
                </p:sp>
                <p:sp>
                  <p:nvSpPr>
                    <p:cNvPr id="57891" name="Line 171"/>
                    <p:cNvSpPr>
                      <a:spLocks noChangeShapeType="1"/>
                    </p:cNvSpPr>
                    <p:nvPr/>
                  </p:nvSpPr>
                  <p:spPr bwMode="auto">
                    <a:xfrm flipH="1">
                      <a:off x="2448" y="1570"/>
                      <a:ext cx="181" cy="0"/>
                    </a:xfrm>
                    <a:prstGeom prst="line">
                      <a:avLst/>
                    </a:prstGeom>
                    <a:noFill/>
                    <a:ln w="9525">
                      <a:solidFill>
                        <a:schemeClr val="tx1"/>
                      </a:solidFill>
                      <a:round/>
                      <a:headEnd/>
                      <a:tailEnd/>
                    </a:ln>
                  </p:spPr>
                  <p:txBody>
                    <a:bodyPr/>
                    <a:lstStyle/>
                    <a:p>
                      <a:endParaRPr lang="en-US"/>
                    </a:p>
                  </p:txBody>
                </p:sp>
                <p:sp>
                  <p:nvSpPr>
                    <p:cNvPr id="57892" name="Line 172"/>
                    <p:cNvSpPr>
                      <a:spLocks noChangeShapeType="1"/>
                    </p:cNvSpPr>
                    <p:nvPr/>
                  </p:nvSpPr>
                  <p:spPr bwMode="auto">
                    <a:xfrm flipH="1">
                      <a:off x="2857" y="1706"/>
                      <a:ext cx="181" cy="0"/>
                    </a:xfrm>
                    <a:prstGeom prst="line">
                      <a:avLst/>
                    </a:prstGeom>
                    <a:noFill/>
                    <a:ln w="9525">
                      <a:solidFill>
                        <a:schemeClr val="tx1"/>
                      </a:solidFill>
                      <a:round/>
                      <a:headEnd/>
                      <a:tailEnd/>
                    </a:ln>
                  </p:spPr>
                  <p:txBody>
                    <a:bodyPr/>
                    <a:lstStyle/>
                    <a:p>
                      <a:endParaRPr lang="en-US"/>
                    </a:p>
                  </p:txBody>
                </p:sp>
                <p:sp>
                  <p:nvSpPr>
                    <p:cNvPr id="57893" name="Line 173"/>
                    <p:cNvSpPr>
                      <a:spLocks noChangeShapeType="1"/>
                    </p:cNvSpPr>
                    <p:nvPr/>
                  </p:nvSpPr>
                  <p:spPr bwMode="auto">
                    <a:xfrm flipH="1">
                      <a:off x="2856" y="1751"/>
                      <a:ext cx="181" cy="0"/>
                    </a:xfrm>
                    <a:prstGeom prst="line">
                      <a:avLst/>
                    </a:prstGeom>
                    <a:noFill/>
                    <a:ln w="9525">
                      <a:solidFill>
                        <a:schemeClr val="tx1"/>
                      </a:solidFill>
                      <a:round/>
                      <a:headEnd/>
                      <a:tailEnd/>
                    </a:ln>
                  </p:spPr>
                  <p:txBody>
                    <a:bodyPr/>
                    <a:lstStyle/>
                    <a:p>
                      <a:endParaRPr lang="en-US"/>
                    </a:p>
                  </p:txBody>
                </p:sp>
                <p:sp>
                  <p:nvSpPr>
                    <p:cNvPr id="57894" name="Line 174"/>
                    <p:cNvSpPr>
                      <a:spLocks noChangeShapeType="1"/>
                    </p:cNvSpPr>
                    <p:nvPr/>
                  </p:nvSpPr>
                  <p:spPr bwMode="auto">
                    <a:xfrm>
                      <a:off x="2858" y="1706"/>
                      <a:ext cx="0" cy="45"/>
                    </a:xfrm>
                    <a:prstGeom prst="line">
                      <a:avLst/>
                    </a:prstGeom>
                    <a:noFill/>
                    <a:ln w="9525">
                      <a:solidFill>
                        <a:schemeClr val="tx1"/>
                      </a:solidFill>
                      <a:round/>
                      <a:headEnd/>
                      <a:tailEnd/>
                    </a:ln>
                  </p:spPr>
                  <p:txBody>
                    <a:bodyPr/>
                    <a:lstStyle/>
                    <a:p>
                      <a:endParaRPr lang="en-US"/>
                    </a:p>
                  </p:txBody>
                </p:sp>
                <p:sp>
                  <p:nvSpPr>
                    <p:cNvPr id="57895" name="Line 175"/>
                    <p:cNvSpPr>
                      <a:spLocks noChangeShapeType="1"/>
                    </p:cNvSpPr>
                    <p:nvPr/>
                  </p:nvSpPr>
                  <p:spPr bwMode="auto">
                    <a:xfrm>
                      <a:off x="2449" y="1616"/>
                      <a:ext cx="409" cy="136"/>
                    </a:xfrm>
                    <a:prstGeom prst="line">
                      <a:avLst/>
                    </a:prstGeom>
                    <a:noFill/>
                    <a:ln w="9525">
                      <a:solidFill>
                        <a:schemeClr val="tx1"/>
                      </a:solidFill>
                      <a:round/>
                      <a:headEnd/>
                      <a:tailEnd/>
                    </a:ln>
                  </p:spPr>
                  <p:txBody>
                    <a:bodyPr/>
                    <a:lstStyle/>
                    <a:p>
                      <a:endParaRPr lang="en-US"/>
                    </a:p>
                  </p:txBody>
                </p:sp>
                <p:sp>
                  <p:nvSpPr>
                    <p:cNvPr id="57896" name="Line 176"/>
                    <p:cNvSpPr>
                      <a:spLocks noChangeShapeType="1"/>
                    </p:cNvSpPr>
                    <p:nvPr/>
                  </p:nvSpPr>
                  <p:spPr bwMode="auto">
                    <a:xfrm>
                      <a:off x="2449" y="1570"/>
                      <a:ext cx="0" cy="45"/>
                    </a:xfrm>
                    <a:prstGeom prst="line">
                      <a:avLst/>
                    </a:prstGeom>
                    <a:noFill/>
                    <a:ln w="9525">
                      <a:solidFill>
                        <a:schemeClr val="tx1"/>
                      </a:solidFill>
                      <a:round/>
                      <a:headEnd/>
                      <a:tailEnd/>
                    </a:ln>
                  </p:spPr>
                  <p:txBody>
                    <a:bodyPr/>
                    <a:lstStyle/>
                    <a:p>
                      <a:endParaRPr lang="en-US"/>
                    </a:p>
                  </p:txBody>
                </p:sp>
              </p:grpSp>
              <p:grpSp>
                <p:nvGrpSpPr>
                  <p:cNvPr id="57746" name="Group 177"/>
                  <p:cNvGrpSpPr>
                    <a:grpSpLocks/>
                  </p:cNvGrpSpPr>
                  <p:nvPr/>
                </p:nvGrpSpPr>
                <p:grpSpPr bwMode="auto">
                  <a:xfrm>
                    <a:off x="2023" y="4010"/>
                    <a:ext cx="425" cy="107"/>
                    <a:chOff x="1134" y="1706"/>
                    <a:chExt cx="726" cy="182"/>
                  </a:xfrm>
                </p:grpSpPr>
                <p:sp>
                  <p:nvSpPr>
                    <p:cNvPr id="57884" name="Freeform 178"/>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99CCFF"/>
                    </a:solidFill>
                    <a:ln w="9525">
                      <a:solidFill>
                        <a:schemeClr val="tx1"/>
                      </a:solidFill>
                      <a:round/>
                      <a:headEnd/>
                      <a:tailEnd/>
                    </a:ln>
                  </p:spPr>
                  <p:txBody>
                    <a:bodyPr/>
                    <a:lstStyle/>
                    <a:p>
                      <a:endParaRPr lang="en-US"/>
                    </a:p>
                  </p:txBody>
                </p:sp>
                <p:sp>
                  <p:nvSpPr>
                    <p:cNvPr id="57885" name="Freeform 179"/>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99CCFF"/>
                    </a:solidFill>
                    <a:ln w="9525">
                      <a:solidFill>
                        <a:schemeClr val="tx1"/>
                      </a:solidFill>
                      <a:round/>
                      <a:headEnd/>
                      <a:tailEnd/>
                    </a:ln>
                  </p:spPr>
                  <p:txBody>
                    <a:bodyPr/>
                    <a:lstStyle/>
                    <a:p>
                      <a:endParaRPr lang="en-US"/>
                    </a:p>
                  </p:txBody>
                </p:sp>
                <p:sp>
                  <p:nvSpPr>
                    <p:cNvPr id="57886" name="Rectangle 180"/>
                    <p:cNvSpPr>
                      <a:spLocks noChangeArrowheads="1"/>
                    </p:cNvSpPr>
                    <p:nvPr/>
                  </p:nvSpPr>
                  <p:spPr bwMode="auto">
                    <a:xfrm>
                      <a:off x="1542" y="1842"/>
                      <a:ext cx="317" cy="46"/>
                    </a:xfrm>
                    <a:prstGeom prst="rect">
                      <a:avLst/>
                    </a:prstGeom>
                    <a:solidFill>
                      <a:srgbClr val="99CCFF"/>
                    </a:solidFill>
                    <a:ln w="9525">
                      <a:solidFill>
                        <a:schemeClr val="tx1"/>
                      </a:solidFill>
                      <a:miter lim="800000"/>
                      <a:headEnd/>
                      <a:tailEnd/>
                    </a:ln>
                  </p:spPr>
                  <p:txBody>
                    <a:bodyPr wrap="none" anchor="ctr"/>
                    <a:lstStyle/>
                    <a:p>
                      <a:pPr eaLnBrk="0" hangingPunct="0"/>
                      <a:endParaRPr lang="en-US"/>
                    </a:p>
                  </p:txBody>
                </p:sp>
              </p:grpSp>
              <p:grpSp>
                <p:nvGrpSpPr>
                  <p:cNvPr id="57747" name="Group 181"/>
                  <p:cNvGrpSpPr>
                    <a:grpSpLocks/>
                  </p:cNvGrpSpPr>
                  <p:nvPr/>
                </p:nvGrpSpPr>
                <p:grpSpPr bwMode="auto">
                  <a:xfrm>
                    <a:off x="1837" y="4010"/>
                    <a:ext cx="425" cy="107"/>
                    <a:chOff x="1134" y="1706"/>
                    <a:chExt cx="726" cy="182"/>
                  </a:xfrm>
                </p:grpSpPr>
                <p:sp>
                  <p:nvSpPr>
                    <p:cNvPr id="57881" name="Freeform 182"/>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99CCFF"/>
                    </a:solidFill>
                    <a:ln w="9525">
                      <a:solidFill>
                        <a:schemeClr val="tx1"/>
                      </a:solidFill>
                      <a:round/>
                      <a:headEnd/>
                      <a:tailEnd/>
                    </a:ln>
                  </p:spPr>
                  <p:txBody>
                    <a:bodyPr/>
                    <a:lstStyle/>
                    <a:p>
                      <a:endParaRPr lang="en-US"/>
                    </a:p>
                  </p:txBody>
                </p:sp>
                <p:sp>
                  <p:nvSpPr>
                    <p:cNvPr id="57882" name="Freeform 183"/>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99CCFF"/>
                    </a:solidFill>
                    <a:ln w="9525">
                      <a:solidFill>
                        <a:schemeClr val="tx1"/>
                      </a:solidFill>
                      <a:round/>
                      <a:headEnd/>
                      <a:tailEnd/>
                    </a:ln>
                  </p:spPr>
                  <p:txBody>
                    <a:bodyPr/>
                    <a:lstStyle/>
                    <a:p>
                      <a:endParaRPr lang="en-US"/>
                    </a:p>
                  </p:txBody>
                </p:sp>
                <p:sp>
                  <p:nvSpPr>
                    <p:cNvPr id="57883" name="Rectangle 184"/>
                    <p:cNvSpPr>
                      <a:spLocks noChangeArrowheads="1"/>
                    </p:cNvSpPr>
                    <p:nvPr/>
                  </p:nvSpPr>
                  <p:spPr bwMode="auto">
                    <a:xfrm>
                      <a:off x="1542" y="1842"/>
                      <a:ext cx="317" cy="46"/>
                    </a:xfrm>
                    <a:prstGeom prst="rect">
                      <a:avLst/>
                    </a:prstGeom>
                    <a:solidFill>
                      <a:srgbClr val="99CCFF"/>
                    </a:solidFill>
                    <a:ln w="9525">
                      <a:solidFill>
                        <a:schemeClr val="tx1"/>
                      </a:solidFill>
                      <a:miter lim="800000"/>
                      <a:headEnd/>
                      <a:tailEnd/>
                    </a:ln>
                  </p:spPr>
                  <p:txBody>
                    <a:bodyPr wrap="none" anchor="ctr"/>
                    <a:lstStyle/>
                    <a:p>
                      <a:pPr eaLnBrk="0" hangingPunct="0"/>
                      <a:endParaRPr lang="en-US"/>
                    </a:p>
                  </p:txBody>
                </p:sp>
              </p:grpSp>
              <p:grpSp>
                <p:nvGrpSpPr>
                  <p:cNvPr id="57748" name="Group 185"/>
                  <p:cNvGrpSpPr>
                    <a:grpSpLocks/>
                  </p:cNvGrpSpPr>
                  <p:nvPr/>
                </p:nvGrpSpPr>
                <p:grpSpPr bwMode="auto">
                  <a:xfrm>
                    <a:off x="1651" y="4010"/>
                    <a:ext cx="425" cy="107"/>
                    <a:chOff x="1134" y="1706"/>
                    <a:chExt cx="726" cy="182"/>
                  </a:xfrm>
                </p:grpSpPr>
                <p:sp>
                  <p:nvSpPr>
                    <p:cNvPr id="57878" name="Freeform 186"/>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DAD3C5"/>
                    </a:solidFill>
                    <a:ln w="9525">
                      <a:solidFill>
                        <a:schemeClr val="tx1"/>
                      </a:solidFill>
                      <a:round/>
                      <a:headEnd/>
                      <a:tailEnd/>
                    </a:ln>
                  </p:spPr>
                  <p:txBody>
                    <a:bodyPr/>
                    <a:lstStyle/>
                    <a:p>
                      <a:endParaRPr lang="en-US"/>
                    </a:p>
                  </p:txBody>
                </p:sp>
                <p:sp>
                  <p:nvSpPr>
                    <p:cNvPr id="57879" name="Freeform 187"/>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solidFill>
                        <a:schemeClr val="tx1"/>
                      </a:solidFill>
                      <a:round/>
                      <a:headEnd/>
                      <a:tailEnd/>
                    </a:ln>
                  </p:spPr>
                  <p:txBody>
                    <a:bodyPr/>
                    <a:lstStyle/>
                    <a:p>
                      <a:endParaRPr lang="en-US"/>
                    </a:p>
                  </p:txBody>
                </p:sp>
                <p:sp>
                  <p:nvSpPr>
                    <p:cNvPr id="57880" name="Rectangle 188"/>
                    <p:cNvSpPr>
                      <a:spLocks noChangeArrowheads="1"/>
                    </p:cNvSpPr>
                    <p:nvPr/>
                  </p:nvSpPr>
                  <p:spPr bwMode="auto">
                    <a:xfrm>
                      <a:off x="1542" y="1842"/>
                      <a:ext cx="317" cy="46"/>
                    </a:xfrm>
                    <a:prstGeom prst="rect">
                      <a:avLst/>
                    </a:prstGeom>
                    <a:solidFill>
                      <a:srgbClr val="DAD3C5"/>
                    </a:solidFill>
                    <a:ln w="9525">
                      <a:solidFill>
                        <a:schemeClr val="tx1"/>
                      </a:solidFill>
                      <a:miter lim="800000"/>
                      <a:headEnd/>
                      <a:tailEnd/>
                    </a:ln>
                  </p:spPr>
                  <p:txBody>
                    <a:bodyPr wrap="none" anchor="ctr"/>
                    <a:lstStyle/>
                    <a:p>
                      <a:pPr eaLnBrk="0" hangingPunct="0"/>
                      <a:endParaRPr lang="en-US"/>
                    </a:p>
                  </p:txBody>
                </p:sp>
              </p:grpSp>
              <p:grpSp>
                <p:nvGrpSpPr>
                  <p:cNvPr id="57749" name="Group 189"/>
                  <p:cNvGrpSpPr>
                    <a:grpSpLocks/>
                  </p:cNvGrpSpPr>
                  <p:nvPr/>
                </p:nvGrpSpPr>
                <p:grpSpPr bwMode="auto">
                  <a:xfrm>
                    <a:off x="1173" y="4010"/>
                    <a:ext cx="346" cy="106"/>
                    <a:chOff x="2448" y="1570"/>
                    <a:chExt cx="590" cy="182"/>
                  </a:xfrm>
                </p:grpSpPr>
                <p:sp>
                  <p:nvSpPr>
                    <p:cNvPr id="57868" name="Freeform 190"/>
                    <p:cNvSpPr>
                      <a:spLocks/>
                    </p:cNvSpPr>
                    <p:nvPr/>
                  </p:nvSpPr>
                  <p:spPr bwMode="auto">
                    <a:xfrm>
                      <a:off x="2448" y="1570"/>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869" name="Freeform 191"/>
                    <p:cNvSpPr>
                      <a:spLocks/>
                    </p:cNvSpPr>
                    <p:nvPr/>
                  </p:nvSpPr>
                  <p:spPr bwMode="auto">
                    <a:xfrm>
                      <a:off x="2448" y="1570"/>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870" name="Rectangle 192"/>
                    <p:cNvSpPr>
                      <a:spLocks noChangeArrowheads="1"/>
                    </p:cNvSpPr>
                    <p:nvPr/>
                  </p:nvSpPr>
                  <p:spPr bwMode="auto">
                    <a:xfrm>
                      <a:off x="2856" y="1706"/>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871" name="Line 193"/>
                    <p:cNvSpPr>
                      <a:spLocks noChangeShapeType="1"/>
                    </p:cNvSpPr>
                    <p:nvPr/>
                  </p:nvSpPr>
                  <p:spPr bwMode="auto">
                    <a:xfrm>
                      <a:off x="2449" y="1570"/>
                      <a:ext cx="409" cy="136"/>
                    </a:xfrm>
                    <a:prstGeom prst="line">
                      <a:avLst/>
                    </a:prstGeom>
                    <a:noFill/>
                    <a:ln w="9525">
                      <a:solidFill>
                        <a:schemeClr val="tx1"/>
                      </a:solidFill>
                      <a:round/>
                      <a:headEnd/>
                      <a:tailEnd/>
                    </a:ln>
                  </p:spPr>
                  <p:txBody>
                    <a:bodyPr/>
                    <a:lstStyle/>
                    <a:p>
                      <a:endParaRPr lang="en-US"/>
                    </a:p>
                  </p:txBody>
                </p:sp>
                <p:sp>
                  <p:nvSpPr>
                    <p:cNvPr id="57872" name="Line 194"/>
                    <p:cNvSpPr>
                      <a:spLocks noChangeShapeType="1"/>
                    </p:cNvSpPr>
                    <p:nvPr/>
                  </p:nvSpPr>
                  <p:spPr bwMode="auto">
                    <a:xfrm flipH="1">
                      <a:off x="2448" y="1570"/>
                      <a:ext cx="181" cy="0"/>
                    </a:xfrm>
                    <a:prstGeom prst="line">
                      <a:avLst/>
                    </a:prstGeom>
                    <a:noFill/>
                    <a:ln w="9525">
                      <a:solidFill>
                        <a:schemeClr val="tx1"/>
                      </a:solidFill>
                      <a:round/>
                      <a:headEnd/>
                      <a:tailEnd/>
                    </a:ln>
                  </p:spPr>
                  <p:txBody>
                    <a:bodyPr/>
                    <a:lstStyle/>
                    <a:p>
                      <a:endParaRPr lang="en-US"/>
                    </a:p>
                  </p:txBody>
                </p:sp>
                <p:sp>
                  <p:nvSpPr>
                    <p:cNvPr id="57873" name="Line 195"/>
                    <p:cNvSpPr>
                      <a:spLocks noChangeShapeType="1"/>
                    </p:cNvSpPr>
                    <p:nvPr/>
                  </p:nvSpPr>
                  <p:spPr bwMode="auto">
                    <a:xfrm flipH="1">
                      <a:off x="2857" y="1706"/>
                      <a:ext cx="181" cy="0"/>
                    </a:xfrm>
                    <a:prstGeom prst="line">
                      <a:avLst/>
                    </a:prstGeom>
                    <a:noFill/>
                    <a:ln w="9525">
                      <a:solidFill>
                        <a:schemeClr val="tx1"/>
                      </a:solidFill>
                      <a:round/>
                      <a:headEnd/>
                      <a:tailEnd/>
                    </a:ln>
                  </p:spPr>
                  <p:txBody>
                    <a:bodyPr/>
                    <a:lstStyle/>
                    <a:p>
                      <a:endParaRPr lang="en-US"/>
                    </a:p>
                  </p:txBody>
                </p:sp>
                <p:sp>
                  <p:nvSpPr>
                    <p:cNvPr id="57874" name="Line 196"/>
                    <p:cNvSpPr>
                      <a:spLocks noChangeShapeType="1"/>
                    </p:cNvSpPr>
                    <p:nvPr/>
                  </p:nvSpPr>
                  <p:spPr bwMode="auto">
                    <a:xfrm flipH="1">
                      <a:off x="2856" y="1751"/>
                      <a:ext cx="181" cy="0"/>
                    </a:xfrm>
                    <a:prstGeom prst="line">
                      <a:avLst/>
                    </a:prstGeom>
                    <a:noFill/>
                    <a:ln w="9525">
                      <a:solidFill>
                        <a:schemeClr val="tx1"/>
                      </a:solidFill>
                      <a:round/>
                      <a:headEnd/>
                      <a:tailEnd/>
                    </a:ln>
                  </p:spPr>
                  <p:txBody>
                    <a:bodyPr/>
                    <a:lstStyle/>
                    <a:p>
                      <a:endParaRPr lang="en-US"/>
                    </a:p>
                  </p:txBody>
                </p:sp>
                <p:sp>
                  <p:nvSpPr>
                    <p:cNvPr id="57875" name="Line 197"/>
                    <p:cNvSpPr>
                      <a:spLocks noChangeShapeType="1"/>
                    </p:cNvSpPr>
                    <p:nvPr/>
                  </p:nvSpPr>
                  <p:spPr bwMode="auto">
                    <a:xfrm>
                      <a:off x="2858" y="1706"/>
                      <a:ext cx="0" cy="45"/>
                    </a:xfrm>
                    <a:prstGeom prst="line">
                      <a:avLst/>
                    </a:prstGeom>
                    <a:noFill/>
                    <a:ln w="9525">
                      <a:solidFill>
                        <a:schemeClr val="tx1"/>
                      </a:solidFill>
                      <a:round/>
                      <a:headEnd/>
                      <a:tailEnd/>
                    </a:ln>
                  </p:spPr>
                  <p:txBody>
                    <a:bodyPr/>
                    <a:lstStyle/>
                    <a:p>
                      <a:endParaRPr lang="en-US"/>
                    </a:p>
                  </p:txBody>
                </p:sp>
                <p:sp>
                  <p:nvSpPr>
                    <p:cNvPr id="57876" name="Line 198"/>
                    <p:cNvSpPr>
                      <a:spLocks noChangeShapeType="1"/>
                    </p:cNvSpPr>
                    <p:nvPr/>
                  </p:nvSpPr>
                  <p:spPr bwMode="auto">
                    <a:xfrm>
                      <a:off x="2449" y="1616"/>
                      <a:ext cx="409" cy="136"/>
                    </a:xfrm>
                    <a:prstGeom prst="line">
                      <a:avLst/>
                    </a:prstGeom>
                    <a:noFill/>
                    <a:ln w="9525">
                      <a:solidFill>
                        <a:schemeClr val="tx1"/>
                      </a:solidFill>
                      <a:round/>
                      <a:headEnd/>
                      <a:tailEnd/>
                    </a:ln>
                  </p:spPr>
                  <p:txBody>
                    <a:bodyPr/>
                    <a:lstStyle/>
                    <a:p>
                      <a:endParaRPr lang="en-US"/>
                    </a:p>
                  </p:txBody>
                </p:sp>
                <p:sp>
                  <p:nvSpPr>
                    <p:cNvPr id="57877" name="Line 199"/>
                    <p:cNvSpPr>
                      <a:spLocks noChangeShapeType="1"/>
                    </p:cNvSpPr>
                    <p:nvPr/>
                  </p:nvSpPr>
                  <p:spPr bwMode="auto">
                    <a:xfrm>
                      <a:off x="2449" y="1570"/>
                      <a:ext cx="0" cy="45"/>
                    </a:xfrm>
                    <a:prstGeom prst="line">
                      <a:avLst/>
                    </a:prstGeom>
                    <a:noFill/>
                    <a:ln w="9525">
                      <a:solidFill>
                        <a:schemeClr val="tx1"/>
                      </a:solidFill>
                      <a:round/>
                      <a:headEnd/>
                      <a:tailEnd/>
                    </a:ln>
                  </p:spPr>
                  <p:txBody>
                    <a:bodyPr/>
                    <a:lstStyle/>
                    <a:p>
                      <a:endParaRPr lang="en-US"/>
                    </a:p>
                  </p:txBody>
                </p:sp>
              </p:grpSp>
              <p:grpSp>
                <p:nvGrpSpPr>
                  <p:cNvPr id="57750" name="Group 200"/>
                  <p:cNvGrpSpPr>
                    <a:grpSpLocks/>
                  </p:cNvGrpSpPr>
                  <p:nvPr/>
                </p:nvGrpSpPr>
                <p:grpSpPr bwMode="auto">
                  <a:xfrm>
                    <a:off x="986" y="4010"/>
                    <a:ext cx="426" cy="107"/>
                    <a:chOff x="1134" y="1706"/>
                    <a:chExt cx="726" cy="182"/>
                  </a:xfrm>
                </p:grpSpPr>
                <p:sp>
                  <p:nvSpPr>
                    <p:cNvPr id="57865" name="Freeform 201"/>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99CCFF"/>
                    </a:solidFill>
                    <a:ln w="9525">
                      <a:solidFill>
                        <a:schemeClr val="tx1"/>
                      </a:solidFill>
                      <a:round/>
                      <a:headEnd/>
                      <a:tailEnd/>
                    </a:ln>
                  </p:spPr>
                  <p:txBody>
                    <a:bodyPr/>
                    <a:lstStyle/>
                    <a:p>
                      <a:endParaRPr lang="en-US"/>
                    </a:p>
                  </p:txBody>
                </p:sp>
                <p:sp>
                  <p:nvSpPr>
                    <p:cNvPr id="57866" name="Freeform 202"/>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99CCFF"/>
                    </a:solidFill>
                    <a:ln w="9525">
                      <a:solidFill>
                        <a:schemeClr val="tx1"/>
                      </a:solidFill>
                      <a:round/>
                      <a:headEnd/>
                      <a:tailEnd/>
                    </a:ln>
                  </p:spPr>
                  <p:txBody>
                    <a:bodyPr/>
                    <a:lstStyle/>
                    <a:p>
                      <a:endParaRPr lang="en-US"/>
                    </a:p>
                  </p:txBody>
                </p:sp>
                <p:sp>
                  <p:nvSpPr>
                    <p:cNvPr id="57867" name="Rectangle 203"/>
                    <p:cNvSpPr>
                      <a:spLocks noChangeArrowheads="1"/>
                    </p:cNvSpPr>
                    <p:nvPr/>
                  </p:nvSpPr>
                  <p:spPr bwMode="auto">
                    <a:xfrm>
                      <a:off x="1542" y="1842"/>
                      <a:ext cx="317" cy="46"/>
                    </a:xfrm>
                    <a:prstGeom prst="rect">
                      <a:avLst/>
                    </a:prstGeom>
                    <a:solidFill>
                      <a:srgbClr val="99CCFF"/>
                    </a:solidFill>
                    <a:ln w="9525">
                      <a:solidFill>
                        <a:schemeClr val="tx1"/>
                      </a:solidFill>
                      <a:miter lim="800000"/>
                      <a:headEnd/>
                      <a:tailEnd/>
                    </a:ln>
                  </p:spPr>
                  <p:txBody>
                    <a:bodyPr wrap="none" anchor="ctr"/>
                    <a:lstStyle/>
                    <a:p>
                      <a:pPr eaLnBrk="0" hangingPunct="0"/>
                      <a:endParaRPr lang="en-US"/>
                    </a:p>
                  </p:txBody>
                </p:sp>
              </p:grpSp>
              <p:grpSp>
                <p:nvGrpSpPr>
                  <p:cNvPr id="57751" name="Group 204"/>
                  <p:cNvGrpSpPr>
                    <a:grpSpLocks/>
                  </p:cNvGrpSpPr>
                  <p:nvPr/>
                </p:nvGrpSpPr>
                <p:grpSpPr bwMode="auto">
                  <a:xfrm>
                    <a:off x="880" y="4010"/>
                    <a:ext cx="346" cy="107"/>
                    <a:chOff x="1269" y="1026"/>
                    <a:chExt cx="590" cy="182"/>
                  </a:xfrm>
                </p:grpSpPr>
                <p:sp>
                  <p:nvSpPr>
                    <p:cNvPr id="57857" name="Freeform 205"/>
                    <p:cNvSpPr>
                      <a:spLocks/>
                    </p:cNvSpPr>
                    <p:nvPr/>
                  </p:nvSpPr>
                  <p:spPr bwMode="auto">
                    <a:xfrm>
                      <a:off x="1269" y="102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858" name="Freeform 206"/>
                    <p:cNvSpPr>
                      <a:spLocks/>
                    </p:cNvSpPr>
                    <p:nvPr/>
                  </p:nvSpPr>
                  <p:spPr bwMode="auto">
                    <a:xfrm>
                      <a:off x="1269" y="1026"/>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859" name="Rectangle 207"/>
                    <p:cNvSpPr>
                      <a:spLocks noChangeArrowheads="1"/>
                    </p:cNvSpPr>
                    <p:nvPr/>
                  </p:nvSpPr>
                  <p:spPr bwMode="auto">
                    <a:xfrm>
                      <a:off x="1677" y="1162"/>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860" name="Line 208"/>
                    <p:cNvSpPr>
                      <a:spLocks noChangeShapeType="1"/>
                    </p:cNvSpPr>
                    <p:nvPr/>
                  </p:nvSpPr>
                  <p:spPr bwMode="auto">
                    <a:xfrm>
                      <a:off x="1450" y="1026"/>
                      <a:ext cx="409" cy="136"/>
                    </a:xfrm>
                    <a:prstGeom prst="line">
                      <a:avLst/>
                    </a:prstGeom>
                    <a:noFill/>
                    <a:ln w="9525">
                      <a:solidFill>
                        <a:schemeClr val="tx1"/>
                      </a:solidFill>
                      <a:round/>
                      <a:headEnd/>
                      <a:tailEnd/>
                    </a:ln>
                  </p:spPr>
                  <p:txBody>
                    <a:bodyPr/>
                    <a:lstStyle/>
                    <a:p>
                      <a:endParaRPr lang="en-US"/>
                    </a:p>
                  </p:txBody>
                </p:sp>
                <p:sp>
                  <p:nvSpPr>
                    <p:cNvPr id="57861" name="Line 209"/>
                    <p:cNvSpPr>
                      <a:spLocks noChangeShapeType="1"/>
                    </p:cNvSpPr>
                    <p:nvPr/>
                  </p:nvSpPr>
                  <p:spPr bwMode="auto">
                    <a:xfrm flipH="1">
                      <a:off x="1269" y="1026"/>
                      <a:ext cx="181" cy="0"/>
                    </a:xfrm>
                    <a:prstGeom prst="line">
                      <a:avLst/>
                    </a:prstGeom>
                    <a:noFill/>
                    <a:ln w="9525">
                      <a:solidFill>
                        <a:schemeClr val="tx1"/>
                      </a:solidFill>
                      <a:round/>
                      <a:headEnd/>
                      <a:tailEnd/>
                    </a:ln>
                  </p:spPr>
                  <p:txBody>
                    <a:bodyPr/>
                    <a:lstStyle/>
                    <a:p>
                      <a:endParaRPr lang="en-US"/>
                    </a:p>
                  </p:txBody>
                </p:sp>
                <p:sp>
                  <p:nvSpPr>
                    <p:cNvPr id="57862" name="Line 210"/>
                    <p:cNvSpPr>
                      <a:spLocks noChangeShapeType="1"/>
                    </p:cNvSpPr>
                    <p:nvPr/>
                  </p:nvSpPr>
                  <p:spPr bwMode="auto">
                    <a:xfrm flipH="1">
                      <a:off x="1678" y="1162"/>
                      <a:ext cx="181" cy="0"/>
                    </a:xfrm>
                    <a:prstGeom prst="line">
                      <a:avLst/>
                    </a:prstGeom>
                    <a:noFill/>
                    <a:ln w="9525">
                      <a:solidFill>
                        <a:schemeClr val="tx1"/>
                      </a:solidFill>
                      <a:round/>
                      <a:headEnd/>
                      <a:tailEnd/>
                    </a:ln>
                  </p:spPr>
                  <p:txBody>
                    <a:bodyPr/>
                    <a:lstStyle/>
                    <a:p>
                      <a:endParaRPr lang="en-US"/>
                    </a:p>
                  </p:txBody>
                </p:sp>
                <p:sp>
                  <p:nvSpPr>
                    <p:cNvPr id="57863" name="Line 211"/>
                    <p:cNvSpPr>
                      <a:spLocks noChangeShapeType="1"/>
                    </p:cNvSpPr>
                    <p:nvPr/>
                  </p:nvSpPr>
                  <p:spPr bwMode="auto">
                    <a:xfrm flipH="1">
                      <a:off x="1677" y="1207"/>
                      <a:ext cx="181" cy="0"/>
                    </a:xfrm>
                    <a:prstGeom prst="line">
                      <a:avLst/>
                    </a:prstGeom>
                    <a:noFill/>
                    <a:ln w="9525">
                      <a:solidFill>
                        <a:schemeClr val="tx1"/>
                      </a:solidFill>
                      <a:round/>
                      <a:headEnd/>
                      <a:tailEnd/>
                    </a:ln>
                  </p:spPr>
                  <p:txBody>
                    <a:bodyPr/>
                    <a:lstStyle/>
                    <a:p>
                      <a:endParaRPr lang="en-US"/>
                    </a:p>
                  </p:txBody>
                </p:sp>
                <p:sp>
                  <p:nvSpPr>
                    <p:cNvPr id="57864" name="Line 212"/>
                    <p:cNvSpPr>
                      <a:spLocks noChangeShapeType="1"/>
                    </p:cNvSpPr>
                    <p:nvPr/>
                  </p:nvSpPr>
                  <p:spPr bwMode="auto">
                    <a:xfrm>
                      <a:off x="1859" y="1162"/>
                      <a:ext cx="0" cy="45"/>
                    </a:xfrm>
                    <a:prstGeom prst="line">
                      <a:avLst/>
                    </a:prstGeom>
                    <a:noFill/>
                    <a:ln w="9525">
                      <a:solidFill>
                        <a:schemeClr val="tx1"/>
                      </a:solidFill>
                      <a:round/>
                      <a:headEnd/>
                      <a:tailEnd/>
                    </a:ln>
                  </p:spPr>
                  <p:txBody>
                    <a:bodyPr/>
                    <a:lstStyle/>
                    <a:p>
                      <a:endParaRPr lang="en-US"/>
                    </a:p>
                  </p:txBody>
                </p:sp>
              </p:grpSp>
              <p:grpSp>
                <p:nvGrpSpPr>
                  <p:cNvPr id="57752" name="Group 213"/>
                  <p:cNvGrpSpPr>
                    <a:grpSpLocks/>
                  </p:cNvGrpSpPr>
                  <p:nvPr/>
                </p:nvGrpSpPr>
                <p:grpSpPr bwMode="auto">
                  <a:xfrm>
                    <a:off x="1545" y="4010"/>
                    <a:ext cx="346" cy="107"/>
                    <a:chOff x="1269" y="1026"/>
                    <a:chExt cx="590" cy="182"/>
                  </a:xfrm>
                </p:grpSpPr>
                <p:sp>
                  <p:nvSpPr>
                    <p:cNvPr id="57849" name="Freeform 214"/>
                    <p:cNvSpPr>
                      <a:spLocks/>
                    </p:cNvSpPr>
                    <p:nvPr/>
                  </p:nvSpPr>
                  <p:spPr bwMode="auto">
                    <a:xfrm>
                      <a:off x="1269" y="102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850" name="Freeform 215"/>
                    <p:cNvSpPr>
                      <a:spLocks/>
                    </p:cNvSpPr>
                    <p:nvPr/>
                  </p:nvSpPr>
                  <p:spPr bwMode="auto">
                    <a:xfrm>
                      <a:off x="1269" y="1026"/>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851" name="Rectangle 216"/>
                    <p:cNvSpPr>
                      <a:spLocks noChangeArrowheads="1"/>
                    </p:cNvSpPr>
                    <p:nvPr/>
                  </p:nvSpPr>
                  <p:spPr bwMode="auto">
                    <a:xfrm>
                      <a:off x="1677" y="1162"/>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852" name="Line 217"/>
                    <p:cNvSpPr>
                      <a:spLocks noChangeShapeType="1"/>
                    </p:cNvSpPr>
                    <p:nvPr/>
                  </p:nvSpPr>
                  <p:spPr bwMode="auto">
                    <a:xfrm>
                      <a:off x="1450" y="1026"/>
                      <a:ext cx="409" cy="136"/>
                    </a:xfrm>
                    <a:prstGeom prst="line">
                      <a:avLst/>
                    </a:prstGeom>
                    <a:noFill/>
                    <a:ln w="9525">
                      <a:solidFill>
                        <a:schemeClr val="tx1"/>
                      </a:solidFill>
                      <a:round/>
                      <a:headEnd/>
                      <a:tailEnd/>
                    </a:ln>
                  </p:spPr>
                  <p:txBody>
                    <a:bodyPr/>
                    <a:lstStyle/>
                    <a:p>
                      <a:endParaRPr lang="en-US"/>
                    </a:p>
                  </p:txBody>
                </p:sp>
                <p:sp>
                  <p:nvSpPr>
                    <p:cNvPr id="57853" name="Line 218"/>
                    <p:cNvSpPr>
                      <a:spLocks noChangeShapeType="1"/>
                    </p:cNvSpPr>
                    <p:nvPr/>
                  </p:nvSpPr>
                  <p:spPr bwMode="auto">
                    <a:xfrm flipH="1">
                      <a:off x="1269" y="1026"/>
                      <a:ext cx="181" cy="0"/>
                    </a:xfrm>
                    <a:prstGeom prst="line">
                      <a:avLst/>
                    </a:prstGeom>
                    <a:noFill/>
                    <a:ln w="9525">
                      <a:solidFill>
                        <a:schemeClr val="tx1"/>
                      </a:solidFill>
                      <a:round/>
                      <a:headEnd/>
                      <a:tailEnd/>
                    </a:ln>
                  </p:spPr>
                  <p:txBody>
                    <a:bodyPr/>
                    <a:lstStyle/>
                    <a:p>
                      <a:endParaRPr lang="en-US"/>
                    </a:p>
                  </p:txBody>
                </p:sp>
                <p:sp>
                  <p:nvSpPr>
                    <p:cNvPr id="57854" name="Line 219"/>
                    <p:cNvSpPr>
                      <a:spLocks noChangeShapeType="1"/>
                    </p:cNvSpPr>
                    <p:nvPr/>
                  </p:nvSpPr>
                  <p:spPr bwMode="auto">
                    <a:xfrm flipH="1">
                      <a:off x="1678" y="1162"/>
                      <a:ext cx="181" cy="0"/>
                    </a:xfrm>
                    <a:prstGeom prst="line">
                      <a:avLst/>
                    </a:prstGeom>
                    <a:noFill/>
                    <a:ln w="9525">
                      <a:solidFill>
                        <a:schemeClr val="tx1"/>
                      </a:solidFill>
                      <a:round/>
                      <a:headEnd/>
                      <a:tailEnd/>
                    </a:ln>
                  </p:spPr>
                  <p:txBody>
                    <a:bodyPr/>
                    <a:lstStyle/>
                    <a:p>
                      <a:endParaRPr lang="en-US"/>
                    </a:p>
                  </p:txBody>
                </p:sp>
                <p:sp>
                  <p:nvSpPr>
                    <p:cNvPr id="57855" name="Line 220"/>
                    <p:cNvSpPr>
                      <a:spLocks noChangeShapeType="1"/>
                    </p:cNvSpPr>
                    <p:nvPr/>
                  </p:nvSpPr>
                  <p:spPr bwMode="auto">
                    <a:xfrm flipH="1">
                      <a:off x="1677" y="1207"/>
                      <a:ext cx="181" cy="0"/>
                    </a:xfrm>
                    <a:prstGeom prst="line">
                      <a:avLst/>
                    </a:prstGeom>
                    <a:noFill/>
                    <a:ln w="9525">
                      <a:solidFill>
                        <a:schemeClr val="tx1"/>
                      </a:solidFill>
                      <a:round/>
                      <a:headEnd/>
                      <a:tailEnd/>
                    </a:ln>
                  </p:spPr>
                  <p:txBody>
                    <a:bodyPr/>
                    <a:lstStyle/>
                    <a:p>
                      <a:endParaRPr lang="en-US"/>
                    </a:p>
                  </p:txBody>
                </p:sp>
                <p:sp>
                  <p:nvSpPr>
                    <p:cNvPr id="57856" name="Line 221"/>
                    <p:cNvSpPr>
                      <a:spLocks noChangeShapeType="1"/>
                    </p:cNvSpPr>
                    <p:nvPr/>
                  </p:nvSpPr>
                  <p:spPr bwMode="auto">
                    <a:xfrm>
                      <a:off x="1859" y="1162"/>
                      <a:ext cx="0" cy="45"/>
                    </a:xfrm>
                    <a:prstGeom prst="line">
                      <a:avLst/>
                    </a:prstGeom>
                    <a:noFill/>
                    <a:ln w="9525">
                      <a:solidFill>
                        <a:schemeClr val="tx1"/>
                      </a:solidFill>
                      <a:round/>
                      <a:headEnd/>
                      <a:tailEnd/>
                    </a:ln>
                  </p:spPr>
                  <p:txBody>
                    <a:bodyPr/>
                    <a:lstStyle/>
                    <a:p>
                      <a:endParaRPr lang="en-US"/>
                    </a:p>
                  </p:txBody>
                </p:sp>
              </p:grpSp>
              <p:grpSp>
                <p:nvGrpSpPr>
                  <p:cNvPr id="57753" name="Group 222"/>
                  <p:cNvGrpSpPr>
                    <a:grpSpLocks/>
                  </p:cNvGrpSpPr>
                  <p:nvPr/>
                </p:nvGrpSpPr>
                <p:grpSpPr bwMode="auto">
                  <a:xfrm>
                    <a:off x="2448" y="4090"/>
                    <a:ext cx="226" cy="66"/>
                    <a:chOff x="839" y="2409"/>
                    <a:chExt cx="386" cy="114"/>
                  </a:xfrm>
                </p:grpSpPr>
                <p:sp>
                  <p:nvSpPr>
                    <p:cNvPr id="57838" name="Rectangle 223"/>
                    <p:cNvSpPr>
                      <a:spLocks noChangeArrowheads="1"/>
                    </p:cNvSpPr>
                    <p:nvPr/>
                  </p:nvSpPr>
                  <p:spPr bwMode="auto">
                    <a:xfrm>
                      <a:off x="1043" y="247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839" name="Freeform 224"/>
                    <p:cNvSpPr>
                      <a:spLocks/>
                    </p:cNvSpPr>
                    <p:nvPr/>
                  </p:nvSpPr>
                  <p:spPr bwMode="auto">
                    <a:xfrm>
                      <a:off x="839" y="241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840" name="Line 225"/>
                    <p:cNvSpPr>
                      <a:spLocks noChangeShapeType="1"/>
                    </p:cNvSpPr>
                    <p:nvPr/>
                  </p:nvSpPr>
                  <p:spPr bwMode="auto">
                    <a:xfrm>
                      <a:off x="839" y="2455"/>
                      <a:ext cx="204" cy="68"/>
                    </a:xfrm>
                    <a:prstGeom prst="line">
                      <a:avLst/>
                    </a:prstGeom>
                    <a:noFill/>
                    <a:ln w="9525">
                      <a:noFill/>
                      <a:round/>
                      <a:headEnd/>
                      <a:tailEnd/>
                    </a:ln>
                  </p:spPr>
                  <p:txBody>
                    <a:bodyPr/>
                    <a:lstStyle/>
                    <a:p>
                      <a:endParaRPr lang="en-US"/>
                    </a:p>
                  </p:txBody>
                </p:sp>
                <p:sp>
                  <p:nvSpPr>
                    <p:cNvPr id="57841" name="Line 226"/>
                    <p:cNvSpPr>
                      <a:spLocks noChangeShapeType="1"/>
                    </p:cNvSpPr>
                    <p:nvPr/>
                  </p:nvSpPr>
                  <p:spPr bwMode="auto">
                    <a:xfrm>
                      <a:off x="839" y="2410"/>
                      <a:ext cx="204" cy="68"/>
                    </a:xfrm>
                    <a:prstGeom prst="line">
                      <a:avLst/>
                    </a:prstGeom>
                    <a:noFill/>
                    <a:ln w="9525">
                      <a:noFill/>
                      <a:round/>
                      <a:headEnd/>
                      <a:tailEnd/>
                    </a:ln>
                  </p:spPr>
                  <p:txBody>
                    <a:bodyPr/>
                    <a:lstStyle/>
                    <a:p>
                      <a:endParaRPr lang="en-US"/>
                    </a:p>
                  </p:txBody>
                </p:sp>
                <p:sp>
                  <p:nvSpPr>
                    <p:cNvPr id="57842" name="Line 227"/>
                    <p:cNvSpPr>
                      <a:spLocks noChangeShapeType="1"/>
                    </p:cNvSpPr>
                    <p:nvPr/>
                  </p:nvSpPr>
                  <p:spPr bwMode="auto">
                    <a:xfrm>
                      <a:off x="1021" y="2410"/>
                      <a:ext cx="204" cy="68"/>
                    </a:xfrm>
                    <a:prstGeom prst="line">
                      <a:avLst/>
                    </a:prstGeom>
                    <a:noFill/>
                    <a:ln w="9525">
                      <a:noFill/>
                      <a:round/>
                      <a:headEnd/>
                      <a:tailEnd/>
                    </a:ln>
                  </p:spPr>
                  <p:txBody>
                    <a:bodyPr/>
                    <a:lstStyle/>
                    <a:p>
                      <a:endParaRPr lang="en-US"/>
                    </a:p>
                  </p:txBody>
                </p:sp>
                <p:sp>
                  <p:nvSpPr>
                    <p:cNvPr id="57843" name="Line 228"/>
                    <p:cNvSpPr>
                      <a:spLocks noChangeShapeType="1"/>
                    </p:cNvSpPr>
                    <p:nvPr/>
                  </p:nvSpPr>
                  <p:spPr bwMode="auto">
                    <a:xfrm>
                      <a:off x="1043" y="2478"/>
                      <a:ext cx="0" cy="45"/>
                    </a:xfrm>
                    <a:prstGeom prst="line">
                      <a:avLst/>
                    </a:prstGeom>
                    <a:noFill/>
                    <a:ln w="9525">
                      <a:noFill/>
                      <a:round/>
                      <a:headEnd/>
                      <a:tailEnd/>
                    </a:ln>
                  </p:spPr>
                  <p:txBody>
                    <a:bodyPr/>
                    <a:lstStyle/>
                    <a:p>
                      <a:endParaRPr lang="en-US"/>
                    </a:p>
                  </p:txBody>
                </p:sp>
                <p:sp>
                  <p:nvSpPr>
                    <p:cNvPr id="57844" name="Freeform 229"/>
                    <p:cNvSpPr>
                      <a:spLocks/>
                    </p:cNvSpPr>
                    <p:nvPr/>
                  </p:nvSpPr>
                  <p:spPr bwMode="auto">
                    <a:xfrm>
                      <a:off x="839" y="241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845" name="Line 230"/>
                    <p:cNvSpPr>
                      <a:spLocks noChangeShapeType="1"/>
                    </p:cNvSpPr>
                    <p:nvPr/>
                  </p:nvSpPr>
                  <p:spPr bwMode="auto">
                    <a:xfrm>
                      <a:off x="839" y="2410"/>
                      <a:ext cx="204" cy="68"/>
                    </a:xfrm>
                    <a:prstGeom prst="line">
                      <a:avLst/>
                    </a:prstGeom>
                    <a:noFill/>
                    <a:ln w="9525">
                      <a:solidFill>
                        <a:schemeClr val="tx1"/>
                      </a:solidFill>
                      <a:round/>
                      <a:headEnd/>
                      <a:tailEnd/>
                    </a:ln>
                  </p:spPr>
                  <p:txBody>
                    <a:bodyPr/>
                    <a:lstStyle/>
                    <a:p>
                      <a:endParaRPr lang="en-US"/>
                    </a:p>
                  </p:txBody>
                </p:sp>
                <p:sp>
                  <p:nvSpPr>
                    <p:cNvPr id="57846" name="Line 231"/>
                    <p:cNvSpPr>
                      <a:spLocks noChangeShapeType="1"/>
                    </p:cNvSpPr>
                    <p:nvPr/>
                  </p:nvSpPr>
                  <p:spPr bwMode="auto">
                    <a:xfrm flipH="1">
                      <a:off x="839" y="2409"/>
                      <a:ext cx="182" cy="0"/>
                    </a:xfrm>
                    <a:prstGeom prst="line">
                      <a:avLst/>
                    </a:prstGeom>
                    <a:noFill/>
                    <a:ln w="9525">
                      <a:solidFill>
                        <a:schemeClr val="tx1"/>
                      </a:solidFill>
                      <a:round/>
                      <a:headEnd/>
                      <a:tailEnd/>
                    </a:ln>
                  </p:spPr>
                  <p:txBody>
                    <a:bodyPr/>
                    <a:lstStyle/>
                    <a:p>
                      <a:endParaRPr lang="en-US"/>
                    </a:p>
                  </p:txBody>
                </p:sp>
                <p:sp>
                  <p:nvSpPr>
                    <p:cNvPr id="57847" name="Line 232"/>
                    <p:cNvSpPr>
                      <a:spLocks noChangeShapeType="1"/>
                    </p:cNvSpPr>
                    <p:nvPr/>
                  </p:nvSpPr>
                  <p:spPr bwMode="auto">
                    <a:xfrm>
                      <a:off x="839" y="2409"/>
                      <a:ext cx="0" cy="46"/>
                    </a:xfrm>
                    <a:prstGeom prst="line">
                      <a:avLst/>
                    </a:prstGeom>
                    <a:noFill/>
                    <a:ln w="9525">
                      <a:solidFill>
                        <a:schemeClr val="tx1"/>
                      </a:solidFill>
                      <a:round/>
                      <a:headEnd/>
                      <a:tailEnd/>
                    </a:ln>
                  </p:spPr>
                  <p:txBody>
                    <a:bodyPr/>
                    <a:lstStyle/>
                    <a:p>
                      <a:endParaRPr lang="en-US"/>
                    </a:p>
                  </p:txBody>
                </p:sp>
                <p:sp>
                  <p:nvSpPr>
                    <p:cNvPr id="57848" name="Line 233"/>
                    <p:cNvSpPr>
                      <a:spLocks noChangeShapeType="1"/>
                    </p:cNvSpPr>
                    <p:nvPr/>
                  </p:nvSpPr>
                  <p:spPr bwMode="auto">
                    <a:xfrm>
                      <a:off x="839" y="2455"/>
                      <a:ext cx="204" cy="68"/>
                    </a:xfrm>
                    <a:prstGeom prst="line">
                      <a:avLst/>
                    </a:prstGeom>
                    <a:noFill/>
                    <a:ln w="9525">
                      <a:solidFill>
                        <a:schemeClr val="tx1"/>
                      </a:solidFill>
                      <a:round/>
                      <a:headEnd/>
                      <a:tailEnd/>
                    </a:ln>
                  </p:spPr>
                  <p:txBody>
                    <a:bodyPr/>
                    <a:lstStyle/>
                    <a:p>
                      <a:endParaRPr lang="en-US"/>
                    </a:p>
                  </p:txBody>
                </p:sp>
              </p:grpSp>
              <p:grpSp>
                <p:nvGrpSpPr>
                  <p:cNvPr id="57754" name="Group 234"/>
                  <p:cNvGrpSpPr>
                    <a:grpSpLocks/>
                  </p:cNvGrpSpPr>
                  <p:nvPr/>
                </p:nvGrpSpPr>
                <p:grpSpPr bwMode="auto">
                  <a:xfrm>
                    <a:off x="2262" y="4090"/>
                    <a:ext cx="306" cy="66"/>
                    <a:chOff x="1497" y="2069"/>
                    <a:chExt cx="522" cy="113"/>
                  </a:xfrm>
                </p:grpSpPr>
                <p:sp>
                  <p:nvSpPr>
                    <p:cNvPr id="57830" name="Freeform 235"/>
                    <p:cNvSpPr>
                      <a:spLocks/>
                    </p:cNvSpPr>
                    <p:nvPr/>
                  </p:nvSpPr>
                  <p:spPr bwMode="auto">
                    <a:xfrm>
                      <a:off x="1497" y="2069"/>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831" name="Rectangle 236"/>
                    <p:cNvSpPr>
                      <a:spLocks noChangeArrowheads="1"/>
                    </p:cNvSpPr>
                    <p:nvPr/>
                  </p:nvSpPr>
                  <p:spPr bwMode="auto">
                    <a:xfrm>
                      <a:off x="1701" y="2137"/>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832" name="Freeform 237"/>
                    <p:cNvSpPr>
                      <a:spLocks/>
                    </p:cNvSpPr>
                    <p:nvPr/>
                  </p:nvSpPr>
                  <p:spPr bwMode="auto">
                    <a:xfrm>
                      <a:off x="1497" y="2069"/>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833" name="Line 238"/>
                    <p:cNvSpPr>
                      <a:spLocks noChangeShapeType="1"/>
                    </p:cNvSpPr>
                    <p:nvPr/>
                  </p:nvSpPr>
                  <p:spPr bwMode="auto">
                    <a:xfrm>
                      <a:off x="1497" y="2114"/>
                      <a:ext cx="204" cy="68"/>
                    </a:xfrm>
                    <a:prstGeom prst="line">
                      <a:avLst/>
                    </a:prstGeom>
                    <a:noFill/>
                    <a:ln w="9525">
                      <a:solidFill>
                        <a:schemeClr val="tx1"/>
                      </a:solidFill>
                      <a:round/>
                      <a:headEnd/>
                      <a:tailEnd/>
                    </a:ln>
                  </p:spPr>
                  <p:txBody>
                    <a:bodyPr/>
                    <a:lstStyle/>
                    <a:p>
                      <a:endParaRPr lang="en-US"/>
                    </a:p>
                  </p:txBody>
                </p:sp>
                <p:sp>
                  <p:nvSpPr>
                    <p:cNvPr id="57834" name="Line 239"/>
                    <p:cNvSpPr>
                      <a:spLocks noChangeShapeType="1"/>
                    </p:cNvSpPr>
                    <p:nvPr/>
                  </p:nvSpPr>
                  <p:spPr bwMode="auto">
                    <a:xfrm>
                      <a:off x="1497" y="2069"/>
                      <a:ext cx="204" cy="68"/>
                    </a:xfrm>
                    <a:prstGeom prst="line">
                      <a:avLst/>
                    </a:prstGeom>
                    <a:noFill/>
                    <a:ln w="9525">
                      <a:solidFill>
                        <a:schemeClr val="tx1"/>
                      </a:solidFill>
                      <a:round/>
                      <a:headEnd/>
                      <a:tailEnd/>
                    </a:ln>
                  </p:spPr>
                  <p:txBody>
                    <a:bodyPr/>
                    <a:lstStyle/>
                    <a:p>
                      <a:endParaRPr lang="en-US"/>
                    </a:p>
                  </p:txBody>
                </p:sp>
                <p:sp>
                  <p:nvSpPr>
                    <p:cNvPr id="57835" name="Line 240"/>
                    <p:cNvSpPr>
                      <a:spLocks noChangeShapeType="1"/>
                    </p:cNvSpPr>
                    <p:nvPr/>
                  </p:nvSpPr>
                  <p:spPr bwMode="auto">
                    <a:xfrm>
                      <a:off x="1815" y="2069"/>
                      <a:ext cx="204" cy="68"/>
                    </a:xfrm>
                    <a:prstGeom prst="line">
                      <a:avLst/>
                    </a:prstGeom>
                    <a:noFill/>
                    <a:ln w="9525">
                      <a:solidFill>
                        <a:schemeClr val="tx1"/>
                      </a:solidFill>
                      <a:round/>
                      <a:headEnd/>
                      <a:tailEnd/>
                    </a:ln>
                  </p:spPr>
                  <p:txBody>
                    <a:bodyPr/>
                    <a:lstStyle/>
                    <a:p>
                      <a:endParaRPr lang="en-US"/>
                    </a:p>
                  </p:txBody>
                </p:sp>
                <p:sp>
                  <p:nvSpPr>
                    <p:cNvPr id="57836" name="Line 241"/>
                    <p:cNvSpPr>
                      <a:spLocks noChangeShapeType="1"/>
                    </p:cNvSpPr>
                    <p:nvPr/>
                  </p:nvSpPr>
                  <p:spPr bwMode="auto">
                    <a:xfrm>
                      <a:off x="1497" y="2069"/>
                      <a:ext cx="0" cy="45"/>
                    </a:xfrm>
                    <a:prstGeom prst="line">
                      <a:avLst/>
                    </a:prstGeom>
                    <a:noFill/>
                    <a:ln w="9525">
                      <a:solidFill>
                        <a:schemeClr val="tx1"/>
                      </a:solidFill>
                      <a:round/>
                      <a:headEnd/>
                      <a:tailEnd/>
                    </a:ln>
                  </p:spPr>
                  <p:txBody>
                    <a:bodyPr/>
                    <a:lstStyle/>
                    <a:p>
                      <a:endParaRPr lang="en-US"/>
                    </a:p>
                  </p:txBody>
                </p:sp>
                <p:sp>
                  <p:nvSpPr>
                    <p:cNvPr id="57837" name="Line 242"/>
                    <p:cNvSpPr>
                      <a:spLocks noChangeShapeType="1"/>
                    </p:cNvSpPr>
                    <p:nvPr/>
                  </p:nvSpPr>
                  <p:spPr bwMode="auto">
                    <a:xfrm>
                      <a:off x="1497" y="2069"/>
                      <a:ext cx="318" cy="0"/>
                    </a:xfrm>
                    <a:prstGeom prst="line">
                      <a:avLst/>
                    </a:prstGeom>
                    <a:noFill/>
                    <a:ln w="9525">
                      <a:solidFill>
                        <a:schemeClr val="tx1"/>
                      </a:solidFill>
                      <a:round/>
                      <a:headEnd/>
                      <a:tailEnd/>
                    </a:ln>
                  </p:spPr>
                  <p:txBody>
                    <a:bodyPr/>
                    <a:lstStyle/>
                    <a:p>
                      <a:endParaRPr lang="en-US"/>
                    </a:p>
                  </p:txBody>
                </p:sp>
              </p:grpSp>
              <p:grpSp>
                <p:nvGrpSpPr>
                  <p:cNvPr id="57755" name="Group 243"/>
                  <p:cNvGrpSpPr>
                    <a:grpSpLocks/>
                  </p:cNvGrpSpPr>
                  <p:nvPr/>
                </p:nvGrpSpPr>
                <p:grpSpPr bwMode="auto">
                  <a:xfrm>
                    <a:off x="2075" y="4090"/>
                    <a:ext cx="307" cy="66"/>
                    <a:chOff x="1497" y="2069"/>
                    <a:chExt cx="522" cy="113"/>
                  </a:xfrm>
                </p:grpSpPr>
                <p:sp>
                  <p:nvSpPr>
                    <p:cNvPr id="57822" name="Freeform 244"/>
                    <p:cNvSpPr>
                      <a:spLocks/>
                    </p:cNvSpPr>
                    <p:nvPr/>
                  </p:nvSpPr>
                  <p:spPr bwMode="auto">
                    <a:xfrm>
                      <a:off x="1497" y="2069"/>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823" name="Rectangle 245"/>
                    <p:cNvSpPr>
                      <a:spLocks noChangeArrowheads="1"/>
                    </p:cNvSpPr>
                    <p:nvPr/>
                  </p:nvSpPr>
                  <p:spPr bwMode="auto">
                    <a:xfrm>
                      <a:off x="1701" y="2137"/>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824" name="Freeform 246"/>
                    <p:cNvSpPr>
                      <a:spLocks/>
                    </p:cNvSpPr>
                    <p:nvPr/>
                  </p:nvSpPr>
                  <p:spPr bwMode="auto">
                    <a:xfrm>
                      <a:off x="1497" y="2069"/>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825" name="Line 247"/>
                    <p:cNvSpPr>
                      <a:spLocks noChangeShapeType="1"/>
                    </p:cNvSpPr>
                    <p:nvPr/>
                  </p:nvSpPr>
                  <p:spPr bwMode="auto">
                    <a:xfrm>
                      <a:off x="1497" y="2114"/>
                      <a:ext cx="204" cy="68"/>
                    </a:xfrm>
                    <a:prstGeom prst="line">
                      <a:avLst/>
                    </a:prstGeom>
                    <a:noFill/>
                    <a:ln w="9525">
                      <a:solidFill>
                        <a:schemeClr val="tx1"/>
                      </a:solidFill>
                      <a:round/>
                      <a:headEnd/>
                      <a:tailEnd/>
                    </a:ln>
                  </p:spPr>
                  <p:txBody>
                    <a:bodyPr/>
                    <a:lstStyle/>
                    <a:p>
                      <a:endParaRPr lang="en-US"/>
                    </a:p>
                  </p:txBody>
                </p:sp>
                <p:sp>
                  <p:nvSpPr>
                    <p:cNvPr id="57826" name="Line 248"/>
                    <p:cNvSpPr>
                      <a:spLocks noChangeShapeType="1"/>
                    </p:cNvSpPr>
                    <p:nvPr/>
                  </p:nvSpPr>
                  <p:spPr bwMode="auto">
                    <a:xfrm>
                      <a:off x="1497" y="2069"/>
                      <a:ext cx="204" cy="68"/>
                    </a:xfrm>
                    <a:prstGeom prst="line">
                      <a:avLst/>
                    </a:prstGeom>
                    <a:noFill/>
                    <a:ln w="9525">
                      <a:solidFill>
                        <a:schemeClr val="tx1"/>
                      </a:solidFill>
                      <a:round/>
                      <a:headEnd/>
                      <a:tailEnd/>
                    </a:ln>
                  </p:spPr>
                  <p:txBody>
                    <a:bodyPr/>
                    <a:lstStyle/>
                    <a:p>
                      <a:endParaRPr lang="en-US"/>
                    </a:p>
                  </p:txBody>
                </p:sp>
                <p:sp>
                  <p:nvSpPr>
                    <p:cNvPr id="57827" name="Line 249"/>
                    <p:cNvSpPr>
                      <a:spLocks noChangeShapeType="1"/>
                    </p:cNvSpPr>
                    <p:nvPr/>
                  </p:nvSpPr>
                  <p:spPr bwMode="auto">
                    <a:xfrm>
                      <a:off x="1815" y="2069"/>
                      <a:ext cx="204" cy="68"/>
                    </a:xfrm>
                    <a:prstGeom prst="line">
                      <a:avLst/>
                    </a:prstGeom>
                    <a:noFill/>
                    <a:ln w="9525">
                      <a:solidFill>
                        <a:schemeClr val="tx1"/>
                      </a:solidFill>
                      <a:round/>
                      <a:headEnd/>
                      <a:tailEnd/>
                    </a:ln>
                  </p:spPr>
                  <p:txBody>
                    <a:bodyPr/>
                    <a:lstStyle/>
                    <a:p>
                      <a:endParaRPr lang="en-US"/>
                    </a:p>
                  </p:txBody>
                </p:sp>
                <p:sp>
                  <p:nvSpPr>
                    <p:cNvPr id="57828" name="Line 250"/>
                    <p:cNvSpPr>
                      <a:spLocks noChangeShapeType="1"/>
                    </p:cNvSpPr>
                    <p:nvPr/>
                  </p:nvSpPr>
                  <p:spPr bwMode="auto">
                    <a:xfrm>
                      <a:off x="1497" y="2069"/>
                      <a:ext cx="0" cy="45"/>
                    </a:xfrm>
                    <a:prstGeom prst="line">
                      <a:avLst/>
                    </a:prstGeom>
                    <a:noFill/>
                    <a:ln w="9525">
                      <a:solidFill>
                        <a:schemeClr val="tx1"/>
                      </a:solidFill>
                      <a:round/>
                      <a:headEnd/>
                      <a:tailEnd/>
                    </a:ln>
                  </p:spPr>
                  <p:txBody>
                    <a:bodyPr/>
                    <a:lstStyle/>
                    <a:p>
                      <a:endParaRPr lang="en-US"/>
                    </a:p>
                  </p:txBody>
                </p:sp>
                <p:sp>
                  <p:nvSpPr>
                    <p:cNvPr id="57829" name="Line 251"/>
                    <p:cNvSpPr>
                      <a:spLocks noChangeShapeType="1"/>
                    </p:cNvSpPr>
                    <p:nvPr/>
                  </p:nvSpPr>
                  <p:spPr bwMode="auto">
                    <a:xfrm>
                      <a:off x="1497" y="2069"/>
                      <a:ext cx="318" cy="0"/>
                    </a:xfrm>
                    <a:prstGeom prst="line">
                      <a:avLst/>
                    </a:prstGeom>
                    <a:noFill/>
                    <a:ln w="9525">
                      <a:solidFill>
                        <a:schemeClr val="tx1"/>
                      </a:solidFill>
                      <a:round/>
                      <a:headEnd/>
                      <a:tailEnd/>
                    </a:ln>
                  </p:spPr>
                  <p:txBody>
                    <a:bodyPr/>
                    <a:lstStyle/>
                    <a:p>
                      <a:endParaRPr lang="en-US"/>
                    </a:p>
                  </p:txBody>
                </p:sp>
              </p:grpSp>
              <p:grpSp>
                <p:nvGrpSpPr>
                  <p:cNvPr id="57756" name="Group 252"/>
                  <p:cNvGrpSpPr>
                    <a:grpSpLocks/>
                  </p:cNvGrpSpPr>
                  <p:nvPr/>
                </p:nvGrpSpPr>
                <p:grpSpPr bwMode="auto">
                  <a:xfrm>
                    <a:off x="1890" y="4090"/>
                    <a:ext cx="306" cy="66"/>
                    <a:chOff x="1497" y="2069"/>
                    <a:chExt cx="522" cy="113"/>
                  </a:xfrm>
                </p:grpSpPr>
                <p:sp>
                  <p:nvSpPr>
                    <p:cNvPr id="57814" name="Freeform 253"/>
                    <p:cNvSpPr>
                      <a:spLocks/>
                    </p:cNvSpPr>
                    <p:nvPr/>
                  </p:nvSpPr>
                  <p:spPr bwMode="auto">
                    <a:xfrm>
                      <a:off x="1497" y="2069"/>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815" name="Rectangle 254"/>
                    <p:cNvSpPr>
                      <a:spLocks noChangeArrowheads="1"/>
                    </p:cNvSpPr>
                    <p:nvPr/>
                  </p:nvSpPr>
                  <p:spPr bwMode="auto">
                    <a:xfrm>
                      <a:off x="1701" y="2137"/>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816" name="Freeform 255"/>
                    <p:cNvSpPr>
                      <a:spLocks/>
                    </p:cNvSpPr>
                    <p:nvPr/>
                  </p:nvSpPr>
                  <p:spPr bwMode="auto">
                    <a:xfrm>
                      <a:off x="1497" y="2069"/>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817" name="Line 256"/>
                    <p:cNvSpPr>
                      <a:spLocks noChangeShapeType="1"/>
                    </p:cNvSpPr>
                    <p:nvPr/>
                  </p:nvSpPr>
                  <p:spPr bwMode="auto">
                    <a:xfrm>
                      <a:off x="1497" y="2114"/>
                      <a:ext cx="204" cy="68"/>
                    </a:xfrm>
                    <a:prstGeom prst="line">
                      <a:avLst/>
                    </a:prstGeom>
                    <a:noFill/>
                    <a:ln w="9525">
                      <a:solidFill>
                        <a:schemeClr val="tx1"/>
                      </a:solidFill>
                      <a:round/>
                      <a:headEnd/>
                      <a:tailEnd/>
                    </a:ln>
                  </p:spPr>
                  <p:txBody>
                    <a:bodyPr/>
                    <a:lstStyle/>
                    <a:p>
                      <a:endParaRPr lang="en-US"/>
                    </a:p>
                  </p:txBody>
                </p:sp>
                <p:sp>
                  <p:nvSpPr>
                    <p:cNvPr id="57818" name="Line 257"/>
                    <p:cNvSpPr>
                      <a:spLocks noChangeShapeType="1"/>
                    </p:cNvSpPr>
                    <p:nvPr/>
                  </p:nvSpPr>
                  <p:spPr bwMode="auto">
                    <a:xfrm>
                      <a:off x="1497" y="2069"/>
                      <a:ext cx="204" cy="68"/>
                    </a:xfrm>
                    <a:prstGeom prst="line">
                      <a:avLst/>
                    </a:prstGeom>
                    <a:noFill/>
                    <a:ln w="9525">
                      <a:solidFill>
                        <a:schemeClr val="tx1"/>
                      </a:solidFill>
                      <a:round/>
                      <a:headEnd/>
                      <a:tailEnd/>
                    </a:ln>
                  </p:spPr>
                  <p:txBody>
                    <a:bodyPr/>
                    <a:lstStyle/>
                    <a:p>
                      <a:endParaRPr lang="en-US"/>
                    </a:p>
                  </p:txBody>
                </p:sp>
                <p:sp>
                  <p:nvSpPr>
                    <p:cNvPr id="57819" name="Line 258"/>
                    <p:cNvSpPr>
                      <a:spLocks noChangeShapeType="1"/>
                    </p:cNvSpPr>
                    <p:nvPr/>
                  </p:nvSpPr>
                  <p:spPr bwMode="auto">
                    <a:xfrm>
                      <a:off x="1815" y="2069"/>
                      <a:ext cx="204" cy="68"/>
                    </a:xfrm>
                    <a:prstGeom prst="line">
                      <a:avLst/>
                    </a:prstGeom>
                    <a:noFill/>
                    <a:ln w="9525">
                      <a:solidFill>
                        <a:schemeClr val="tx1"/>
                      </a:solidFill>
                      <a:round/>
                      <a:headEnd/>
                      <a:tailEnd/>
                    </a:ln>
                  </p:spPr>
                  <p:txBody>
                    <a:bodyPr/>
                    <a:lstStyle/>
                    <a:p>
                      <a:endParaRPr lang="en-US"/>
                    </a:p>
                  </p:txBody>
                </p:sp>
                <p:sp>
                  <p:nvSpPr>
                    <p:cNvPr id="57820" name="Line 259"/>
                    <p:cNvSpPr>
                      <a:spLocks noChangeShapeType="1"/>
                    </p:cNvSpPr>
                    <p:nvPr/>
                  </p:nvSpPr>
                  <p:spPr bwMode="auto">
                    <a:xfrm>
                      <a:off x="1497" y="2069"/>
                      <a:ext cx="0" cy="45"/>
                    </a:xfrm>
                    <a:prstGeom prst="line">
                      <a:avLst/>
                    </a:prstGeom>
                    <a:noFill/>
                    <a:ln w="9525">
                      <a:solidFill>
                        <a:schemeClr val="tx1"/>
                      </a:solidFill>
                      <a:round/>
                      <a:headEnd/>
                      <a:tailEnd/>
                    </a:ln>
                  </p:spPr>
                  <p:txBody>
                    <a:bodyPr/>
                    <a:lstStyle/>
                    <a:p>
                      <a:endParaRPr lang="en-US"/>
                    </a:p>
                  </p:txBody>
                </p:sp>
                <p:sp>
                  <p:nvSpPr>
                    <p:cNvPr id="57821" name="Line 260"/>
                    <p:cNvSpPr>
                      <a:spLocks noChangeShapeType="1"/>
                    </p:cNvSpPr>
                    <p:nvPr/>
                  </p:nvSpPr>
                  <p:spPr bwMode="auto">
                    <a:xfrm>
                      <a:off x="1497" y="2069"/>
                      <a:ext cx="318" cy="0"/>
                    </a:xfrm>
                    <a:prstGeom prst="line">
                      <a:avLst/>
                    </a:prstGeom>
                    <a:noFill/>
                    <a:ln w="9525">
                      <a:solidFill>
                        <a:schemeClr val="tx1"/>
                      </a:solidFill>
                      <a:round/>
                      <a:headEnd/>
                      <a:tailEnd/>
                    </a:ln>
                  </p:spPr>
                  <p:txBody>
                    <a:bodyPr/>
                    <a:lstStyle/>
                    <a:p>
                      <a:endParaRPr lang="en-US"/>
                    </a:p>
                  </p:txBody>
                </p:sp>
              </p:grpSp>
              <p:grpSp>
                <p:nvGrpSpPr>
                  <p:cNvPr id="57757" name="Group 261"/>
                  <p:cNvGrpSpPr>
                    <a:grpSpLocks/>
                  </p:cNvGrpSpPr>
                  <p:nvPr/>
                </p:nvGrpSpPr>
                <p:grpSpPr bwMode="auto">
                  <a:xfrm>
                    <a:off x="1411" y="4089"/>
                    <a:ext cx="226" cy="67"/>
                    <a:chOff x="839" y="2409"/>
                    <a:chExt cx="386" cy="114"/>
                  </a:xfrm>
                </p:grpSpPr>
                <p:sp>
                  <p:nvSpPr>
                    <p:cNvPr id="57803" name="Rectangle 262"/>
                    <p:cNvSpPr>
                      <a:spLocks noChangeArrowheads="1"/>
                    </p:cNvSpPr>
                    <p:nvPr/>
                  </p:nvSpPr>
                  <p:spPr bwMode="auto">
                    <a:xfrm>
                      <a:off x="1043" y="247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804" name="Freeform 263"/>
                    <p:cNvSpPr>
                      <a:spLocks/>
                    </p:cNvSpPr>
                    <p:nvPr/>
                  </p:nvSpPr>
                  <p:spPr bwMode="auto">
                    <a:xfrm>
                      <a:off x="839" y="241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805" name="Line 264"/>
                    <p:cNvSpPr>
                      <a:spLocks noChangeShapeType="1"/>
                    </p:cNvSpPr>
                    <p:nvPr/>
                  </p:nvSpPr>
                  <p:spPr bwMode="auto">
                    <a:xfrm>
                      <a:off x="839" y="2455"/>
                      <a:ext cx="204" cy="68"/>
                    </a:xfrm>
                    <a:prstGeom prst="line">
                      <a:avLst/>
                    </a:prstGeom>
                    <a:noFill/>
                    <a:ln w="9525">
                      <a:noFill/>
                      <a:round/>
                      <a:headEnd/>
                      <a:tailEnd/>
                    </a:ln>
                  </p:spPr>
                  <p:txBody>
                    <a:bodyPr/>
                    <a:lstStyle/>
                    <a:p>
                      <a:endParaRPr lang="en-US"/>
                    </a:p>
                  </p:txBody>
                </p:sp>
                <p:sp>
                  <p:nvSpPr>
                    <p:cNvPr id="57806" name="Line 265"/>
                    <p:cNvSpPr>
                      <a:spLocks noChangeShapeType="1"/>
                    </p:cNvSpPr>
                    <p:nvPr/>
                  </p:nvSpPr>
                  <p:spPr bwMode="auto">
                    <a:xfrm>
                      <a:off x="839" y="2410"/>
                      <a:ext cx="204" cy="68"/>
                    </a:xfrm>
                    <a:prstGeom prst="line">
                      <a:avLst/>
                    </a:prstGeom>
                    <a:noFill/>
                    <a:ln w="9525">
                      <a:noFill/>
                      <a:round/>
                      <a:headEnd/>
                      <a:tailEnd/>
                    </a:ln>
                  </p:spPr>
                  <p:txBody>
                    <a:bodyPr/>
                    <a:lstStyle/>
                    <a:p>
                      <a:endParaRPr lang="en-US"/>
                    </a:p>
                  </p:txBody>
                </p:sp>
                <p:sp>
                  <p:nvSpPr>
                    <p:cNvPr id="57807" name="Line 266"/>
                    <p:cNvSpPr>
                      <a:spLocks noChangeShapeType="1"/>
                    </p:cNvSpPr>
                    <p:nvPr/>
                  </p:nvSpPr>
                  <p:spPr bwMode="auto">
                    <a:xfrm>
                      <a:off x="1021" y="2410"/>
                      <a:ext cx="204" cy="68"/>
                    </a:xfrm>
                    <a:prstGeom prst="line">
                      <a:avLst/>
                    </a:prstGeom>
                    <a:noFill/>
                    <a:ln w="9525">
                      <a:noFill/>
                      <a:round/>
                      <a:headEnd/>
                      <a:tailEnd/>
                    </a:ln>
                  </p:spPr>
                  <p:txBody>
                    <a:bodyPr/>
                    <a:lstStyle/>
                    <a:p>
                      <a:endParaRPr lang="en-US"/>
                    </a:p>
                  </p:txBody>
                </p:sp>
                <p:sp>
                  <p:nvSpPr>
                    <p:cNvPr id="57808" name="Line 267"/>
                    <p:cNvSpPr>
                      <a:spLocks noChangeShapeType="1"/>
                    </p:cNvSpPr>
                    <p:nvPr/>
                  </p:nvSpPr>
                  <p:spPr bwMode="auto">
                    <a:xfrm>
                      <a:off x="1043" y="2478"/>
                      <a:ext cx="0" cy="45"/>
                    </a:xfrm>
                    <a:prstGeom prst="line">
                      <a:avLst/>
                    </a:prstGeom>
                    <a:noFill/>
                    <a:ln w="9525">
                      <a:noFill/>
                      <a:round/>
                      <a:headEnd/>
                      <a:tailEnd/>
                    </a:ln>
                  </p:spPr>
                  <p:txBody>
                    <a:bodyPr/>
                    <a:lstStyle/>
                    <a:p>
                      <a:endParaRPr lang="en-US"/>
                    </a:p>
                  </p:txBody>
                </p:sp>
                <p:sp>
                  <p:nvSpPr>
                    <p:cNvPr id="57809" name="Freeform 268"/>
                    <p:cNvSpPr>
                      <a:spLocks/>
                    </p:cNvSpPr>
                    <p:nvPr/>
                  </p:nvSpPr>
                  <p:spPr bwMode="auto">
                    <a:xfrm>
                      <a:off x="839" y="241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810" name="Line 269"/>
                    <p:cNvSpPr>
                      <a:spLocks noChangeShapeType="1"/>
                    </p:cNvSpPr>
                    <p:nvPr/>
                  </p:nvSpPr>
                  <p:spPr bwMode="auto">
                    <a:xfrm>
                      <a:off x="839" y="2410"/>
                      <a:ext cx="204" cy="68"/>
                    </a:xfrm>
                    <a:prstGeom prst="line">
                      <a:avLst/>
                    </a:prstGeom>
                    <a:noFill/>
                    <a:ln w="9525">
                      <a:solidFill>
                        <a:schemeClr val="tx1"/>
                      </a:solidFill>
                      <a:round/>
                      <a:headEnd/>
                      <a:tailEnd/>
                    </a:ln>
                  </p:spPr>
                  <p:txBody>
                    <a:bodyPr/>
                    <a:lstStyle/>
                    <a:p>
                      <a:endParaRPr lang="en-US"/>
                    </a:p>
                  </p:txBody>
                </p:sp>
                <p:sp>
                  <p:nvSpPr>
                    <p:cNvPr id="57811" name="Line 270"/>
                    <p:cNvSpPr>
                      <a:spLocks noChangeShapeType="1"/>
                    </p:cNvSpPr>
                    <p:nvPr/>
                  </p:nvSpPr>
                  <p:spPr bwMode="auto">
                    <a:xfrm flipH="1">
                      <a:off x="839" y="2409"/>
                      <a:ext cx="182" cy="0"/>
                    </a:xfrm>
                    <a:prstGeom prst="line">
                      <a:avLst/>
                    </a:prstGeom>
                    <a:noFill/>
                    <a:ln w="9525">
                      <a:solidFill>
                        <a:schemeClr val="tx1"/>
                      </a:solidFill>
                      <a:round/>
                      <a:headEnd/>
                      <a:tailEnd/>
                    </a:ln>
                  </p:spPr>
                  <p:txBody>
                    <a:bodyPr/>
                    <a:lstStyle/>
                    <a:p>
                      <a:endParaRPr lang="en-US"/>
                    </a:p>
                  </p:txBody>
                </p:sp>
                <p:sp>
                  <p:nvSpPr>
                    <p:cNvPr id="57812" name="Line 271"/>
                    <p:cNvSpPr>
                      <a:spLocks noChangeShapeType="1"/>
                    </p:cNvSpPr>
                    <p:nvPr/>
                  </p:nvSpPr>
                  <p:spPr bwMode="auto">
                    <a:xfrm>
                      <a:off x="839" y="2409"/>
                      <a:ext cx="0" cy="46"/>
                    </a:xfrm>
                    <a:prstGeom prst="line">
                      <a:avLst/>
                    </a:prstGeom>
                    <a:noFill/>
                    <a:ln w="9525">
                      <a:solidFill>
                        <a:schemeClr val="tx1"/>
                      </a:solidFill>
                      <a:round/>
                      <a:headEnd/>
                      <a:tailEnd/>
                    </a:ln>
                  </p:spPr>
                  <p:txBody>
                    <a:bodyPr/>
                    <a:lstStyle/>
                    <a:p>
                      <a:endParaRPr lang="en-US"/>
                    </a:p>
                  </p:txBody>
                </p:sp>
                <p:sp>
                  <p:nvSpPr>
                    <p:cNvPr id="57813" name="Line 272"/>
                    <p:cNvSpPr>
                      <a:spLocks noChangeShapeType="1"/>
                    </p:cNvSpPr>
                    <p:nvPr/>
                  </p:nvSpPr>
                  <p:spPr bwMode="auto">
                    <a:xfrm>
                      <a:off x="839" y="2455"/>
                      <a:ext cx="204" cy="68"/>
                    </a:xfrm>
                    <a:prstGeom prst="line">
                      <a:avLst/>
                    </a:prstGeom>
                    <a:noFill/>
                    <a:ln w="9525">
                      <a:solidFill>
                        <a:schemeClr val="tx1"/>
                      </a:solidFill>
                      <a:round/>
                      <a:headEnd/>
                      <a:tailEnd/>
                    </a:ln>
                  </p:spPr>
                  <p:txBody>
                    <a:bodyPr/>
                    <a:lstStyle/>
                    <a:p>
                      <a:endParaRPr lang="en-US"/>
                    </a:p>
                  </p:txBody>
                </p:sp>
              </p:grpSp>
              <p:grpSp>
                <p:nvGrpSpPr>
                  <p:cNvPr id="57758" name="Group 273"/>
                  <p:cNvGrpSpPr>
                    <a:grpSpLocks/>
                  </p:cNvGrpSpPr>
                  <p:nvPr/>
                </p:nvGrpSpPr>
                <p:grpSpPr bwMode="auto">
                  <a:xfrm>
                    <a:off x="1225" y="4090"/>
                    <a:ext cx="306" cy="66"/>
                    <a:chOff x="1497" y="2069"/>
                    <a:chExt cx="522" cy="113"/>
                  </a:xfrm>
                </p:grpSpPr>
                <p:sp>
                  <p:nvSpPr>
                    <p:cNvPr id="57795" name="Freeform 274"/>
                    <p:cNvSpPr>
                      <a:spLocks/>
                    </p:cNvSpPr>
                    <p:nvPr/>
                  </p:nvSpPr>
                  <p:spPr bwMode="auto">
                    <a:xfrm>
                      <a:off x="1497" y="2069"/>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796" name="Rectangle 275"/>
                    <p:cNvSpPr>
                      <a:spLocks noChangeArrowheads="1"/>
                    </p:cNvSpPr>
                    <p:nvPr/>
                  </p:nvSpPr>
                  <p:spPr bwMode="auto">
                    <a:xfrm>
                      <a:off x="1701" y="2137"/>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797" name="Freeform 276"/>
                    <p:cNvSpPr>
                      <a:spLocks/>
                    </p:cNvSpPr>
                    <p:nvPr/>
                  </p:nvSpPr>
                  <p:spPr bwMode="auto">
                    <a:xfrm>
                      <a:off x="1497" y="2069"/>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798" name="Line 277"/>
                    <p:cNvSpPr>
                      <a:spLocks noChangeShapeType="1"/>
                    </p:cNvSpPr>
                    <p:nvPr/>
                  </p:nvSpPr>
                  <p:spPr bwMode="auto">
                    <a:xfrm>
                      <a:off x="1497" y="2114"/>
                      <a:ext cx="204" cy="68"/>
                    </a:xfrm>
                    <a:prstGeom prst="line">
                      <a:avLst/>
                    </a:prstGeom>
                    <a:noFill/>
                    <a:ln w="9525">
                      <a:solidFill>
                        <a:schemeClr val="tx1"/>
                      </a:solidFill>
                      <a:round/>
                      <a:headEnd/>
                      <a:tailEnd/>
                    </a:ln>
                  </p:spPr>
                  <p:txBody>
                    <a:bodyPr/>
                    <a:lstStyle/>
                    <a:p>
                      <a:endParaRPr lang="en-US"/>
                    </a:p>
                  </p:txBody>
                </p:sp>
                <p:sp>
                  <p:nvSpPr>
                    <p:cNvPr id="57799" name="Line 278"/>
                    <p:cNvSpPr>
                      <a:spLocks noChangeShapeType="1"/>
                    </p:cNvSpPr>
                    <p:nvPr/>
                  </p:nvSpPr>
                  <p:spPr bwMode="auto">
                    <a:xfrm>
                      <a:off x="1497" y="2069"/>
                      <a:ext cx="204" cy="68"/>
                    </a:xfrm>
                    <a:prstGeom prst="line">
                      <a:avLst/>
                    </a:prstGeom>
                    <a:noFill/>
                    <a:ln w="9525">
                      <a:solidFill>
                        <a:schemeClr val="tx1"/>
                      </a:solidFill>
                      <a:round/>
                      <a:headEnd/>
                      <a:tailEnd/>
                    </a:ln>
                  </p:spPr>
                  <p:txBody>
                    <a:bodyPr/>
                    <a:lstStyle/>
                    <a:p>
                      <a:endParaRPr lang="en-US"/>
                    </a:p>
                  </p:txBody>
                </p:sp>
                <p:sp>
                  <p:nvSpPr>
                    <p:cNvPr id="57800" name="Line 279"/>
                    <p:cNvSpPr>
                      <a:spLocks noChangeShapeType="1"/>
                    </p:cNvSpPr>
                    <p:nvPr/>
                  </p:nvSpPr>
                  <p:spPr bwMode="auto">
                    <a:xfrm>
                      <a:off x="1815" y="2069"/>
                      <a:ext cx="204" cy="68"/>
                    </a:xfrm>
                    <a:prstGeom prst="line">
                      <a:avLst/>
                    </a:prstGeom>
                    <a:noFill/>
                    <a:ln w="9525">
                      <a:solidFill>
                        <a:schemeClr val="tx1"/>
                      </a:solidFill>
                      <a:round/>
                      <a:headEnd/>
                      <a:tailEnd/>
                    </a:ln>
                  </p:spPr>
                  <p:txBody>
                    <a:bodyPr/>
                    <a:lstStyle/>
                    <a:p>
                      <a:endParaRPr lang="en-US"/>
                    </a:p>
                  </p:txBody>
                </p:sp>
                <p:sp>
                  <p:nvSpPr>
                    <p:cNvPr id="57801" name="Line 280"/>
                    <p:cNvSpPr>
                      <a:spLocks noChangeShapeType="1"/>
                    </p:cNvSpPr>
                    <p:nvPr/>
                  </p:nvSpPr>
                  <p:spPr bwMode="auto">
                    <a:xfrm>
                      <a:off x="1497" y="2069"/>
                      <a:ext cx="0" cy="45"/>
                    </a:xfrm>
                    <a:prstGeom prst="line">
                      <a:avLst/>
                    </a:prstGeom>
                    <a:noFill/>
                    <a:ln w="9525">
                      <a:solidFill>
                        <a:schemeClr val="tx1"/>
                      </a:solidFill>
                      <a:round/>
                      <a:headEnd/>
                      <a:tailEnd/>
                    </a:ln>
                  </p:spPr>
                  <p:txBody>
                    <a:bodyPr/>
                    <a:lstStyle/>
                    <a:p>
                      <a:endParaRPr lang="en-US"/>
                    </a:p>
                  </p:txBody>
                </p:sp>
                <p:sp>
                  <p:nvSpPr>
                    <p:cNvPr id="57802" name="Line 281"/>
                    <p:cNvSpPr>
                      <a:spLocks noChangeShapeType="1"/>
                    </p:cNvSpPr>
                    <p:nvPr/>
                  </p:nvSpPr>
                  <p:spPr bwMode="auto">
                    <a:xfrm>
                      <a:off x="1497" y="2069"/>
                      <a:ext cx="318" cy="0"/>
                    </a:xfrm>
                    <a:prstGeom prst="line">
                      <a:avLst/>
                    </a:prstGeom>
                    <a:noFill/>
                    <a:ln w="9525">
                      <a:solidFill>
                        <a:schemeClr val="tx1"/>
                      </a:solidFill>
                      <a:round/>
                      <a:headEnd/>
                      <a:tailEnd/>
                    </a:ln>
                  </p:spPr>
                  <p:txBody>
                    <a:bodyPr/>
                    <a:lstStyle/>
                    <a:p>
                      <a:endParaRPr lang="en-US"/>
                    </a:p>
                  </p:txBody>
                </p:sp>
              </p:grpSp>
              <p:grpSp>
                <p:nvGrpSpPr>
                  <p:cNvPr id="57759" name="Group 282"/>
                  <p:cNvGrpSpPr>
                    <a:grpSpLocks/>
                  </p:cNvGrpSpPr>
                  <p:nvPr/>
                </p:nvGrpSpPr>
                <p:grpSpPr bwMode="auto">
                  <a:xfrm>
                    <a:off x="1118" y="4090"/>
                    <a:ext cx="226" cy="66"/>
                    <a:chOff x="340" y="2409"/>
                    <a:chExt cx="386" cy="114"/>
                  </a:xfrm>
                </p:grpSpPr>
                <p:sp>
                  <p:nvSpPr>
                    <p:cNvPr id="57786" name="Rectangle 283"/>
                    <p:cNvSpPr>
                      <a:spLocks noChangeArrowheads="1"/>
                    </p:cNvSpPr>
                    <p:nvPr/>
                  </p:nvSpPr>
                  <p:spPr bwMode="auto">
                    <a:xfrm>
                      <a:off x="544" y="247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787" name="Freeform 284"/>
                    <p:cNvSpPr>
                      <a:spLocks/>
                    </p:cNvSpPr>
                    <p:nvPr/>
                  </p:nvSpPr>
                  <p:spPr bwMode="auto">
                    <a:xfrm>
                      <a:off x="340" y="241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788" name="Line 285"/>
                    <p:cNvSpPr>
                      <a:spLocks noChangeShapeType="1"/>
                    </p:cNvSpPr>
                    <p:nvPr/>
                  </p:nvSpPr>
                  <p:spPr bwMode="auto">
                    <a:xfrm>
                      <a:off x="340" y="2455"/>
                      <a:ext cx="204" cy="68"/>
                    </a:xfrm>
                    <a:prstGeom prst="line">
                      <a:avLst/>
                    </a:prstGeom>
                    <a:noFill/>
                    <a:ln w="9525">
                      <a:noFill/>
                      <a:round/>
                      <a:headEnd/>
                      <a:tailEnd/>
                    </a:ln>
                  </p:spPr>
                  <p:txBody>
                    <a:bodyPr/>
                    <a:lstStyle/>
                    <a:p>
                      <a:endParaRPr lang="en-US"/>
                    </a:p>
                  </p:txBody>
                </p:sp>
                <p:sp>
                  <p:nvSpPr>
                    <p:cNvPr id="57789" name="Line 286"/>
                    <p:cNvSpPr>
                      <a:spLocks noChangeShapeType="1"/>
                    </p:cNvSpPr>
                    <p:nvPr/>
                  </p:nvSpPr>
                  <p:spPr bwMode="auto">
                    <a:xfrm>
                      <a:off x="340" y="2410"/>
                      <a:ext cx="204" cy="68"/>
                    </a:xfrm>
                    <a:prstGeom prst="line">
                      <a:avLst/>
                    </a:prstGeom>
                    <a:noFill/>
                    <a:ln w="9525">
                      <a:noFill/>
                      <a:round/>
                      <a:headEnd/>
                      <a:tailEnd/>
                    </a:ln>
                  </p:spPr>
                  <p:txBody>
                    <a:bodyPr/>
                    <a:lstStyle/>
                    <a:p>
                      <a:endParaRPr lang="en-US"/>
                    </a:p>
                  </p:txBody>
                </p:sp>
                <p:sp>
                  <p:nvSpPr>
                    <p:cNvPr id="57790" name="Line 287"/>
                    <p:cNvSpPr>
                      <a:spLocks noChangeShapeType="1"/>
                    </p:cNvSpPr>
                    <p:nvPr/>
                  </p:nvSpPr>
                  <p:spPr bwMode="auto">
                    <a:xfrm>
                      <a:off x="522" y="2410"/>
                      <a:ext cx="204" cy="68"/>
                    </a:xfrm>
                    <a:prstGeom prst="line">
                      <a:avLst/>
                    </a:prstGeom>
                    <a:noFill/>
                    <a:ln w="9525">
                      <a:noFill/>
                      <a:round/>
                      <a:headEnd/>
                      <a:tailEnd/>
                    </a:ln>
                  </p:spPr>
                  <p:txBody>
                    <a:bodyPr/>
                    <a:lstStyle/>
                    <a:p>
                      <a:endParaRPr lang="en-US"/>
                    </a:p>
                  </p:txBody>
                </p:sp>
                <p:sp>
                  <p:nvSpPr>
                    <p:cNvPr id="57791" name="Line 288"/>
                    <p:cNvSpPr>
                      <a:spLocks noChangeShapeType="1"/>
                    </p:cNvSpPr>
                    <p:nvPr/>
                  </p:nvSpPr>
                  <p:spPr bwMode="auto">
                    <a:xfrm>
                      <a:off x="544" y="2478"/>
                      <a:ext cx="0" cy="45"/>
                    </a:xfrm>
                    <a:prstGeom prst="line">
                      <a:avLst/>
                    </a:prstGeom>
                    <a:noFill/>
                    <a:ln w="9525">
                      <a:noFill/>
                      <a:round/>
                      <a:headEnd/>
                      <a:tailEnd/>
                    </a:ln>
                  </p:spPr>
                  <p:txBody>
                    <a:bodyPr/>
                    <a:lstStyle/>
                    <a:p>
                      <a:endParaRPr lang="en-US"/>
                    </a:p>
                  </p:txBody>
                </p:sp>
                <p:sp>
                  <p:nvSpPr>
                    <p:cNvPr id="57792" name="Freeform 289"/>
                    <p:cNvSpPr>
                      <a:spLocks/>
                    </p:cNvSpPr>
                    <p:nvPr/>
                  </p:nvSpPr>
                  <p:spPr bwMode="auto">
                    <a:xfrm>
                      <a:off x="340" y="241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793" name="Line 290"/>
                    <p:cNvSpPr>
                      <a:spLocks noChangeShapeType="1"/>
                    </p:cNvSpPr>
                    <p:nvPr/>
                  </p:nvSpPr>
                  <p:spPr bwMode="auto">
                    <a:xfrm>
                      <a:off x="522" y="2410"/>
                      <a:ext cx="204" cy="68"/>
                    </a:xfrm>
                    <a:prstGeom prst="line">
                      <a:avLst/>
                    </a:prstGeom>
                    <a:noFill/>
                    <a:ln w="9525">
                      <a:solidFill>
                        <a:schemeClr val="tx1"/>
                      </a:solidFill>
                      <a:round/>
                      <a:headEnd/>
                      <a:tailEnd/>
                    </a:ln>
                  </p:spPr>
                  <p:txBody>
                    <a:bodyPr/>
                    <a:lstStyle/>
                    <a:p>
                      <a:endParaRPr lang="en-US"/>
                    </a:p>
                  </p:txBody>
                </p:sp>
                <p:sp>
                  <p:nvSpPr>
                    <p:cNvPr id="57794" name="Line 291"/>
                    <p:cNvSpPr>
                      <a:spLocks noChangeShapeType="1"/>
                    </p:cNvSpPr>
                    <p:nvPr/>
                  </p:nvSpPr>
                  <p:spPr bwMode="auto">
                    <a:xfrm flipH="1">
                      <a:off x="340" y="2409"/>
                      <a:ext cx="182" cy="0"/>
                    </a:xfrm>
                    <a:prstGeom prst="line">
                      <a:avLst/>
                    </a:prstGeom>
                    <a:noFill/>
                    <a:ln w="9525">
                      <a:solidFill>
                        <a:schemeClr val="tx1"/>
                      </a:solidFill>
                      <a:round/>
                      <a:headEnd/>
                      <a:tailEnd/>
                    </a:ln>
                  </p:spPr>
                  <p:txBody>
                    <a:bodyPr/>
                    <a:lstStyle/>
                    <a:p>
                      <a:endParaRPr lang="en-US"/>
                    </a:p>
                  </p:txBody>
                </p:sp>
              </p:grpSp>
              <p:sp>
                <p:nvSpPr>
                  <p:cNvPr id="57760" name="Line 292"/>
                  <p:cNvSpPr>
                    <a:spLocks noChangeShapeType="1"/>
                  </p:cNvSpPr>
                  <p:nvPr/>
                </p:nvSpPr>
                <p:spPr bwMode="auto">
                  <a:xfrm flipV="1">
                    <a:off x="1252" y="4156"/>
                    <a:ext cx="385" cy="0"/>
                  </a:xfrm>
                  <a:prstGeom prst="line">
                    <a:avLst/>
                  </a:prstGeom>
                  <a:noFill/>
                  <a:ln w="9525">
                    <a:solidFill>
                      <a:schemeClr val="tx2"/>
                    </a:solidFill>
                    <a:prstDash val="sysDot"/>
                    <a:round/>
                    <a:headEnd/>
                    <a:tailEnd/>
                  </a:ln>
                </p:spPr>
                <p:txBody>
                  <a:bodyPr/>
                  <a:lstStyle/>
                  <a:p>
                    <a:endParaRPr lang="en-US"/>
                  </a:p>
                </p:txBody>
              </p:sp>
              <p:sp>
                <p:nvSpPr>
                  <p:cNvPr id="57761" name="Line 293"/>
                  <p:cNvSpPr>
                    <a:spLocks noChangeShapeType="1"/>
                  </p:cNvSpPr>
                  <p:nvPr/>
                </p:nvSpPr>
                <p:spPr bwMode="auto">
                  <a:xfrm>
                    <a:off x="1252" y="4129"/>
                    <a:ext cx="385" cy="0"/>
                  </a:xfrm>
                  <a:prstGeom prst="line">
                    <a:avLst/>
                  </a:prstGeom>
                  <a:noFill/>
                  <a:ln w="9525">
                    <a:solidFill>
                      <a:schemeClr val="tx2"/>
                    </a:solidFill>
                    <a:prstDash val="sysDot"/>
                    <a:round/>
                    <a:headEnd/>
                    <a:tailEnd/>
                  </a:ln>
                </p:spPr>
                <p:txBody>
                  <a:bodyPr/>
                  <a:lstStyle/>
                  <a:p>
                    <a:endParaRPr lang="en-US"/>
                  </a:p>
                </p:txBody>
              </p:sp>
              <p:grpSp>
                <p:nvGrpSpPr>
                  <p:cNvPr id="57762" name="Group 294"/>
                  <p:cNvGrpSpPr>
                    <a:grpSpLocks/>
                  </p:cNvGrpSpPr>
                  <p:nvPr/>
                </p:nvGrpSpPr>
                <p:grpSpPr bwMode="auto">
                  <a:xfrm>
                    <a:off x="1783" y="4089"/>
                    <a:ext cx="227" cy="67"/>
                    <a:chOff x="340" y="2409"/>
                    <a:chExt cx="386" cy="114"/>
                  </a:xfrm>
                </p:grpSpPr>
                <p:sp>
                  <p:nvSpPr>
                    <p:cNvPr id="57777" name="Rectangle 295"/>
                    <p:cNvSpPr>
                      <a:spLocks noChangeArrowheads="1"/>
                    </p:cNvSpPr>
                    <p:nvPr/>
                  </p:nvSpPr>
                  <p:spPr bwMode="auto">
                    <a:xfrm>
                      <a:off x="544" y="247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778" name="Freeform 296"/>
                    <p:cNvSpPr>
                      <a:spLocks/>
                    </p:cNvSpPr>
                    <p:nvPr/>
                  </p:nvSpPr>
                  <p:spPr bwMode="auto">
                    <a:xfrm>
                      <a:off x="340" y="241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779" name="Line 297"/>
                    <p:cNvSpPr>
                      <a:spLocks noChangeShapeType="1"/>
                    </p:cNvSpPr>
                    <p:nvPr/>
                  </p:nvSpPr>
                  <p:spPr bwMode="auto">
                    <a:xfrm>
                      <a:off x="340" y="2455"/>
                      <a:ext cx="204" cy="68"/>
                    </a:xfrm>
                    <a:prstGeom prst="line">
                      <a:avLst/>
                    </a:prstGeom>
                    <a:noFill/>
                    <a:ln w="9525">
                      <a:noFill/>
                      <a:round/>
                      <a:headEnd/>
                      <a:tailEnd/>
                    </a:ln>
                  </p:spPr>
                  <p:txBody>
                    <a:bodyPr/>
                    <a:lstStyle/>
                    <a:p>
                      <a:endParaRPr lang="en-US"/>
                    </a:p>
                  </p:txBody>
                </p:sp>
                <p:sp>
                  <p:nvSpPr>
                    <p:cNvPr id="57780" name="Line 298"/>
                    <p:cNvSpPr>
                      <a:spLocks noChangeShapeType="1"/>
                    </p:cNvSpPr>
                    <p:nvPr/>
                  </p:nvSpPr>
                  <p:spPr bwMode="auto">
                    <a:xfrm>
                      <a:off x="340" y="2410"/>
                      <a:ext cx="204" cy="68"/>
                    </a:xfrm>
                    <a:prstGeom prst="line">
                      <a:avLst/>
                    </a:prstGeom>
                    <a:noFill/>
                    <a:ln w="9525">
                      <a:noFill/>
                      <a:round/>
                      <a:headEnd/>
                      <a:tailEnd/>
                    </a:ln>
                  </p:spPr>
                  <p:txBody>
                    <a:bodyPr/>
                    <a:lstStyle/>
                    <a:p>
                      <a:endParaRPr lang="en-US"/>
                    </a:p>
                  </p:txBody>
                </p:sp>
                <p:sp>
                  <p:nvSpPr>
                    <p:cNvPr id="57781" name="Line 299"/>
                    <p:cNvSpPr>
                      <a:spLocks noChangeShapeType="1"/>
                    </p:cNvSpPr>
                    <p:nvPr/>
                  </p:nvSpPr>
                  <p:spPr bwMode="auto">
                    <a:xfrm>
                      <a:off x="522" y="2410"/>
                      <a:ext cx="204" cy="68"/>
                    </a:xfrm>
                    <a:prstGeom prst="line">
                      <a:avLst/>
                    </a:prstGeom>
                    <a:noFill/>
                    <a:ln w="9525">
                      <a:noFill/>
                      <a:round/>
                      <a:headEnd/>
                      <a:tailEnd/>
                    </a:ln>
                  </p:spPr>
                  <p:txBody>
                    <a:bodyPr/>
                    <a:lstStyle/>
                    <a:p>
                      <a:endParaRPr lang="en-US"/>
                    </a:p>
                  </p:txBody>
                </p:sp>
                <p:sp>
                  <p:nvSpPr>
                    <p:cNvPr id="57782" name="Line 300"/>
                    <p:cNvSpPr>
                      <a:spLocks noChangeShapeType="1"/>
                    </p:cNvSpPr>
                    <p:nvPr/>
                  </p:nvSpPr>
                  <p:spPr bwMode="auto">
                    <a:xfrm>
                      <a:off x="544" y="2478"/>
                      <a:ext cx="0" cy="45"/>
                    </a:xfrm>
                    <a:prstGeom prst="line">
                      <a:avLst/>
                    </a:prstGeom>
                    <a:noFill/>
                    <a:ln w="9525">
                      <a:noFill/>
                      <a:round/>
                      <a:headEnd/>
                      <a:tailEnd/>
                    </a:ln>
                  </p:spPr>
                  <p:txBody>
                    <a:bodyPr/>
                    <a:lstStyle/>
                    <a:p>
                      <a:endParaRPr lang="en-US"/>
                    </a:p>
                  </p:txBody>
                </p:sp>
                <p:sp>
                  <p:nvSpPr>
                    <p:cNvPr id="57783" name="Freeform 301"/>
                    <p:cNvSpPr>
                      <a:spLocks/>
                    </p:cNvSpPr>
                    <p:nvPr/>
                  </p:nvSpPr>
                  <p:spPr bwMode="auto">
                    <a:xfrm>
                      <a:off x="340" y="241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784" name="Line 302"/>
                    <p:cNvSpPr>
                      <a:spLocks noChangeShapeType="1"/>
                    </p:cNvSpPr>
                    <p:nvPr/>
                  </p:nvSpPr>
                  <p:spPr bwMode="auto">
                    <a:xfrm>
                      <a:off x="522" y="2410"/>
                      <a:ext cx="204" cy="68"/>
                    </a:xfrm>
                    <a:prstGeom prst="line">
                      <a:avLst/>
                    </a:prstGeom>
                    <a:noFill/>
                    <a:ln w="9525">
                      <a:solidFill>
                        <a:schemeClr val="tx1"/>
                      </a:solidFill>
                      <a:round/>
                      <a:headEnd/>
                      <a:tailEnd/>
                    </a:ln>
                  </p:spPr>
                  <p:txBody>
                    <a:bodyPr/>
                    <a:lstStyle/>
                    <a:p>
                      <a:endParaRPr lang="en-US"/>
                    </a:p>
                  </p:txBody>
                </p:sp>
                <p:sp>
                  <p:nvSpPr>
                    <p:cNvPr id="57785" name="Line 303"/>
                    <p:cNvSpPr>
                      <a:spLocks noChangeShapeType="1"/>
                    </p:cNvSpPr>
                    <p:nvPr/>
                  </p:nvSpPr>
                  <p:spPr bwMode="auto">
                    <a:xfrm flipH="1">
                      <a:off x="340" y="2409"/>
                      <a:ext cx="182" cy="0"/>
                    </a:xfrm>
                    <a:prstGeom prst="line">
                      <a:avLst/>
                    </a:prstGeom>
                    <a:noFill/>
                    <a:ln w="9525">
                      <a:solidFill>
                        <a:schemeClr val="tx1"/>
                      </a:solidFill>
                      <a:round/>
                      <a:headEnd/>
                      <a:tailEnd/>
                    </a:ln>
                  </p:spPr>
                  <p:txBody>
                    <a:bodyPr/>
                    <a:lstStyle/>
                    <a:p>
                      <a:endParaRPr lang="en-US"/>
                    </a:p>
                  </p:txBody>
                </p:sp>
              </p:grpSp>
              <p:sp>
                <p:nvSpPr>
                  <p:cNvPr id="57763" name="Line 304"/>
                  <p:cNvSpPr>
                    <a:spLocks noChangeShapeType="1"/>
                  </p:cNvSpPr>
                  <p:nvPr/>
                </p:nvSpPr>
                <p:spPr bwMode="auto">
                  <a:xfrm>
                    <a:off x="1916" y="4129"/>
                    <a:ext cx="758" cy="0"/>
                  </a:xfrm>
                  <a:prstGeom prst="line">
                    <a:avLst/>
                  </a:prstGeom>
                  <a:noFill/>
                  <a:ln w="9525">
                    <a:solidFill>
                      <a:schemeClr val="tx2"/>
                    </a:solidFill>
                    <a:prstDash val="sysDot"/>
                    <a:round/>
                    <a:headEnd/>
                    <a:tailEnd/>
                  </a:ln>
                </p:spPr>
                <p:txBody>
                  <a:bodyPr/>
                  <a:lstStyle/>
                  <a:p>
                    <a:endParaRPr lang="en-US"/>
                  </a:p>
                </p:txBody>
              </p:sp>
              <p:sp>
                <p:nvSpPr>
                  <p:cNvPr id="57764" name="Line 305"/>
                  <p:cNvSpPr>
                    <a:spLocks noChangeShapeType="1"/>
                  </p:cNvSpPr>
                  <p:nvPr/>
                </p:nvSpPr>
                <p:spPr bwMode="auto">
                  <a:xfrm>
                    <a:off x="1916" y="4156"/>
                    <a:ext cx="758" cy="0"/>
                  </a:xfrm>
                  <a:prstGeom prst="line">
                    <a:avLst/>
                  </a:prstGeom>
                  <a:noFill/>
                  <a:ln w="9525">
                    <a:solidFill>
                      <a:schemeClr val="tx2"/>
                    </a:solidFill>
                    <a:prstDash val="sysDot"/>
                    <a:round/>
                    <a:headEnd/>
                    <a:tailEnd/>
                  </a:ln>
                </p:spPr>
                <p:txBody>
                  <a:bodyPr/>
                  <a:lstStyle/>
                  <a:p>
                    <a:endParaRPr lang="en-US"/>
                  </a:p>
                </p:txBody>
              </p:sp>
              <p:sp>
                <p:nvSpPr>
                  <p:cNvPr id="57765" name="Line 306"/>
                  <p:cNvSpPr>
                    <a:spLocks noChangeShapeType="1"/>
                  </p:cNvSpPr>
                  <p:nvPr/>
                </p:nvSpPr>
                <p:spPr bwMode="auto">
                  <a:xfrm>
                    <a:off x="1651" y="4129"/>
                    <a:ext cx="225" cy="0"/>
                  </a:xfrm>
                  <a:prstGeom prst="line">
                    <a:avLst/>
                  </a:prstGeom>
                  <a:noFill/>
                  <a:ln w="9525">
                    <a:solidFill>
                      <a:schemeClr val="bg2"/>
                    </a:solidFill>
                    <a:prstDash val="dash"/>
                    <a:round/>
                    <a:headEnd/>
                    <a:tailEnd/>
                  </a:ln>
                </p:spPr>
                <p:txBody>
                  <a:bodyPr/>
                  <a:lstStyle/>
                  <a:p>
                    <a:endParaRPr lang="en-US"/>
                  </a:p>
                </p:txBody>
              </p:sp>
              <p:sp>
                <p:nvSpPr>
                  <p:cNvPr id="57766" name="Line 307"/>
                  <p:cNvSpPr>
                    <a:spLocks noChangeShapeType="1"/>
                  </p:cNvSpPr>
                  <p:nvPr/>
                </p:nvSpPr>
                <p:spPr bwMode="auto">
                  <a:xfrm>
                    <a:off x="521" y="3891"/>
                    <a:ext cx="718" cy="238"/>
                  </a:xfrm>
                  <a:prstGeom prst="line">
                    <a:avLst/>
                  </a:prstGeom>
                  <a:noFill/>
                  <a:ln w="9525">
                    <a:solidFill>
                      <a:schemeClr val="tx2"/>
                    </a:solidFill>
                    <a:prstDash val="sysDot"/>
                    <a:round/>
                    <a:headEnd/>
                    <a:tailEnd/>
                  </a:ln>
                </p:spPr>
                <p:txBody>
                  <a:bodyPr/>
                  <a:lstStyle/>
                  <a:p>
                    <a:endParaRPr lang="en-US"/>
                  </a:p>
                </p:txBody>
              </p:sp>
              <p:sp>
                <p:nvSpPr>
                  <p:cNvPr id="57767" name="Line 308"/>
                  <p:cNvSpPr>
                    <a:spLocks noChangeShapeType="1"/>
                  </p:cNvSpPr>
                  <p:nvPr/>
                </p:nvSpPr>
                <p:spPr bwMode="auto">
                  <a:xfrm>
                    <a:off x="521" y="3917"/>
                    <a:ext cx="718" cy="239"/>
                  </a:xfrm>
                  <a:prstGeom prst="line">
                    <a:avLst/>
                  </a:prstGeom>
                  <a:noFill/>
                  <a:ln w="9525">
                    <a:solidFill>
                      <a:schemeClr val="tx2"/>
                    </a:solidFill>
                    <a:prstDash val="sysDot"/>
                    <a:round/>
                    <a:headEnd/>
                    <a:tailEnd/>
                  </a:ln>
                </p:spPr>
                <p:txBody>
                  <a:bodyPr/>
                  <a:lstStyle/>
                  <a:p>
                    <a:endParaRPr lang="en-US"/>
                  </a:p>
                </p:txBody>
              </p:sp>
              <p:sp>
                <p:nvSpPr>
                  <p:cNvPr id="57768" name="Line 309"/>
                  <p:cNvSpPr>
                    <a:spLocks noChangeShapeType="1"/>
                  </p:cNvSpPr>
                  <p:nvPr/>
                </p:nvSpPr>
                <p:spPr bwMode="auto">
                  <a:xfrm>
                    <a:off x="1186" y="3891"/>
                    <a:ext cx="730" cy="238"/>
                  </a:xfrm>
                  <a:prstGeom prst="line">
                    <a:avLst/>
                  </a:prstGeom>
                  <a:noFill/>
                  <a:ln w="9525">
                    <a:solidFill>
                      <a:schemeClr val="tx2"/>
                    </a:solidFill>
                    <a:prstDash val="sysDot"/>
                    <a:round/>
                    <a:headEnd/>
                    <a:tailEnd/>
                  </a:ln>
                </p:spPr>
                <p:txBody>
                  <a:bodyPr/>
                  <a:lstStyle/>
                  <a:p>
                    <a:endParaRPr lang="en-US"/>
                  </a:p>
                </p:txBody>
              </p:sp>
              <p:sp>
                <p:nvSpPr>
                  <p:cNvPr id="57769" name="Line 310"/>
                  <p:cNvSpPr>
                    <a:spLocks noChangeShapeType="1"/>
                  </p:cNvSpPr>
                  <p:nvPr/>
                </p:nvSpPr>
                <p:spPr bwMode="auto">
                  <a:xfrm>
                    <a:off x="1186" y="3917"/>
                    <a:ext cx="718" cy="239"/>
                  </a:xfrm>
                  <a:prstGeom prst="line">
                    <a:avLst/>
                  </a:prstGeom>
                  <a:noFill/>
                  <a:ln w="9525">
                    <a:solidFill>
                      <a:schemeClr val="tx2"/>
                    </a:solidFill>
                    <a:prstDash val="sysDot"/>
                    <a:round/>
                    <a:headEnd/>
                    <a:tailEnd/>
                  </a:ln>
                </p:spPr>
                <p:txBody>
                  <a:bodyPr/>
                  <a:lstStyle/>
                  <a:p>
                    <a:endParaRPr lang="en-US"/>
                  </a:p>
                </p:txBody>
              </p:sp>
              <p:sp>
                <p:nvSpPr>
                  <p:cNvPr id="57770" name="Line 311"/>
                  <p:cNvSpPr>
                    <a:spLocks noChangeShapeType="1"/>
                  </p:cNvSpPr>
                  <p:nvPr/>
                </p:nvSpPr>
                <p:spPr bwMode="auto">
                  <a:xfrm>
                    <a:off x="1412" y="4050"/>
                    <a:ext cx="225" cy="0"/>
                  </a:xfrm>
                  <a:prstGeom prst="line">
                    <a:avLst/>
                  </a:prstGeom>
                  <a:noFill/>
                  <a:ln w="9525">
                    <a:solidFill>
                      <a:schemeClr val="bg2"/>
                    </a:solidFill>
                    <a:prstDash val="dash"/>
                    <a:round/>
                    <a:headEnd/>
                    <a:tailEnd/>
                  </a:ln>
                </p:spPr>
                <p:txBody>
                  <a:bodyPr/>
                  <a:lstStyle/>
                  <a:p>
                    <a:endParaRPr lang="en-US"/>
                  </a:p>
                </p:txBody>
              </p:sp>
              <p:sp>
                <p:nvSpPr>
                  <p:cNvPr id="57771" name="Line 312"/>
                  <p:cNvSpPr>
                    <a:spLocks noChangeShapeType="1"/>
                  </p:cNvSpPr>
                  <p:nvPr/>
                </p:nvSpPr>
                <p:spPr bwMode="auto">
                  <a:xfrm>
                    <a:off x="947" y="3837"/>
                    <a:ext cx="239" cy="80"/>
                  </a:xfrm>
                  <a:prstGeom prst="line">
                    <a:avLst/>
                  </a:prstGeom>
                  <a:noFill/>
                  <a:ln w="9525">
                    <a:solidFill>
                      <a:schemeClr val="tx1"/>
                    </a:solidFill>
                    <a:round/>
                    <a:headEnd/>
                    <a:tailEnd/>
                  </a:ln>
                </p:spPr>
                <p:txBody>
                  <a:bodyPr/>
                  <a:lstStyle/>
                  <a:p>
                    <a:endParaRPr lang="en-US"/>
                  </a:p>
                </p:txBody>
              </p:sp>
              <p:sp>
                <p:nvSpPr>
                  <p:cNvPr id="57772" name="Line 313"/>
                  <p:cNvSpPr>
                    <a:spLocks noChangeShapeType="1"/>
                  </p:cNvSpPr>
                  <p:nvPr/>
                </p:nvSpPr>
                <p:spPr bwMode="auto">
                  <a:xfrm flipV="1">
                    <a:off x="1186" y="3917"/>
                    <a:ext cx="0" cy="133"/>
                  </a:xfrm>
                  <a:prstGeom prst="line">
                    <a:avLst/>
                  </a:prstGeom>
                  <a:noFill/>
                  <a:ln w="9525">
                    <a:solidFill>
                      <a:schemeClr val="tx1"/>
                    </a:solidFill>
                    <a:round/>
                    <a:headEnd type="triangle" w="med" len="med"/>
                    <a:tailEnd/>
                  </a:ln>
                </p:spPr>
                <p:txBody>
                  <a:bodyPr/>
                  <a:lstStyle/>
                  <a:p>
                    <a:endParaRPr lang="en-US"/>
                  </a:p>
                </p:txBody>
              </p:sp>
              <p:sp>
                <p:nvSpPr>
                  <p:cNvPr id="57773" name="Line 314"/>
                  <p:cNvSpPr>
                    <a:spLocks noChangeShapeType="1"/>
                  </p:cNvSpPr>
                  <p:nvPr/>
                </p:nvSpPr>
                <p:spPr bwMode="auto">
                  <a:xfrm>
                    <a:off x="1784" y="3837"/>
                    <a:ext cx="239" cy="80"/>
                  </a:xfrm>
                  <a:prstGeom prst="line">
                    <a:avLst/>
                  </a:prstGeom>
                  <a:noFill/>
                  <a:ln w="9525">
                    <a:solidFill>
                      <a:schemeClr val="tx1"/>
                    </a:solidFill>
                    <a:round/>
                    <a:headEnd/>
                    <a:tailEnd/>
                  </a:ln>
                </p:spPr>
                <p:txBody>
                  <a:bodyPr/>
                  <a:lstStyle/>
                  <a:p>
                    <a:endParaRPr lang="en-US"/>
                  </a:p>
                </p:txBody>
              </p:sp>
              <p:sp>
                <p:nvSpPr>
                  <p:cNvPr id="57774" name="Line 315"/>
                  <p:cNvSpPr>
                    <a:spLocks noChangeShapeType="1"/>
                  </p:cNvSpPr>
                  <p:nvPr/>
                </p:nvSpPr>
                <p:spPr bwMode="auto">
                  <a:xfrm flipV="1">
                    <a:off x="2023" y="3917"/>
                    <a:ext cx="0" cy="133"/>
                  </a:xfrm>
                  <a:prstGeom prst="line">
                    <a:avLst/>
                  </a:prstGeom>
                  <a:noFill/>
                  <a:ln w="9525">
                    <a:solidFill>
                      <a:schemeClr val="tx1"/>
                    </a:solidFill>
                    <a:round/>
                    <a:headEnd type="triangle" w="med" len="med"/>
                    <a:tailEnd/>
                  </a:ln>
                </p:spPr>
                <p:txBody>
                  <a:bodyPr/>
                  <a:lstStyle/>
                  <a:p>
                    <a:endParaRPr lang="en-US"/>
                  </a:p>
                </p:txBody>
              </p:sp>
              <p:sp>
                <p:nvSpPr>
                  <p:cNvPr id="57775" name="Line 316"/>
                  <p:cNvSpPr>
                    <a:spLocks noChangeShapeType="1"/>
                  </p:cNvSpPr>
                  <p:nvPr/>
                </p:nvSpPr>
                <p:spPr bwMode="auto">
                  <a:xfrm>
                    <a:off x="1956" y="3837"/>
                    <a:ext cx="240" cy="80"/>
                  </a:xfrm>
                  <a:prstGeom prst="line">
                    <a:avLst/>
                  </a:prstGeom>
                  <a:noFill/>
                  <a:ln w="9525">
                    <a:solidFill>
                      <a:schemeClr val="tx1"/>
                    </a:solidFill>
                    <a:round/>
                    <a:headEnd/>
                    <a:tailEnd/>
                  </a:ln>
                </p:spPr>
                <p:txBody>
                  <a:bodyPr/>
                  <a:lstStyle/>
                  <a:p>
                    <a:endParaRPr lang="en-US"/>
                  </a:p>
                </p:txBody>
              </p:sp>
              <p:sp>
                <p:nvSpPr>
                  <p:cNvPr id="57776" name="Line 317"/>
                  <p:cNvSpPr>
                    <a:spLocks noChangeShapeType="1"/>
                  </p:cNvSpPr>
                  <p:nvPr/>
                </p:nvSpPr>
                <p:spPr bwMode="auto">
                  <a:xfrm flipV="1">
                    <a:off x="2196" y="3917"/>
                    <a:ext cx="0" cy="133"/>
                  </a:xfrm>
                  <a:prstGeom prst="line">
                    <a:avLst/>
                  </a:prstGeom>
                  <a:noFill/>
                  <a:ln w="9525">
                    <a:solidFill>
                      <a:schemeClr val="tx1"/>
                    </a:solidFill>
                    <a:round/>
                    <a:headEnd type="triangle" w="med" len="med"/>
                    <a:tailEnd/>
                  </a:ln>
                </p:spPr>
                <p:txBody>
                  <a:bodyPr/>
                  <a:lstStyle/>
                  <a:p>
                    <a:endParaRPr lang="en-US"/>
                  </a:p>
                </p:txBody>
              </p:sp>
            </p:grpSp>
            <p:grpSp>
              <p:nvGrpSpPr>
                <p:cNvPr id="57720" name="Group 318"/>
                <p:cNvGrpSpPr>
                  <a:grpSpLocks/>
                </p:cNvGrpSpPr>
                <p:nvPr/>
              </p:nvGrpSpPr>
              <p:grpSpPr bwMode="auto">
                <a:xfrm>
                  <a:off x="3699" y="3266"/>
                  <a:ext cx="1402" cy="192"/>
                  <a:chOff x="3841" y="3181"/>
                  <a:chExt cx="1402" cy="192"/>
                </a:xfrm>
              </p:grpSpPr>
              <p:sp>
                <p:nvSpPr>
                  <p:cNvPr id="57721" name="Rectangle 319"/>
                  <p:cNvSpPr>
                    <a:spLocks noChangeArrowheads="1"/>
                  </p:cNvSpPr>
                  <p:nvPr/>
                </p:nvSpPr>
                <p:spPr bwMode="auto">
                  <a:xfrm>
                    <a:off x="3857" y="3192"/>
                    <a:ext cx="1369" cy="169"/>
                  </a:xfrm>
                  <a:prstGeom prst="rect">
                    <a:avLst/>
                  </a:prstGeom>
                  <a:solidFill>
                    <a:srgbClr val="99CCFF"/>
                  </a:solidFill>
                  <a:ln w="9525">
                    <a:miter lim="800000"/>
                    <a:headEnd/>
                    <a:tailEnd/>
                  </a:ln>
                  <a:scene3d>
                    <a:camera prst="legacyObliqueTopRight"/>
                    <a:lightRig rig="legacyFlat3" dir="b"/>
                  </a:scene3d>
                  <a:sp3d extrusionH="125400" prstMaterial="legacyMatte">
                    <a:bevelT w="13500" h="13500" prst="angle"/>
                    <a:bevelB w="13500" h="13500" prst="angle"/>
                    <a:extrusionClr>
                      <a:srgbClr val="99CCFF"/>
                    </a:extrusionClr>
                  </a:sp3d>
                </p:spPr>
                <p:txBody>
                  <a:bodyPr wrap="none" anchor="ctr">
                    <a:flatTx/>
                  </a:bodyPr>
                  <a:lstStyle/>
                  <a:p>
                    <a:pPr eaLnBrk="0" hangingPunct="0"/>
                    <a:endParaRPr lang="en-US"/>
                  </a:p>
                </p:txBody>
              </p:sp>
              <p:sp>
                <p:nvSpPr>
                  <p:cNvPr id="57722" name="Rectangle 320"/>
                  <p:cNvSpPr>
                    <a:spLocks noChangeArrowheads="1"/>
                  </p:cNvSpPr>
                  <p:nvPr/>
                </p:nvSpPr>
                <p:spPr bwMode="auto">
                  <a:xfrm>
                    <a:off x="3857" y="3192"/>
                    <a:ext cx="1369" cy="169"/>
                  </a:xfrm>
                  <a:prstGeom prst="rect">
                    <a:avLst/>
                  </a:prstGeom>
                  <a:solidFill>
                    <a:srgbClr val="99CCFF"/>
                  </a:solidFill>
                  <a:ln w="9525">
                    <a:solidFill>
                      <a:schemeClr val="tx1"/>
                    </a:solidFill>
                    <a:miter lim="800000"/>
                    <a:headEnd/>
                    <a:tailEnd/>
                  </a:ln>
                </p:spPr>
                <p:txBody>
                  <a:bodyPr wrap="none" anchor="ctr"/>
                  <a:lstStyle/>
                  <a:p>
                    <a:pPr eaLnBrk="0" hangingPunct="0"/>
                    <a:endParaRPr lang="en-US"/>
                  </a:p>
                </p:txBody>
              </p:sp>
              <p:sp>
                <p:nvSpPr>
                  <p:cNvPr id="57723" name="Text Box 321"/>
                  <p:cNvSpPr txBox="1">
                    <a:spLocks noChangeArrowheads="1"/>
                  </p:cNvSpPr>
                  <p:nvPr/>
                </p:nvSpPr>
                <p:spPr bwMode="auto">
                  <a:xfrm>
                    <a:off x="3841" y="3181"/>
                    <a:ext cx="1402" cy="192"/>
                  </a:xfrm>
                  <a:prstGeom prst="rect">
                    <a:avLst/>
                  </a:prstGeom>
                  <a:noFill/>
                  <a:ln w="9525">
                    <a:noFill/>
                    <a:miter lim="800000"/>
                    <a:headEnd/>
                    <a:tailEnd/>
                  </a:ln>
                </p:spPr>
                <p:txBody>
                  <a:bodyPr>
                    <a:spAutoFit/>
                  </a:bodyPr>
                  <a:lstStyle/>
                  <a:p>
                    <a:pPr algn="ctr" eaLnBrk="0" hangingPunct="0">
                      <a:spcBef>
                        <a:spcPct val="50000"/>
                      </a:spcBef>
                    </a:pPr>
                    <a:r>
                      <a:rPr lang="en-US" sz="1400"/>
                      <a:t>Resource block mapping</a:t>
                    </a:r>
                  </a:p>
                </p:txBody>
              </p:sp>
            </p:grpSp>
          </p:grpSp>
          <p:sp>
            <p:nvSpPr>
              <p:cNvPr id="57715" name="Text Box 322"/>
              <p:cNvSpPr txBox="1">
                <a:spLocks noChangeArrowheads="1"/>
              </p:cNvSpPr>
              <p:nvPr/>
            </p:nvSpPr>
            <p:spPr bwMode="auto">
              <a:xfrm>
                <a:off x="320" y="2430"/>
                <a:ext cx="2416" cy="288"/>
              </a:xfrm>
              <a:prstGeom prst="rect">
                <a:avLst/>
              </a:prstGeom>
              <a:noFill/>
              <a:ln w="9525">
                <a:noFill/>
                <a:miter lim="800000"/>
                <a:headEnd/>
                <a:tailEnd/>
              </a:ln>
            </p:spPr>
            <p:txBody>
              <a:bodyPr>
                <a:spAutoFit/>
              </a:bodyPr>
              <a:lstStyle/>
              <a:p>
                <a:pPr eaLnBrk="0" hangingPunct="0"/>
                <a:r>
                  <a:rPr lang="en-US" sz="1200"/>
                  <a:t>Mapping to transmission layers (for multi-layer transmission)</a:t>
                </a:r>
              </a:p>
            </p:txBody>
          </p:sp>
          <p:grpSp>
            <p:nvGrpSpPr>
              <p:cNvPr id="57716" name="Group 323"/>
              <p:cNvGrpSpPr>
                <a:grpSpLocks/>
              </p:cNvGrpSpPr>
              <p:nvPr/>
            </p:nvGrpSpPr>
            <p:grpSpPr bwMode="auto">
              <a:xfrm>
                <a:off x="4198" y="2390"/>
                <a:ext cx="431" cy="265"/>
                <a:chOff x="3111" y="2554"/>
                <a:chExt cx="431" cy="265"/>
              </a:xfrm>
            </p:grpSpPr>
            <p:sp>
              <p:nvSpPr>
                <p:cNvPr id="57717" name="Rectangle 324"/>
                <p:cNvSpPr>
                  <a:spLocks noChangeArrowheads="1"/>
                </p:cNvSpPr>
                <p:nvPr/>
              </p:nvSpPr>
              <p:spPr bwMode="auto">
                <a:xfrm>
                  <a:off x="3111" y="2558"/>
                  <a:ext cx="431" cy="261"/>
                </a:xfrm>
                <a:prstGeom prst="rect">
                  <a:avLst/>
                </a:prstGeom>
                <a:solidFill>
                  <a:srgbClr val="B2B2B2"/>
                </a:solidFill>
                <a:ln w="9525">
                  <a:miter lim="800000"/>
                  <a:headEnd/>
                  <a:tailEnd/>
                </a:ln>
                <a:scene3d>
                  <a:camera prst="legacyObliqueTopRight">
                    <a:rot lat="0" lon="16199997" rev="0"/>
                  </a:camera>
                  <a:lightRig rig="legacyFlat3" dir="b"/>
                </a:scene3d>
                <a:sp3d extrusionH="125400" prstMaterial="legacyMatte">
                  <a:bevelT w="13500" h="13500" prst="angle"/>
                  <a:bevelB w="13500" h="13500" prst="angle"/>
                  <a:extrusionClr>
                    <a:srgbClr val="B2B2B2"/>
                  </a:extrusionClr>
                </a:sp3d>
              </p:spPr>
              <p:txBody>
                <a:bodyPr wrap="none" anchor="ctr">
                  <a:flatTx/>
                </a:bodyPr>
                <a:lstStyle/>
                <a:p>
                  <a:pPr eaLnBrk="0" hangingPunct="0"/>
                  <a:endParaRPr lang="en-US"/>
                </a:p>
              </p:txBody>
            </p:sp>
            <p:sp>
              <p:nvSpPr>
                <p:cNvPr id="57718" name="Text Box 325"/>
                <p:cNvSpPr txBox="1">
                  <a:spLocks noChangeArrowheads="1"/>
                </p:cNvSpPr>
                <p:nvPr/>
              </p:nvSpPr>
              <p:spPr bwMode="auto">
                <a:xfrm rot="-2609190">
                  <a:off x="3124" y="2554"/>
                  <a:ext cx="377" cy="250"/>
                </a:xfrm>
                <a:prstGeom prst="rect">
                  <a:avLst/>
                </a:prstGeom>
                <a:noFill/>
                <a:ln w="9525">
                  <a:noFill/>
                  <a:miter lim="800000"/>
                  <a:headEnd/>
                  <a:tailEnd/>
                </a:ln>
              </p:spPr>
              <p:txBody>
                <a:bodyPr>
                  <a:spAutoFit/>
                </a:bodyPr>
                <a:lstStyle/>
                <a:p>
                  <a:pPr eaLnBrk="0" hangingPunct="0">
                    <a:spcBef>
                      <a:spcPct val="50000"/>
                    </a:spcBef>
                  </a:pPr>
                  <a:r>
                    <a:rPr lang="en-US" sz="1000" b="1" i="1">
                      <a:solidFill>
                        <a:schemeClr val="bg1"/>
                      </a:solidFill>
                    </a:rPr>
                    <a:t>Layer</a:t>
                  </a:r>
                  <a:br>
                    <a:rPr lang="en-US" sz="1000" b="1" i="1">
                      <a:solidFill>
                        <a:schemeClr val="bg1"/>
                      </a:solidFill>
                    </a:rPr>
                  </a:br>
                  <a:r>
                    <a:rPr lang="en-US" sz="1000" b="1" i="1">
                      <a:solidFill>
                        <a:schemeClr val="bg1"/>
                      </a:solidFill>
                    </a:rPr>
                    <a:t>map.</a:t>
                  </a:r>
                </a:p>
              </p:txBody>
            </p:sp>
          </p:grpSp>
        </p:grpSp>
        <p:sp>
          <p:nvSpPr>
            <p:cNvPr id="57712" name="Line 326"/>
            <p:cNvSpPr>
              <a:spLocks noChangeShapeType="1"/>
            </p:cNvSpPr>
            <p:nvPr/>
          </p:nvSpPr>
          <p:spPr bwMode="auto">
            <a:xfrm>
              <a:off x="4393" y="2677"/>
              <a:ext cx="3" cy="589"/>
            </a:xfrm>
            <a:prstGeom prst="line">
              <a:avLst/>
            </a:prstGeom>
            <a:noFill/>
            <a:ln w="9525">
              <a:solidFill>
                <a:schemeClr val="tx1"/>
              </a:solidFill>
              <a:round/>
              <a:headEnd/>
              <a:tailEnd type="triangle" w="sm" len="med"/>
            </a:ln>
          </p:spPr>
          <p:txBody>
            <a:bodyPr/>
            <a:lstStyle/>
            <a:p>
              <a:endParaRPr lang="en-US"/>
            </a:p>
          </p:txBody>
        </p:sp>
        <p:sp>
          <p:nvSpPr>
            <p:cNvPr id="57713" name="Line 327"/>
            <p:cNvSpPr>
              <a:spLocks noChangeShapeType="1"/>
            </p:cNvSpPr>
            <p:nvPr/>
          </p:nvSpPr>
          <p:spPr bwMode="auto">
            <a:xfrm>
              <a:off x="4335" y="2379"/>
              <a:ext cx="0" cy="50"/>
            </a:xfrm>
            <a:prstGeom prst="line">
              <a:avLst/>
            </a:prstGeom>
            <a:noFill/>
            <a:ln w="9525">
              <a:solidFill>
                <a:schemeClr val="tx1"/>
              </a:solidFill>
              <a:round/>
              <a:headEnd/>
              <a:tailEnd type="triangle" w="sm" len="med"/>
            </a:ln>
          </p:spPr>
          <p:txBody>
            <a:bodyPr/>
            <a:lstStyle/>
            <a:p>
              <a:endParaRPr lang="en-US"/>
            </a:p>
          </p:txBody>
        </p:sp>
      </p:grpSp>
      <p:sp>
        <p:nvSpPr>
          <p:cNvPr id="57347" name="Text Box 328"/>
          <p:cNvSpPr txBox="1">
            <a:spLocks noChangeArrowheads="1"/>
          </p:cNvSpPr>
          <p:nvPr/>
        </p:nvSpPr>
        <p:spPr bwMode="auto">
          <a:xfrm>
            <a:off x="7721600" y="692150"/>
            <a:ext cx="1306513" cy="457200"/>
          </a:xfrm>
          <a:prstGeom prst="rect">
            <a:avLst/>
          </a:prstGeom>
          <a:noFill/>
          <a:ln w="9525">
            <a:noFill/>
            <a:miter lim="800000"/>
            <a:headEnd/>
            <a:tailEnd/>
          </a:ln>
        </p:spPr>
        <p:txBody>
          <a:bodyPr>
            <a:spAutoFit/>
          </a:bodyPr>
          <a:lstStyle/>
          <a:p>
            <a:pPr eaLnBrk="0" hangingPunct="0">
              <a:spcBef>
                <a:spcPct val="50000"/>
              </a:spcBef>
            </a:pPr>
            <a:r>
              <a:rPr lang="en-US" sz="1200"/>
              <a:t>1 transport block per TTI</a:t>
            </a:r>
          </a:p>
        </p:txBody>
      </p:sp>
      <p:grpSp>
        <p:nvGrpSpPr>
          <p:cNvPr id="59721" name="Group 329"/>
          <p:cNvGrpSpPr>
            <a:grpSpLocks/>
          </p:cNvGrpSpPr>
          <p:nvPr/>
        </p:nvGrpSpPr>
        <p:grpSpPr bwMode="auto">
          <a:xfrm>
            <a:off x="508000" y="692150"/>
            <a:ext cx="8513763" cy="4235450"/>
            <a:chOff x="320" y="436"/>
            <a:chExt cx="5363" cy="2668"/>
          </a:xfrm>
        </p:grpSpPr>
        <p:grpSp>
          <p:nvGrpSpPr>
            <p:cNvPr id="57689" name="Group 330"/>
            <p:cNvGrpSpPr>
              <a:grpSpLocks/>
            </p:cNvGrpSpPr>
            <p:nvPr/>
          </p:nvGrpSpPr>
          <p:grpSpPr bwMode="auto">
            <a:xfrm>
              <a:off x="320" y="436"/>
              <a:ext cx="5363" cy="2668"/>
              <a:chOff x="320" y="436"/>
              <a:chExt cx="5363" cy="2668"/>
            </a:xfrm>
          </p:grpSpPr>
          <p:grpSp>
            <p:nvGrpSpPr>
              <p:cNvPr id="57692" name="Group 331"/>
              <p:cNvGrpSpPr>
                <a:grpSpLocks/>
              </p:cNvGrpSpPr>
              <p:nvPr/>
            </p:nvGrpSpPr>
            <p:grpSpPr bwMode="auto">
              <a:xfrm>
                <a:off x="4056" y="436"/>
                <a:ext cx="1627" cy="1943"/>
                <a:chOff x="4056" y="436"/>
                <a:chExt cx="1627" cy="1943"/>
              </a:xfrm>
            </p:grpSpPr>
            <p:grpSp>
              <p:nvGrpSpPr>
                <p:cNvPr id="57698" name="Group 332"/>
                <p:cNvGrpSpPr>
                  <a:grpSpLocks/>
                </p:cNvGrpSpPr>
                <p:nvPr/>
              </p:nvGrpSpPr>
              <p:grpSpPr bwMode="auto">
                <a:xfrm>
                  <a:off x="4056" y="441"/>
                  <a:ext cx="676" cy="1938"/>
                  <a:chOff x="3047" y="791"/>
                  <a:chExt cx="676" cy="1938"/>
                </a:xfrm>
              </p:grpSpPr>
              <p:sp>
                <p:nvSpPr>
                  <p:cNvPr id="57700" name="Rectangle 333"/>
                  <p:cNvSpPr>
                    <a:spLocks noChangeArrowheads="1"/>
                  </p:cNvSpPr>
                  <p:nvPr/>
                </p:nvSpPr>
                <p:spPr bwMode="auto">
                  <a:xfrm>
                    <a:off x="3047" y="1637"/>
                    <a:ext cx="676" cy="169"/>
                  </a:xfrm>
                  <a:prstGeom prst="rect">
                    <a:avLst/>
                  </a:prstGeom>
                  <a:solidFill>
                    <a:srgbClr val="FF0000"/>
                  </a:solidFill>
                  <a:ln w="9525">
                    <a:miter lim="800000"/>
                    <a:headEnd/>
                    <a:tailEnd/>
                  </a:ln>
                  <a:scene3d>
                    <a:camera prst="legacyObliqueTopRight"/>
                    <a:lightRig rig="legacyFlat2" dir="t"/>
                  </a:scene3d>
                  <a:sp3d extrusionH="74600" prstMaterial="legacyMatte">
                    <a:bevelT w="13500" h="13500" prst="angle"/>
                    <a:bevelB w="13500" h="13500" prst="angle"/>
                    <a:extrusionClr>
                      <a:srgbClr val="FF0000"/>
                    </a:extrusionClr>
                  </a:sp3d>
                </p:spPr>
                <p:txBody>
                  <a:bodyPr wrap="none" anchor="ctr">
                    <a:flatTx/>
                  </a:bodyPr>
                  <a:lstStyle/>
                  <a:p>
                    <a:pPr algn="ctr" eaLnBrk="0" hangingPunct="0"/>
                    <a:r>
                      <a:rPr lang="en-US" sz="1400" b="1" i="1">
                        <a:solidFill>
                          <a:srgbClr val="FFFFFF"/>
                        </a:solidFill>
                      </a:rPr>
                      <a:t>HARQ</a:t>
                    </a:r>
                  </a:p>
                </p:txBody>
              </p:sp>
              <p:sp>
                <p:nvSpPr>
                  <p:cNvPr id="57701" name="Line 334"/>
                  <p:cNvSpPr>
                    <a:spLocks noChangeShapeType="1"/>
                  </p:cNvSpPr>
                  <p:nvPr/>
                </p:nvSpPr>
                <p:spPr bwMode="auto">
                  <a:xfrm>
                    <a:off x="3385" y="1468"/>
                    <a:ext cx="0" cy="169"/>
                  </a:xfrm>
                  <a:prstGeom prst="line">
                    <a:avLst/>
                  </a:prstGeom>
                  <a:noFill/>
                  <a:ln w="9525">
                    <a:solidFill>
                      <a:schemeClr val="tx1"/>
                    </a:solidFill>
                    <a:round/>
                    <a:headEnd/>
                    <a:tailEnd type="triangle" w="sm" len="med"/>
                  </a:ln>
                </p:spPr>
                <p:txBody>
                  <a:bodyPr/>
                  <a:lstStyle/>
                  <a:p>
                    <a:endParaRPr lang="en-US"/>
                  </a:p>
                </p:txBody>
              </p:sp>
              <p:sp>
                <p:nvSpPr>
                  <p:cNvPr id="57702" name="Rectangle 335"/>
                  <p:cNvSpPr>
                    <a:spLocks noChangeArrowheads="1"/>
                  </p:cNvSpPr>
                  <p:nvPr/>
                </p:nvSpPr>
                <p:spPr bwMode="auto">
                  <a:xfrm>
                    <a:off x="3047" y="1299"/>
                    <a:ext cx="676" cy="169"/>
                  </a:xfrm>
                  <a:prstGeom prst="rect">
                    <a:avLst/>
                  </a:prstGeom>
                  <a:solidFill>
                    <a:srgbClr val="FF0000"/>
                  </a:solidFill>
                  <a:ln w="9525">
                    <a:miter lim="800000"/>
                    <a:headEnd/>
                    <a:tailEnd/>
                  </a:ln>
                  <a:scene3d>
                    <a:camera prst="legacyObliqueTopRight"/>
                    <a:lightRig rig="legacyFlat2" dir="t"/>
                  </a:scene3d>
                  <a:sp3d extrusionH="74600" prstMaterial="legacyMatte">
                    <a:bevelT w="13500" h="13500" prst="angle"/>
                    <a:bevelB w="13500" h="13500" prst="angle"/>
                    <a:extrusionClr>
                      <a:srgbClr val="FF0000"/>
                    </a:extrusionClr>
                  </a:sp3d>
                </p:spPr>
                <p:txBody>
                  <a:bodyPr wrap="none" anchor="ctr">
                    <a:flatTx/>
                  </a:bodyPr>
                  <a:lstStyle/>
                  <a:p>
                    <a:pPr algn="ctr" eaLnBrk="0" hangingPunct="0"/>
                    <a:r>
                      <a:rPr lang="en-US" sz="1400" b="1" i="1">
                        <a:solidFill>
                          <a:srgbClr val="FFFFFF"/>
                        </a:solidFill>
                      </a:rPr>
                      <a:t>Coding</a:t>
                    </a:r>
                  </a:p>
                </p:txBody>
              </p:sp>
              <p:sp>
                <p:nvSpPr>
                  <p:cNvPr id="57703" name="Line 336"/>
                  <p:cNvSpPr>
                    <a:spLocks noChangeShapeType="1"/>
                  </p:cNvSpPr>
                  <p:nvPr/>
                </p:nvSpPr>
                <p:spPr bwMode="auto">
                  <a:xfrm>
                    <a:off x="3385" y="1130"/>
                    <a:ext cx="0" cy="169"/>
                  </a:xfrm>
                  <a:prstGeom prst="line">
                    <a:avLst/>
                  </a:prstGeom>
                  <a:noFill/>
                  <a:ln w="9525">
                    <a:solidFill>
                      <a:schemeClr val="tx1"/>
                    </a:solidFill>
                    <a:round/>
                    <a:headEnd/>
                    <a:tailEnd type="triangle" w="sm" len="med"/>
                  </a:ln>
                </p:spPr>
                <p:txBody>
                  <a:bodyPr/>
                  <a:lstStyle/>
                  <a:p>
                    <a:endParaRPr lang="en-US"/>
                  </a:p>
                </p:txBody>
              </p:sp>
              <p:sp>
                <p:nvSpPr>
                  <p:cNvPr id="57704" name="Rectangle 337"/>
                  <p:cNvSpPr>
                    <a:spLocks noChangeArrowheads="1"/>
                  </p:cNvSpPr>
                  <p:nvPr/>
                </p:nvSpPr>
                <p:spPr bwMode="auto">
                  <a:xfrm>
                    <a:off x="3047" y="1975"/>
                    <a:ext cx="676" cy="169"/>
                  </a:xfrm>
                  <a:prstGeom prst="rect">
                    <a:avLst/>
                  </a:prstGeom>
                  <a:solidFill>
                    <a:srgbClr val="FF0000"/>
                  </a:solidFill>
                  <a:ln w="9525">
                    <a:miter lim="800000"/>
                    <a:headEnd/>
                    <a:tailEnd/>
                  </a:ln>
                  <a:scene3d>
                    <a:camera prst="legacyObliqueTopRight"/>
                    <a:lightRig rig="legacyFlat2" dir="t"/>
                  </a:scene3d>
                  <a:sp3d extrusionH="74600" prstMaterial="legacyMatte">
                    <a:bevelT w="13500" h="13500" prst="angle"/>
                    <a:bevelB w="13500" h="13500" prst="angle"/>
                    <a:extrusionClr>
                      <a:srgbClr val="FF0000"/>
                    </a:extrusionClr>
                  </a:sp3d>
                </p:spPr>
                <p:txBody>
                  <a:bodyPr wrap="none" anchor="ctr">
                    <a:flatTx/>
                  </a:bodyPr>
                  <a:lstStyle/>
                  <a:p>
                    <a:pPr algn="ctr" eaLnBrk="0" hangingPunct="0"/>
                    <a:r>
                      <a:rPr lang="en-US" sz="1400" b="1" i="1">
                        <a:solidFill>
                          <a:srgbClr val="FFFFFF"/>
                        </a:solidFill>
                      </a:rPr>
                      <a:t>Scrambling</a:t>
                    </a:r>
                  </a:p>
                </p:txBody>
              </p:sp>
              <p:sp>
                <p:nvSpPr>
                  <p:cNvPr id="57705" name="Line 338"/>
                  <p:cNvSpPr>
                    <a:spLocks noChangeShapeType="1"/>
                  </p:cNvSpPr>
                  <p:nvPr/>
                </p:nvSpPr>
                <p:spPr bwMode="auto">
                  <a:xfrm>
                    <a:off x="3385" y="1806"/>
                    <a:ext cx="0" cy="169"/>
                  </a:xfrm>
                  <a:prstGeom prst="line">
                    <a:avLst/>
                  </a:prstGeom>
                  <a:noFill/>
                  <a:ln w="9525">
                    <a:solidFill>
                      <a:schemeClr val="tx1"/>
                    </a:solidFill>
                    <a:round/>
                    <a:headEnd/>
                    <a:tailEnd type="triangle" w="sm" len="med"/>
                  </a:ln>
                </p:spPr>
                <p:txBody>
                  <a:bodyPr/>
                  <a:lstStyle/>
                  <a:p>
                    <a:endParaRPr lang="en-US"/>
                  </a:p>
                </p:txBody>
              </p:sp>
              <p:sp>
                <p:nvSpPr>
                  <p:cNvPr id="57706" name="Line 339"/>
                  <p:cNvSpPr>
                    <a:spLocks noChangeShapeType="1"/>
                  </p:cNvSpPr>
                  <p:nvPr/>
                </p:nvSpPr>
                <p:spPr bwMode="auto">
                  <a:xfrm>
                    <a:off x="3385" y="2144"/>
                    <a:ext cx="0" cy="169"/>
                  </a:xfrm>
                  <a:prstGeom prst="line">
                    <a:avLst/>
                  </a:prstGeom>
                  <a:noFill/>
                  <a:ln w="9525">
                    <a:solidFill>
                      <a:schemeClr val="tx1"/>
                    </a:solidFill>
                    <a:round/>
                    <a:headEnd/>
                    <a:tailEnd type="triangle" w="sm" len="med"/>
                  </a:ln>
                </p:spPr>
                <p:txBody>
                  <a:bodyPr/>
                  <a:lstStyle/>
                  <a:p>
                    <a:endParaRPr lang="en-US"/>
                  </a:p>
                </p:txBody>
              </p:sp>
              <p:sp>
                <p:nvSpPr>
                  <p:cNvPr id="57707" name="Rectangle 340"/>
                  <p:cNvSpPr>
                    <a:spLocks noChangeArrowheads="1"/>
                  </p:cNvSpPr>
                  <p:nvPr/>
                </p:nvSpPr>
                <p:spPr bwMode="auto">
                  <a:xfrm>
                    <a:off x="3047" y="2331"/>
                    <a:ext cx="676" cy="169"/>
                  </a:xfrm>
                  <a:prstGeom prst="rect">
                    <a:avLst/>
                  </a:prstGeom>
                  <a:solidFill>
                    <a:srgbClr val="FF0000"/>
                  </a:solidFill>
                  <a:ln w="9525">
                    <a:miter lim="800000"/>
                    <a:headEnd/>
                    <a:tailEnd/>
                  </a:ln>
                  <a:scene3d>
                    <a:camera prst="legacyObliqueTopRight"/>
                    <a:lightRig rig="legacyFlat2" dir="t"/>
                  </a:scene3d>
                  <a:sp3d extrusionH="74600" prstMaterial="legacyMatte">
                    <a:bevelT w="13500" h="13500" prst="angle"/>
                    <a:bevelB w="13500" h="13500" prst="angle"/>
                    <a:extrusionClr>
                      <a:srgbClr val="FF0000"/>
                    </a:extrusionClr>
                  </a:sp3d>
                </p:spPr>
                <p:txBody>
                  <a:bodyPr wrap="none" anchor="ctr">
                    <a:flatTx/>
                  </a:bodyPr>
                  <a:lstStyle/>
                  <a:p>
                    <a:pPr algn="ctr" eaLnBrk="0" hangingPunct="0"/>
                    <a:r>
                      <a:rPr lang="en-US" sz="1400" b="1" i="1">
                        <a:solidFill>
                          <a:srgbClr val="FFFFFF"/>
                        </a:solidFill>
                      </a:rPr>
                      <a:t>Modulation</a:t>
                    </a:r>
                  </a:p>
                </p:txBody>
              </p:sp>
              <p:sp>
                <p:nvSpPr>
                  <p:cNvPr id="57708" name="Rectangle 341"/>
                  <p:cNvSpPr>
                    <a:spLocks noChangeArrowheads="1"/>
                  </p:cNvSpPr>
                  <p:nvPr/>
                </p:nvSpPr>
                <p:spPr bwMode="auto">
                  <a:xfrm>
                    <a:off x="3047" y="960"/>
                    <a:ext cx="676" cy="169"/>
                  </a:xfrm>
                  <a:prstGeom prst="rect">
                    <a:avLst/>
                  </a:prstGeom>
                  <a:solidFill>
                    <a:srgbClr val="FF0000"/>
                  </a:solidFill>
                  <a:ln w="9525">
                    <a:miter lim="800000"/>
                    <a:headEnd/>
                    <a:tailEnd/>
                  </a:ln>
                  <a:scene3d>
                    <a:camera prst="legacyObliqueTopRight"/>
                    <a:lightRig rig="legacyFlat2" dir="t"/>
                  </a:scene3d>
                  <a:sp3d extrusionH="74600" prstMaterial="legacyMatte">
                    <a:bevelT w="13500" h="13500" prst="angle"/>
                    <a:bevelB w="13500" h="13500" prst="angle"/>
                    <a:extrusionClr>
                      <a:srgbClr val="FF0000"/>
                    </a:extrusionClr>
                  </a:sp3d>
                </p:spPr>
                <p:txBody>
                  <a:bodyPr wrap="none" anchor="ctr">
                    <a:flatTx/>
                  </a:bodyPr>
                  <a:lstStyle/>
                  <a:p>
                    <a:pPr algn="ctr" eaLnBrk="0" hangingPunct="0"/>
                    <a:r>
                      <a:rPr lang="en-US" sz="1400" b="1" i="1">
                        <a:solidFill>
                          <a:srgbClr val="FFFFFF"/>
                        </a:solidFill>
                      </a:rPr>
                      <a:t>CRC</a:t>
                    </a:r>
                  </a:p>
                </p:txBody>
              </p:sp>
              <p:sp>
                <p:nvSpPr>
                  <p:cNvPr id="57709" name="Line 342"/>
                  <p:cNvSpPr>
                    <a:spLocks noChangeShapeType="1"/>
                  </p:cNvSpPr>
                  <p:nvPr/>
                </p:nvSpPr>
                <p:spPr bwMode="auto">
                  <a:xfrm>
                    <a:off x="3385" y="791"/>
                    <a:ext cx="0" cy="169"/>
                  </a:xfrm>
                  <a:prstGeom prst="line">
                    <a:avLst/>
                  </a:prstGeom>
                  <a:noFill/>
                  <a:ln w="9525">
                    <a:solidFill>
                      <a:schemeClr val="tx1"/>
                    </a:solidFill>
                    <a:round/>
                    <a:headEnd/>
                    <a:tailEnd type="triangle" w="sm" len="med"/>
                  </a:ln>
                </p:spPr>
                <p:txBody>
                  <a:bodyPr/>
                  <a:lstStyle/>
                  <a:p>
                    <a:endParaRPr lang="en-US"/>
                  </a:p>
                </p:txBody>
              </p:sp>
              <p:sp>
                <p:nvSpPr>
                  <p:cNvPr id="57710" name="Line 343"/>
                  <p:cNvSpPr>
                    <a:spLocks noChangeShapeType="1"/>
                  </p:cNvSpPr>
                  <p:nvPr/>
                </p:nvSpPr>
                <p:spPr bwMode="auto">
                  <a:xfrm>
                    <a:off x="3386" y="2498"/>
                    <a:ext cx="0" cy="231"/>
                  </a:xfrm>
                  <a:prstGeom prst="line">
                    <a:avLst/>
                  </a:prstGeom>
                  <a:noFill/>
                  <a:ln w="9525">
                    <a:solidFill>
                      <a:schemeClr val="tx1"/>
                    </a:solidFill>
                    <a:round/>
                    <a:headEnd/>
                    <a:tailEnd type="triangle" w="sm" len="med"/>
                  </a:ln>
                </p:spPr>
                <p:txBody>
                  <a:bodyPr/>
                  <a:lstStyle/>
                  <a:p>
                    <a:endParaRPr lang="en-US"/>
                  </a:p>
                </p:txBody>
              </p:sp>
            </p:grpSp>
            <p:sp>
              <p:nvSpPr>
                <p:cNvPr id="57699" name="Text Box 344"/>
                <p:cNvSpPr txBox="1">
                  <a:spLocks noChangeArrowheads="1"/>
                </p:cNvSpPr>
                <p:nvPr/>
              </p:nvSpPr>
              <p:spPr bwMode="auto">
                <a:xfrm>
                  <a:off x="4860" y="436"/>
                  <a:ext cx="823" cy="288"/>
                </a:xfrm>
                <a:prstGeom prst="rect">
                  <a:avLst/>
                </a:prstGeom>
                <a:solidFill>
                  <a:schemeClr val="bg1"/>
                </a:solidFill>
                <a:ln w="9525">
                  <a:noFill/>
                  <a:miter lim="800000"/>
                  <a:headEnd/>
                  <a:tailEnd/>
                </a:ln>
              </p:spPr>
              <p:txBody>
                <a:bodyPr>
                  <a:spAutoFit/>
                </a:bodyPr>
                <a:lstStyle/>
                <a:p>
                  <a:pPr eaLnBrk="0" hangingPunct="0">
                    <a:spcBef>
                      <a:spcPct val="50000"/>
                    </a:spcBef>
                  </a:pPr>
                  <a:r>
                    <a:rPr lang="en-US" sz="1200"/>
                    <a:t>1 or 2 transport blocks per TTI</a:t>
                  </a:r>
                </a:p>
              </p:txBody>
            </p:sp>
          </p:grpSp>
          <p:grpSp>
            <p:nvGrpSpPr>
              <p:cNvPr id="57693" name="Group 345"/>
              <p:cNvGrpSpPr>
                <a:grpSpLocks/>
              </p:cNvGrpSpPr>
              <p:nvPr/>
            </p:nvGrpSpPr>
            <p:grpSpPr bwMode="auto">
              <a:xfrm>
                <a:off x="320" y="2793"/>
                <a:ext cx="4361" cy="311"/>
                <a:chOff x="320" y="2793"/>
                <a:chExt cx="4361" cy="311"/>
              </a:xfrm>
            </p:grpSpPr>
            <p:sp>
              <p:nvSpPr>
                <p:cNvPr id="57694" name="Text Box 346"/>
                <p:cNvSpPr txBox="1">
                  <a:spLocks noChangeArrowheads="1"/>
                </p:cNvSpPr>
                <p:nvPr/>
              </p:nvSpPr>
              <p:spPr bwMode="auto">
                <a:xfrm>
                  <a:off x="320" y="2931"/>
                  <a:ext cx="2416" cy="173"/>
                </a:xfrm>
                <a:prstGeom prst="rect">
                  <a:avLst/>
                </a:prstGeom>
                <a:noFill/>
                <a:ln w="9525">
                  <a:noFill/>
                  <a:miter lim="800000"/>
                  <a:headEnd/>
                  <a:tailEnd/>
                </a:ln>
              </p:spPr>
              <p:txBody>
                <a:bodyPr>
                  <a:spAutoFit/>
                </a:bodyPr>
                <a:lstStyle/>
                <a:p>
                  <a:pPr eaLnBrk="0" hangingPunct="0"/>
                  <a:r>
                    <a:rPr lang="en-US" sz="1200"/>
                    <a:t>Pre-coding (for multi-rank transmission)</a:t>
                  </a:r>
                </a:p>
              </p:txBody>
            </p:sp>
            <p:grpSp>
              <p:nvGrpSpPr>
                <p:cNvPr id="57695" name="Group 347"/>
                <p:cNvGrpSpPr>
                  <a:grpSpLocks/>
                </p:cNvGrpSpPr>
                <p:nvPr/>
              </p:nvGrpSpPr>
              <p:grpSpPr bwMode="auto">
                <a:xfrm>
                  <a:off x="4184" y="2793"/>
                  <a:ext cx="497" cy="308"/>
                  <a:chOff x="3097" y="2957"/>
                  <a:chExt cx="497" cy="308"/>
                </a:xfrm>
              </p:grpSpPr>
              <p:sp>
                <p:nvSpPr>
                  <p:cNvPr id="57696" name="Rectangle 348"/>
                  <p:cNvSpPr>
                    <a:spLocks noChangeArrowheads="1"/>
                  </p:cNvSpPr>
                  <p:nvPr/>
                </p:nvSpPr>
                <p:spPr bwMode="auto">
                  <a:xfrm>
                    <a:off x="3102" y="3004"/>
                    <a:ext cx="431" cy="261"/>
                  </a:xfrm>
                  <a:prstGeom prst="rect">
                    <a:avLst/>
                  </a:prstGeom>
                  <a:solidFill>
                    <a:srgbClr val="B2B2B2"/>
                  </a:solidFill>
                  <a:ln w="9525">
                    <a:miter lim="800000"/>
                    <a:headEnd/>
                    <a:tailEnd/>
                  </a:ln>
                  <a:scene3d>
                    <a:camera prst="legacyObliqueTopRight">
                      <a:rot lat="0" lon="16199997" rev="0"/>
                    </a:camera>
                    <a:lightRig rig="legacyFlat3" dir="b"/>
                  </a:scene3d>
                  <a:sp3d extrusionH="125400" prstMaterial="legacyMatte">
                    <a:bevelT w="13500" h="13500" prst="angle"/>
                    <a:bevelB w="13500" h="13500" prst="angle"/>
                    <a:extrusionClr>
                      <a:srgbClr val="B2B2B2"/>
                    </a:extrusionClr>
                  </a:sp3d>
                </p:spPr>
                <p:txBody>
                  <a:bodyPr wrap="none" anchor="ctr">
                    <a:flatTx/>
                  </a:bodyPr>
                  <a:lstStyle/>
                  <a:p>
                    <a:pPr eaLnBrk="0" hangingPunct="0"/>
                    <a:endParaRPr lang="en-US"/>
                  </a:p>
                </p:txBody>
              </p:sp>
              <p:sp>
                <p:nvSpPr>
                  <p:cNvPr id="57697" name="Text Box 349"/>
                  <p:cNvSpPr txBox="1">
                    <a:spLocks noChangeArrowheads="1"/>
                  </p:cNvSpPr>
                  <p:nvPr/>
                </p:nvSpPr>
                <p:spPr bwMode="auto">
                  <a:xfrm rot="-2609190">
                    <a:off x="3097" y="2957"/>
                    <a:ext cx="497" cy="250"/>
                  </a:xfrm>
                  <a:prstGeom prst="rect">
                    <a:avLst/>
                  </a:prstGeom>
                  <a:noFill/>
                  <a:ln w="9525">
                    <a:noFill/>
                    <a:miter lim="800000"/>
                    <a:headEnd/>
                    <a:tailEnd/>
                  </a:ln>
                </p:spPr>
                <p:txBody>
                  <a:bodyPr>
                    <a:spAutoFit/>
                  </a:bodyPr>
                  <a:lstStyle/>
                  <a:p>
                    <a:pPr eaLnBrk="0" hangingPunct="0">
                      <a:spcBef>
                        <a:spcPct val="50000"/>
                      </a:spcBef>
                    </a:pPr>
                    <a:r>
                      <a:rPr lang="en-US" sz="1000" b="1" i="1">
                        <a:solidFill>
                          <a:schemeClr val="bg1"/>
                        </a:solidFill>
                      </a:rPr>
                      <a:t>Pre-</a:t>
                    </a:r>
                    <a:br>
                      <a:rPr lang="en-US" sz="1000" b="1" i="1">
                        <a:solidFill>
                          <a:schemeClr val="bg1"/>
                        </a:solidFill>
                      </a:rPr>
                    </a:br>
                    <a:r>
                      <a:rPr lang="en-US" sz="1000" b="1" i="1">
                        <a:solidFill>
                          <a:schemeClr val="bg1"/>
                        </a:solidFill>
                      </a:rPr>
                      <a:t>code</a:t>
                    </a:r>
                  </a:p>
                </p:txBody>
              </p:sp>
            </p:grpSp>
          </p:grpSp>
        </p:grpSp>
        <p:sp>
          <p:nvSpPr>
            <p:cNvPr id="57690" name="Line 350"/>
            <p:cNvSpPr>
              <a:spLocks noChangeShapeType="1"/>
            </p:cNvSpPr>
            <p:nvPr/>
          </p:nvSpPr>
          <p:spPr bwMode="auto">
            <a:xfrm flipH="1">
              <a:off x="4337" y="2725"/>
              <a:ext cx="0" cy="161"/>
            </a:xfrm>
            <a:prstGeom prst="line">
              <a:avLst/>
            </a:prstGeom>
            <a:noFill/>
            <a:ln w="9525">
              <a:solidFill>
                <a:schemeClr val="tx1"/>
              </a:solidFill>
              <a:round/>
              <a:headEnd/>
              <a:tailEnd type="triangle" w="sm" len="med"/>
            </a:ln>
          </p:spPr>
          <p:txBody>
            <a:bodyPr/>
            <a:lstStyle/>
            <a:p>
              <a:endParaRPr lang="en-US"/>
            </a:p>
          </p:txBody>
        </p:sp>
        <p:sp>
          <p:nvSpPr>
            <p:cNvPr id="57691" name="Line 351"/>
            <p:cNvSpPr>
              <a:spLocks noChangeShapeType="1"/>
            </p:cNvSpPr>
            <p:nvPr/>
          </p:nvSpPr>
          <p:spPr bwMode="auto">
            <a:xfrm>
              <a:off x="4392" y="2676"/>
              <a:ext cx="1" cy="136"/>
            </a:xfrm>
            <a:prstGeom prst="line">
              <a:avLst/>
            </a:prstGeom>
            <a:noFill/>
            <a:ln w="9525">
              <a:solidFill>
                <a:schemeClr val="tx1"/>
              </a:solidFill>
              <a:round/>
              <a:headEnd/>
              <a:tailEnd type="triangle" w="sm" len="med"/>
            </a:ln>
          </p:spPr>
          <p:txBody>
            <a:bodyPr/>
            <a:lstStyle/>
            <a:p>
              <a:endParaRPr lang="en-US"/>
            </a:p>
          </p:txBody>
        </p:sp>
      </p:grpSp>
      <p:sp>
        <p:nvSpPr>
          <p:cNvPr id="57349" name="Rectangle 352"/>
          <p:cNvSpPr>
            <a:spLocks noChangeArrowheads="1"/>
          </p:cNvSpPr>
          <p:nvPr/>
        </p:nvSpPr>
        <p:spPr bwMode="auto">
          <a:xfrm>
            <a:off x="6346825" y="2122488"/>
            <a:ext cx="1073150" cy="268287"/>
          </a:xfrm>
          <a:prstGeom prst="rect">
            <a:avLst/>
          </a:prstGeom>
          <a:solidFill>
            <a:srgbClr val="33CC33"/>
          </a:solidFill>
          <a:ln w="9525">
            <a:miter lim="800000"/>
            <a:headEnd/>
            <a:tailEnd/>
          </a:ln>
          <a:scene3d>
            <a:camera prst="legacyObliqueTopRight"/>
            <a:lightRig rig="legacyFlat2" dir="t"/>
          </a:scene3d>
          <a:sp3d extrusionH="74600" prstMaterial="legacyMatte">
            <a:bevelT w="13500" h="13500" prst="angle"/>
            <a:bevelB w="13500" h="13500" prst="angle"/>
            <a:extrusionClr>
              <a:srgbClr val="33CC33"/>
            </a:extrusionClr>
          </a:sp3d>
        </p:spPr>
        <p:txBody>
          <a:bodyPr wrap="none" anchor="ctr">
            <a:flatTx/>
          </a:bodyPr>
          <a:lstStyle/>
          <a:p>
            <a:pPr algn="ctr" eaLnBrk="0" hangingPunct="0"/>
            <a:r>
              <a:rPr lang="en-US" sz="1400" b="1" i="1">
                <a:solidFill>
                  <a:srgbClr val="FFFFFF"/>
                </a:solidFill>
              </a:rPr>
              <a:t>HARQ</a:t>
            </a:r>
          </a:p>
        </p:txBody>
      </p:sp>
      <p:sp>
        <p:nvSpPr>
          <p:cNvPr id="57350" name="Line 353"/>
          <p:cNvSpPr>
            <a:spLocks noChangeShapeType="1"/>
          </p:cNvSpPr>
          <p:nvPr/>
        </p:nvSpPr>
        <p:spPr bwMode="auto">
          <a:xfrm>
            <a:off x="6883400" y="1854200"/>
            <a:ext cx="0" cy="268288"/>
          </a:xfrm>
          <a:prstGeom prst="line">
            <a:avLst/>
          </a:prstGeom>
          <a:noFill/>
          <a:ln w="9525">
            <a:solidFill>
              <a:schemeClr val="tx1"/>
            </a:solidFill>
            <a:round/>
            <a:headEnd/>
            <a:tailEnd type="triangle" w="sm" len="med"/>
          </a:ln>
        </p:spPr>
        <p:txBody>
          <a:bodyPr/>
          <a:lstStyle/>
          <a:p>
            <a:endParaRPr lang="en-US"/>
          </a:p>
        </p:txBody>
      </p:sp>
      <p:sp>
        <p:nvSpPr>
          <p:cNvPr id="57351" name="Rectangle 354"/>
          <p:cNvSpPr>
            <a:spLocks noChangeArrowheads="1"/>
          </p:cNvSpPr>
          <p:nvPr/>
        </p:nvSpPr>
        <p:spPr bwMode="auto">
          <a:xfrm>
            <a:off x="6346825" y="1585913"/>
            <a:ext cx="1073150" cy="268287"/>
          </a:xfrm>
          <a:prstGeom prst="rect">
            <a:avLst/>
          </a:prstGeom>
          <a:solidFill>
            <a:srgbClr val="33CC33"/>
          </a:solidFill>
          <a:ln w="9525">
            <a:miter lim="800000"/>
            <a:headEnd/>
            <a:tailEnd/>
          </a:ln>
          <a:scene3d>
            <a:camera prst="legacyObliqueTopRight"/>
            <a:lightRig rig="legacyFlat2" dir="t"/>
          </a:scene3d>
          <a:sp3d extrusionH="74600" prstMaterial="legacyMatte">
            <a:bevelT w="13500" h="13500" prst="angle"/>
            <a:bevelB w="13500" h="13500" prst="angle"/>
            <a:extrusionClr>
              <a:srgbClr val="33CC33"/>
            </a:extrusionClr>
          </a:sp3d>
        </p:spPr>
        <p:txBody>
          <a:bodyPr wrap="none" anchor="ctr">
            <a:flatTx/>
          </a:bodyPr>
          <a:lstStyle/>
          <a:p>
            <a:pPr algn="ctr" eaLnBrk="0" hangingPunct="0"/>
            <a:r>
              <a:rPr lang="en-US" sz="1400" b="1" i="1">
                <a:solidFill>
                  <a:srgbClr val="FFFFFF"/>
                </a:solidFill>
              </a:rPr>
              <a:t>Coding</a:t>
            </a:r>
          </a:p>
        </p:txBody>
      </p:sp>
      <p:sp>
        <p:nvSpPr>
          <p:cNvPr id="57352" name="Line 355"/>
          <p:cNvSpPr>
            <a:spLocks noChangeShapeType="1"/>
          </p:cNvSpPr>
          <p:nvPr/>
        </p:nvSpPr>
        <p:spPr bwMode="auto">
          <a:xfrm>
            <a:off x="6883400" y="1317625"/>
            <a:ext cx="0" cy="268288"/>
          </a:xfrm>
          <a:prstGeom prst="line">
            <a:avLst/>
          </a:prstGeom>
          <a:noFill/>
          <a:ln w="9525">
            <a:solidFill>
              <a:schemeClr val="tx1"/>
            </a:solidFill>
            <a:round/>
            <a:headEnd/>
            <a:tailEnd type="triangle" w="sm" len="med"/>
          </a:ln>
        </p:spPr>
        <p:txBody>
          <a:bodyPr/>
          <a:lstStyle/>
          <a:p>
            <a:endParaRPr lang="en-US"/>
          </a:p>
        </p:txBody>
      </p:sp>
      <p:sp>
        <p:nvSpPr>
          <p:cNvPr id="57353" name="Rectangle 356"/>
          <p:cNvSpPr>
            <a:spLocks noChangeArrowheads="1"/>
          </p:cNvSpPr>
          <p:nvPr/>
        </p:nvSpPr>
        <p:spPr bwMode="auto">
          <a:xfrm>
            <a:off x="6346825" y="2659063"/>
            <a:ext cx="1073150" cy="268287"/>
          </a:xfrm>
          <a:prstGeom prst="rect">
            <a:avLst/>
          </a:prstGeom>
          <a:solidFill>
            <a:srgbClr val="33CC33"/>
          </a:solidFill>
          <a:ln w="9525">
            <a:miter lim="800000"/>
            <a:headEnd/>
            <a:tailEnd/>
          </a:ln>
          <a:scene3d>
            <a:camera prst="legacyObliqueTopRight"/>
            <a:lightRig rig="legacyFlat2" dir="t"/>
          </a:scene3d>
          <a:sp3d extrusionH="74600" prstMaterial="legacyMatte">
            <a:bevelT w="13500" h="13500" prst="angle"/>
            <a:bevelB w="13500" h="13500" prst="angle"/>
            <a:extrusionClr>
              <a:srgbClr val="33CC33"/>
            </a:extrusionClr>
          </a:sp3d>
        </p:spPr>
        <p:txBody>
          <a:bodyPr wrap="none" anchor="ctr">
            <a:flatTx/>
          </a:bodyPr>
          <a:lstStyle/>
          <a:p>
            <a:pPr algn="ctr" eaLnBrk="0" hangingPunct="0"/>
            <a:r>
              <a:rPr lang="en-US" sz="1400" b="1" i="1">
                <a:solidFill>
                  <a:srgbClr val="FFFFFF"/>
                </a:solidFill>
              </a:rPr>
              <a:t>Scrambling</a:t>
            </a:r>
          </a:p>
        </p:txBody>
      </p:sp>
      <p:sp>
        <p:nvSpPr>
          <p:cNvPr id="57354" name="Line 357"/>
          <p:cNvSpPr>
            <a:spLocks noChangeShapeType="1"/>
          </p:cNvSpPr>
          <p:nvPr/>
        </p:nvSpPr>
        <p:spPr bwMode="auto">
          <a:xfrm>
            <a:off x="6883400" y="2390775"/>
            <a:ext cx="0" cy="268288"/>
          </a:xfrm>
          <a:prstGeom prst="line">
            <a:avLst/>
          </a:prstGeom>
          <a:noFill/>
          <a:ln w="9525">
            <a:solidFill>
              <a:schemeClr val="tx1"/>
            </a:solidFill>
            <a:round/>
            <a:headEnd/>
            <a:tailEnd type="triangle" w="sm" len="med"/>
          </a:ln>
        </p:spPr>
        <p:txBody>
          <a:bodyPr/>
          <a:lstStyle/>
          <a:p>
            <a:endParaRPr lang="en-US"/>
          </a:p>
        </p:txBody>
      </p:sp>
      <p:sp>
        <p:nvSpPr>
          <p:cNvPr id="57355" name="Line 358"/>
          <p:cNvSpPr>
            <a:spLocks noChangeShapeType="1"/>
          </p:cNvSpPr>
          <p:nvPr/>
        </p:nvSpPr>
        <p:spPr bwMode="auto">
          <a:xfrm>
            <a:off x="6883400" y="2927350"/>
            <a:ext cx="0" cy="268288"/>
          </a:xfrm>
          <a:prstGeom prst="line">
            <a:avLst/>
          </a:prstGeom>
          <a:noFill/>
          <a:ln w="9525">
            <a:solidFill>
              <a:schemeClr val="tx1"/>
            </a:solidFill>
            <a:round/>
            <a:headEnd/>
            <a:tailEnd type="triangle" w="sm" len="med"/>
          </a:ln>
        </p:spPr>
        <p:txBody>
          <a:bodyPr/>
          <a:lstStyle/>
          <a:p>
            <a:endParaRPr lang="en-US"/>
          </a:p>
        </p:txBody>
      </p:sp>
      <p:sp>
        <p:nvSpPr>
          <p:cNvPr id="57356" name="Rectangle 359"/>
          <p:cNvSpPr>
            <a:spLocks noChangeArrowheads="1"/>
          </p:cNvSpPr>
          <p:nvPr/>
        </p:nvSpPr>
        <p:spPr bwMode="auto">
          <a:xfrm>
            <a:off x="6346825" y="3224213"/>
            <a:ext cx="1073150" cy="268287"/>
          </a:xfrm>
          <a:prstGeom prst="rect">
            <a:avLst/>
          </a:prstGeom>
          <a:solidFill>
            <a:srgbClr val="33CC33"/>
          </a:solidFill>
          <a:ln w="9525">
            <a:miter lim="800000"/>
            <a:headEnd/>
            <a:tailEnd/>
          </a:ln>
          <a:scene3d>
            <a:camera prst="legacyObliqueTopRight"/>
            <a:lightRig rig="legacyFlat2" dir="t"/>
          </a:scene3d>
          <a:sp3d extrusionH="74600" prstMaterial="legacyMatte">
            <a:bevelT w="13500" h="13500" prst="angle"/>
            <a:bevelB w="13500" h="13500" prst="angle"/>
            <a:extrusionClr>
              <a:srgbClr val="33CC33"/>
            </a:extrusionClr>
          </a:sp3d>
        </p:spPr>
        <p:txBody>
          <a:bodyPr wrap="none" anchor="ctr">
            <a:flatTx/>
          </a:bodyPr>
          <a:lstStyle/>
          <a:p>
            <a:pPr algn="ctr" eaLnBrk="0" hangingPunct="0"/>
            <a:r>
              <a:rPr lang="en-US" sz="1400" b="1" i="1">
                <a:solidFill>
                  <a:srgbClr val="FFFFFF"/>
                </a:solidFill>
              </a:rPr>
              <a:t>Modulation</a:t>
            </a:r>
          </a:p>
        </p:txBody>
      </p:sp>
      <p:sp>
        <p:nvSpPr>
          <p:cNvPr id="57357" name="Rectangle 360"/>
          <p:cNvSpPr>
            <a:spLocks noChangeArrowheads="1"/>
          </p:cNvSpPr>
          <p:nvPr/>
        </p:nvSpPr>
        <p:spPr bwMode="auto">
          <a:xfrm>
            <a:off x="6346825" y="1047750"/>
            <a:ext cx="1073150" cy="268288"/>
          </a:xfrm>
          <a:prstGeom prst="rect">
            <a:avLst/>
          </a:prstGeom>
          <a:solidFill>
            <a:srgbClr val="33CC33"/>
          </a:solidFill>
          <a:ln w="9525">
            <a:miter lim="800000"/>
            <a:headEnd/>
            <a:tailEnd/>
          </a:ln>
          <a:scene3d>
            <a:camera prst="legacyObliqueTopRight"/>
            <a:lightRig rig="legacyFlat2" dir="t"/>
          </a:scene3d>
          <a:sp3d extrusionH="74600" prstMaterial="legacyMatte">
            <a:bevelT w="13500" h="13500" prst="angle"/>
            <a:bevelB w="13500" h="13500" prst="angle"/>
            <a:extrusionClr>
              <a:srgbClr val="33CC33"/>
            </a:extrusionClr>
          </a:sp3d>
        </p:spPr>
        <p:txBody>
          <a:bodyPr wrap="none" anchor="ctr">
            <a:flatTx/>
          </a:bodyPr>
          <a:lstStyle/>
          <a:p>
            <a:pPr algn="ctr" eaLnBrk="0" hangingPunct="0"/>
            <a:r>
              <a:rPr lang="en-US" sz="1400" b="1" i="1">
                <a:solidFill>
                  <a:srgbClr val="FFFFFF"/>
                </a:solidFill>
              </a:rPr>
              <a:t>CRC</a:t>
            </a:r>
          </a:p>
        </p:txBody>
      </p:sp>
      <p:sp>
        <p:nvSpPr>
          <p:cNvPr id="57358" name="Line 361"/>
          <p:cNvSpPr>
            <a:spLocks noChangeShapeType="1"/>
          </p:cNvSpPr>
          <p:nvPr/>
        </p:nvSpPr>
        <p:spPr bwMode="auto">
          <a:xfrm>
            <a:off x="6883400" y="779463"/>
            <a:ext cx="0" cy="268287"/>
          </a:xfrm>
          <a:prstGeom prst="line">
            <a:avLst/>
          </a:prstGeom>
          <a:noFill/>
          <a:ln w="9525">
            <a:solidFill>
              <a:schemeClr val="tx1"/>
            </a:solidFill>
            <a:round/>
            <a:headEnd/>
            <a:tailEnd type="triangle" w="sm" len="med"/>
          </a:ln>
        </p:spPr>
        <p:txBody>
          <a:bodyPr/>
          <a:lstStyle/>
          <a:p>
            <a:endParaRPr lang="en-US"/>
          </a:p>
        </p:txBody>
      </p:sp>
      <p:sp>
        <p:nvSpPr>
          <p:cNvPr id="57359" name="Rectangle 362"/>
          <p:cNvSpPr>
            <a:spLocks noGrp="1" noChangeArrowheads="1"/>
          </p:cNvSpPr>
          <p:nvPr>
            <p:ph type="title"/>
          </p:nvPr>
        </p:nvSpPr>
        <p:spPr>
          <a:xfrm>
            <a:off x="152400" y="-76200"/>
            <a:ext cx="8229600" cy="1143000"/>
          </a:xfrm>
        </p:spPr>
        <p:txBody>
          <a:bodyPr/>
          <a:lstStyle/>
          <a:p>
            <a:r>
              <a:rPr lang="en-US"/>
              <a:t>DL-SCH Processing</a:t>
            </a:r>
          </a:p>
        </p:txBody>
      </p:sp>
      <p:sp>
        <p:nvSpPr>
          <p:cNvPr id="57360" name="Text Box 363"/>
          <p:cNvSpPr txBox="1">
            <a:spLocks noChangeArrowheads="1"/>
          </p:cNvSpPr>
          <p:nvPr/>
        </p:nvSpPr>
        <p:spPr bwMode="auto">
          <a:xfrm>
            <a:off x="508000" y="993775"/>
            <a:ext cx="2990850" cy="274638"/>
          </a:xfrm>
          <a:prstGeom prst="rect">
            <a:avLst/>
          </a:prstGeom>
          <a:noFill/>
          <a:ln w="9525">
            <a:noFill/>
            <a:miter lim="800000"/>
            <a:headEnd/>
            <a:tailEnd/>
          </a:ln>
        </p:spPr>
        <p:txBody>
          <a:bodyPr>
            <a:spAutoFit/>
          </a:bodyPr>
          <a:lstStyle/>
          <a:p>
            <a:pPr eaLnBrk="0" hangingPunct="0">
              <a:spcBef>
                <a:spcPct val="50000"/>
              </a:spcBef>
            </a:pPr>
            <a:r>
              <a:rPr lang="en-US" sz="1200"/>
              <a:t>CRC insertion (24 bits)</a:t>
            </a:r>
          </a:p>
        </p:txBody>
      </p:sp>
      <p:sp>
        <p:nvSpPr>
          <p:cNvPr id="57361" name="Text Box 364"/>
          <p:cNvSpPr txBox="1">
            <a:spLocks noChangeArrowheads="1"/>
          </p:cNvSpPr>
          <p:nvPr/>
        </p:nvSpPr>
        <p:spPr bwMode="auto">
          <a:xfrm>
            <a:off x="508000" y="1498600"/>
            <a:ext cx="3289300" cy="274638"/>
          </a:xfrm>
          <a:prstGeom prst="rect">
            <a:avLst/>
          </a:prstGeom>
          <a:noFill/>
          <a:ln w="9525">
            <a:noFill/>
            <a:miter lim="800000"/>
            <a:headEnd/>
            <a:tailEnd/>
          </a:ln>
        </p:spPr>
        <p:txBody>
          <a:bodyPr>
            <a:spAutoFit/>
          </a:bodyPr>
          <a:lstStyle/>
          <a:p>
            <a:pPr eaLnBrk="0" hangingPunct="0">
              <a:spcBef>
                <a:spcPct val="50000"/>
              </a:spcBef>
            </a:pPr>
            <a:r>
              <a:rPr lang="en-US" sz="1200"/>
              <a:t>Rel 6 Turbo coding (with QPP interleaver)</a:t>
            </a:r>
          </a:p>
        </p:txBody>
      </p:sp>
      <p:sp>
        <p:nvSpPr>
          <p:cNvPr id="57362" name="Text Box 365"/>
          <p:cNvSpPr txBox="1">
            <a:spLocks noChangeArrowheads="1"/>
          </p:cNvSpPr>
          <p:nvPr/>
        </p:nvSpPr>
        <p:spPr bwMode="auto">
          <a:xfrm>
            <a:off x="508000" y="2074863"/>
            <a:ext cx="3835400" cy="274637"/>
          </a:xfrm>
          <a:prstGeom prst="rect">
            <a:avLst/>
          </a:prstGeom>
          <a:noFill/>
          <a:ln w="9525">
            <a:noFill/>
            <a:miter lim="800000"/>
            <a:headEnd/>
            <a:tailEnd/>
          </a:ln>
        </p:spPr>
        <p:txBody>
          <a:bodyPr>
            <a:spAutoFit/>
          </a:bodyPr>
          <a:lstStyle/>
          <a:p>
            <a:pPr eaLnBrk="0" hangingPunct="0"/>
            <a:r>
              <a:rPr lang="en-US" sz="1200"/>
              <a:t>Rate matching, redundancy version generation</a:t>
            </a:r>
          </a:p>
        </p:txBody>
      </p:sp>
      <p:sp>
        <p:nvSpPr>
          <p:cNvPr id="57363" name="Text Box 366"/>
          <p:cNvSpPr txBox="1">
            <a:spLocks noChangeArrowheads="1"/>
          </p:cNvSpPr>
          <p:nvPr/>
        </p:nvSpPr>
        <p:spPr bwMode="auto">
          <a:xfrm>
            <a:off x="508000" y="2636838"/>
            <a:ext cx="3835400" cy="274637"/>
          </a:xfrm>
          <a:prstGeom prst="rect">
            <a:avLst/>
          </a:prstGeom>
          <a:noFill/>
          <a:ln w="9525">
            <a:noFill/>
            <a:miter lim="800000"/>
            <a:headEnd/>
            <a:tailEnd/>
          </a:ln>
        </p:spPr>
        <p:txBody>
          <a:bodyPr>
            <a:spAutoFit/>
          </a:bodyPr>
          <a:lstStyle/>
          <a:p>
            <a:pPr eaLnBrk="0" hangingPunct="0"/>
            <a:r>
              <a:rPr lang="en-US" sz="1200"/>
              <a:t>Scrambling for inter-cell interference randomization</a:t>
            </a:r>
          </a:p>
        </p:txBody>
      </p:sp>
      <p:sp>
        <p:nvSpPr>
          <p:cNvPr id="57364" name="Text Box 367"/>
          <p:cNvSpPr txBox="1">
            <a:spLocks noChangeArrowheads="1"/>
          </p:cNvSpPr>
          <p:nvPr/>
        </p:nvSpPr>
        <p:spPr bwMode="auto">
          <a:xfrm>
            <a:off x="508000" y="3213100"/>
            <a:ext cx="3835400" cy="274638"/>
          </a:xfrm>
          <a:prstGeom prst="rect">
            <a:avLst/>
          </a:prstGeom>
          <a:noFill/>
          <a:ln w="9525">
            <a:noFill/>
            <a:miter lim="800000"/>
            <a:headEnd/>
            <a:tailEnd/>
          </a:ln>
        </p:spPr>
        <p:txBody>
          <a:bodyPr>
            <a:spAutoFit/>
          </a:bodyPr>
          <a:lstStyle/>
          <a:p>
            <a:pPr eaLnBrk="0" hangingPunct="0"/>
            <a:r>
              <a:rPr lang="en-US" sz="1200"/>
              <a:t>Modulation (QPSK, 16QAM, 64QAM)</a:t>
            </a:r>
          </a:p>
        </p:txBody>
      </p:sp>
      <p:sp>
        <p:nvSpPr>
          <p:cNvPr id="57365" name="Arc 368"/>
          <p:cNvSpPr>
            <a:spLocks/>
          </p:cNvSpPr>
          <p:nvPr/>
        </p:nvSpPr>
        <p:spPr bwMode="auto">
          <a:xfrm>
            <a:off x="6835775" y="817563"/>
            <a:ext cx="179388" cy="42862"/>
          </a:xfrm>
          <a:custGeom>
            <a:avLst/>
            <a:gdLst>
              <a:gd name="T0" fmla="*/ 168749 w 43200"/>
              <a:gd name="T1" fmla="*/ 133 h 31903"/>
              <a:gd name="T2" fmla="*/ 10859 w 43200"/>
              <a:gd name="T3" fmla="*/ 0 h 31903"/>
              <a:gd name="T4" fmla="*/ 89694 w 43200"/>
              <a:gd name="T5" fmla="*/ 13842 h 31903"/>
              <a:gd name="T6" fmla="*/ 0 60000 65536"/>
              <a:gd name="T7" fmla="*/ 0 60000 65536"/>
              <a:gd name="T8" fmla="*/ 0 60000 65536"/>
              <a:gd name="T9" fmla="*/ 0 w 43200"/>
              <a:gd name="T10" fmla="*/ 0 h 31903"/>
              <a:gd name="T11" fmla="*/ 43200 w 43200"/>
              <a:gd name="T12" fmla="*/ 31903 h 31903"/>
            </a:gdLst>
            <a:ahLst/>
            <a:cxnLst>
              <a:cxn ang="T6">
                <a:pos x="T0" y="T1"/>
              </a:cxn>
              <a:cxn ang="T7">
                <a:pos x="T2" y="T3"/>
              </a:cxn>
              <a:cxn ang="T8">
                <a:pos x="T4" y="T5"/>
              </a:cxn>
            </a:cxnLst>
            <a:rect l="T9" t="T10" r="T11" b="T12"/>
            <a:pathLst>
              <a:path w="43200" h="31903" fill="none" extrusionOk="0">
                <a:moveTo>
                  <a:pt x="40637" y="99"/>
                </a:moveTo>
                <a:cubicBezTo>
                  <a:pt x="42319" y="3237"/>
                  <a:pt x="43200" y="6742"/>
                  <a:pt x="43200" y="10303"/>
                </a:cubicBezTo>
                <a:cubicBezTo>
                  <a:pt x="43200" y="22232"/>
                  <a:pt x="33529" y="31903"/>
                  <a:pt x="21600" y="31903"/>
                </a:cubicBezTo>
                <a:cubicBezTo>
                  <a:pt x="9670" y="31903"/>
                  <a:pt x="0" y="22232"/>
                  <a:pt x="0" y="10303"/>
                </a:cubicBezTo>
                <a:cubicBezTo>
                  <a:pt x="-1" y="6704"/>
                  <a:pt x="899" y="3163"/>
                  <a:pt x="2615" y="0"/>
                </a:cubicBezTo>
              </a:path>
              <a:path w="43200" h="31903" stroke="0" extrusionOk="0">
                <a:moveTo>
                  <a:pt x="40637" y="99"/>
                </a:moveTo>
                <a:cubicBezTo>
                  <a:pt x="42319" y="3237"/>
                  <a:pt x="43200" y="6742"/>
                  <a:pt x="43200" y="10303"/>
                </a:cubicBezTo>
                <a:cubicBezTo>
                  <a:pt x="43200" y="22232"/>
                  <a:pt x="33529" y="31903"/>
                  <a:pt x="21600" y="31903"/>
                </a:cubicBezTo>
                <a:cubicBezTo>
                  <a:pt x="9670" y="31903"/>
                  <a:pt x="0" y="22232"/>
                  <a:pt x="0" y="10303"/>
                </a:cubicBezTo>
                <a:cubicBezTo>
                  <a:pt x="-1" y="6704"/>
                  <a:pt x="899" y="3163"/>
                  <a:pt x="2615" y="0"/>
                </a:cubicBezTo>
                <a:lnTo>
                  <a:pt x="21600" y="10303"/>
                </a:lnTo>
                <a:close/>
              </a:path>
            </a:pathLst>
          </a:custGeom>
          <a:noFill/>
          <a:ln w="9525">
            <a:solidFill>
              <a:schemeClr val="tx1"/>
            </a:solidFill>
            <a:prstDash val="sysDot"/>
            <a:round/>
            <a:headEnd/>
            <a:tailEnd/>
          </a:ln>
        </p:spPr>
        <p:txBody>
          <a:bodyPr wrap="none" anchor="ctr"/>
          <a:lstStyle/>
          <a:p>
            <a:endParaRPr lang="en-US"/>
          </a:p>
        </p:txBody>
      </p:sp>
      <p:sp>
        <p:nvSpPr>
          <p:cNvPr id="57366" name="Line 369"/>
          <p:cNvSpPr>
            <a:spLocks noChangeShapeType="1"/>
          </p:cNvSpPr>
          <p:nvPr/>
        </p:nvSpPr>
        <p:spPr bwMode="auto">
          <a:xfrm flipH="1">
            <a:off x="7038975" y="833438"/>
            <a:ext cx="627063" cy="0"/>
          </a:xfrm>
          <a:prstGeom prst="line">
            <a:avLst/>
          </a:prstGeom>
          <a:noFill/>
          <a:ln w="9525">
            <a:solidFill>
              <a:schemeClr val="tx1"/>
            </a:solidFill>
            <a:round/>
            <a:headEnd/>
            <a:tailEnd type="triangle" w="sm" len="med"/>
          </a:ln>
        </p:spPr>
        <p:txBody>
          <a:bodyPr/>
          <a:lstStyle/>
          <a:p>
            <a:endParaRPr lang="en-US"/>
          </a:p>
        </p:txBody>
      </p:sp>
      <p:sp>
        <p:nvSpPr>
          <p:cNvPr id="57367" name="Text Box 370"/>
          <p:cNvSpPr txBox="1">
            <a:spLocks noChangeArrowheads="1"/>
          </p:cNvSpPr>
          <p:nvPr/>
        </p:nvSpPr>
        <p:spPr bwMode="auto">
          <a:xfrm>
            <a:off x="508000" y="5211763"/>
            <a:ext cx="2225675" cy="274637"/>
          </a:xfrm>
          <a:prstGeom prst="rect">
            <a:avLst/>
          </a:prstGeom>
          <a:noFill/>
          <a:ln w="9525">
            <a:noFill/>
            <a:miter lim="800000"/>
            <a:headEnd/>
            <a:tailEnd/>
          </a:ln>
        </p:spPr>
        <p:txBody>
          <a:bodyPr>
            <a:spAutoFit/>
          </a:bodyPr>
          <a:lstStyle/>
          <a:p>
            <a:pPr eaLnBrk="0" hangingPunct="0">
              <a:spcBef>
                <a:spcPct val="50000"/>
              </a:spcBef>
            </a:pPr>
            <a:r>
              <a:rPr lang="en-US" sz="1200"/>
              <a:t>Resource block mapping</a:t>
            </a:r>
          </a:p>
        </p:txBody>
      </p:sp>
      <p:grpSp>
        <p:nvGrpSpPr>
          <p:cNvPr id="57368" name="Group 371"/>
          <p:cNvGrpSpPr>
            <a:grpSpLocks/>
          </p:cNvGrpSpPr>
          <p:nvPr/>
        </p:nvGrpSpPr>
        <p:grpSpPr bwMode="auto">
          <a:xfrm>
            <a:off x="5778500" y="5292725"/>
            <a:ext cx="2225675" cy="304800"/>
            <a:chOff x="4121" y="3289"/>
            <a:chExt cx="1402" cy="192"/>
          </a:xfrm>
        </p:grpSpPr>
        <p:sp>
          <p:nvSpPr>
            <p:cNvPr id="57686" name="Rectangle 372"/>
            <p:cNvSpPr>
              <a:spLocks noChangeArrowheads="1"/>
            </p:cNvSpPr>
            <p:nvPr/>
          </p:nvSpPr>
          <p:spPr bwMode="auto">
            <a:xfrm>
              <a:off x="4137" y="3300"/>
              <a:ext cx="1369" cy="169"/>
            </a:xfrm>
            <a:prstGeom prst="rect">
              <a:avLst/>
            </a:prstGeom>
            <a:solidFill>
              <a:srgbClr val="FFFF99"/>
            </a:solidFill>
            <a:ln w="9525">
              <a:miter lim="800000"/>
              <a:headEnd/>
              <a:tailEnd/>
            </a:ln>
            <a:scene3d>
              <a:camera prst="legacyObliqueTopRight"/>
              <a:lightRig rig="legacyFlat3" dir="b"/>
            </a:scene3d>
            <a:sp3d extrusionH="125400" prstMaterial="legacyMatte">
              <a:bevelT w="13500" h="13500" prst="angle"/>
              <a:bevelB w="13500" h="13500" prst="angle"/>
              <a:extrusionClr>
                <a:srgbClr val="FFFF99"/>
              </a:extrusionClr>
            </a:sp3d>
          </p:spPr>
          <p:txBody>
            <a:bodyPr wrap="none" anchor="ctr">
              <a:flatTx/>
            </a:bodyPr>
            <a:lstStyle/>
            <a:p>
              <a:pPr eaLnBrk="0" hangingPunct="0"/>
              <a:endParaRPr lang="en-US"/>
            </a:p>
          </p:txBody>
        </p:sp>
        <p:sp>
          <p:nvSpPr>
            <p:cNvPr id="57687" name="Rectangle 373"/>
            <p:cNvSpPr>
              <a:spLocks noChangeArrowheads="1"/>
            </p:cNvSpPr>
            <p:nvPr/>
          </p:nvSpPr>
          <p:spPr bwMode="auto">
            <a:xfrm>
              <a:off x="4137" y="3300"/>
              <a:ext cx="1369" cy="169"/>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sp>
          <p:nvSpPr>
            <p:cNvPr id="57688" name="Text Box 374"/>
            <p:cNvSpPr txBox="1">
              <a:spLocks noChangeArrowheads="1"/>
            </p:cNvSpPr>
            <p:nvPr/>
          </p:nvSpPr>
          <p:spPr bwMode="auto">
            <a:xfrm>
              <a:off x="4121" y="3289"/>
              <a:ext cx="1402" cy="192"/>
            </a:xfrm>
            <a:prstGeom prst="rect">
              <a:avLst/>
            </a:prstGeom>
            <a:noFill/>
            <a:ln w="9525">
              <a:noFill/>
              <a:miter lim="800000"/>
              <a:headEnd/>
              <a:tailEnd/>
            </a:ln>
          </p:spPr>
          <p:txBody>
            <a:bodyPr>
              <a:spAutoFit/>
            </a:bodyPr>
            <a:lstStyle/>
            <a:p>
              <a:pPr algn="ctr" eaLnBrk="0" hangingPunct="0">
                <a:spcBef>
                  <a:spcPct val="50000"/>
                </a:spcBef>
              </a:pPr>
              <a:r>
                <a:rPr lang="en-US" sz="1400"/>
                <a:t>Resource block mapping</a:t>
              </a:r>
            </a:p>
          </p:txBody>
        </p:sp>
      </p:grpSp>
      <p:grpSp>
        <p:nvGrpSpPr>
          <p:cNvPr id="57369" name="Group 375"/>
          <p:cNvGrpSpPr>
            <a:grpSpLocks/>
          </p:cNvGrpSpPr>
          <p:nvPr/>
        </p:nvGrpSpPr>
        <p:grpSpPr bwMode="auto">
          <a:xfrm>
            <a:off x="4568825" y="5586413"/>
            <a:ext cx="4186238" cy="677862"/>
            <a:chOff x="1791" y="3683"/>
            <a:chExt cx="2637" cy="427"/>
          </a:xfrm>
        </p:grpSpPr>
        <p:grpSp>
          <p:nvGrpSpPr>
            <p:cNvPr id="57371" name="Group 376"/>
            <p:cNvGrpSpPr>
              <a:grpSpLocks/>
            </p:cNvGrpSpPr>
            <p:nvPr/>
          </p:nvGrpSpPr>
          <p:grpSpPr bwMode="auto">
            <a:xfrm>
              <a:off x="3604" y="3845"/>
              <a:ext cx="226" cy="66"/>
              <a:chOff x="816" y="2160"/>
              <a:chExt cx="386" cy="113"/>
            </a:xfrm>
          </p:grpSpPr>
          <p:sp>
            <p:nvSpPr>
              <p:cNvPr id="57674" name="Rectangle 377"/>
              <p:cNvSpPr>
                <a:spLocks noChangeArrowheads="1"/>
              </p:cNvSpPr>
              <p:nvPr/>
            </p:nvSpPr>
            <p:spPr bwMode="auto">
              <a:xfrm>
                <a:off x="1020" y="222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675" name="Freeform 378"/>
              <p:cNvSpPr>
                <a:spLocks/>
              </p:cNvSpPr>
              <p:nvPr/>
            </p:nvSpPr>
            <p:spPr bwMode="auto">
              <a:xfrm>
                <a:off x="816" y="216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676" name="Line 379"/>
              <p:cNvSpPr>
                <a:spLocks noChangeShapeType="1"/>
              </p:cNvSpPr>
              <p:nvPr/>
            </p:nvSpPr>
            <p:spPr bwMode="auto">
              <a:xfrm>
                <a:off x="816" y="2205"/>
                <a:ext cx="204" cy="68"/>
              </a:xfrm>
              <a:prstGeom prst="line">
                <a:avLst/>
              </a:prstGeom>
              <a:noFill/>
              <a:ln w="9525">
                <a:noFill/>
                <a:round/>
                <a:headEnd/>
                <a:tailEnd/>
              </a:ln>
            </p:spPr>
            <p:txBody>
              <a:bodyPr/>
              <a:lstStyle/>
              <a:p>
                <a:endParaRPr lang="en-US"/>
              </a:p>
            </p:txBody>
          </p:sp>
          <p:sp>
            <p:nvSpPr>
              <p:cNvPr id="57677" name="Line 380"/>
              <p:cNvSpPr>
                <a:spLocks noChangeShapeType="1"/>
              </p:cNvSpPr>
              <p:nvPr/>
            </p:nvSpPr>
            <p:spPr bwMode="auto">
              <a:xfrm>
                <a:off x="816" y="2160"/>
                <a:ext cx="204" cy="68"/>
              </a:xfrm>
              <a:prstGeom prst="line">
                <a:avLst/>
              </a:prstGeom>
              <a:noFill/>
              <a:ln w="9525">
                <a:noFill/>
                <a:round/>
                <a:headEnd/>
                <a:tailEnd/>
              </a:ln>
            </p:spPr>
            <p:txBody>
              <a:bodyPr/>
              <a:lstStyle/>
              <a:p>
                <a:endParaRPr lang="en-US"/>
              </a:p>
            </p:txBody>
          </p:sp>
          <p:sp>
            <p:nvSpPr>
              <p:cNvPr id="57678" name="Line 381"/>
              <p:cNvSpPr>
                <a:spLocks noChangeShapeType="1"/>
              </p:cNvSpPr>
              <p:nvPr/>
            </p:nvSpPr>
            <p:spPr bwMode="auto">
              <a:xfrm>
                <a:off x="998" y="2160"/>
                <a:ext cx="204" cy="68"/>
              </a:xfrm>
              <a:prstGeom prst="line">
                <a:avLst/>
              </a:prstGeom>
              <a:noFill/>
              <a:ln w="9525">
                <a:noFill/>
                <a:round/>
                <a:headEnd/>
                <a:tailEnd/>
              </a:ln>
            </p:spPr>
            <p:txBody>
              <a:bodyPr/>
              <a:lstStyle/>
              <a:p>
                <a:endParaRPr lang="en-US"/>
              </a:p>
            </p:txBody>
          </p:sp>
          <p:sp>
            <p:nvSpPr>
              <p:cNvPr id="57679" name="Line 382"/>
              <p:cNvSpPr>
                <a:spLocks noChangeShapeType="1"/>
              </p:cNvSpPr>
              <p:nvPr/>
            </p:nvSpPr>
            <p:spPr bwMode="auto">
              <a:xfrm>
                <a:off x="1020" y="2228"/>
                <a:ext cx="0" cy="45"/>
              </a:xfrm>
              <a:prstGeom prst="line">
                <a:avLst/>
              </a:prstGeom>
              <a:noFill/>
              <a:ln w="9525">
                <a:noFill/>
                <a:round/>
                <a:headEnd/>
                <a:tailEnd/>
              </a:ln>
            </p:spPr>
            <p:txBody>
              <a:bodyPr/>
              <a:lstStyle/>
              <a:p>
                <a:endParaRPr lang="en-US"/>
              </a:p>
            </p:txBody>
          </p:sp>
          <p:sp>
            <p:nvSpPr>
              <p:cNvPr id="57680" name="Freeform 383"/>
              <p:cNvSpPr>
                <a:spLocks/>
              </p:cNvSpPr>
              <p:nvPr/>
            </p:nvSpPr>
            <p:spPr bwMode="auto">
              <a:xfrm>
                <a:off x="816" y="216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681" name="Line 384"/>
              <p:cNvSpPr>
                <a:spLocks noChangeShapeType="1"/>
              </p:cNvSpPr>
              <p:nvPr/>
            </p:nvSpPr>
            <p:spPr bwMode="auto">
              <a:xfrm>
                <a:off x="816" y="2160"/>
                <a:ext cx="204" cy="68"/>
              </a:xfrm>
              <a:prstGeom prst="line">
                <a:avLst/>
              </a:prstGeom>
              <a:noFill/>
              <a:ln w="9525">
                <a:solidFill>
                  <a:schemeClr val="tx1"/>
                </a:solidFill>
                <a:round/>
                <a:headEnd/>
                <a:tailEnd/>
              </a:ln>
            </p:spPr>
            <p:txBody>
              <a:bodyPr/>
              <a:lstStyle/>
              <a:p>
                <a:endParaRPr lang="en-US"/>
              </a:p>
            </p:txBody>
          </p:sp>
          <p:sp>
            <p:nvSpPr>
              <p:cNvPr id="57682" name="Line 385"/>
              <p:cNvSpPr>
                <a:spLocks noChangeShapeType="1"/>
              </p:cNvSpPr>
              <p:nvPr/>
            </p:nvSpPr>
            <p:spPr bwMode="auto">
              <a:xfrm flipH="1">
                <a:off x="1020" y="2228"/>
                <a:ext cx="182" cy="0"/>
              </a:xfrm>
              <a:prstGeom prst="line">
                <a:avLst/>
              </a:prstGeom>
              <a:noFill/>
              <a:ln w="9525">
                <a:solidFill>
                  <a:schemeClr val="tx1"/>
                </a:solidFill>
                <a:round/>
                <a:headEnd/>
                <a:tailEnd/>
              </a:ln>
            </p:spPr>
            <p:txBody>
              <a:bodyPr/>
              <a:lstStyle/>
              <a:p>
                <a:endParaRPr lang="en-US"/>
              </a:p>
            </p:txBody>
          </p:sp>
          <p:sp>
            <p:nvSpPr>
              <p:cNvPr id="57683" name="Line 386"/>
              <p:cNvSpPr>
                <a:spLocks noChangeShapeType="1"/>
              </p:cNvSpPr>
              <p:nvPr/>
            </p:nvSpPr>
            <p:spPr bwMode="auto">
              <a:xfrm flipH="1">
                <a:off x="1020" y="2273"/>
                <a:ext cx="182" cy="0"/>
              </a:xfrm>
              <a:prstGeom prst="line">
                <a:avLst/>
              </a:prstGeom>
              <a:noFill/>
              <a:ln w="9525">
                <a:solidFill>
                  <a:schemeClr val="tx1"/>
                </a:solidFill>
                <a:round/>
                <a:headEnd/>
                <a:tailEnd/>
              </a:ln>
            </p:spPr>
            <p:txBody>
              <a:bodyPr/>
              <a:lstStyle/>
              <a:p>
                <a:endParaRPr lang="en-US"/>
              </a:p>
            </p:txBody>
          </p:sp>
          <p:sp>
            <p:nvSpPr>
              <p:cNvPr id="57684" name="Line 387"/>
              <p:cNvSpPr>
                <a:spLocks noChangeShapeType="1"/>
              </p:cNvSpPr>
              <p:nvPr/>
            </p:nvSpPr>
            <p:spPr bwMode="auto">
              <a:xfrm>
                <a:off x="1020" y="2227"/>
                <a:ext cx="0" cy="46"/>
              </a:xfrm>
              <a:prstGeom prst="line">
                <a:avLst/>
              </a:prstGeom>
              <a:noFill/>
              <a:ln w="9525">
                <a:solidFill>
                  <a:schemeClr val="tx1"/>
                </a:solidFill>
                <a:round/>
                <a:headEnd/>
                <a:tailEnd/>
              </a:ln>
            </p:spPr>
            <p:txBody>
              <a:bodyPr/>
              <a:lstStyle/>
              <a:p>
                <a:endParaRPr lang="en-US"/>
              </a:p>
            </p:txBody>
          </p:sp>
          <p:sp>
            <p:nvSpPr>
              <p:cNvPr id="57685" name="Line 388"/>
              <p:cNvSpPr>
                <a:spLocks noChangeShapeType="1"/>
              </p:cNvSpPr>
              <p:nvPr/>
            </p:nvSpPr>
            <p:spPr bwMode="auto">
              <a:xfrm>
                <a:off x="816" y="2205"/>
                <a:ext cx="204" cy="68"/>
              </a:xfrm>
              <a:prstGeom prst="line">
                <a:avLst/>
              </a:prstGeom>
              <a:noFill/>
              <a:ln w="9525">
                <a:solidFill>
                  <a:schemeClr val="tx1"/>
                </a:solidFill>
                <a:round/>
                <a:headEnd/>
                <a:tailEnd/>
              </a:ln>
            </p:spPr>
            <p:txBody>
              <a:bodyPr/>
              <a:lstStyle/>
              <a:p>
                <a:endParaRPr lang="en-US"/>
              </a:p>
            </p:txBody>
          </p:sp>
        </p:grpSp>
        <p:grpSp>
          <p:nvGrpSpPr>
            <p:cNvPr id="57372" name="Group 389"/>
            <p:cNvGrpSpPr>
              <a:grpSpLocks/>
            </p:cNvGrpSpPr>
            <p:nvPr/>
          </p:nvGrpSpPr>
          <p:grpSpPr bwMode="auto">
            <a:xfrm>
              <a:off x="3418" y="3845"/>
              <a:ext cx="305" cy="66"/>
              <a:chOff x="2086" y="2070"/>
              <a:chExt cx="522" cy="113"/>
            </a:xfrm>
          </p:grpSpPr>
          <p:sp>
            <p:nvSpPr>
              <p:cNvPr id="57663" name="Freeform 390"/>
              <p:cNvSpPr>
                <a:spLocks/>
              </p:cNvSpPr>
              <p:nvPr/>
            </p:nvSpPr>
            <p:spPr bwMode="auto">
              <a:xfrm>
                <a:off x="2086" y="2070"/>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664" name="Rectangle 391"/>
              <p:cNvSpPr>
                <a:spLocks noChangeArrowheads="1"/>
              </p:cNvSpPr>
              <p:nvPr/>
            </p:nvSpPr>
            <p:spPr bwMode="auto">
              <a:xfrm>
                <a:off x="2290" y="2138"/>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665" name="Freeform 392"/>
              <p:cNvSpPr>
                <a:spLocks/>
              </p:cNvSpPr>
              <p:nvPr/>
            </p:nvSpPr>
            <p:spPr bwMode="auto">
              <a:xfrm>
                <a:off x="2086" y="207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666" name="Line 393"/>
              <p:cNvSpPr>
                <a:spLocks noChangeShapeType="1"/>
              </p:cNvSpPr>
              <p:nvPr/>
            </p:nvSpPr>
            <p:spPr bwMode="auto">
              <a:xfrm>
                <a:off x="2086" y="2115"/>
                <a:ext cx="204" cy="68"/>
              </a:xfrm>
              <a:prstGeom prst="line">
                <a:avLst/>
              </a:prstGeom>
              <a:noFill/>
              <a:ln w="9525">
                <a:solidFill>
                  <a:schemeClr val="tx1"/>
                </a:solidFill>
                <a:round/>
                <a:headEnd/>
                <a:tailEnd/>
              </a:ln>
            </p:spPr>
            <p:txBody>
              <a:bodyPr/>
              <a:lstStyle/>
              <a:p>
                <a:endParaRPr lang="en-US"/>
              </a:p>
            </p:txBody>
          </p:sp>
          <p:sp>
            <p:nvSpPr>
              <p:cNvPr id="57667" name="Line 394"/>
              <p:cNvSpPr>
                <a:spLocks noChangeShapeType="1"/>
              </p:cNvSpPr>
              <p:nvPr/>
            </p:nvSpPr>
            <p:spPr bwMode="auto">
              <a:xfrm>
                <a:off x="2086" y="2070"/>
                <a:ext cx="204" cy="68"/>
              </a:xfrm>
              <a:prstGeom prst="line">
                <a:avLst/>
              </a:prstGeom>
              <a:noFill/>
              <a:ln w="9525">
                <a:solidFill>
                  <a:schemeClr val="tx1"/>
                </a:solidFill>
                <a:round/>
                <a:headEnd/>
                <a:tailEnd/>
              </a:ln>
            </p:spPr>
            <p:txBody>
              <a:bodyPr/>
              <a:lstStyle/>
              <a:p>
                <a:endParaRPr lang="en-US"/>
              </a:p>
            </p:txBody>
          </p:sp>
          <p:sp>
            <p:nvSpPr>
              <p:cNvPr id="57668" name="Line 395"/>
              <p:cNvSpPr>
                <a:spLocks noChangeShapeType="1"/>
              </p:cNvSpPr>
              <p:nvPr/>
            </p:nvSpPr>
            <p:spPr bwMode="auto">
              <a:xfrm>
                <a:off x="2404" y="2070"/>
                <a:ext cx="204" cy="68"/>
              </a:xfrm>
              <a:prstGeom prst="line">
                <a:avLst/>
              </a:prstGeom>
              <a:noFill/>
              <a:ln w="9525">
                <a:solidFill>
                  <a:schemeClr val="tx1"/>
                </a:solidFill>
                <a:round/>
                <a:headEnd/>
                <a:tailEnd/>
              </a:ln>
            </p:spPr>
            <p:txBody>
              <a:bodyPr/>
              <a:lstStyle/>
              <a:p>
                <a:endParaRPr lang="en-US"/>
              </a:p>
            </p:txBody>
          </p:sp>
          <p:sp>
            <p:nvSpPr>
              <p:cNvPr id="57669" name="Line 396"/>
              <p:cNvSpPr>
                <a:spLocks noChangeShapeType="1"/>
              </p:cNvSpPr>
              <p:nvPr/>
            </p:nvSpPr>
            <p:spPr bwMode="auto">
              <a:xfrm>
                <a:off x="2086" y="2070"/>
                <a:ext cx="0" cy="45"/>
              </a:xfrm>
              <a:prstGeom prst="line">
                <a:avLst/>
              </a:prstGeom>
              <a:noFill/>
              <a:ln w="9525">
                <a:solidFill>
                  <a:schemeClr val="tx1"/>
                </a:solidFill>
                <a:round/>
                <a:headEnd/>
                <a:tailEnd/>
              </a:ln>
            </p:spPr>
            <p:txBody>
              <a:bodyPr/>
              <a:lstStyle/>
              <a:p>
                <a:endParaRPr lang="en-US"/>
              </a:p>
            </p:txBody>
          </p:sp>
          <p:sp>
            <p:nvSpPr>
              <p:cNvPr id="57670" name="Line 397"/>
              <p:cNvSpPr>
                <a:spLocks noChangeShapeType="1"/>
              </p:cNvSpPr>
              <p:nvPr/>
            </p:nvSpPr>
            <p:spPr bwMode="auto">
              <a:xfrm>
                <a:off x="2290" y="2137"/>
                <a:ext cx="318" cy="0"/>
              </a:xfrm>
              <a:prstGeom prst="line">
                <a:avLst/>
              </a:prstGeom>
              <a:noFill/>
              <a:ln w="9525">
                <a:solidFill>
                  <a:schemeClr val="tx1"/>
                </a:solidFill>
                <a:round/>
                <a:headEnd/>
                <a:tailEnd/>
              </a:ln>
            </p:spPr>
            <p:txBody>
              <a:bodyPr/>
              <a:lstStyle/>
              <a:p>
                <a:endParaRPr lang="en-US"/>
              </a:p>
            </p:txBody>
          </p:sp>
          <p:sp>
            <p:nvSpPr>
              <p:cNvPr id="57671" name="Line 398"/>
              <p:cNvSpPr>
                <a:spLocks noChangeShapeType="1"/>
              </p:cNvSpPr>
              <p:nvPr/>
            </p:nvSpPr>
            <p:spPr bwMode="auto">
              <a:xfrm>
                <a:off x="2290" y="2137"/>
                <a:ext cx="0" cy="46"/>
              </a:xfrm>
              <a:prstGeom prst="line">
                <a:avLst/>
              </a:prstGeom>
              <a:noFill/>
              <a:ln w="9525">
                <a:solidFill>
                  <a:schemeClr val="tx1"/>
                </a:solidFill>
                <a:round/>
                <a:headEnd/>
                <a:tailEnd/>
              </a:ln>
            </p:spPr>
            <p:txBody>
              <a:bodyPr/>
              <a:lstStyle/>
              <a:p>
                <a:endParaRPr lang="en-US"/>
              </a:p>
            </p:txBody>
          </p:sp>
          <p:sp>
            <p:nvSpPr>
              <p:cNvPr id="57672" name="Line 399"/>
              <p:cNvSpPr>
                <a:spLocks noChangeShapeType="1"/>
              </p:cNvSpPr>
              <p:nvPr/>
            </p:nvSpPr>
            <p:spPr bwMode="auto">
              <a:xfrm>
                <a:off x="2608" y="2137"/>
                <a:ext cx="0" cy="46"/>
              </a:xfrm>
              <a:prstGeom prst="line">
                <a:avLst/>
              </a:prstGeom>
              <a:noFill/>
              <a:ln w="9525">
                <a:solidFill>
                  <a:schemeClr val="tx1"/>
                </a:solidFill>
                <a:round/>
                <a:headEnd/>
                <a:tailEnd/>
              </a:ln>
            </p:spPr>
            <p:txBody>
              <a:bodyPr/>
              <a:lstStyle/>
              <a:p>
                <a:endParaRPr lang="en-US"/>
              </a:p>
            </p:txBody>
          </p:sp>
          <p:sp>
            <p:nvSpPr>
              <p:cNvPr id="57673" name="Line 400"/>
              <p:cNvSpPr>
                <a:spLocks noChangeShapeType="1"/>
              </p:cNvSpPr>
              <p:nvPr/>
            </p:nvSpPr>
            <p:spPr bwMode="auto">
              <a:xfrm>
                <a:off x="2290" y="2183"/>
                <a:ext cx="318" cy="0"/>
              </a:xfrm>
              <a:prstGeom prst="line">
                <a:avLst/>
              </a:prstGeom>
              <a:noFill/>
              <a:ln w="9525">
                <a:solidFill>
                  <a:schemeClr val="tx1"/>
                </a:solidFill>
                <a:round/>
                <a:headEnd/>
                <a:tailEnd/>
              </a:ln>
            </p:spPr>
            <p:txBody>
              <a:bodyPr/>
              <a:lstStyle/>
              <a:p>
                <a:endParaRPr lang="en-US"/>
              </a:p>
            </p:txBody>
          </p:sp>
        </p:grpSp>
        <p:grpSp>
          <p:nvGrpSpPr>
            <p:cNvPr id="57373" name="Group 401"/>
            <p:cNvGrpSpPr>
              <a:grpSpLocks/>
            </p:cNvGrpSpPr>
            <p:nvPr/>
          </p:nvGrpSpPr>
          <p:grpSpPr bwMode="auto">
            <a:xfrm>
              <a:off x="3232" y="3845"/>
              <a:ext cx="306" cy="66"/>
              <a:chOff x="2086" y="2070"/>
              <a:chExt cx="522" cy="113"/>
            </a:xfrm>
          </p:grpSpPr>
          <p:sp>
            <p:nvSpPr>
              <p:cNvPr id="57652" name="Freeform 402"/>
              <p:cNvSpPr>
                <a:spLocks/>
              </p:cNvSpPr>
              <p:nvPr/>
            </p:nvSpPr>
            <p:spPr bwMode="auto">
              <a:xfrm>
                <a:off x="2086" y="2070"/>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653" name="Rectangle 403"/>
              <p:cNvSpPr>
                <a:spLocks noChangeArrowheads="1"/>
              </p:cNvSpPr>
              <p:nvPr/>
            </p:nvSpPr>
            <p:spPr bwMode="auto">
              <a:xfrm>
                <a:off x="2290" y="2138"/>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654" name="Freeform 404"/>
              <p:cNvSpPr>
                <a:spLocks/>
              </p:cNvSpPr>
              <p:nvPr/>
            </p:nvSpPr>
            <p:spPr bwMode="auto">
              <a:xfrm>
                <a:off x="2086" y="207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655" name="Line 405"/>
              <p:cNvSpPr>
                <a:spLocks noChangeShapeType="1"/>
              </p:cNvSpPr>
              <p:nvPr/>
            </p:nvSpPr>
            <p:spPr bwMode="auto">
              <a:xfrm>
                <a:off x="2086" y="2115"/>
                <a:ext cx="204" cy="68"/>
              </a:xfrm>
              <a:prstGeom prst="line">
                <a:avLst/>
              </a:prstGeom>
              <a:noFill/>
              <a:ln w="9525">
                <a:solidFill>
                  <a:schemeClr val="tx1"/>
                </a:solidFill>
                <a:round/>
                <a:headEnd/>
                <a:tailEnd/>
              </a:ln>
            </p:spPr>
            <p:txBody>
              <a:bodyPr/>
              <a:lstStyle/>
              <a:p>
                <a:endParaRPr lang="en-US"/>
              </a:p>
            </p:txBody>
          </p:sp>
          <p:sp>
            <p:nvSpPr>
              <p:cNvPr id="57656" name="Line 406"/>
              <p:cNvSpPr>
                <a:spLocks noChangeShapeType="1"/>
              </p:cNvSpPr>
              <p:nvPr/>
            </p:nvSpPr>
            <p:spPr bwMode="auto">
              <a:xfrm>
                <a:off x="2086" y="2070"/>
                <a:ext cx="204" cy="68"/>
              </a:xfrm>
              <a:prstGeom prst="line">
                <a:avLst/>
              </a:prstGeom>
              <a:noFill/>
              <a:ln w="9525">
                <a:solidFill>
                  <a:schemeClr val="tx1"/>
                </a:solidFill>
                <a:round/>
                <a:headEnd/>
                <a:tailEnd/>
              </a:ln>
            </p:spPr>
            <p:txBody>
              <a:bodyPr/>
              <a:lstStyle/>
              <a:p>
                <a:endParaRPr lang="en-US"/>
              </a:p>
            </p:txBody>
          </p:sp>
          <p:sp>
            <p:nvSpPr>
              <p:cNvPr id="57657" name="Line 407"/>
              <p:cNvSpPr>
                <a:spLocks noChangeShapeType="1"/>
              </p:cNvSpPr>
              <p:nvPr/>
            </p:nvSpPr>
            <p:spPr bwMode="auto">
              <a:xfrm>
                <a:off x="2404" y="2070"/>
                <a:ext cx="204" cy="68"/>
              </a:xfrm>
              <a:prstGeom prst="line">
                <a:avLst/>
              </a:prstGeom>
              <a:noFill/>
              <a:ln w="9525">
                <a:solidFill>
                  <a:schemeClr val="tx1"/>
                </a:solidFill>
                <a:round/>
                <a:headEnd/>
                <a:tailEnd/>
              </a:ln>
            </p:spPr>
            <p:txBody>
              <a:bodyPr/>
              <a:lstStyle/>
              <a:p>
                <a:endParaRPr lang="en-US"/>
              </a:p>
            </p:txBody>
          </p:sp>
          <p:sp>
            <p:nvSpPr>
              <p:cNvPr id="57658" name="Line 408"/>
              <p:cNvSpPr>
                <a:spLocks noChangeShapeType="1"/>
              </p:cNvSpPr>
              <p:nvPr/>
            </p:nvSpPr>
            <p:spPr bwMode="auto">
              <a:xfrm>
                <a:off x="2086" y="2070"/>
                <a:ext cx="0" cy="45"/>
              </a:xfrm>
              <a:prstGeom prst="line">
                <a:avLst/>
              </a:prstGeom>
              <a:noFill/>
              <a:ln w="9525">
                <a:solidFill>
                  <a:schemeClr val="tx1"/>
                </a:solidFill>
                <a:round/>
                <a:headEnd/>
                <a:tailEnd/>
              </a:ln>
            </p:spPr>
            <p:txBody>
              <a:bodyPr/>
              <a:lstStyle/>
              <a:p>
                <a:endParaRPr lang="en-US"/>
              </a:p>
            </p:txBody>
          </p:sp>
          <p:sp>
            <p:nvSpPr>
              <p:cNvPr id="57659" name="Line 409"/>
              <p:cNvSpPr>
                <a:spLocks noChangeShapeType="1"/>
              </p:cNvSpPr>
              <p:nvPr/>
            </p:nvSpPr>
            <p:spPr bwMode="auto">
              <a:xfrm>
                <a:off x="2290" y="2137"/>
                <a:ext cx="318" cy="0"/>
              </a:xfrm>
              <a:prstGeom prst="line">
                <a:avLst/>
              </a:prstGeom>
              <a:noFill/>
              <a:ln w="9525">
                <a:solidFill>
                  <a:schemeClr val="tx1"/>
                </a:solidFill>
                <a:round/>
                <a:headEnd/>
                <a:tailEnd/>
              </a:ln>
            </p:spPr>
            <p:txBody>
              <a:bodyPr/>
              <a:lstStyle/>
              <a:p>
                <a:endParaRPr lang="en-US"/>
              </a:p>
            </p:txBody>
          </p:sp>
          <p:sp>
            <p:nvSpPr>
              <p:cNvPr id="57660" name="Line 410"/>
              <p:cNvSpPr>
                <a:spLocks noChangeShapeType="1"/>
              </p:cNvSpPr>
              <p:nvPr/>
            </p:nvSpPr>
            <p:spPr bwMode="auto">
              <a:xfrm>
                <a:off x="2290" y="2137"/>
                <a:ext cx="0" cy="46"/>
              </a:xfrm>
              <a:prstGeom prst="line">
                <a:avLst/>
              </a:prstGeom>
              <a:noFill/>
              <a:ln w="9525">
                <a:solidFill>
                  <a:schemeClr val="tx1"/>
                </a:solidFill>
                <a:round/>
                <a:headEnd/>
                <a:tailEnd/>
              </a:ln>
            </p:spPr>
            <p:txBody>
              <a:bodyPr/>
              <a:lstStyle/>
              <a:p>
                <a:endParaRPr lang="en-US"/>
              </a:p>
            </p:txBody>
          </p:sp>
          <p:sp>
            <p:nvSpPr>
              <p:cNvPr id="57661" name="Line 411"/>
              <p:cNvSpPr>
                <a:spLocks noChangeShapeType="1"/>
              </p:cNvSpPr>
              <p:nvPr/>
            </p:nvSpPr>
            <p:spPr bwMode="auto">
              <a:xfrm>
                <a:off x="2608" y="2137"/>
                <a:ext cx="0" cy="46"/>
              </a:xfrm>
              <a:prstGeom prst="line">
                <a:avLst/>
              </a:prstGeom>
              <a:noFill/>
              <a:ln w="9525">
                <a:solidFill>
                  <a:schemeClr val="tx1"/>
                </a:solidFill>
                <a:round/>
                <a:headEnd/>
                <a:tailEnd/>
              </a:ln>
            </p:spPr>
            <p:txBody>
              <a:bodyPr/>
              <a:lstStyle/>
              <a:p>
                <a:endParaRPr lang="en-US"/>
              </a:p>
            </p:txBody>
          </p:sp>
          <p:sp>
            <p:nvSpPr>
              <p:cNvPr id="57662" name="Line 412"/>
              <p:cNvSpPr>
                <a:spLocks noChangeShapeType="1"/>
              </p:cNvSpPr>
              <p:nvPr/>
            </p:nvSpPr>
            <p:spPr bwMode="auto">
              <a:xfrm>
                <a:off x="2290" y="2183"/>
                <a:ext cx="318" cy="0"/>
              </a:xfrm>
              <a:prstGeom prst="line">
                <a:avLst/>
              </a:prstGeom>
              <a:noFill/>
              <a:ln w="9525">
                <a:solidFill>
                  <a:schemeClr val="tx1"/>
                </a:solidFill>
                <a:round/>
                <a:headEnd/>
                <a:tailEnd/>
              </a:ln>
            </p:spPr>
            <p:txBody>
              <a:bodyPr/>
              <a:lstStyle/>
              <a:p>
                <a:endParaRPr lang="en-US"/>
              </a:p>
            </p:txBody>
          </p:sp>
        </p:grpSp>
        <p:grpSp>
          <p:nvGrpSpPr>
            <p:cNvPr id="57374" name="Group 413"/>
            <p:cNvGrpSpPr>
              <a:grpSpLocks/>
            </p:cNvGrpSpPr>
            <p:nvPr/>
          </p:nvGrpSpPr>
          <p:grpSpPr bwMode="auto">
            <a:xfrm>
              <a:off x="3046" y="3845"/>
              <a:ext cx="305" cy="66"/>
              <a:chOff x="2086" y="2070"/>
              <a:chExt cx="522" cy="113"/>
            </a:xfrm>
          </p:grpSpPr>
          <p:sp>
            <p:nvSpPr>
              <p:cNvPr id="57641" name="Freeform 414"/>
              <p:cNvSpPr>
                <a:spLocks/>
              </p:cNvSpPr>
              <p:nvPr/>
            </p:nvSpPr>
            <p:spPr bwMode="auto">
              <a:xfrm>
                <a:off x="2086" y="2070"/>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642" name="Rectangle 415"/>
              <p:cNvSpPr>
                <a:spLocks noChangeArrowheads="1"/>
              </p:cNvSpPr>
              <p:nvPr/>
            </p:nvSpPr>
            <p:spPr bwMode="auto">
              <a:xfrm>
                <a:off x="2290" y="2138"/>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643" name="Freeform 416"/>
              <p:cNvSpPr>
                <a:spLocks/>
              </p:cNvSpPr>
              <p:nvPr/>
            </p:nvSpPr>
            <p:spPr bwMode="auto">
              <a:xfrm>
                <a:off x="2086" y="207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644" name="Line 417"/>
              <p:cNvSpPr>
                <a:spLocks noChangeShapeType="1"/>
              </p:cNvSpPr>
              <p:nvPr/>
            </p:nvSpPr>
            <p:spPr bwMode="auto">
              <a:xfrm>
                <a:off x="2086" y="2115"/>
                <a:ext cx="204" cy="68"/>
              </a:xfrm>
              <a:prstGeom prst="line">
                <a:avLst/>
              </a:prstGeom>
              <a:noFill/>
              <a:ln w="9525">
                <a:solidFill>
                  <a:schemeClr val="tx1"/>
                </a:solidFill>
                <a:round/>
                <a:headEnd/>
                <a:tailEnd/>
              </a:ln>
            </p:spPr>
            <p:txBody>
              <a:bodyPr/>
              <a:lstStyle/>
              <a:p>
                <a:endParaRPr lang="en-US"/>
              </a:p>
            </p:txBody>
          </p:sp>
          <p:sp>
            <p:nvSpPr>
              <p:cNvPr id="57645" name="Line 418"/>
              <p:cNvSpPr>
                <a:spLocks noChangeShapeType="1"/>
              </p:cNvSpPr>
              <p:nvPr/>
            </p:nvSpPr>
            <p:spPr bwMode="auto">
              <a:xfrm>
                <a:off x="2086" y="2070"/>
                <a:ext cx="204" cy="68"/>
              </a:xfrm>
              <a:prstGeom prst="line">
                <a:avLst/>
              </a:prstGeom>
              <a:noFill/>
              <a:ln w="9525">
                <a:solidFill>
                  <a:schemeClr val="tx1"/>
                </a:solidFill>
                <a:round/>
                <a:headEnd/>
                <a:tailEnd/>
              </a:ln>
            </p:spPr>
            <p:txBody>
              <a:bodyPr/>
              <a:lstStyle/>
              <a:p>
                <a:endParaRPr lang="en-US"/>
              </a:p>
            </p:txBody>
          </p:sp>
          <p:sp>
            <p:nvSpPr>
              <p:cNvPr id="57646" name="Line 419"/>
              <p:cNvSpPr>
                <a:spLocks noChangeShapeType="1"/>
              </p:cNvSpPr>
              <p:nvPr/>
            </p:nvSpPr>
            <p:spPr bwMode="auto">
              <a:xfrm>
                <a:off x="2404" y="2070"/>
                <a:ext cx="204" cy="68"/>
              </a:xfrm>
              <a:prstGeom prst="line">
                <a:avLst/>
              </a:prstGeom>
              <a:noFill/>
              <a:ln w="9525">
                <a:solidFill>
                  <a:schemeClr val="tx1"/>
                </a:solidFill>
                <a:round/>
                <a:headEnd/>
                <a:tailEnd/>
              </a:ln>
            </p:spPr>
            <p:txBody>
              <a:bodyPr/>
              <a:lstStyle/>
              <a:p>
                <a:endParaRPr lang="en-US"/>
              </a:p>
            </p:txBody>
          </p:sp>
          <p:sp>
            <p:nvSpPr>
              <p:cNvPr id="57647" name="Line 420"/>
              <p:cNvSpPr>
                <a:spLocks noChangeShapeType="1"/>
              </p:cNvSpPr>
              <p:nvPr/>
            </p:nvSpPr>
            <p:spPr bwMode="auto">
              <a:xfrm>
                <a:off x="2086" y="2070"/>
                <a:ext cx="0" cy="45"/>
              </a:xfrm>
              <a:prstGeom prst="line">
                <a:avLst/>
              </a:prstGeom>
              <a:noFill/>
              <a:ln w="9525">
                <a:solidFill>
                  <a:schemeClr val="tx1"/>
                </a:solidFill>
                <a:round/>
                <a:headEnd/>
                <a:tailEnd/>
              </a:ln>
            </p:spPr>
            <p:txBody>
              <a:bodyPr/>
              <a:lstStyle/>
              <a:p>
                <a:endParaRPr lang="en-US"/>
              </a:p>
            </p:txBody>
          </p:sp>
          <p:sp>
            <p:nvSpPr>
              <p:cNvPr id="57648" name="Line 421"/>
              <p:cNvSpPr>
                <a:spLocks noChangeShapeType="1"/>
              </p:cNvSpPr>
              <p:nvPr/>
            </p:nvSpPr>
            <p:spPr bwMode="auto">
              <a:xfrm>
                <a:off x="2290" y="2137"/>
                <a:ext cx="318" cy="0"/>
              </a:xfrm>
              <a:prstGeom prst="line">
                <a:avLst/>
              </a:prstGeom>
              <a:noFill/>
              <a:ln w="9525">
                <a:solidFill>
                  <a:schemeClr val="tx1"/>
                </a:solidFill>
                <a:round/>
                <a:headEnd/>
                <a:tailEnd/>
              </a:ln>
            </p:spPr>
            <p:txBody>
              <a:bodyPr/>
              <a:lstStyle/>
              <a:p>
                <a:endParaRPr lang="en-US"/>
              </a:p>
            </p:txBody>
          </p:sp>
          <p:sp>
            <p:nvSpPr>
              <p:cNvPr id="57649" name="Line 422"/>
              <p:cNvSpPr>
                <a:spLocks noChangeShapeType="1"/>
              </p:cNvSpPr>
              <p:nvPr/>
            </p:nvSpPr>
            <p:spPr bwMode="auto">
              <a:xfrm>
                <a:off x="2290" y="2137"/>
                <a:ext cx="0" cy="46"/>
              </a:xfrm>
              <a:prstGeom prst="line">
                <a:avLst/>
              </a:prstGeom>
              <a:noFill/>
              <a:ln w="9525">
                <a:solidFill>
                  <a:schemeClr val="tx1"/>
                </a:solidFill>
                <a:round/>
                <a:headEnd/>
                <a:tailEnd/>
              </a:ln>
            </p:spPr>
            <p:txBody>
              <a:bodyPr/>
              <a:lstStyle/>
              <a:p>
                <a:endParaRPr lang="en-US"/>
              </a:p>
            </p:txBody>
          </p:sp>
          <p:sp>
            <p:nvSpPr>
              <p:cNvPr id="57650" name="Line 423"/>
              <p:cNvSpPr>
                <a:spLocks noChangeShapeType="1"/>
              </p:cNvSpPr>
              <p:nvPr/>
            </p:nvSpPr>
            <p:spPr bwMode="auto">
              <a:xfrm>
                <a:off x="2608" y="2137"/>
                <a:ext cx="0" cy="46"/>
              </a:xfrm>
              <a:prstGeom prst="line">
                <a:avLst/>
              </a:prstGeom>
              <a:noFill/>
              <a:ln w="9525">
                <a:solidFill>
                  <a:schemeClr val="tx1"/>
                </a:solidFill>
                <a:round/>
                <a:headEnd/>
                <a:tailEnd/>
              </a:ln>
            </p:spPr>
            <p:txBody>
              <a:bodyPr/>
              <a:lstStyle/>
              <a:p>
                <a:endParaRPr lang="en-US"/>
              </a:p>
            </p:txBody>
          </p:sp>
          <p:sp>
            <p:nvSpPr>
              <p:cNvPr id="57651" name="Line 424"/>
              <p:cNvSpPr>
                <a:spLocks noChangeShapeType="1"/>
              </p:cNvSpPr>
              <p:nvPr/>
            </p:nvSpPr>
            <p:spPr bwMode="auto">
              <a:xfrm>
                <a:off x="2290" y="2183"/>
                <a:ext cx="318" cy="0"/>
              </a:xfrm>
              <a:prstGeom prst="line">
                <a:avLst/>
              </a:prstGeom>
              <a:noFill/>
              <a:ln w="9525">
                <a:solidFill>
                  <a:schemeClr val="tx1"/>
                </a:solidFill>
                <a:round/>
                <a:headEnd/>
                <a:tailEnd/>
              </a:ln>
            </p:spPr>
            <p:txBody>
              <a:bodyPr/>
              <a:lstStyle/>
              <a:p>
                <a:endParaRPr lang="en-US"/>
              </a:p>
            </p:txBody>
          </p:sp>
        </p:grpSp>
        <p:grpSp>
          <p:nvGrpSpPr>
            <p:cNvPr id="57375" name="Group 425"/>
            <p:cNvGrpSpPr>
              <a:grpSpLocks/>
            </p:cNvGrpSpPr>
            <p:nvPr/>
          </p:nvGrpSpPr>
          <p:grpSpPr bwMode="auto">
            <a:xfrm>
              <a:off x="3723" y="3884"/>
              <a:ext cx="346" cy="107"/>
              <a:chOff x="2448" y="1570"/>
              <a:chExt cx="590" cy="182"/>
            </a:xfrm>
          </p:grpSpPr>
          <p:sp>
            <p:nvSpPr>
              <p:cNvPr id="57631" name="Freeform 426"/>
              <p:cNvSpPr>
                <a:spLocks/>
              </p:cNvSpPr>
              <p:nvPr/>
            </p:nvSpPr>
            <p:spPr bwMode="auto">
              <a:xfrm>
                <a:off x="2448" y="1570"/>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632" name="Freeform 427"/>
              <p:cNvSpPr>
                <a:spLocks/>
              </p:cNvSpPr>
              <p:nvPr/>
            </p:nvSpPr>
            <p:spPr bwMode="auto">
              <a:xfrm>
                <a:off x="2448" y="1570"/>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633" name="Rectangle 428"/>
              <p:cNvSpPr>
                <a:spLocks noChangeArrowheads="1"/>
              </p:cNvSpPr>
              <p:nvPr/>
            </p:nvSpPr>
            <p:spPr bwMode="auto">
              <a:xfrm>
                <a:off x="2856" y="1706"/>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634" name="Line 429"/>
              <p:cNvSpPr>
                <a:spLocks noChangeShapeType="1"/>
              </p:cNvSpPr>
              <p:nvPr/>
            </p:nvSpPr>
            <p:spPr bwMode="auto">
              <a:xfrm>
                <a:off x="2449" y="1570"/>
                <a:ext cx="409" cy="136"/>
              </a:xfrm>
              <a:prstGeom prst="line">
                <a:avLst/>
              </a:prstGeom>
              <a:noFill/>
              <a:ln w="9525">
                <a:solidFill>
                  <a:schemeClr val="tx1"/>
                </a:solidFill>
                <a:round/>
                <a:headEnd/>
                <a:tailEnd/>
              </a:ln>
            </p:spPr>
            <p:txBody>
              <a:bodyPr/>
              <a:lstStyle/>
              <a:p>
                <a:endParaRPr lang="en-US"/>
              </a:p>
            </p:txBody>
          </p:sp>
          <p:sp>
            <p:nvSpPr>
              <p:cNvPr id="57635" name="Line 430"/>
              <p:cNvSpPr>
                <a:spLocks noChangeShapeType="1"/>
              </p:cNvSpPr>
              <p:nvPr/>
            </p:nvSpPr>
            <p:spPr bwMode="auto">
              <a:xfrm flipH="1">
                <a:off x="2448" y="1570"/>
                <a:ext cx="181" cy="0"/>
              </a:xfrm>
              <a:prstGeom prst="line">
                <a:avLst/>
              </a:prstGeom>
              <a:noFill/>
              <a:ln w="9525">
                <a:solidFill>
                  <a:schemeClr val="tx1"/>
                </a:solidFill>
                <a:round/>
                <a:headEnd/>
                <a:tailEnd/>
              </a:ln>
            </p:spPr>
            <p:txBody>
              <a:bodyPr/>
              <a:lstStyle/>
              <a:p>
                <a:endParaRPr lang="en-US"/>
              </a:p>
            </p:txBody>
          </p:sp>
          <p:sp>
            <p:nvSpPr>
              <p:cNvPr id="57636" name="Line 431"/>
              <p:cNvSpPr>
                <a:spLocks noChangeShapeType="1"/>
              </p:cNvSpPr>
              <p:nvPr/>
            </p:nvSpPr>
            <p:spPr bwMode="auto">
              <a:xfrm flipH="1">
                <a:off x="2857" y="1706"/>
                <a:ext cx="181" cy="0"/>
              </a:xfrm>
              <a:prstGeom prst="line">
                <a:avLst/>
              </a:prstGeom>
              <a:noFill/>
              <a:ln w="9525">
                <a:solidFill>
                  <a:schemeClr val="tx1"/>
                </a:solidFill>
                <a:round/>
                <a:headEnd/>
                <a:tailEnd/>
              </a:ln>
            </p:spPr>
            <p:txBody>
              <a:bodyPr/>
              <a:lstStyle/>
              <a:p>
                <a:endParaRPr lang="en-US"/>
              </a:p>
            </p:txBody>
          </p:sp>
          <p:sp>
            <p:nvSpPr>
              <p:cNvPr id="57637" name="Line 432"/>
              <p:cNvSpPr>
                <a:spLocks noChangeShapeType="1"/>
              </p:cNvSpPr>
              <p:nvPr/>
            </p:nvSpPr>
            <p:spPr bwMode="auto">
              <a:xfrm flipH="1">
                <a:off x="2856" y="1751"/>
                <a:ext cx="181" cy="0"/>
              </a:xfrm>
              <a:prstGeom prst="line">
                <a:avLst/>
              </a:prstGeom>
              <a:noFill/>
              <a:ln w="9525">
                <a:solidFill>
                  <a:schemeClr val="tx1"/>
                </a:solidFill>
                <a:round/>
                <a:headEnd/>
                <a:tailEnd/>
              </a:ln>
            </p:spPr>
            <p:txBody>
              <a:bodyPr/>
              <a:lstStyle/>
              <a:p>
                <a:endParaRPr lang="en-US"/>
              </a:p>
            </p:txBody>
          </p:sp>
          <p:sp>
            <p:nvSpPr>
              <p:cNvPr id="57638" name="Line 433"/>
              <p:cNvSpPr>
                <a:spLocks noChangeShapeType="1"/>
              </p:cNvSpPr>
              <p:nvPr/>
            </p:nvSpPr>
            <p:spPr bwMode="auto">
              <a:xfrm>
                <a:off x="2858" y="1706"/>
                <a:ext cx="0" cy="45"/>
              </a:xfrm>
              <a:prstGeom prst="line">
                <a:avLst/>
              </a:prstGeom>
              <a:noFill/>
              <a:ln w="9525">
                <a:solidFill>
                  <a:schemeClr val="tx1"/>
                </a:solidFill>
                <a:round/>
                <a:headEnd/>
                <a:tailEnd/>
              </a:ln>
            </p:spPr>
            <p:txBody>
              <a:bodyPr/>
              <a:lstStyle/>
              <a:p>
                <a:endParaRPr lang="en-US"/>
              </a:p>
            </p:txBody>
          </p:sp>
          <p:sp>
            <p:nvSpPr>
              <p:cNvPr id="57639" name="Line 434"/>
              <p:cNvSpPr>
                <a:spLocks noChangeShapeType="1"/>
              </p:cNvSpPr>
              <p:nvPr/>
            </p:nvSpPr>
            <p:spPr bwMode="auto">
              <a:xfrm>
                <a:off x="2449" y="1616"/>
                <a:ext cx="409" cy="136"/>
              </a:xfrm>
              <a:prstGeom prst="line">
                <a:avLst/>
              </a:prstGeom>
              <a:noFill/>
              <a:ln w="9525">
                <a:solidFill>
                  <a:schemeClr val="tx1"/>
                </a:solidFill>
                <a:round/>
                <a:headEnd/>
                <a:tailEnd/>
              </a:ln>
            </p:spPr>
            <p:txBody>
              <a:bodyPr/>
              <a:lstStyle/>
              <a:p>
                <a:endParaRPr lang="en-US"/>
              </a:p>
            </p:txBody>
          </p:sp>
          <p:sp>
            <p:nvSpPr>
              <p:cNvPr id="57640" name="Line 435"/>
              <p:cNvSpPr>
                <a:spLocks noChangeShapeType="1"/>
              </p:cNvSpPr>
              <p:nvPr/>
            </p:nvSpPr>
            <p:spPr bwMode="auto">
              <a:xfrm>
                <a:off x="2449" y="1570"/>
                <a:ext cx="0" cy="45"/>
              </a:xfrm>
              <a:prstGeom prst="line">
                <a:avLst/>
              </a:prstGeom>
              <a:noFill/>
              <a:ln w="9525">
                <a:solidFill>
                  <a:schemeClr val="tx1"/>
                </a:solidFill>
                <a:round/>
                <a:headEnd/>
                <a:tailEnd/>
              </a:ln>
            </p:spPr>
            <p:txBody>
              <a:bodyPr/>
              <a:lstStyle/>
              <a:p>
                <a:endParaRPr lang="en-US"/>
              </a:p>
            </p:txBody>
          </p:sp>
        </p:grpSp>
        <p:grpSp>
          <p:nvGrpSpPr>
            <p:cNvPr id="57376" name="Group 436"/>
            <p:cNvGrpSpPr>
              <a:grpSpLocks/>
            </p:cNvGrpSpPr>
            <p:nvPr/>
          </p:nvGrpSpPr>
          <p:grpSpPr bwMode="auto">
            <a:xfrm>
              <a:off x="3537" y="3884"/>
              <a:ext cx="425" cy="107"/>
              <a:chOff x="1134" y="1706"/>
              <a:chExt cx="726" cy="182"/>
            </a:xfrm>
          </p:grpSpPr>
          <p:sp>
            <p:nvSpPr>
              <p:cNvPr id="57628" name="Freeform 437"/>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FFFF99"/>
              </a:solidFill>
              <a:ln w="9525">
                <a:solidFill>
                  <a:schemeClr val="tx1"/>
                </a:solidFill>
                <a:round/>
                <a:headEnd/>
                <a:tailEnd/>
              </a:ln>
            </p:spPr>
            <p:txBody>
              <a:bodyPr/>
              <a:lstStyle/>
              <a:p>
                <a:endParaRPr lang="en-US"/>
              </a:p>
            </p:txBody>
          </p:sp>
          <p:sp>
            <p:nvSpPr>
              <p:cNvPr id="57629" name="Freeform 438"/>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FFFF99"/>
              </a:solidFill>
              <a:ln w="9525">
                <a:solidFill>
                  <a:schemeClr val="tx1"/>
                </a:solidFill>
                <a:round/>
                <a:headEnd/>
                <a:tailEnd/>
              </a:ln>
            </p:spPr>
            <p:txBody>
              <a:bodyPr/>
              <a:lstStyle/>
              <a:p>
                <a:endParaRPr lang="en-US"/>
              </a:p>
            </p:txBody>
          </p:sp>
          <p:sp>
            <p:nvSpPr>
              <p:cNvPr id="57630" name="Rectangle 439"/>
              <p:cNvSpPr>
                <a:spLocks noChangeArrowheads="1"/>
              </p:cNvSpPr>
              <p:nvPr/>
            </p:nvSpPr>
            <p:spPr bwMode="auto">
              <a:xfrm>
                <a:off x="1542" y="1842"/>
                <a:ext cx="317" cy="46"/>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7377" name="Group 440"/>
            <p:cNvGrpSpPr>
              <a:grpSpLocks/>
            </p:cNvGrpSpPr>
            <p:nvPr/>
          </p:nvGrpSpPr>
          <p:grpSpPr bwMode="auto">
            <a:xfrm>
              <a:off x="3351" y="3884"/>
              <a:ext cx="426" cy="107"/>
              <a:chOff x="1134" y="1706"/>
              <a:chExt cx="726" cy="182"/>
            </a:xfrm>
          </p:grpSpPr>
          <p:sp>
            <p:nvSpPr>
              <p:cNvPr id="57625" name="Freeform 441"/>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FFFF99"/>
              </a:solidFill>
              <a:ln w="9525">
                <a:solidFill>
                  <a:schemeClr val="tx1"/>
                </a:solidFill>
                <a:round/>
                <a:headEnd/>
                <a:tailEnd/>
              </a:ln>
            </p:spPr>
            <p:txBody>
              <a:bodyPr/>
              <a:lstStyle/>
              <a:p>
                <a:endParaRPr lang="en-US"/>
              </a:p>
            </p:txBody>
          </p:sp>
          <p:sp>
            <p:nvSpPr>
              <p:cNvPr id="57626" name="Freeform 442"/>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FFFF99"/>
              </a:solidFill>
              <a:ln w="9525">
                <a:solidFill>
                  <a:schemeClr val="tx1"/>
                </a:solidFill>
                <a:round/>
                <a:headEnd/>
                <a:tailEnd/>
              </a:ln>
            </p:spPr>
            <p:txBody>
              <a:bodyPr/>
              <a:lstStyle/>
              <a:p>
                <a:endParaRPr lang="en-US"/>
              </a:p>
            </p:txBody>
          </p:sp>
          <p:sp>
            <p:nvSpPr>
              <p:cNvPr id="57627" name="Rectangle 443"/>
              <p:cNvSpPr>
                <a:spLocks noChangeArrowheads="1"/>
              </p:cNvSpPr>
              <p:nvPr/>
            </p:nvSpPr>
            <p:spPr bwMode="auto">
              <a:xfrm>
                <a:off x="1542" y="1842"/>
                <a:ext cx="317" cy="46"/>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7378" name="Group 444"/>
            <p:cNvGrpSpPr>
              <a:grpSpLocks/>
            </p:cNvGrpSpPr>
            <p:nvPr/>
          </p:nvGrpSpPr>
          <p:grpSpPr bwMode="auto">
            <a:xfrm>
              <a:off x="3165" y="3884"/>
              <a:ext cx="425" cy="107"/>
              <a:chOff x="1134" y="1706"/>
              <a:chExt cx="726" cy="182"/>
            </a:xfrm>
          </p:grpSpPr>
          <p:sp>
            <p:nvSpPr>
              <p:cNvPr id="57622" name="Freeform 445"/>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DAD3C5"/>
              </a:solidFill>
              <a:ln w="9525">
                <a:solidFill>
                  <a:schemeClr val="tx1"/>
                </a:solidFill>
                <a:round/>
                <a:headEnd/>
                <a:tailEnd/>
              </a:ln>
            </p:spPr>
            <p:txBody>
              <a:bodyPr/>
              <a:lstStyle/>
              <a:p>
                <a:endParaRPr lang="en-US"/>
              </a:p>
            </p:txBody>
          </p:sp>
          <p:sp>
            <p:nvSpPr>
              <p:cNvPr id="57623" name="Freeform 446"/>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solidFill>
                  <a:schemeClr val="tx1"/>
                </a:solidFill>
                <a:round/>
                <a:headEnd/>
                <a:tailEnd/>
              </a:ln>
            </p:spPr>
            <p:txBody>
              <a:bodyPr/>
              <a:lstStyle/>
              <a:p>
                <a:endParaRPr lang="en-US"/>
              </a:p>
            </p:txBody>
          </p:sp>
          <p:sp>
            <p:nvSpPr>
              <p:cNvPr id="57624" name="Rectangle 447"/>
              <p:cNvSpPr>
                <a:spLocks noChangeArrowheads="1"/>
              </p:cNvSpPr>
              <p:nvPr/>
            </p:nvSpPr>
            <p:spPr bwMode="auto">
              <a:xfrm>
                <a:off x="1542" y="1842"/>
                <a:ext cx="317" cy="46"/>
              </a:xfrm>
              <a:prstGeom prst="rect">
                <a:avLst/>
              </a:prstGeom>
              <a:solidFill>
                <a:srgbClr val="DAD3C5"/>
              </a:solidFill>
              <a:ln w="9525">
                <a:solidFill>
                  <a:schemeClr val="tx1"/>
                </a:solidFill>
                <a:miter lim="800000"/>
                <a:headEnd/>
                <a:tailEnd/>
              </a:ln>
            </p:spPr>
            <p:txBody>
              <a:bodyPr wrap="none" anchor="ctr"/>
              <a:lstStyle/>
              <a:p>
                <a:pPr eaLnBrk="0" hangingPunct="0"/>
                <a:endParaRPr lang="en-US"/>
              </a:p>
            </p:txBody>
          </p:sp>
        </p:grpSp>
        <p:sp>
          <p:nvSpPr>
            <p:cNvPr id="57379" name="Line 448"/>
            <p:cNvSpPr>
              <a:spLocks noChangeShapeType="1"/>
            </p:cNvSpPr>
            <p:nvPr/>
          </p:nvSpPr>
          <p:spPr bwMode="auto">
            <a:xfrm flipV="1">
              <a:off x="3538" y="3683"/>
              <a:ext cx="1" cy="241"/>
            </a:xfrm>
            <a:prstGeom prst="line">
              <a:avLst/>
            </a:prstGeom>
            <a:noFill/>
            <a:ln w="9525">
              <a:solidFill>
                <a:schemeClr val="tx1"/>
              </a:solidFill>
              <a:round/>
              <a:headEnd type="triangle" w="med" len="med"/>
              <a:tailEnd/>
            </a:ln>
          </p:spPr>
          <p:txBody>
            <a:bodyPr/>
            <a:lstStyle/>
            <a:p>
              <a:endParaRPr lang="en-US"/>
            </a:p>
          </p:txBody>
        </p:sp>
        <p:sp>
          <p:nvSpPr>
            <p:cNvPr id="57380" name="Line 449"/>
            <p:cNvSpPr>
              <a:spLocks noChangeShapeType="1"/>
            </p:cNvSpPr>
            <p:nvPr/>
          </p:nvSpPr>
          <p:spPr bwMode="auto">
            <a:xfrm flipV="1">
              <a:off x="3710" y="3683"/>
              <a:ext cx="0" cy="241"/>
            </a:xfrm>
            <a:prstGeom prst="line">
              <a:avLst/>
            </a:prstGeom>
            <a:noFill/>
            <a:ln w="9525">
              <a:solidFill>
                <a:schemeClr val="tx1"/>
              </a:solidFill>
              <a:round/>
              <a:headEnd type="triangle" w="med" len="med"/>
              <a:tailEnd/>
            </a:ln>
          </p:spPr>
          <p:txBody>
            <a:bodyPr/>
            <a:lstStyle/>
            <a:p>
              <a:endParaRPr lang="en-US"/>
            </a:p>
          </p:txBody>
        </p:sp>
        <p:grpSp>
          <p:nvGrpSpPr>
            <p:cNvPr id="57381" name="Group 450"/>
            <p:cNvGrpSpPr>
              <a:grpSpLocks/>
            </p:cNvGrpSpPr>
            <p:nvPr/>
          </p:nvGrpSpPr>
          <p:grpSpPr bwMode="auto">
            <a:xfrm>
              <a:off x="2568" y="3845"/>
              <a:ext cx="226" cy="65"/>
              <a:chOff x="816" y="2160"/>
              <a:chExt cx="386" cy="113"/>
            </a:xfrm>
          </p:grpSpPr>
          <p:sp>
            <p:nvSpPr>
              <p:cNvPr id="57610" name="Rectangle 451"/>
              <p:cNvSpPr>
                <a:spLocks noChangeArrowheads="1"/>
              </p:cNvSpPr>
              <p:nvPr/>
            </p:nvSpPr>
            <p:spPr bwMode="auto">
              <a:xfrm>
                <a:off x="1020" y="222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611" name="Freeform 452"/>
              <p:cNvSpPr>
                <a:spLocks/>
              </p:cNvSpPr>
              <p:nvPr/>
            </p:nvSpPr>
            <p:spPr bwMode="auto">
              <a:xfrm>
                <a:off x="816" y="216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612" name="Line 453"/>
              <p:cNvSpPr>
                <a:spLocks noChangeShapeType="1"/>
              </p:cNvSpPr>
              <p:nvPr/>
            </p:nvSpPr>
            <p:spPr bwMode="auto">
              <a:xfrm>
                <a:off x="816" y="2205"/>
                <a:ext cx="204" cy="68"/>
              </a:xfrm>
              <a:prstGeom prst="line">
                <a:avLst/>
              </a:prstGeom>
              <a:noFill/>
              <a:ln w="9525">
                <a:noFill/>
                <a:round/>
                <a:headEnd/>
                <a:tailEnd/>
              </a:ln>
            </p:spPr>
            <p:txBody>
              <a:bodyPr/>
              <a:lstStyle/>
              <a:p>
                <a:endParaRPr lang="en-US"/>
              </a:p>
            </p:txBody>
          </p:sp>
          <p:sp>
            <p:nvSpPr>
              <p:cNvPr id="57613" name="Line 454"/>
              <p:cNvSpPr>
                <a:spLocks noChangeShapeType="1"/>
              </p:cNvSpPr>
              <p:nvPr/>
            </p:nvSpPr>
            <p:spPr bwMode="auto">
              <a:xfrm>
                <a:off x="816" y="2160"/>
                <a:ext cx="204" cy="68"/>
              </a:xfrm>
              <a:prstGeom prst="line">
                <a:avLst/>
              </a:prstGeom>
              <a:noFill/>
              <a:ln w="9525">
                <a:noFill/>
                <a:round/>
                <a:headEnd/>
                <a:tailEnd/>
              </a:ln>
            </p:spPr>
            <p:txBody>
              <a:bodyPr/>
              <a:lstStyle/>
              <a:p>
                <a:endParaRPr lang="en-US"/>
              </a:p>
            </p:txBody>
          </p:sp>
          <p:sp>
            <p:nvSpPr>
              <p:cNvPr id="57614" name="Line 455"/>
              <p:cNvSpPr>
                <a:spLocks noChangeShapeType="1"/>
              </p:cNvSpPr>
              <p:nvPr/>
            </p:nvSpPr>
            <p:spPr bwMode="auto">
              <a:xfrm>
                <a:off x="998" y="2160"/>
                <a:ext cx="204" cy="68"/>
              </a:xfrm>
              <a:prstGeom prst="line">
                <a:avLst/>
              </a:prstGeom>
              <a:noFill/>
              <a:ln w="9525">
                <a:noFill/>
                <a:round/>
                <a:headEnd/>
                <a:tailEnd/>
              </a:ln>
            </p:spPr>
            <p:txBody>
              <a:bodyPr/>
              <a:lstStyle/>
              <a:p>
                <a:endParaRPr lang="en-US"/>
              </a:p>
            </p:txBody>
          </p:sp>
          <p:sp>
            <p:nvSpPr>
              <p:cNvPr id="57615" name="Line 456"/>
              <p:cNvSpPr>
                <a:spLocks noChangeShapeType="1"/>
              </p:cNvSpPr>
              <p:nvPr/>
            </p:nvSpPr>
            <p:spPr bwMode="auto">
              <a:xfrm>
                <a:off x="1020" y="2228"/>
                <a:ext cx="0" cy="45"/>
              </a:xfrm>
              <a:prstGeom prst="line">
                <a:avLst/>
              </a:prstGeom>
              <a:noFill/>
              <a:ln w="9525">
                <a:noFill/>
                <a:round/>
                <a:headEnd/>
                <a:tailEnd/>
              </a:ln>
            </p:spPr>
            <p:txBody>
              <a:bodyPr/>
              <a:lstStyle/>
              <a:p>
                <a:endParaRPr lang="en-US"/>
              </a:p>
            </p:txBody>
          </p:sp>
          <p:sp>
            <p:nvSpPr>
              <p:cNvPr id="57616" name="Freeform 457"/>
              <p:cNvSpPr>
                <a:spLocks/>
              </p:cNvSpPr>
              <p:nvPr/>
            </p:nvSpPr>
            <p:spPr bwMode="auto">
              <a:xfrm>
                <a:off x="816" y="216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617" name="Line 458"/>
              <p:cNvSpPr>
                <a:spLocks noChangeShapeType="1"/>
              </p:cNvSpPr>
              <p:nvPr/>
            </p:nvSpPr>
            <p:spPr bwMode="auto">
              <a:xfrm>
                <a:off x="816" y="2160"/>
                <a:ext cx="204" cy="68"/>
              </a:xfrm>
              <a:prstGeom prst="line">
                <a:avLst/>
              </a:prstGeom>
              <a:noFill/>
              <a:ln w="9525">
                <a:solidFill>
                  <a:schemeClr val="tx1"/>
                </a:solidFill>
                <a:round/>
                <a:headEnd/>
                <a:tailEnd/>
              </a:ln>
            </p:spPr>
            <p:txBody>
              <a:bodyPr/>
              <a:lstStyle/>
              <a:p>
                <a:endParaRPr lang="en-US"/>
              </a:p>
            </p:txBody>
          </p:sp>
          <p:sp>
            <p:nvSpPr>
              <p:cNvPr id="57618" name="Line 459"/>
              <p:cNvSpPr>
                <a:spLocks noChangeShapeType="1"/>
              </p:cNvSpPr>
              <p:nvPr/>
            </p:nvSpPr>
            <p:spPr bwMode="auto">
              <a:xfrm flipH="1">
                <a:off x="1020" y="2228"/>
                <a:ext cx="182" cy="0"/>
              </a:xfrm>
              <a:prstGeom prst="line">
                <a:avLst/>
              </a:prstGeom>
              <a:noFill/>
              <a:ln w="9525">
                <a:solidFill>
                  <a:schemeClr val="tx1"/>
                </a:solidFill>
                <a:round/>
                <a:headEnd/>
                <a:tailEnd/>
              </a:ln>
            </p:spPr>
            <p:txBody>
              <a:bodyPr/>
              <a:lstStyle/>
              <a:p>
                <a:endParaRPr lang="en-US"/>
              </a:p>
            </p:txBody>
          </p:sp>
          <p:sp>
            <p:nvSpPr>
              <p:cNvPr id="57619" name="Line 460"/>
              <p:cNvSpPr>
                <a:spLocks noChangeShapeType="1"/>
              </p:cNvSpPr>
              <p:nvPr/>
            </p:nvSpPr>
            <p:spPr bwMode="auto">
              <a:xfrm flipH="1">
                <a:off x="1020" y="2273"/>
                <a:ext cx="182" cy="0"/>
              </a:xfrm>
              <a:prstGeom prst="line">
                <a:avLst/>
              </a:prstGeom>
              <a:noFill/>
              <a:ln w="9525">
                <a:solidFill>
                  <a:schemeClr val="tx1"/>
                </a:solidFill>
                <a:round/>
                <a:headEnd/>
                <a:tailEnd/>
              </a:ln>
            </p:spPr>
            <p:txBody>
              <a:bodyPr/>
              <a:lstStyle/>
              <a:p>
                <a:endParaRPr lang="en-US"/>
              </a:p>
            </p:txBody>
          </p:sp>
          <p:sp>
            <p:nvSpPr>
              <p:cNvPr id="57620" name="Line 461"/>
              <p:cNvSpPr>
                <a:spLocks noChangeShapeType="1"/>
              </p:cNvSpPr>
              <p:nvPr/>
            </p:nvSpPr>
            <p:spPr bwMode="auto">
              <a:xfrm>
                <a:off x="1020" y="2227"/>
                <a:ext cx="0" cy="46"/>
              </a:xfrm>
              <a:prstGeom prst="line">
                <a:avLst/>
              </a:prstGeom>
              <a:noFill/>
              <a:ln w="9525">
                <a:solidFill>
                  <a:schemeClr val="tx1"/>
                </a:solidFill>
                <a:round/>
                <a:headEnd/>
                <a:tailEnd/>
              </a:ln>
            </p:spPr>
            <p:txBody>
              <a:bodyPr/>
              <a:lstStyle/>
              <a:p>
                <a:endParaRPr lang="en-US"/>
              </a:p>
            </p:txBody>
          </p:sp>
          <p:sp>
            <p:nvSpPr>
              <p:cNvPr id="57621" name="Line 462"/>
              <p:cNvSpPr>
                <a:spLocks noChangeShapeType="1"/>
              </p:cNvSpPr>
              <p:nvPr/>
            </p:nvSpPr>
            <p:spPr bwMode="auto">
              <a:xfrm>
                <a:off x="816" y="2205"/>
                <a:ext cx="204" cy="68"/>
              </a:xfrm>
              <a:prstGeom prst="line">
                <a:avLst/>
              </a:prstGeom>
              <a:noFill/>
              <a:ln w="9525">
                <a:solidFill>
                  <a:schemeClr val="tx1"/>
                </a:solidFill>
                <a:round/>
                <a:headEnd/>
                <a:tailEnd/>
              </a:ln>
            </p:spPr>
            <p:txBody>
              <a:bodyPr/>
              <a:lstStyle/>
              <a:p>
                <a:endParaRPr lang="en-US"/>
              </a:p>
            </p:txBody>
          </p:sp>
        </p:grpSp>
        <p:grpSp>
          <p:nvGrpSpPr>
            <p:cNvPr id="57382" name="Group 463"/>
            <p:cNvGrpSpPr>
              <a:grpSpLocks/>
            </p:cNvGrpSpPr>
            <p:nvPr/>
          </p:nvGrpSpPr>
          <p:grpSpPr bwMode="auto">
            <a:xfrm>
              <a:off x="2687" y="3884"/>
              <a:ext cx="346" cy="106"/>
              <a:chOff x="2448" y="1570"/>
              <a:chExt cx="590" cy="182"/>
            </a:xfrm>
          </p:grpSpPr>
          <p:sp>
            <p:nvSpPr>
              <p:cNvPr id="57600" name="Freeform 464"/>
              <p:cNvSpPr>
                <a:spLocks/>
              </p:cNvSpPr>
              <p:nvPr/>
            </p:nvSpPr>
            <p:spPr bwMode="auto">
              <a:xfrm>
                <a:off x="2448" y="1570"/>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601" name="Freeform 465"/>
              <p:cNvSpPr>
                <a:spLocks/>
              </p:cNvSpPr>
              <p:nvPr/>
            </p:nvSpPr>
            <p:spPr bwMode="auto">
              <a:xfrm>
                <a:off x="2448" y="1570"/>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602" name="Rectangle 466"/>
              <p:cNvSpPr>
                <a:spLocks noChangeArrowheads="1"/>
              </p:cNvSpPr>
              <p:nvPr/>
            </p:nvSpPr>
            <p:spPr bwMode="auto">
              <a:xfrm>
                <a:off x="2856" y="1706"/>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603" name="Line 467"/>
              <p:cNvSpPr>
                <a:spLocks noChangeShapeType="1"/>
              </p:cNvSpPr>
              <p:nvPr/>
            </p:nvSpPr>
            <p:spPr bwMode="auto">
              <a:xfrm>
                <a:off x="2449" y="1570"/>
                <a:ext cx="409" cy="136"/>
              </a:xfrm>
              <a:prstGeom prst="line">
                <a:avLst/>
              </a:prstGeom>
              <a:noFill/>
              <a:ln w="9525">
                <a:solidFill>
                  <a:schemeClr val="tx1"/>
                </a:solidFill>
                <a:round/>
                <a:headEnd/>
                <a:tailEnd/>
              </a:ln>
            </p:spPr>
            <p:txBody>
              <a:bodyPr/>
              <a:lstStyle/>
              <a:p>
                <a:endParaRPr lang="en-US"/>
              </a:p>
            </p:txBody>
          </p:sp>
          <p:sp>
            <p:nvSpPr>
              <p:cNvPr id="57604" name="Line 468"/>
              <p:cNvSpPr>
                <a:spLocks noChangeShapeType="1"/>
              </p:cNvSpPr>
              <p:nvPr/>
            </p:nvSpPr>
            <p:spPr bwMode="auto">
              <a:xfrm flipH="1">
                <a:off x="2448" y="1570"/>
                <a:ext cx="181" cy="0"/>
              </a:xfrm>
              <a:prstGeom prst="line">
                <a:avLst/>
              </a:prstGeom>
              <a:noFill/>
              <a:ln w="9525">
                <a:solidFill>
                  <a:schemeClr val="tx1"/>
                </a:solidFill>
                <a:round/>
                <a:headEnd/>
                <a:tailEnd/>
              </a:ln>
            </p:spPr>
            <p:txBody>
              <a:bodyPr/>
              <a:lstStyle/>
              <a:p>
                <a:endParaRPr lang="en-US"/>
              </a:p>
            </p:txBody>
          </p:sp>
          <p:sp>
            <p:nvSpPr>
              <p:cNvPr id="57605" name="Line 469"/>
              <p:cNvSpPr>
                <a:spLocks noChangeShapeType="1"/>
              </p:cNvSpPr>
              <p:nvPr/>
            </p:nvSpPr>
            <p:spPr bwMode="auto">
              <a:xfrm flipH="1">
                <a:off x="2857" y="1706"/>
                <a:ext cx="181" cy="0"/>
              </a:xfrm>
              <a:prstGeom prst="line">
                <a:avLst/>
              </a:prstGeom>
              <a:noFill/>
              <a:ln w="9525">
                <a:solidFill>
                  <a:schemeClr val="tx1"/>
                </a:solidFill>
                <a:round/>
                <a:headEnd/>
                <a:tailEnd/>
              </a:ln>
            </p:spPr>
            <p:txBody>
              <a:bodyPr/>
              <a:lstStyle/>
              <a:p>
                <a:endParaRPr lang="en-US"/>
              </a:p>
            </p:txBody>
          </p:sp>
          <p:sp>
            <p:nvSpPr>
              <p:cNvPr id="57606" name="Line 470"/>
              <p:cNvSpPr>
                <a:spLocks noChangeShapeType="1"/>
              </p:cNvSpPr>
              <p:nvPr/>
            </p:nvSpPr>
            <p:spPr bwMode="auto">
              <a:xfrm flipH="1">
                <a:off x="2856" y="1751"/>
                <a:ext cx="181" cy="0"/>
              </a:xfrm>
              <a:prstGeom prst="line">
                <a:avLst/>
              </a:prstGeom>
              <a:noFill/>
              <a:ln w="9525">
                <a:solidFill>
                  <a:schemeClr val="tx1"/>
                </a:solidFill>
                <a:round/>
                <a:headEnd/>
                <a:tailEnd/>
              </a:ln>
            </p:spPr>
            <p:txBody>
              <a:bodyPr/>
              <a:lstStyle/>
              <a:p>
                <a:endParaRPr lang="en-US"/>
              </a:p>
            </p:txBody>
          </p:sp>
          <p:sp>
            <p:nvSpPr>
              <p:cNvPr id="57607" name="Line 471"/>
              <p:cNvSpPr>
                <a:spLocks noChangeShapeType="1"/>
              </p:cNvSpPr>
              <p:nvPr/>
            </p:nvSpPr>
            <p:spPr bwMode="auto">
              <a:xfrm>
                <a:off x="2858" y="1706"/>
                <a:ext cx="0" cy="45"/>
              </a:xfrm>
              <a:prstGeom prst="line">
                <a:avLst/>
              </a:prstGeom>
              <a:noFill/>
              <a:ln w="9525">
                <a:solidFill>
                  <a:schemeClr val="tx1"/>
                </a:solidFill>
                <a:round/>
                <a:headEnd/>
                <a:tailEnd/>
              </a:ln>
            </p:spPr>
            <p:txBody>
              <a:bodyPr/>
              <a:lstStyle/>
              <a:p>
                <a:endParaRPr lang="en-US"/>
              </a:p>
            </p:txBody>
          </p:sp>
          <p:sp>
            <p:nvSpPr>
              <p:cNvPr id="57608" name="Line 472"/>
              <p:cNvSpPr>
                <a:spLocks noChangeShapeType="1"/>
              </p:cNvSpPr>
              <p:nvPr/>
            </p:nvSpPr>
            <p:spPr bwMode="auto">
              <a:xfrm>
                <a:off x="2449" y="1616"/>
                <a:ext cx="409" cy="136"/>
              </a:xfrm>
              <a:prstGeom prst="line">
                <a:avLst/>
              </a:prstGeom>
              <a:noFill/>
              <a:ln w="9525">
                <a:solidFill>
                  <a:schemeClr val="tx1"/>
                </a:solidFill>
                <a:round/>
                <a:headEnd/>
                <a:tailEnd/>
              </a:ln>
            </p:spPr>
            <p:txBody>
              <a:bodyPr/>
              <a:lstStyle/>
              <a:p>
                <a:endParaRPr lang="en-US"/>
              </a:p>
            </p:txBody>
          </p:sp>
          <p:sp>
            <p:nvSpPr>
              <p:cNvPr id="57609" name="Line 473"/>
              <p:cNvSpPr>
                <a:spLocks noChangeShapeType="1"/>
              </p:cNvSpPr>
              <p:nvPr/>
            </p:nvSpPr>
            <p:spPr bwMode="auto">
              <a:xfrm>
                <a:off x="2449" y="1570"/>
                <a:ext cx="0" cy="45"/>
              </a:xfrm>
              <a:prstGeom prst="line">
                <a:avLst/>
              </a:prstGeom>
              <a:noFill/>
              <a:ln w="9525">
                <a:solidFill>
                  <a:schemeClr val="tx1"/>
                </a:solidFill>
                <a:round/>
                <a:headEnd/>
                <a:tailEnd/>
              </a:ln>
            </p:spPr>
            <p:txBody>
              <a:bodyPr/>
              <a:lstStyle/>
              <a:p>
                <a:endParaRPr lang="en-US"/>
              </a:p>
            </p:txBody>
          </p:sp>
        </p:grpSp>
        <p:grpSp>
          <p:nvGrpSpPr>
            <p:cNvPr id="57383" name="Group 474"/>
            <p:cNvGrpSpPr>
              <a:grpSpLocks/>
            </p:cNvGrpSpPr>
            <p:nvPr/>
          </p:nvGrpSpPr>
          <p:grpSpPr bwMode="auto">
            <a:xfrm>
              <a:off x="2381" y="3845"/>
              <a:ext cx="306" cy="66"/>
              <a:chOff x="2086" y="2070"/>
              <a:chExt cx="522" cy="113"/>
            </a:xfrm>
          </p:grpSpPr>
          <p:sp>
            <p:nvSpPr>
              <p:cNvPr id="57589" name="Freeform 475"/>
              <p:cNvSpPr>
                <a:spLocks/>
              </p:cNvSpPr>
              <p:nvPr/>
            </p:nvSpPr>
            <p:spPr bwMode="auto">
              <a:xfrm>
                <a:off x="2086" y="2070"/>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590" name="Rectangle 476"/>
              <p:cNvSpPr>
                <a:spLocks noChangeArrowheads="1"/>
              </p:cNvSpPr>
              <p:nvPr/>
            </p:nvSpPr>
            <p:spPr bwMode="auto">
              <a:xfrm>
                <a:off x="2290" y="2138"/>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591" name="Freeform 477"/>
              <p:cNvSpPr>
                <a:spLocks/>
              </p:cNvSpPr>
              <p:nvPr/>
            </p:nvSpPr>
            <p:spPr bwMode="auto">
              <a:xfrm>
                <a:off x="2086" y="207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592" name="Line 478"/>
              <p:cNvSpPr>
                <a:spLocks noChangeShapeType="1"/>
              </p:cNvSpPr>
              <p:nvPr/>
            </p:nvSpPr>
            <p:spPr bwMode="auto">
              <a:xfrm>
                <a:off x="2086" y="2115"/>
                <a:ext cx="204" cy="68"/>
              </a:xfrm>
              <a:prstGeom prst="line">
                <a:avLst/>
              </a:prstGeom>
              <a:noFill/>
              <a:ln w="9525">
                <a:solidFill>
                  <a:schemeClr val="tx1"/>
                </a:solidFill>
                <a:round/>
                <a:headEnd/>
                <a:tailEnd/>
              </a:ln>
            </p:spPr>
            <p:txBody>
              <a:bodyPr/>
              <a:lstStyle/>
              <a:p>
                <a:endParaRPr lang="en-US"/>
              </a:p>
            </p:txBody>
          </p:sp>
          <p:sp>
            <p:nvSpPr>
              <p:cNvPr id="57593" name="Line 479"/>
              <p:cNvSpPr>
                <a:spLocks noChangeShapeType="1"/>
              </p:cNvSpPr>
              <p:nvPr/>
            </p:nvSpPr>
            <p:spPr bwMode="auto">
              <a:xfrm>
                <a:off x="2086" y="2070"/>
                <a:ext cx="204" cy="68"/>
              </a:xfrm>
              <a:prstGeom prst="line">
                <a:avLst/>
              </a:prstGeom>
              <a:noFill/>
              <a:ln w="9525">
                <a:solidFill>
                  <a:schemeClr val="tx1"/>
                </a:solidFill>
                <a:round/>
                <a:headEnd/>
                <a:tailEnd/>
              </a:ln>
            </p:spPr>
            <p:txBody>
              <a:bodyPr/>
              <a:lstStyle/>
              <a:p>
                <a:endParaRPr lang="en-US"/>
              </a:p>
            </p:txBody>
          </p:sp>
          <p:sp>
            <p:nvSpPr>
              <p:cNvPr id="57594" name="Line 480"/>
              <p:cNvSpPr>
                <a:spLocks noChangeShapeType="1"/>
              </p:cNvSpPr>
              <p:nvPr/>
            </p:nvSpPr>
            <p:spPr bwMode="auto">
              <a:xfrm>
                <a:off x="2404" y="2070"/>
                <a:ext cx="204" cy="68"/>
              </a:xfrm>
              <a:prstGeom prst="line">
                <a:avLst/>
              </a:prstGeom>
              <a:noFill/>
              <a:ln w="9525">
                <a:solidFill>
                  <a:schemeClr val="tx1"/>
                </a:solidFill>
                <a:round/>
                <a:headEnd/>
                <a:tailEnd/>
              </a:ln>
            </p:spPr>
            <p:txBody>
              <a:bodyPr/>
              <a:lstStyle/>
              <a:p>
                <a:endParaRPr lang="en-US"/>
              </a:p>
            </p:txBody>
          </p:sp>
          <p:sp>
            <p:nvSpPr>
              <p:cNvPr id="57595" name="Line 481"/>
              <p:cNvSpPr>
                <a:spLocks noChangeShapeType="1"/>
              </p:cNvSpPr>
              <p:nvPr/>
            </p:nvSpPr>
            <p:spPr bwMode="auto">
              <a:xfrm>
                <a:off x="2086" y="2070"/>
                <a:ext cx="0" cy="45"/>
              </a:xfrm>
              <a:prstGeom prst="line">
                <a:avLst/>
              </a:prstGeom>
              <a:noFill/>
              <a:ln w="9525">
                <a:solidFill>
                  <a:schemeClr val="tx1"/>
                </a:solidFill>
                <a:round/>
                <a:headEnd/>
                <a:tailEnd/>
              </a:ln>
            </p:spPr>
            <p:txBody>
              <a:bodyPr/>
              <a:lstStyle/>
              <a:p>
                <a:endParaRPr lang="en-US"/>
              </a:p>
            </p:txBody>
          </p:sp>
          <p:sp>
            <p:nvSpPr>
              <p:cNvPr id="57596" name="Line 482"/>
              <p:cNvSpPr>
                <a:spLocks noChangeShapeType="1"/>
              </p:cNvSpPr>
              <p:nvPr/>
            </p:nvSpPr>
            <p:spPr bwMode="auto">
              <a:xfrm>
                <a:off x="2290" y="2137"/>
                <a:ext cx="318" cy="0"/>
              </a:xfrm>
              <a:prstGeom prst="line">
                <a:avLst/>
              </a:prstGeom>
              <a:noFill/>
              <a:ln w="9525">
                <a:solidFill>
                  <a:schemeClr val="tx1"/>
                </a:solidFill>
                <a:round/>
                <a:headEnd/>
                <a:tailEnd/>
              </a:ln>
            </p:spPr>
            <p:txBody>
              <a:bodyPr/>
              <a:lstStyle/>
              <a:p>
                <a:endParaRPr lang="en-US"/>
              </a:p>
            </p:txBody>
          </p:sp>
          <p:sp>
            <p:nvSpPr>
              <p:cNvPr id="57597" name="Line 483"/>
              <p:cNvSpPr>
                <a:spLocks noChangeShapeType="1"/>
              </p:cNvSpPr>
              <p:nvPr/>
            </p:nvSpPr>
            <p:spPr bwMode="auto">
              <a:xfrm>
                <a:off x="2290" y="2137"/>
                <a:ext cx="0" cy="46"/>
              </a:xfrm>
              <a:prstGeom prst="line">
                <a:avLst/>
              </a:prstGeom>
              <a:noFill/>
              <a:ln w="9525">
                <a:solidFill>
                  <a:schemeClr val="tx1"/>
                </a:solidFill>
                <a:round/>
                <a:headEnd/>
                <a:tailEnd/>
              </a:ln>
            </p:spPr>
            <p:txBody>
              <a:bodyPr/>
              <a:lstStyle/>
              <a:p>
                <a:endParaRPr lang="en-US"/>
              </a:p>
            </p:txBody>
          </p:sp>
          <p:sp>
            <p:nvSpPr>
              <p:cNvPr id="57598" name="Line 484"/>
              <p:cNvSpPr>
                <a:spLocks noChangeShapeType="1"/>
              </p:cNvSpPr>
              <p:nvPr/>
            </p:nvSpPr>
            <p:spPr bwMode="auto">
              <a:xfrm>
                <a:off x="2608" y="2137"/>
                <a:ext cx="0" cy="46"/>
              </a:xfrm>
              <a:prstGeom prst="line">
                <a:avLst/>
              </a:prstGeom>
              <a:noFill/>
              <a:ln w="9525">
                <a:solidFill>
                  <a:schemeClr val="tx1"/>
                </a:solidFill>
                <a:round/>
                <a:headEnd/>
                <a:tailEnd/>
              </a:ln>
            </p:spPr>
            <p:txBody>
              <a:bodyPr/>
              <a:lstStyle/>
              <a:p>
                <a:endParaRPr lang="en-US"/>
              </a:p>
            </p:txBody>
          </p:sp>
          <p:sp>
            <p:nvSpPr>
              <p:cNvPr id="57599" name="Line 485"/>
              <p:cNvSpPr>
                <a:spLocks noChangeShapeType="1"/>
              </p:cNvSpPr>
              <p:nvPr/>
            </p:nvSpPr>
            <p:spPr bwMode="auto">
              <a:xfrm>
                <a:off x="2290" y="2183"/>
                <a:ext cx="318" cy="0"/>
              </a:xfrm>
              <a:prstGeom prst="line">
                <a:avLst/>
              </a:prstGeom>
              <a:noFill/>
              <a:ln w="9525">
                <a:solidFill>
                  <a:schemeClr val="tx1"/>
                </a:solidFill>
                <a:round/>
                <a:headEnd/>
                <a:tailEnd/>
              </a:ln>
            </p:spPr>
            <p:txBody>
              <a:bodyPr/>
              <a:lstStyle/>
              <a:p>
                <a:endParaRPr lang="en-US"/>
              </a:p>
            </p:txBody>
          </p:sp>
        </p:grpSp>
        <p:grpSp>
          <p:nvGrpSpPr>
            <p:cNvPr id="57384" name="Group 486"/>
            <p:cNvGrpSpPr>
              <a:grpSpLocks/>
            </p:cNvGrpSpPr>
            <p:nvPr/>
          </p:nvGrpSpPr>
          <p:grpSpPr bwMode="auto">
            <a:xfrm>
              <a:off x="2275" y="3845"/>
              <a:ext cx="226" cy="66"/>
              <a:chOff x="317" y="2160"/>
              <a:chExt cx="386" cy="113"/>
            </a:xfrm>
          </p:grpSpPr>
          <p:sp>
            <p:nvSpPr>
              <p:cNvPr id="57578" name="Rectangle 487"/>
              <p:cNvSpPr>
                <a:spLocks noChangeArrowheads="1"/>
              </p:cNvSpPr>
              <p:nvPr/>
            </p:nvSpPr>
            <p:spPr bwMode="auto">
              <a:xfrm>
                <a:off x="521" y="222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579" name="Freeform 488"/>
              <p:cNvSpPr>
                <a:spLocks/>
              </p:cNvSpPr>
              <p:nvPr/>
            </p:nvSpPr>
            <p:spPr bwMode="auto">
              <a:xfrm>
                <a:off x="317" y="216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580" name="Line 489"/>
              <p:cNvSpPr>
                <a:spLocks noChangeShapeType="1"/>
              </p:cNvSpPr>
              <p:nvPr/>
            </p:nvSpPr>
            <p:spPr bwMode="auto">
              <a:xfrm>
                <a:off x="317" y="2205"/>
                <a:ext cx="204" cy="68"/>
              </a:xfrm>
              <a:prstGeom prst="line">
                <a:avLst/>
              </a:prstGeom>
              <a:noFill/>
              <a:ln w="9525">
                <a:noFill/>
                <a:round/>
                <a:headEnd/>
                <a:tailEnd/>
              </a:ln>
            </p:spPr>
            <p:txBody>
              <a:bodyPr/>
              <a:lstStyle/>
              <a:p>
                <a:endParaRPr lang="en-US"/>
              </a:p>
            </p:txBody>
          </p:sp>
          <p:sp>
            <p:nvSpPr>
              <p:cNvPr id="57581" name="Line 490"/>
              <p:cNvSpPr>
                <a:spLocks noChangeShapeType="1"/>
              </p:cNvSpPr>
              <p:nvPr/>
            </p:nvSpPr>
            <p:spPr bwMode="auto">
              <a:xfrm>
                <a:off x="317" y="2160"/>
                <a:ext cx="204" cy="68"/>
              </a:xfrm>
              <a:prstGeom prst="line">
                <a:avLst/>
              </a:prstGeom>
              <a:noFill/>
              <a:ln w="9525">
                <a:noFill/>
                <a:round/>
                <a:headEnd/>
                <a:tailEnd/>
              </a:ln>
            </p:spPr>
            <p:txBody>
              <a:bodyPr/>
              <a:lstStyle/>
              <a:p>
                <a:endParaRPr lang="en-US"/>
              </a:p>
            </p:txBody>
          </p:sp>
          <p:sp>
            <p:nvSpPr>
              <p:cNvPr id="57582" name="Line 491"/>
              <p:cNvSpPr>
                <a:spLocks noChangeShapeType="1"/>
              </p:cNvSpPr>
              <p:nvPr/>
            </p:nvSpPr>
            <p:spPr bwMode="auto">
              <a:xfrm>
                <a:off x="499" y="2160"/>
                <a:ext cx="204" cy="68"/>
              </a:xfrm>
              <a:prstGeom prst="line">
                <a:avLst/>
              </a:prstGeom>
              <a:noFill/>
              <a:ln w="9525">
                <a:noFill/>
                <a:round/>
                <a:headEnd/>
                <a:tailEnd/>
              </a:ln>
            </p:spPr>
            <p:txBody>
              <a:bodyPr/>
              <a:lstStyle/>
              <a:p>
                <a:endParaRPr lang="en-US"/>
              </a:p>
            </p:txBody>
          </p:sp>
          <p:sp>
            <p:nvSpPr>
              <p:cNvPr id="57583" name="Line 492"/>
              <p:cNvSpPr>
                <a:spLocks noChangeShapeType="1"/>
              </p:cNvSpPr>
              <p:nvPr/>
            </p:nvSpPr>
            <p:spPr bwMode="auto">
              <a:xfrm>
                <a:off x="521" y="2228"/>
                <a:ext cx="0" cy="45"/>
              </a:xfrm>
              <a:prstGeom prst="line">
                <a:avLst/>
              </a:prstGeom>
              <a:noFill/>
              <a:ln w="9525">
                <a:noFill/>
                <a:round/>
                <a:headEnd/>
                <a:tailEnd/>
              </a:ln>
            </p:spPr>
            <p:txBody>
              <a:bodyPr/>
              <a:lstStyle/>
              <a:p>
                <a:endParaRPr lang="en-US"/>
              </a:p>
            </p:txBody>
          </p:sp>
          <p:sp>
            <p:nvSpPr>
              <p:cNvPr id="57584" name="Freeform 493"/>
              <p:cNvSpPr>
                <a:spLocks/>
              </p:cNvSpPr>
              <p:nvPr/>
            </p:nvSpPr>
            <p:spPr bwMode="auto">
              <a:xfrm>
                <a:off x="317" y="216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585" name="Line 494"/>
              <p:cNvSpPr>
                <a:spLocks noChangeShapeType="1"/>
              </p:cNvSpPr>
              <p:nvPr/>
            </p:nvSpPr>
            <p:spPr bwMode="auto">
              <a:xfrm>
                <a:off x="499" y="2160"/>
                <a:ext cx="204" cy="68"/>
              </a:xfrm>
              <a:prstGeom prst="line">
                <a:avLst/>
              </a:prstGeom>
              <a:noFill/>
              <a:ln w="9525">
                <a:solidFill>
                  <a:schemeClr val="tx1"/>
                </a:solidFill>
                <a:round/>
                <a:headEnd/>
                <a:tailEnd/>
              </a:ln>
            </p:spPr>
            <p:txBody>
              <a:bodyPr/>
              <a:lstStyle/>
              <a:p>
                <a:endParaRPr lang="en-US"/>
              </a:p>
            </p:txBody>
          </p:sp>
          <p:sp>
            <p:nvSpPr>
              <p:cNvPr id="57586" name="Line 495"/>
              <p:cNvSpPr>
                <a:spLocks noChangeShapeType="1"/>
              </p:cNvSpPr>
              <p:nvPr/>
            </p:nvSpPr>
            <p:spPr bwMode="auto">
              <a:xfrm flipH="1">
                <a:off x="521" y="2228"/>
                <a:ext cx="182" cy="0"/>
              </a:xfrm>
              <a:prstGeom prst="line">
                <a:avLst/>
              </a:prstGeom>
              <a:noFill/>
              <a:ln w="9525">
                <a:solidFill>
                  <a:schemeClr val="tx1"/>
                </a:solidFill>
                <a:round/>
                <a:headEnd/>
                <a:tailEnd/>
              </a:ln>
            </p:spPr>
            <p:txBody>
              <a:bodyPr/>
              <a:lstStyle/>
              <a:p>
                <a:endParaRPr lang="en-US"/>
              </a:p>
            </p:txBody>
          </p:sp>
          <p:sp>
            <p:nvSpPr>
              <p:cNvPr id="57587" name="Line 496"/>
              <p:cNvSpPr>
                <a:spLocks noChangeShapeType="1"/>
              </p:cNvSpPr>
              <p:nvPr/>
            </p:nvSpPr>
            <p:spPr bwMode="auto">
              <a:xfrm flipH="1">
                <a:off x="521" y="2273"/>
                <a:ext cx="182" cy="0"/>
              </a:xfrm>
              <a:prstGeom prst="line">
                <a:avLst/>
              </a:prstGeom>
              <a:noFill/>
              <a:ln w="9525">
                <a:solidFill>
                  <a:schemeClr val="tx1"/>
                </a:solidFill>
                <a:round/>
                <a:headEnd/>
                <a:tailEnd/>
              </a:ln>
            </p:spPr>
            <p:txBody>
              <a:bodyPr/>
              <a:lstStyle/>
              <a:p>
                <a:endParaRPr lang="en-US"/>
              </a:p>
            </p:txBody>
          </p:sp>
          <p:sp>
            <p:nvSpPr>
              <p:cNvPr id="57588" name="Line 497"/>
              <p:cNvSpPr>
                <a:spLocks noChangeShapeType="1"/>
              </p:cNvSpPr>
              <p:nvPr/>
            </p:nvSpPr>
            <p:spPr bwMode="auto">
              <a:xfrm>
                <a:off x="703" y="2227"/>
                <a:ext cx="0" cy="46"/>
              </a:xfrm>
              <a:prstGeom prst="line">
                <a:avLst/>
              </a:prstGeom>
              <a:noFill/>
              <a:ln w="9525">
                <a:solidFill>
                  <a:schemeClr val="tx1"/>
                </a:solidFill>
                <a:round/>
                <a:headEnd/>
                <a:tailEnd/>
              </a:ln>
            </p:spPr>
            <p:txBody>
              <a:bodyPr/>
              <a:lstStyle/>
              <a:p>
                <a:endParaRPr lang="en-US"/>
              </a:p>
            </p:txBody>
          </p:sp>
        </p:grpSp>
        <p:grpSp>
          <p:nvGrpSpPr>
            <p:cNvPr id="57385" name="Group 498"/>
            <p:cNvGrpSpPr>
              <a:grpSpLocks/>
            </p:cNvGrpSpPr>
            <p:nvPr/>
          </p:nvGrpSpPr>
          <p:grpSpPr bwMode="auto">
            <a:xfrm>
              <a:off x="2501" y="3884"/>
              <a:ext cx="425" cy="107"/>
              <a:chOff x="1134" y="1706"/>
              <a:chExt cx="726" cy="182"/>
            </a:xfrm>
          </p:grpSpPr>
          <p:sp>
            <p:nvSpPr>
              <p:cNvPr id="57575" name="Freeform 499"/>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FFFF99"/>
              </a:solidFill>
              <a:ln w="9525">
                <a:solidFill>
                  <a:schemeClr val="tx1"/>
                </a:solidFill>
                <a:round/>
                <a:headEnd/>
                <a:tailEnd/>
              </a:ln>
            </p:spPr>
            <p:txBody>
              <a:bodyPr/>
              <a:lstStyle/>
              <a:p>
                <a:endParaRPr lang="en-US"/>
              </a:p>
            </p:txBody>
          </p:sp>
          <p:sp>
            <p:nvSpPr>
              <p:cNvPr id="57576" name="Freeform 500"/>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FFFF99"/>
              </a:solidFill>
              <a:ln w="9525">
                <a:solidFill>
                  <a:schemeClr val="tx1"/>
                </a:solidFill>
                <a:round/>
                <a:headEnd/>
                <a:tailEnd/>
              </a:ln>
            </p:spPr>
            <p:txBody>
              <a:bodyPr/>
              <a:lstStyle/>
              <a:p>
                <a:endParaRPr lang="en-US"/>
              </a:p>
            </p:txBody>
          </p:sp>
          <p:sp>
            <p:nvSpPr>
              <p:cNvPr id="57577" name="Rectangle 501"/>
              <p:cNvSpPr>
                <a:spLocks noChangeArrowheads="1"/>
              </p:cNvSpPr>
              <p:nvPr/>
            </p:nvSpPr>
            <p:spPr bwMode="auto">
              <a:xfrm>
                <a:off x="1542" y="1842"/>
                <a:ext cx="317" cy="46"/>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7386" name="Group 502"/>
            <p:cNvGrpSpPr>
              <a:grpSpLocks/>
            </p:cNvGrpSpPr>
            <p:nvPr/>
          </p:nvGrpSpPr>
          <p:grpSpPr bwMode="auto">
            <a:xfrm>
              <a:off x="2394" y="3884"/>
              <a:ext cx="346" cy="107"/>
              <a:chOff x="1269" y="1026"/>
              <a:chExt cx="590" cy="182"/>
            </a:xfrm>
          </p:grpSpPr>
          <p:sp>
            <p:nvSpPr>
              <p:cNvPr id="57567" name="Freeform 503"/>
              <p:cNvSpPr>
                <a:spLocks/>
              </p:cNvSpPr>
              <p:nvPr/>
            </p:nvSpPr>
            <p:spPr bwMode="auto">
              <a:xfrm>
                <a:off x="1269" y="102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568" name="Freeform 504"/>
              <p:cNvSpPr>
                <a:spLocks/>
              </p:cNvSpPr>
              <p:nvPr/>
            </p:nvSpPr>
            <p:spPr bwMode="auto">
              <a:xfrm>
                <a:off x="1269" y="1026"/>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569" name="Rectangle 505"/>
              <p:cNvSpPr>
                <a:spLocks noChangeArrowheads="1"/>
              </p:cNvSpPr>
              <p:nvPr/>
            </p:nvSpPr>
            <p:spPr bwMode="auto">
              <a:xfrm>
                <a:off x="1677" y="1162"/>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570" name="Line 506"/>
              <p:cNvSpPr>
                <a:spLocks noChangeShapeType="1"/>
              </p:cNvSpPr>
              <p:nvPr/>
            </p:nvSpPr>
            <p:spPr bwMode="auto">
              <a:xfrm>
                <a:off x="1450" y="1026"/>
                <a:ext cx="409" cy="136"/>
              </a:xfrm>
              <a:prstGeom prst="line">
                <a:avLst/>
              </a:prstGeom>
              <a:noFill/>
              <a:ln w="9525">
                <a:solidFill>
                  <a:schemeClr val="tx1"/>
                </a:solidFill>
                <a:round/>
                <a:headEnd/>
                <a:tailEnd/>
              </a:ln>
            </p:spPr>
            <p:txBody>
              <a:bodyPr/>
              <a:lstStyle/>
              <a:p>
                <a:endParaRPr lang="en-US"/>
              </a:p>
            </p:txBody>
          </p:sp>
          <p:sp>
            <p:nvSpPr>
              <p:cNvPr id="57571" name="Line 507"/>
              <p:cNvSpPr>
                <a:spLocks noChangeShapeType="1"/>
              </p:cNvSpPr>
              <p:nvPr/>
            </p:nvSpPr>
            <p:spPr bwMode="auto">
              <a:xfrm flipH="1">
                <a:off x="1269" y="1026"/>
                <a:ext cx="181" cy="0"/>
              </a:xfrm>
              <a:prstGeom prst="line">
                <a:avLst/>
              </a:prstGeom>
              <a:noFill/>
              <a:ln w="9525">
                <a:solidFill>
                  <a:schemeClr val="tx1"/>
                </a:solidFill>
                <a:round/>
                <a:headEnd/>
                <a:tailEnd/>
              </a:ln>
            </p:spPr>
            <p:txBody>
              <a:bodyPr/>
              <a:lstStyle/>
              <a:p>
                <a:endParaRPr lang="en-US"/>
              </a:p>
            </p:txBody>
          </p:sp>
          <p:sp>
            <p:nvSpPr>
              <p:cNvPr id="57572" name="Line 508"/>
              <p:cNvSpPr>
                <a:spLocks noChangeShapeType="1"/>
              </p:cNvSpPr>
              <p:nvPr/>
            </p:nvSpPr>
            <p:spPr bwMode="auto">
              <a:xfrm flipH="1">
                <a:off x="1678" y="1162"/>
                <a:ext cx="181" cy="0"/>
              </a:xfrm>
              <a:prstGeom prst="line">
                <a:avLst/>
              </a:prstGeom>
              <a:noFill/>
              <a:ln w="9525">
                <a:solidFill>
                  <a:schemeClr val="tx1"/>
                </a:solidFill>
                <a:round/>
                <a:headEnd/>
                <a:tailEnd/>
              </a:ln>
            </p:spPr>
            <p:txBody>
              <a:bodyPr/>
              <a:lstStyle/>
              <a:p>
                <a:endParaRPr lang="en-US"/>
              </a:p>
            </p:txBody>
          </p:sp>
          <p:sp>
            <p:nvSpPr>
              <p:cNvPr id="57573" name="Line 509"/>
              <p:cNvSpPr>
                <a:spLocks noChangeShapeType="1"/>
              </p:cNvSpPr>
              <p:nvPr/>
            </p:nvSpPr>
            <p:spPr bwMode="auto">
              <a:xfrm flipH="1">
                <a:off x="1677" y="1207"/>
                <a:ext cx="181" cy="0"/>
              </a:xfrm>
              <a:prstGeom prst="line">
                <a:avLst/>
              </a:prstGeom>
              <a:noFill/>
              <a:ln w="9525">
                <a:solidFill>
                  <a:schemeClr val="tx1"/>
                </a:solidFill>
                <a:round/>
                <a:headEnd/>
                <a:tailEnd/>
              </a:ln>
            </p:spPr>
            <p:txBody>
              <a:bodyPr/>
              <a:lstStyle/>
              <a:p>
                <a:endParaRPr lang="en-US"/>
              </a:p>
            </p:txBody>
          </p:sp>
          <p:sp>
            <p:nvSpPr>
              <p:cNvPr id="57574" name="Line 510"/>
              <p:cNvSpPr>
                <a:spLocks noChangeShapeType="1"/>
              </p:cNvSpPr>
              <p:nvPr/>
            </p:nvSpPr>
            <p:spPr bwMode="auto">
              <a:xfrm>
                <a:off x="1859" y="1162"/>
                <a:ext cx="0" cy="45"/>
              </a:xfrm>
              <a:prstGeom prst="line">
                <a:avLst/>
              </a:prstGeom>
              <a:noFill/>
              <a:ln w="9525">
                <a:solidFill>
                  <a:schemeClr val="tx1"/>
                </a:solidFill>
                <a:round/>
                <a:headEnd/>
                <a:tailEnd/>
              </a:ln>
            </p:spPr>
            <p:txBody>
              <a:bodyPr/>
              <a:lstStyle/>
              <a:p>
                <a:endParaRPr lang="en-US"/>
              </a:p>
            </p:txBody>
          </p:sp>
        </p:grpSp>
        <p:sp>
          <p:nvSpPr>
            <p:cNvPr id="57387" name="Line 511"/>
            <p:cNvSpPr>
              <a:spLocks noChangeShapeType="1"/>
            </p:cNvSpPr>
            <p:nvPr/>
          </p:nvSpPr>
          <p:spPr bwMode="auto">
            <a:xfrm flipV="1">
              <a:off x="2701" y="3683"/>
              <a:ext cx="0" cy="242"/>
            </a:xfrm>
            <a:prstGeom prst="line">
              <a:avLst/>
            </a:prstGeom>
            <a:noFill/>
            <a:ln w="9525">
              <a:solidFill>
                <a:schemeClr val="tx1"/>
              </a:solidFill>
              <a:round/>
              <a:headEnd type="triangle" w="med" len="med"/>
              <a:tailEnd/>
            </a:ln>
          </p:spPr>
          <p:txBody>
            <a:bodyPr/>
            <a:lstStyle/>
            <a:p>
              <a:endParaRPr lang="en-US"/>
            </a:p>
          </p:txBody>
        </p:sp>
        <p:grpSp>
          <p:nvGrpSpPr>
            <p:cNvPr id="57388" name="Group 512"/>
            <p:cNvGrpSpPr>
              <a:grpSpLocks/>
            </p:cNvGrpSpPr>
            <p:nvPr/>
          </p:nvGrpSpPr>
          <p:grpSpPr bwMode="auto">
            <a:xfrm>
              <a:off x="2940" y="3845"/>
              <a:ext cx="226" cy="66"/>
              <a:chOff x="317" y="2160"/>
              <a:chExt cx="386" cy="113"/>
            </a:xfrm>
          </p:grpSpPr>
          <p:sp>
            <p:nvSpPr>
              <p:cNvPr id="57556" name="Rectangle 513"/>
              <p:cNvSpPr>
                <a:spLocks noChangeArrowheads="1"/>
              </p:cNvSpPr>
              <p:nvPr/>
            </p:nvSpPr>
            <p:spPr bwMode="auto">
              <a:xfrm>
                <a:off x="521" y="222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557" name="Freeform 514"/>
              <p:cNvSpPr>
                <a:spLocks/>
              </p:cNvSpPr>
              <p:nvPr/>
            </p:nvSpPr>
            <p:spPr bwMode="auto">
              <a:xfrm>
                <a:off x="317" y="216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558" name="Line 515"/>
              <p:cNvSpPr>
                <a:spLocks noChangeShapeType="1"/>
              </p:cNvSpPr>
              <p:nvPr/>
            </p:nvSpPr>
            <p:spPr bwMode="auto">
              <a:xfrm>
                <a:off x="317" y="2205"/>
                <a:ext cx="204" cy="68"/>
              </a:xfrm>
              <a:prstGeom prst="line">
                <a:avLst/>
              </a:prstGeom>
              <a:noFill/>
              <a:ln w="9525">
                <a:noFill/>
                <a:round/>
                <a:headEnd/>
                <a:tailEnd/>
              </a:ln>
            </p:spPr>
            <p:txBody>
              <a:bodyPr/>
              <a:lstStyle/>
              <a:p>
                <a:endParaRPr lang="en-US"/>
              </a:p>
            </p:txBody>
          </p:sp>
          <p:sp>
            <p:nvSpPr>
              <p:cNvPr id="57559" name="Line 516"/>
              <p:cNvSpPr>
                <a:spLocks noChangeShapeType="1"/>
              </p:cNvSpPr>
              <p:nvPr/>
            </p:nvSpPr>
            <p:spPr bwMode="auto">
              <a:xfrm>
                <a:off x="317" y="2160"/>
                <a:ext cx="204" cy="68"/>
              </a:xfrm>
              <a:prstGeom prst="line">
                <a:avLst/>
              </a:prstGeom>
              <a:noFill/>
              <a:ln w="9525">
                <a:noFill/>
                <a:round/>
                <a:headEnd/>
                <a:tailEnd/>
              </a:ln>
            </p:spPr>
            <p:txBody>
              <a:bodyPr/>
              <a:lstStyle/>
              <a:p>
                <a:endParaRPr lang="en-US"/>
              </a:p>
            </p:txBody>
          </p:sp>
          <p:sp>
            <p:nvSpPr>
              <p:cNvPr id="57560" name="Line 517"/>
              <p:cNvSpPr>
                <a:spLocks noChangeShapeType="1"/>
              </p:cNvSpPr>
              <p:nvPr/>
            </p:nvSpPr>
            <p:spPr bwMode="auto">
              <a:xfrm>
                <a:off x="499" y="2160"/>
                <a:ext cx="204" cy="68"/>
              </a:xfrm>
              <a:prstGeom prst="line">
                <a:avLst/>
              </a:prstGeom>
              <a:noFill/>
              <a:ln w="9525">
                <a:noFill/>
                <a:round/>
                <a:headEnd/>
                <a:tailEnd/>
              </a:ln>
            </p:spPr>
            <p:txBody>
              <a:bodyPr/>
              <a:lstStyle/>
              <a:p>
                <a:endParaRPr lang="en-US"/>
              </a:p>
            </p:txBody>
          </p:sp>
          <p:sp>
            <p:nvSpPr>
              <p:cNvPr id="57561" name="Line 518"/>
              <p:cNvSpPr>
                <a:spLocks noChangeShapeType="1"/>
              </p:cNvSpPr>
              <p:nvPr/>
            </p:nvSpPr>
            <p:spPr bwMode="auto">
              <a:xfrm>
                <a:off x="521" y="2228"/>
                <a:ext cx="0" cy="45"/>
              </a:xfrm>
              <a:prstGeom prst="line">
                <a:avLst/>
              </a:prstGeom>
              <a:noFill/>
              <a:ln w="9525">
                <a:noFill/>
                <a:round/>
                <a:headEnd/>
                <a:tailEnd/>
              </a:ln>
            </p:spPr>
            <p:txBody>
              <a:bodyPr/>
              <a:lstStyle/>
              <a:p>
                <a:endParaRPr lang="en-US"/>
              </a:p>
            </p:txBody>
          </p:sp>
          <p:sp>
            <p:nvSpPr>
              <p:cNvPr id="57562" name="Freeform 519"/>
              <p:cNvSpPr>
                <a:spLocks/>
              </p:cNvSpPr>
              <p:nvPr/>
            </p:nvSpPr>
            <p:spPr bwMode="auto">
              <a:xfrm>
                <a:off x="317" y="216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563" name="Line 520"/>
              <p:cNvSpPr>
                <a:spLocks noChangeShapeType="1"/>
              </p:cNvSpPr>
              <p:nvPr/>
            </p:nvSpPr>
            <p:spPr bwMode="auto">
              <a:xfrm>
                <a:off x="499" y="2160"/>
                <a:ext cx="204" cy="68"/>
              </a:xfrm>
              <a:prstGeom prst="line">
                <a:avLst/>
              </a:prstGeom>
              <a:noFill/>
              <a:ln w="9525">
                <a:solidFill>
                  <a:schemeClr val="tx1"/>
                </a:solidFill>
                <a:round/>
                <a:headEnd/>
                <a:tailEnd/>
              </a:ln>
            </p:spPr>
            <p:txBody>
              <a:bodyPr/>
              <a:lstStyle/>
              <a:p>
                <a:endParaRPr lang="en-US"/>
              </a:p>
            </p:txBody>
          </p:sp>
          <p:sp>
            <p:nvSpPr>
              <p:cNvPr id="57564" name="Line 521"/>
              <p:cNvSpPr>
                <a:spLocks noChangeShapeType="1"/>
              </p:cNvSpPr>
              <p:nvPr/>
            </p:nvSpPr>
            <p:spPr bwMode="auto">
              <a:xfrm flipH="1">
                <a:off x="521" y="2228"/>
                <a:ext cx="182" cy="0"/>
              </a:xfrm>
              <a:prstGeom prst="line">
                <a:avLst/>
              </a:prstGeom>
              <a:noFill/>
              <a:ln w="9525">
                <a:solidFill>
                  <a:schemeClr val="tx1"/>
                </a:solidFill>
                <a:round/>
                <a:headEnd/>
                <a:tailEnd/>
              </a:ln>
            </p:spPr>
            <p:txBody>
              <a:bodyPr/>
              <a:lstStyle/>
              <a:p>
                <a:endParaRPr lang="en-US"/>
              </a:p>
            </p:txBody>
          </p:sp>
          <p:sp>
            <p:nvSpPr>
              <p:cNvPr id="57565" name="Line 522"/>
              <p:cNvSpPr>
                <a:spLocks noChangeShapeType="1"/>
              </p:cNvSpPr>
              <p:nvPr/>
            </p:nvSpPr>
            <p:spPr bwMode="auto">
              <a:xfrm flipH="1">
                <a:off x="521" y="2273"/>
                <a:ext cx="182" cy="0"/>
              </a:xfrm>
              <a:prstGeom prst="line">
                <a:avLst/>
              </a:prstGeom>
              <a:noFill/>
              <a:ln w="9525">
                <a:solidFill>
                  <a:schemeClr val="tx1"/>
                </a:solidFill>
                <a:round/>
                <a:headEnd/>
                <a:tailEnd/>
              </a:ln>
            </p:spPr>
            <p:txBody>
              <a:bodyPr/>
              <a:lstStyle/>
              <a:p>
                <a:endParaRPr lang="en-US"/>
              </a:p>
            </p:txBody>
          </p:sp>
          <p:sp>
            <p:nvSpPr>
              <p:cNvPr id="57566" name="Line 523"/>
              <p:cNvSpPr>
                <a:spLocks noChangeShapeType="1"/>
              </p:cNvSpPr>
              <p:nvPr/>
            </p:nvSpPr>
            <p:spPr bwMode="auto">
              <a:xfrm>
                <a:off x="703" y="2227"/>
                <a:ext cx="0" cy="46"/>
              </a:xfrm>
              <a:prstGeom prst="line">
                <a:avLst/>
              </a:prstGeom>
              <a:noFill/>
              <a:ln w="9525">
                <a:solidFill>
                  <a:schemeClr val="tx1"/>
                </a:solidFill>
                <a:round/>
                <a:headEnd/>
                <a:tailEnd/>
              </a:ln>
            </p:spPr>
            <p:txBody>
              <a:bodyPr/>
              <a:lstStyle/>
              <a:p>
                <a:endParaRPr lang="en-US"/>
              </a:p>
            </p:txBody>
          </p:sp>
        </p:grpSp>
        <p:grpSp>
          <p:nvGrpSpPr>
            <p:cNvPr id="57389" name="Group 524"/>
            <p:cNvGrpSpPr>
              <a:grpSpLocks/>
            </p:cNvGrpSpPr>
            <p:nvPr/>
          </p:nvGrpSpPr>
          <p:grpSpPr bwMode="auto">
            <a:xfrm>
              <a:off x="3059" y="3884"/>
              <a:ext cx="346" cy="107"/>
              <a:chOff x="1269" y="1026"/>
              <a:chExt cx="590" cy="182"/>
            </a:xfrm>
          </p:grpSpPr>
          <p:sp>
            <p:nvSpPr>
              <p:cNvPr id="57548" name="Freeform 525"/>
              <p:cNvSpPr>
                <a:spLocks/>
              </p:cNvSpPr>
              <p:nvPr/>
            </p:nvSpPr>
            <p:spPr bwMode="auto">
              <a:xfrm>
                <a:off x="1269" y="102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549" name="Freeform 526"/>
              <p:cNvSpPr>
                <a:spLocks/>
              </p:cNvSpPr>
              <p:nvPr/>
            </p:nvSpPr>
            <p:spPr bwMode="auto">
              <a:xfrm>
                <a:off x="1269" y="1026"/>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550" name="Rectangle 527"/>
              <p:cNvSpPr>
                <a:spLocks noChangeArrowheads="1"/>
              </p:cNvSpPr>
              <p:nvPr/>
            </p:nvSpPr>
            <p:spPr bwMode="auto">
              <a:xfrm>
                <a:off x="1677" y="1162"/>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551" name="Line 528"/>
              <p:cNvSpPr>
                <a:spLocks noChangeShapeType="1"/>
              </p:cNvSpPr>
              <p:nvPr/>
            </p:nvSpPr>
            <p:spPr bwMode="auto">
              <a:xfrm>
                <a:off x="1450" y="1026"/>
                <a:ext cx="409" cy="136"/>
              </a:xfrm>
              <a:prstGeom prst="line">
                <a:avLst/>
              </a:prstGeom>
              <a:noFill/>
              <a:ln w="9525">
                <a:solidFill>
                  <a:schemeClr val="tx1"/>
                </a:solidFill>
                <a:round/>
                <a:headEnd/>
                <a:tailEnd/>
              </a:ln>
            </p:spPr>
            <p:txBody>
              <a:bodyPr/>
              <a:lstStyle/>
              <a:p>
                <a:endParaRPr lang="en-US"/>
              </a:p>
            </p:txBody>
          </p:sp>
          <p:sp>
            <p:nvSpPr>
              <p:cNvPr id="57552" name="Line 529"/>
              <p:cNvSpPr>
                <a:spLocks noChangeShapeType="1"/>
              </p:cNvSpPr>
              <p:nvPr/>
            </p:nvSpPr>
            <p:spPr bwMode="auto">
              <a:xfrm flipH="1">
                <a:off x="1269" y="1026"/>
                <a:ext cx="181" cy="0"/>
              </a:xfrm>
              <a:prstGeom prst="line">
                <a:avLst/>
              </a:prstGeom>
              <a:noFill/>
              <a:ln w="9525">
                <a:solidFill>
                  <a:schemeClr val="tx1"/>
                </a:solidFill>
                <a:round/>
                <a:headEnd/>
                <a:tailEnd/>
              </a:ln>
            </p:spPr>
            <p:txBody>
              <a:bodyPr/>
              <a:lstStyle/>
              <a:p>
                <a:endParaRPr lang="en-US"/>
              </a:p>
            </p:txBody>
          </p:sp>
          <p:sp>
            <p:nvSpPr>
              <p:cNvPr id="57553" name="Line 530"/>
              <p:cNvSpPr>
                <a:spLocks noChangeShapeType="1"/>
              </p:cNvSpPr>
              <p:nvPr/>
            </p:nvSpPr>
            <p:spPr bwMode="auto">
              <a:xfrm flipH="1">
                <a:off x="1678" y="1162"/>
                <a:ext cx="181" cy="0"/>
              </a:xfrm>
              <a:prstGeom prst="line">
                <a:avLst/>
              </a:prstGeom>
              <a:noFill/>
              <a:ln w="9525">
                <a:solidFill>
                  <a:schemeClr val="tx1"/>
                </a:solidFill>
                <a:round/>
                <a:headEnd/>
                <a:tailEnd/>
              </a:ln>
            </p:spPr>
            <p:txBody>
              <a:bodyPr/>
              <a:lstStyle/>
              <a:p>
                <a:endParaRPr lang="en-US"/>
              </a:p>
            </p:txBody>
          </p:sp>
          <p:sp>
            <p:nvSpPr>
              <p:cNvPr id="57554" name="Line 531"/>
              <p:cNvSpPr>
                <a:spLocks noChangeShapeType="1"/>
              </p:cNvSpPr>
              <p:nvPr/>
            </p:nvSpPr>
            <p:spPr bwMode="auto">
              <a:xfrm flipH="1">
                <a:off x="1677" y="1207"/>
                <a:ext cx="181" cy="0"/>
              </a:xfrm>
              <a:prstGeom prst="line">
                <a:avLst/>
              </a:prstGeom>
              <a:noFill/>
              <a:ln w="9525">
                <a:solidFill>
                  <a:schemeClr val="tx1"/>
                </a:solidFill>
                <a:round/>
                <a:headEnd/>
                <a:tailEnd/>
              </a:ln>
            </p:spPr>
            <p:txBody>
              <a:bodyPr/>
              <a:lstStyle/>
              <a:p>
                <a:endParaRPr lang="en-US"/>
              </a:p>
            </p:txBody>
          </p:sp>
          <p:sp>
            <p:nvSpPr>
              <p:cNvPr id="57555" name="Line 532"/>
              <p:cNvSpPr>
                <a:spLocks noChangeShapeType="1"/>
              </p:cNvSpPr>
              <p:nvPr/>
            </p:nvSpPr>
            <p:spPr bwMode="auto">
              <a:xfrm>
                <a:off x="1859" y="1162"/>
                <a:ext cx="0" cy="45"/>
              </a:xfrm>
              <a:prstGeom prst="line">
                <a:avLst/>
              </a:prstGeom>
              <a:noFill/>
              <a:ln w="9525">
                <a:solidFill>
                  <a:schemeClr val="tx1"/>
                </a:solidFill>
                <a:round/>
                <a:headEnd/>
                <a:tailEnd/>
              </a:ln>
            </p:spPr>
            <p:txBody>
              <a:bodyPr/>
              <a:lstStyle/>
              <a:p>
                <a:endParaRPr lang="en-US"/>
              </a:p>
            </p:txBody>
          </p:sp>
        </p:grpSp>
        <p:sp>
          <p:nvSpPr>
            <p:cNvPr id="57390" name="Line 533"/>
            <p:cNvSpPr>
              <a:spLocks noChangeShapeType="1"/>
            </p:cNvSpPr>
            <p:nvPr/>
          </p:nvSpPr>
          <p:spPr bwMode="auto">
            <a:xfrm>
              <a:off x="2727" y="3858"/>
              <a:ext cx="226" cy="0"/>
            </a:xfrm>
            <a:prstGeom prst="line">
              <a:avLst/>
            </a:prstGeom>
            <a:noFill/>
            <a:ln w="9525">
              <a:solidFill>
                <a:schemeClr val="bg2"/>
              </a:solidFill>
              <a:prstDash val="dash"/>
              <a:round/>
              <a:headEnd/>
              <a:tailEnd/>
            </a:ln>
          </p:spPr>
          <p:txBody>
            <a:bodyPr/>
            <a:lstStyle/>
            <a:p>
              <a:endParaRPr lang="en-US"/>
            </a:p>
          </p:txBody>
        </p:sp>
        <p:sp>
          <p:nvSpPr>
            <p:cNvPr id="57391" name="Line 534"/>
            <p:cNvSpPr>
              <a:spLocks noChangeShapeType="1"/>
            </p:cNvSpPr>
            <p:nvPr/>
          </p:nvSpPr>
          <p:spPr bwMode="auto">
            <a:xfrm>
              <a:off x="2927" y="3925"/>
              <a:ext cx="225" cy="0"/>
            </a:xfrm>
            <a:prstGeom prst="line">
              <a:avLst/>
            </a:prstGeom>
            <a:noFill/>
            <a:ln w="9525">
              <a:solidFill>
                <a:schemeClr val="bg2"/>
              </a:solidFill>
              <a:prstDash val="dash"/>
              <a:round/>
              <a:headEnd/>
              <a:tailEnd/>
            </a:ln>
          </p:spPr>
          <p:txBody>
            <a:bodyPr/>
            <a:lstStyle/>
            <a:p>
              <a:endParaRPr lang="en-US"/>
            </a:p>
          </p:txBody>
        </p:sp>
        <p:grpSp>
          <p:nvGrpSpPr>
            <p:cNvPr id="57392" name="Group 535"/>
            <p:cNvGrpSpPr>
              <a:grpSpLocks/>
            </p:cNvGrpSpPr>
            <p:nvPr/>
          </p:nvGrpSpPr>
          <p:grpSpPr bwMode="auto">
            <a:xfrm>
              <a:off x="3963" y="3964"/>
              <a:ext cx="346" cy="107"/>
              <a:chOff x="2448" y="1570"/>
              <a:chExt cx="590" cy="182"/>
            </a:xfrm>
          </p:grpSpPr>
          <p:sp>
            <p:nvSpPr>
              <p:cNvPr id="57538" name="Freeform 536"/>
              <p:cNvSpPr>
                <a:spLocks/>
              </p:cNvSpPr>
              <p:nvPr/>
            </p:nvSpPr>
            <p:spPr bwMode="auto">
              <a:xfrm>
                <a:off x="2448" y="1570"/>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539" name="Freeform 537"/>
              <p:cNvSpPr>
                <a:spLocks/>
              </p:cNvSpPr>
              <p:nvPr/>
            </p:nvSpPr>
            <p:spPr bwMode="auto">
              <a:xfrm>
                <a:off x="2448" y="1570"/>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540" name="Rectangle 538"/>
              <p:cNvSpPr>
                <a:spLocks noChangeArrowheads="1"/>
              </p:cNvSpPr>
              <p:nvPr/>
            </p:nvSpPr>
            <p:spPr bwMode="auto">
              <a:xfrm>
                <a:off x="2856" y="1706"/>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541" name="Line 539"/>
              <p:cNvSpPr>
                <a:spLocks noChangeShapeType="1"/>
              </p:cNvSpPr>
              <p:nvPr/>
            </p:nvSpPr>
            <p:spPr bwMode="auto">
              <a:xfrm>
                <a:off x="2449" y="1570"/>
                <a:ext cx="409" cy="136"/>
              </a:xfrm>
              <a:prstGeom prst="line">
                <a:avLst/>
              </a:prstGeom>
              <a:noFill/>
              <a:ln w="9525">
                <a:solidFill>
                  <a:schemeClr val="tx1"/>
                </a:solidFill>
                <a:round/>
                <a:headEnd/>
                <a:tailEnd/>
              </a:ln>
            </p:spPr>
            <p:txBody>
              <a:bodyPr/>
              <a:lstStyle/>
              <a:p>
                <a:endParaRPr lang="en-US"/>
              </a:p>
            </p:txBody>
          </p:sp>
          <p:sp>
            <p:nvSpPr>
              <p:cNvPr id="57542" name="Line 540"/>
              <p:cNvSpPr>
                <a:spLocks noChangeShapeType="1"/>
              </p:cNvSpPr>
              <p:nvPr/>
            </p:nvSpPr>
            <p:spPr bwMode="auto">
              <a:xfrm flipH="1">
                <a:off x="2448" y="1570"/>
                <a:ext cx="181" cy="0"/>
              </a:xfrm>
              <a:prstGeom prst="line">
                <a:avLst/>
              </a:prstGeom>
              <a:noFill/>
              <a:ln w="9525">
                <a:solidFill>
                  <a:schemeClr val="tx1"/>
                </a:solidFill>
                <a:round/>
                <a:headEnd/>
                <a:tailEnd/>
              </a:ln>
            </p:spPr>
            <p:txBody>
              <a:bodyPr/>
              <a:lstStyle/>
              <a:p>
                <a:endParaRPr lang="en-US"/>
              </a:p>
            </p:txBody>
          </p:sp>
          <p:sp>
            <p:nvSpPr>
              <p:cNvPr id="57543" name="Line 541"/>
              <p:cNvSpPr>
                <a:spLocks noChangeShapeType="1"/>
              </p:cNvSpPr>
              <p:nvPr/>
            </p:nvSpPr>
            <p:spPr bwMode="auto">
              <a:xfrm flipH="1">
                <a:off x="2857" y="1706"/>
                <a:ext cx="181" cy="0"/>
              </a:xfrm>
              <a:prstGeom prst="line">
                <a:avLst/>
              </a:prstGeom>
              <a:noFill/>
              <a:ln w="9525">
                <a:solidFill>
                  <a:schemeClr val="tx1"/>
                </a:solidFill>
                <a:round/>
                <a:headEnd/>
                <a:tailEnd/>
              </a:ln>
            </p:spPr>
            <p:txBody>
              <a:bodyPr/>
              <a:lstStyle/>
              <a:p>
                <a:endParaRPr lang="en-US"/>
              </a:p>
            </p:txBody>
          </p:sp>
          <p:sp>
            <p:nvSpPr>
              <p:cNvPr id="57544" name="Line 542"/>
              <p:cNvSpPr>
                <a:spLocks noChangeShapeType="1"/>
              </p:cNvSpPr>
              <p:nvPr/>
            </p:nvSpPr>
            <p:spPr bwMode="auto">
              <a:xfrm flipH="1">
                <a:off x="2856" y="1751"/>
                <a:ext cx="181" cy="0"/>
              </a:xfrm>
              <a:prstGeom prst="line">
                <a:avLst/>
              </a:prstGeom>
              <a:noFill/>
              <a:ln w="9525">
                <a:solidFill>
                  <a:schemeClr val="tx1"/>
                </a:solidFill>
                <a:round/>
                <a:headEnd/>
                <a:tailEnd/>
              </a:ln>
            </p:spPr>
            <p:txBody>
              <a:bodyPr/>
              <a:lstStyle/>
              <a:p>
                <a:endParaRPr lang="en-US"/>
              </a:p>
            </p:txBody>
          </p:sp>
          <p:sp>
            <p:nvSpPr>
              <p:cNvPr id="57545" name="Line 543"/>
              <p:cNvSpPr>
                <a:spLocks noChangeShapeType="1"/>
              </p:cNvSpPr>
              <p:nvPr/>
            </p:nvSpPr>
            <p:spPr bwMode="auto">
              <a:xfrm>
                <a:off x="2858" y="1706"/>
                <a:ext cx="0" cy="45"/>
              </a:xfrm>
              <a:prstGeom prst="line">
                <a:avLst/>
              </a:prstGeom>
              <a:noFill/>
              <a:ln w="9525">
                <a:solidFill>
                  <a:schemeClr val="tx1"/>
                </a:solidFill>
                <a:round/>
                <a:headEnd/>
                <a:tailEnd/>
              </a:ln>
            </p:spPr>
            <p:txBody>
              <a:bodyPr/>
              <a:lstStyle/>
              <a:p>
                <a:endParaRPr lang="en-US"/>
              </a:p>
            </p:txBody>
          </p:sp>
          <p:sp>
            <p:nvSpPr>
              <p:cNvPr id="57546" name="Line 544"/>
              <p:cNvSpPr>
                <a:spLocks noChangeShapeType="1"/>
              </p:cNvSpPr>
              <p:nvPr/>
            </p:nvSpPr>
            <p:spPr bwMode="auto">
              <a:xfrm>
                <a:off x="2449" y="1616"/>
                <a:ext cx="409" cy="136"/>
              </a:xfrm>
              <a:prstGeom prst="line">
                <a:avLst/>
              </a:prstGeom>
              <a:noFill/>
              <a:ln w="9525">
                <a:solidFill>
                  <a:schemeClr val="tx1"/>
                </a:solidFill>
                <a:round/>
                <a:headEnd/>
                <a:tailEnd/>
              </a:ln>
            </p:spPr>
            <p:txBody>
              <a:bodyPr/>
              <a:lstStyle/>
              <a:p>
                <a:endParaRPr lang="en-US"/>
              </a:p>
            </p:txBody>
          </p:sp>
          <p:sp>
            <p:nvSpPr>
              <p:cNvPr id="57547" name="Line 545"/>
              <p:cNvSpPr>
                <a:spLocks noChangeShapeType="1"/>
              </p:cNvSpPr>
              <p:nvPr/>
            </p:nvSpPr>
            <p:spPr bwMode="auto">
              <a:xfrm>
                <a:off x="2449" y="1570"/>
                <a:ext cx="0" cy="45"/>
              </a:xfrm>
              <a:prstGeom prst="line">
                <a:avLst/>
              </a:prstGeom>
              <a:noFill/>
              <a:ln w="9525">
                <a:solidFill>
                  <a:schemeClr val="tx1"/>
                </a:solidFill>
                <a:round/>
                <a:headEnd/>
                <a:tailEnd/>
              </a:ln>
            </p:spPr>
            <p:txBody>
              <a:bodyPr/>
              <a:lstStyle/>
              <a:p>
                <a:endParaRPr lang="en-US"/>
              </a:p>
            </p:txBody>
          </p:sp>
        </p:grpSp>
        <p:grpSp>
          <p:nvGrpSpPr>
            <p:cNvPr id="57393" name="Group 546"/>
            <p:cNvGrpSpPr>
              <a:grpSpLocks/>
            </p:cNvGrpSpPr>
            <p:nvPr/>
          </p:nvGrpSpPr>
          <p:grpSpPr bwMode="auto">
            <a:xfrm>
              <a:off x="3777" y="3964"/>
              <a:ext cx="425" cy="107"/>
              <a:chOff x="1134" y="1706"/>
              <a:chExt cx="726" cy="182"/>
            </a:xfrm>
          </p:grpSpPr>
          <p:sp>
            <p:nvSpPr>
              <p:cNvPr id="57535" name="Freeform 547"/>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FFFF99"/>
              </a:solidFill>
              <a:ln w="9525">
                <a:solidFill>
                  <a:schemeClr val="tx1"/>
                </a:solidFill>
                <a:round/>
                <a:headEnd/>
                <a:tailEnd/>
              </a:ln>
            </p:spPr>
            <p:txBody>
              <a:bodyPr/>
              <a:lstStyle/>
              <a:p>
                <a:endParaRPr lang="en-US"/>
              </a:p>
            </p:txBody>
          </p:sp>
          <p:sp>
            <p:nvSpPr>
              <p:cNvPr id="57536" name="Freeform 548"/>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FFFF99"/>
              </a:solidFill>
              <a:ln w="9525">
                <a:solidFill>
                  <a:schemeClr val="tx1"/>
                </a:solidFill>
                <a:round/>
                <a:headEnd/>
                <a:tailEnd/>
              </a:ln>
            </p:spPr>
            <p:txBody>
              <a:bodyPr/>
              <a:lstStyle/>
              <a:p>
                <a:endParaRPr lang="en-US"/>
              </a:p>
            </p:txBody>
          </p:sp>
          <p:sp>
            <p:nvSpPr>
              <p:cNvPr id="57537" name="Rectangle 549"/>
              <p:cNvSpPr>
                <a:spLocks noChangeArrowheads="1"/>
              </p:cNvSpPr>
              <p:nvPr/>
            </p:nvSpPr>
            <p:spPr bwMode="auto">
              <a:xfrm>
                <a:off x="1542" y="1842"/>
                <a:ext cx="317" cy="46"/>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7394" name="Group 550"/>
            <p:cNvGrpSpPr>
              <a:grpSpLocks/>
            </p:cNvGrpSpPr>
            <p:nvPr/>
          </p:nvGrpSpPr>
          <p:grpSpPr bwMode="auto">
            <a:xfrm>
              <a:off x="3591" y="3964"/>
              <a:ext cx="425" cy="107"/>
              <a:chOff x="1134" y="1706"/>
              <a:chExt cx="726" cy="182"/>
            </a:xfrm>
          </p:grpSpPr>
          <p:sp>
            <p:nvSpPr>
              <p:cNvPr id="57532" name="Freeform 551"/>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FFFF99"/>
              </a:solidFill>
              <a:ln w="9525">
                <a:solidFill>
                  <a:schemeClr val="tx1"/>
                </a:solidFill>
                <a:round/>
                <a:headEnd/>
                <a:tailEnd/>
              </a:ln>
            </p:spPr>
            <p:txBody>
              <a:bodyPr/>
              <a:lstStyle/>
              <a:p>
                <a:endParaRPr lang="en-US"/>
              </a:p>
            </p:txBody>
          </p:sp>
          <p:sp>
            <p:nvSpPr>
              <p:cNvPr id="57533" name="Freeform 552"/>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FFFF99"/>
              </a:solidFill>
              <a:ln w="9525">
                <a:solidFill>
                  <a:schemeClr val="tx1"/>
                </a:solidFill>
                <a:round/>
                <a:headEnd/>
                <a:tailEnd/>
              </a:ln>
            </p:spPr>
            <p:txBody>
              <a:bodyPr/>
              <a:lstStyle/>
              <a:p>
                <a:endParaRPr lang="en-US"/>
              </a:p>
            </p:txBody>
          </p:sp>
          <p:sp>
            <p:nvSpPr>
              <p:cNvPr id="57534" name="Rectangle 553"/>
              <p:cNvSpPr>
                <a:spLocks noChangeArrowheads="1"/>
              </p:cNvSpPr>
              <p:nvPr/>
            </p:nvSpPr>
            <p:spPr bwMode="auto">
              <a:xfrm>
                <a:off x="1542" y="1842"/>
                <a:ext cx="317" cy="46"/>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7395" name="Group 554"/>
            <p:cNvGrpSpPr>
              <a:grpSpLocks/>
            </p:cNvGrpSpPr>
            <p:nvPr/>
          </p:nvGrpSpPr>
          <p:grpSpPr bwMode="auto">
            <a:xfrm>
              <a:off x="3405" y="3964"/>
              <a:ext cx="425" cy="107"/>
              <a:chOff x="1134" y="1706"/>
              <a:chExt cx="726" cy="182"/>
            </a:xfrm>
          </p:grpSpPr>
          <p:sp>
            <p:nvSpPr>
              <p:cNvPr id="57529" name="Freeform 555"/>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DAD3C5"/>
              </a:solidFill>
              <a:ln w="9525">
                <a:solidFill>
                  <a:schemeClr val="tx1"/>
                </a:solidFill>
                <a:round/>
                <a:headEnd/>
                <a:tailEnd/>
              </a:ln>
            </p:spPr>
            <p:txBody>
              <a:bodyPr/>
              <a:lstStyle/>
              <a:p>
                <a:endParaRPr lang="en-US"/>
              </a:p>
            </p:txBody>
          </p:sp>
          <p:sp>
            <p:nvSpPr>
              <p:cNvPr id="57530" name="Freeform 556"/>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solidFill>
                  <a:schemeClr val="tx1"/>
                </a:solidFill>
                <a:round/>
                <a:headEnd/>
                <a:tailEnd/>
              </a:ln>
            </p:spPr>
            <p:txBody>
              <a:bodyPr/>
              <a:lstStyle/>
              <a:p>
                <a:endParaRPr lang="en-US"/>
              </a:p>
            </p:txBody>
          </p:sp>
          <p:sp>
            <p:nvSpPr>
              <p:cNvPr id="57531" name="Rectangle 557"/>
              <p:cNvSpPr>
                <a:spLocks noChangeArrowheads="1"/>
              </p:cNvSpPr>
              <p:nvPr/>
            </p:nvSpPr>
            <p:spPr bwMode="auto">
              <a:xfrm>
                <a:off x="1542" y="1842"/>
                <a:ext cx="317" cy="46"/>
              </a:xfrm>
              <a:prstGeom prst="rect">
                <a:avLst/>
              </a:prstGeom>
              <a:solidFill>
                <a:srgbClr val="DAD3C5"/>
              </a:solidFill>
              <a:ln w="9525">
                <a:solidFill>
                  <a:schemeClr val="tx1"/>
                </a:solidFill>
                <a:miter lim="800000"/>
                <a:headEnd/>
                <a:tailEnd/>
              </a:ln>
            </p:spPr>
            <p:txBody>
              <a:bodyPr wrap="none" anchor="ctr"/>
              <a:lstStyle/>
              <a:p>
                <a:pPr eaLnBrk="0" hangingPunct="0"/>
                <a:endParaRPr lang="en-US"/>
              </a:p>
            </p:txBody>
          </p:sp>
        </p:grpSp>
        <p:grpSp>
          <p:nvGrpSpPr>
            <p:cNvPr id="57396" name="Group 558"/>
            <p:cNvGrpSpPr>
              <a:grpSpLocks/>
            </p:cNvGrpSpPr>
            <p:nvPr/>
          </p:nvGrpSpPr>
          <p:grpSpPr bwMode="auto">
            <a:xfrm>
              <a:off x="2927" y="3964"/>
              <a:ext cx="346" cy="106"/>
              <a:chOff x="2448" y="1570"/>
              <a:chExt cx="590" cy="182"/>
            </a:xfrm>
          </p:grpSpPr>
          <p:sp>
            <p:nvSpPr>
              <p:cNvPr id="57519" name="Freeform 559"/>
              <p:cNvSpPr>
                <a:spLocks/>
              </p:cNvSpPr>
              <p:nvPr/>
            </p:nvSpPr>
            <p:spPr bwMode="auto">
              <a:xfrm>
                <a:off x="2448" y="1570"/>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520" name="Freeform 560"/>
              <p:cNvSpPr>
                <a:spLocks/>
              </p:cNvSpPr>
              <p:nvPr/>
            </p:nvSpPr>
            <p:spPr bwMode="auto">
              <a:xfrm>
                <a:off x="2448" y="1570"/>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521" name="Rectangle 561"/>
              <p:cNvSpPr>
                <a:spLocks noChangeArrowheads="1"/>
              </p:cNvSpPr>
              <p:nvPr/>
            </p:nvSpPr>
            <p:spPr bwMode="auto">
              <a:xfrm>
                <a:off x="2856" y="1706"/>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522" name="Line 562"/>
              <p:cNvSpPr>
                <a:spLocks noChangeShapeType="1"/>
              </p:cNvSpPr>
              <p:nvPr/>
            </p:nvSpPr>
            <p:spPr bwMode="auto">
              <a:xfrm>
                <a:off x="2449" y="1570"/>
                <a:ext cx="409" cy="136"/>
              </a:xfrm>
              <a:prstGeom prst="line">
                <a:avLst/>
              </a:prstGeom>
              <a:noFill/>
              <a:ln w="9525">
                <a:solidFill>
                  <a:schemeClr val="tx1"/>
                </a:solidFill>
                <a:round/>
                <a:headEnd/>
                <a:tailEnd/>
              </a:ln>
            </p:spPr>
            <p:txBody>
              <a:bodyPr/>
              <a:lstStyle/>
              <a:p>
                <a:endParaRPr lang="en-US"/>
              </a:p>
            </p:txBody>
          </p:sp>
          <p:sp>
            <p:nvSpPr>
              <p:cNvPr id="57523" name="Line 563"/>
              <p:cNvSpPr>
                <a:spLocks noChangeShapeType="1"/>
              </p:cNvSpPr>
              <p:nvPr/>
            </p:nvSpPr>
            <p:spPr bwMode="auto">
              <a:xfrm flipH="1">
                <a:off x="2448" y="1570"/>
                <a:ext cx="181" cy="0"/>
              </a:xfrm>
              <a:prstGeom prst="line">
                <a:avLst/>
              </a:prstGeom>
              <a:noFill/>
              <a:ln w="9525">
                <a:solidFill>
                  <a:schemeClr val="tx1"/>
                </a:solidFill>
                <a:round/>
                <a:headEnd/>
                <a:tailEnd/>
              </a:ln>
            </p:spPr>
            <p:txBody>
              <a:bodyPr/>
              <a:lstStyle/>
              <a:p>
                <a:endParaRPr lang="en-US"/>
              </a:p>
            </p:txBody>
          </p:sp>
          <p:sp>
            <p:nvSpPr>
              <p:cNvPr id="57524" name="Line 564"/>
              <p:cNvSpPr>
                <a:spLocks noChangeShapeType="1"/>
              </p:cNvSpPr>
              <p:nvPr/>
            </p:nvSpPr>
            <p:spPr bwMode="auto">
              <a:xfrm flipH="1">
                <a:off x="2857" y="1706"/>
                <a:ext cx="181" cy="0"/>
              </a:xfrm>
              <a:prstGeom prst="line">
                <a:avLst/>
              </a:prstGeom>
              <a:noFill/>
              <a:ln w="9525">
                <a:solidFill>
                  <a:schemeClr val="tx1"/>
                </a:solidFill>
                <a:round/>
                <a:headEnd/>
                <a:tailEnd/>
              </a:ln>
            </p:spPr>
            <p:txBody>
              <a:bodyPr/>
              <a:lstStyle/>
              <a:p>
                <a:endParaRPr lang="en-US"/>
              </a:p>
            </p:txBody>
          </p:sp>
          <p:sp>
            <p:nvSpPr>
              <p:cNvPr id="57525" name="Line 565"/>
              <p:cNvSpPr>
                <a:spLocks noChangeShapeType="1"/>
              </p:cNvSpPr>
              <p:nvPr/>
            </p:nvSpPr>
            <p:spPr bwMode="auto">
              <a:xfrm flipH="1">
                <a:off x="2856" y="1751"/>
                <a:ext cx="181" cy="0"/>
              </a:xfrm>
              <a:prstGeom prst="line">
                <a:avLst/>
              </a:prstGeom>
              <a:noFill/>
              <a:ln w="9525">
                <a:solidFill>
                  <a:schemeClr val="tx1"/>
                </a:solidFill>
                <a:round/>
                <a:headEnd/>
                <a:tailEnd/>
              </a:ln>
            </p:spPr>
            <p:txBody>
              <a:bodyPr/>
              <a:lstStyle/>
              <a:p>
                <a:endParaRPr lang="en-US"/>
              </a:p>
            </p:txBody>
          </p:sp>
          <p:sp>
            <p:nvSpPr>
              <p:cNvPr id="57526" name="Line 566"/>
              <p:cNvSpPr>
                <a:spLocks noChangeShapeType="1"/>
              </p:cNvSpPr>
              <p:nvPr/>
            </p:nvSpPr>
            <p:spPr bwMode="auto">
              <a:xfrm>
                <a:off x="2858" y="1706"/>
                <a:ext cx="0" cy="45"/>
              </a:xfrm>
              <a:prstGeom prst="line">
                <a:avLst/>
              </a:prstGeom>
              <a:noFill/>
              <a:ln w="9525">
                <a:solidFill>
                  <a:schemeClr val="tx1"/>
                </a:solidFill>
                <a:round/>
                <a:headEnd/>
                <a:tailEnd/>
              </a:ln>
            </p:spPr>
            <p:txBody>
              <a:bodyPr/>
              <a:lstStyle/>
              <a:p>
                <a:endParaRPr lang="en-US"/>
              </a:p>
            </p:txBody>
          </p:sp>
          <p:sp>
            <p:nvSpPr>
              <p:cNvPr id="57527" name="Line 567"/>
              <p:cNvSpPr>
                <a:spLocks noChangeShapeType="1"/>
              </p:cNvSpPr>
              <p:nvPr/>
            </p:nvSpPr>
            <p:spPr bwMode="auto">
              <a:xfrm>
                <a:off x="2449" y="1616"/>
                <a:ext cx="409" cy="136"/>
              </a:xfrm>
              <a:prstGeom prst="line">
                <a:avLst/>
              </a:prstGeom>
              <a:noFill/>
              <a:ln w="9525">
                <a:solidFill>
                  <a:schemeClr val="tx1"/>
                </a:solidFill>
                <a:round/>
                <a:headEnd/>
                <a:tailEnd/>
              </a:ln>
            </p:spPr>
            <p:txBody>
              <a:bodyPr/>
              <a:lstStyle/>
              <a:p>
                <a:endParaRPr lang="en-US"/>
              </a:p>
            </p:txBody>
          </p:sp>
          <p:sp>
            <p:nvSpPr>
              <p:cNvPr id="57528" name="Line 568"/>
              <p:cNvSpPr>
                <a:spLocks noChangeShapeType="1"/>
              </p:cNvSpPr>
              <p:nvPr/>
            </p:nvSpPr>
            <p:spPr bwMode="auto">
              <a:xfrm>
                <a:off x="2449" y="1570"/>
                <a:ext cx="0" cy="45"/>
              </a:xfrm>
              <a:prstGeom prst="line">
                <a:avLst/>
              </a:prstGeom>
              <a:noFill/>
              <a:ln w="9525">
                <a:solidFill>
                  <a:schemeClr val="tx1"/>
                </a:solidFill>
                <a:round/>
                <a:headEnd/>
                <a:tailEnd/>
              </a:ln>
            </p:spPr>
            <p:txBody>
              <a:bodyPr/>
              <a:lstStyle/>
              <a:p>
                <a:endParaRPr lang="en-US"/>
              </a:p>
            </p:txBody>
          </p:sp>
        </p:grpSp>
        <p:grpSp>
          <p:nvGrpSpPr>
            <p:cNvPr id="57397" name="Group 569"/>
            <p:cNvGrpSpPr>
              <a:grpSpLocks/>
            </p:cNvGrpSpPr>
            <p:nvPr/>
          </p:nvGrpSpPr>
          <p:grpSpPr bwMode="auto">
            <a:xfrm>
              <a:off x="2740" y="3964"/>
              <a:ext cx="426" cy="107"/>
              <a:chOff x="1134" y="1706"/>
              <a:chExt cx="726" cy="182"/>
            </a:xfrm>
          </p:grpSpPr>
          <p:sp>
            <p:nvSpPr>
              <p:cNvPr id="57516" name="Freeform 570"/>
              <p:cNvSpPr>
                <a:spLocks/>
              </p:cNvSpPr>
              <p:nvPr/>
            </p:nvSpPr>
            <p:spPr bwMode="auto">
              <a:xfrm>
                <a:off x="1134" y="1706"/>
                <a:ext cx="726" cy="136"/>
              </a:xfrm>
              <a:custGeom>
                <a:avLst/>
                <a:gdLst>
                  <a:gd name="T0" fmla="*/ 0 w 726"/>
                  <a:gd name="T1" fmla="*/ 0 h 136"/>
                  <a:gd name="T2" fmla="*/ 408 w 726"/>
                  <a:gd name="T3" fmla="*/ 136 h 136"/>
                  <a:gd name="T4" fmla="*/ 726 w 726"/>
                  <a:gd name="T5" fmla="*/ 136 h 136"/>
                  <a:gd name="T6" fmla="*/ 317 w 726"/>
                  <a:gd name="T7" fmla="*/ 0 h 136"/>
                  <a:gd name="T8" fmla="*/ 0 w 726"/>
                  <a:gd name="T9" fmla="*/ 0 h 136"/>
                  <a:gd name="T10" fmla="*/ 0 60000 65536"/>
                  <a:gd name="T11" fmla="*/ 0 60000 65536"/>
                  <a:gd name="T12" fmla="*/ 0 60000 65536"/>
                  <a:gd name="T13" fmla="*/ 0 60000 65536"/>
                  <a:gd name="T14" fmla="*/ 0 60000 65536"/>
                  <a:gd name="T15" fmla="*/ 0 w 726"/>
                  <a:gd name="T16" fmla="*/ 0 h 136"/>
                  <a:gd name="T17" fmla="*/ 726 w 726"/>
                  <a:gd name="T18" fmla="*/ 136 h 136"/>
                </a:gdLst>
                <a:ahLst/>
                <a:cxnLst>
                  <a:cxn ang="T10">
                    <a:pos x="T0" y="T1"/>
                  </a:cxn>
                  <a:cxn ang="T11">
                    <a:pos x="T2" y="T3"/>
                  </a:cxn>
                  <a:cxn ang="T12">
                    <a:pos x="T4" y="T5"/>
                  </a:cxn>
                  <a:cxn ang="T13">
                    <a:pos x="T6" y="T7"/>
                  </a:cxn>
                  <a:cxn ang="T14">
                    <a:pos x="T8" y="T9"/>
                  </a:cxn>
                </a:cxnLst>
                <a:rect l="T15" t="T16" r="T17" b="T18"/>
                <a:pathLst>
                  <a:path w="726" h="136">
                    <a:moveTo>
                      <a:pt x="0" y="0"/>
                    </a:moveTo>
                    <a:lnTo>
                      <a:pt x="408" y="136"/>
                    </a:lnTo>
                    <a:lnTo>
                      <a:pt x="726" y="136"/>
                    </a:lnTo>
                    <a:lnTo>
                      <a:pt x="317" y="0"/>
                    </a:lnTo>
                    <a:lnTo>
                      <a:pt x="0" y="0"/>
                    </a:lnTo>
                    <a:close/>
                  </a:path>
                </a:pathLst>
              </a:custGeom>
              <a:solidFill>
                <a:srgbClr val="FFFF99"/>
              </a:solidFill>
              <a:ln w="9525">
                <a:solidFill>
                  <a:schemeClr val="tx1"/>
                </a:solidFill>
                <a:round/>
                <a:headEnd/>
                <a:tailEnd/>
              </a:ln>
            </p:spPr>
            <p:txBody>
              <a:bodyPr/>
              <a:lstStyle/>
              <a:p>
                <a:endParaRPr lang="en-US"/>
              </a:p>
            </p:txBody>
          </p:sp>
          <p:sp>
            <p:nvSpPr>
              <p:cNvPr id="57517" name="Freeform 571"/>
              <p:cNvSpPr>
                <a:spLocks/>
              </p:cNvSpPr>
              <p:nvPr/>
            </p:nvSpPr>
            <p:spPr bwMode="auto">
              <a:xfrm>
                <a:off x="1134" y="170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FFFF99"/>
              </a:solidFill>
              <a:ln w="9525">
                <a:solidFill>
                  <a:schemeClr val="tx1"/>
                </a:solidFill>
                <a:round/>
                <a:headEnd/>
                <a:tailEnd/>
              </a:ln>
            </p:spPr>
            <p:txBody>
              <a:bodyPr/>
              <a:lstStyle/>
              <a:p>
                <a:endParaRPr lang="en-US"/>
              </a:p>
            </p:txBody>
          </p:sp>
          <p:sp>
            <p:nvSpPr>
              <p:cNvPr id="57518" name="Rectangle 572"/>
              <p:cNvSpPr>
                <a:spLocks noChangeArrowheads="1"/>
              </p:cNvSpPr>
              <p:nvPr/>
            </p:nvSpPr>
            <p:spPr bwMode="auto">
              <a:xfrm>
                <a:off x="1542" y="1842"/>
                <a:ext cx="317" cy="46"/>
              </a:xfrm>
              <a:prstGeom prst="rect">
                <a:avLst/>
              </a:prstGeom>
              <a:solidFill>
                <a:srgbClr val="FFFF99"/>
              </a:solidFill>
              <a:ln w="9525">
                <a:solidFill>
                  <a:schemeClr val="tx1"/>
                </a:solidFill>
                <a:miter lim="800000"/>
                <a:headEnd/>
                <a:tailEnd/>
              </a:ln>
            </p:spPr>
            <p:txBody>
              <a:bodyPr wrap="none" anchor="ctr"/>
              <a:lstStyle/>
              <a:p>
                <a:pPr eaLnBrk="0" hangingPunct="0"/>
                <a:endParaRPr lang="en-US"/>
              </a:p>
            </p:txBody>
          </p:sp>
        </p:grpSp>
        <p:grpSp>
          <p:nvGrpSpPr>
            <p:cNvPr id="57398" name="Group 573"/>
            <p:cNvGrpSpPr>
              <a:grpSpLocks/>
            </p:cNvGrpSpPr>
            <p:nvPr/>
          </p:nvGrpSpPr>
          <p:grpSpPr bwMode="auto">
            <a:xfrm>
              <a:off x="2634" y="3964"/>
              <a:ext cx="346" cy="107"/>
              <a:chOff x="1269" y="1026"/>
              <a:chExt cx="590" cy="182"/>
            </a:xfrm>
          </p:grpSpPr>
          <p:sp>
            <p:nvSpPr>
              <p:cNvPr id="57508" name="Freeform 574"/>
              <p:cNvSpPr>
                <a:spLocks/>
              </p:cNvSpPr>
              <p:nvPr/>
            </p:nvSpPr>
            <p:spPr bwMode="auto">
              <a:xfrm>
                <a:off x="1269" y="102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509" name="Freeform 575"/>
              <p:cNvSpPr>
                <a:spLocks/>
              </p:cNvSpPr>
              <p:nvPr/>
            </p:nvSpPr>
            <p:spPr bwMode="auto">
              <a:xfrm>
                <a:off x="1269" y="1026"/>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510" name="Rectangle 576"/>
              <p:cNvSpPr>
                <a:spLocks noChangeArrowheads="1"/>
              </p:cNvSpPr>
              <p:nvPr/>
            </p:nvSpPr>
            <p:spPr bwMode="auto">
              <a:xfrm>
                <a:off x="1677" y="1162"/>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511" name="Line 577"/>
              <p:cNvSpPr>
                <a:spLocks noChangeShapeType="1"/>
              </p:cNvSpPr>
              <p:nvPr/>
            </p:nvSpPr>
            <p:spPr bwMode="auto">
              <a:xfrm>
                <a:off x="1450" y="1026"/>
                <a:ext cx="409" cy="136"/>
              </a:xfrm>
              <a:prstGeom prst="line">
                <a:avLst/>
              </a:prstGeom>
              <a:noFill/>
              <a:ln w="9525">
                <a:solidFill>
                  <a:schemeClr val="tx1"/>
                </a:solidFill>
                <a:round/>
                <a:headEnd/>
                <a:tailEnd/>
              </a:ln>
            </p:spPr>
            <p:txBody>
              <a:bodyPr/>
              <a:lstStyle/>
              <a:p>
                <a:endParaRPr lang="en-US"/>
              </a:p>
            </p:txBody>
          </p:sp>
          <p:sp>
            <p:nvSpPr>
              <p:cNvPr id="57512" name="Line 578"/>
              <p:cNvSpPr>
                <a:spLocks noChangeShapeType="1"/>
              </p:cNvSpPr>
              <p:nvPr/>
            </p:nvSpPr>
            <p:spPr bwMode="auto">
              <a:xfrm flipH="1">
                <a:off x="1269" y="1026"/>
                <a:ext cx="181" cy="0"/>
              </a:xfrm>
              <a:prstGeom prst="line">
                <a:avLst/>
              </a:prstGeom>
              <a:noFill/>
              <a:ln w="9525">
                <a:solidFill>
                  <a:schemeClr val="tx1"/>
                </a:solidFill>
                <a:round/>
                <a:headEnd/>
                <a:tailEnd/>
              </a:ln>
            </p:spPr>
            <p:txBody>
              <a:bodyPr/>
              <a:lstStyle/>
              <a:p>
                <a:endParaRPr lang="en-US"/>
              </a:p>
            </p:txBody>
          </p:sp>
          <p:sp>
            <p:nvSpPr>
              <p:cNvPr id="57513" name="Line 579"/>
              <p:cNvSpPr>
                <a:spLocks noChangeShapeType="1"/>
              </p:cNvSpPr>
              <p:nvPr/>
            </p:nvSpPr>
            <p:spPr bwMode="auto">
              <a:xfrm flipH="1">
                <a:off x="1678" y="1162"/>
                <a:ext cx="181" cy="0"/>
              </a:xfrm>
              <a:prstGeom prst="line">
                <a:avLst/>
              </a:prstGeom>
              <a:noFill/>
              <a:ln w="9525">
                <a:solidFill>
                  <a:schemeClr val="tx1"/>
                </a:solidFill>
                <a:round/>
                <a:headEnd/>
                <a:tailEnd/>
              </a:ln>
            </p:spPr>
            <p:txBody>
              <a:bodyPr/>
              <a:lstStyle/>
              <a:p>
                <a:endParaRPr lang="en-US"/>
              </a:p>
            </p:txBody>
          </p:sp>
          <p:sp>
            <p:nvSpPr>
              <p:cNvPr id="57514" name="Line 580"/>
              <p:cNvSpPr>
                <a:spLocks noChangeShapeType="1"/>
              </p:cNvSpPr>
              <p:nvPr/>
            </p:nvSpPr>
            <p:spPr bwMode="auto">
              <a:xfrm flipH="1">
                <a:off x="1677" y="1207"/>
                <a:ext cx="181" cy="0"/>
              </a:xfrm>
              <a:prstGeom prst="line">
                <a:avLst/>
              </a:prstGeom>
              <a:noFill/>
              <a:ln w="9525">
                <a:solidFill>
                  <a:schemeClr val="tx1"/>
                </a:solidFill>
                <a:round/>
                <a:headEnd/>
                <a:tailEnd/>
              </a:ln>
            </p:spPr>
            <p:txBody>
              <a:bodyPr/>
              <a:lstStyle/>
              <a:p>
                <a:endParaRPr lang="en-US"/>
              </a:p>
            </p:txBody>
          </p:sp>
          <p:sp>
            <p:nvSpPr>
              <p:cNvPr id="57515" name="Line 581"/>
              <p:cNvSpPr>
                <a:spLocks noChangeShapeType="1"/>
              </p:cNvSpPr>
              <p:nvPr/>
            </p:nvSpPr>
            <p:spPr bwMode="auto">
              <a:xfrm>
                <a:off x="1859" y="1162"/>
                <a:ext cx="0" cy="45"/>
              </a:xfrm>
              <a:prstGeom prst="line">
                <a:avLst/>
              </a:prstGeom>
              <a:noFill/>
              <a:ln w="9525">
                <a:solidFill>
                  <a:schemeClr val="tx1"/>
                </a:solidFill>
                <a:round/>
                <a:headEnd/>
                <a:tailEnd/>
              </a:ln>
            </p:spPr>
            <p:txBody>
              <a:bodyPr/>
              <a:lstStyle/>
              <a:p>
                <a:endParaRPr lang="en-US"/>
              </a:p>
            </p:txBody>
          </p:sp>
        </p:grpSp>
        <p:grpSp>
          <p:nvGrpSpPr>
            <p:cNvPr id="57399" name="Group 582"/>
            <p:cNvGrpSpPr>
              <a:grpSpLocks/>
            </p:cNvGrpSpPr>
            <p:nvPr/>
          </p:nvGrpSpPr>
          <p:grpSpPr bwMode="auto">
            <a:xfrm>
              <a:off x="3299" y="3964"/>
              <a:ext cx="346" cy="107"/>
              <a:chOff x="1269" y="1026"/>
              <a:chExt cx="590" cy="182"/>
            </a:xfrm>
          </p:grpSpPr>
          <p:sp>
            <p:nvSpPr>
              <p:cNvPr id="57500" name="Freeform 583"/>
              <p:cNvSpPr>
                <a:spLocks/>
              </p:cNvSpPr>
              <p:nvPr/>
            </p:nvSpPr>
            <p:spPr bwMode="auto">
              <a:xfrm>
                <a:off x="1269" y="1026"/>
                <a:ext cx="408" cy="182"/>
              </a:xfrm>
              <a:custGeom>
                <a:avLst/>
                <a:gdLst>
                  <a:gd name="T0" fmla="*/ 0 w 408"/>
                  <a:gd name="T1" fmla="*/ 0 h 182"/>
                  <a:gd name="T2" fmla="*/ 0 w 408"/>
                  <a:gd name="T3" fmla="*/ 46 h 182"/>
                  <a:gd name="T4" fmla="*/ 408 w 408"/>
                  <a:gd name="T5" fmla="*/ 182 h 182"/>
                  <a:gd name="T6" fmla="*/ 408 w 408"/>
                  <a:gd name="T7" fmla="*/ 136 h 182"/>
                  <a:gd name="T8" fmla="*/ 0 w 408"/>
                  <a:gd name="T9" fmla="*/ 0 h 182"/>
                  <a:gd name="T10" fmla="*/ 0 60000 65536"/>
                  <a:gd name="T11" fmla="*/ 0 60000 65536"/>
                  <a:gd name="T12" fmla="*/ 0 60000 65536"/>
                  <a:gd name="T13" fmla="*/ 0 60000 65536"/>
                  <a:gd name="T14" fmla="*/ 0 60000 65536"/>
                  <a:gd name="T15" fmla="*/ 0 w 408"/>
                  <a:gd name="T16" fmla="*/ 0 h 182"/>
                  <a:gd name="T17" fmla="*/ 408 w 408"/>
                  <a:gd name="T18" fmla="*/ 182 h 182"/>
                </a:gdLst>
                <a:ahLst/>
                <a:cxnLst>
                  <a:cxn ang="T10">
                    <a:pos x="T0" y="T1"/>
                  </a:cxn>
                  <a:cxn ang="T11">
                    <a:pos x="T2" y="T3"/>
                  </a:cxn>
                  <a:cxn ang="T12">
                    <a:pos x="T4" y="T5"/>
                  </a:cxn>
                  <a:cxn ang="T13">
                    <a:pos x="T6" y="T7"/>
                  </a:cxn>
                  <a:cxn ang="T14">
                    <a:pos x="T8" y="T9"/>
                  </a:cxn>
                </a:cxnLst>
                <a:rect l="T15" t="T16" r="T17" b="T18"/>
                <a:pathLst>
                  <a:path w="408" h="182">
                    <a:moveTo>
                      <a:pt x="0" y="0"/>
                    </a:moveTo>
                    <a:lnTo>
                      <a:pt x="0" y="46"/>
                    </a:lnTo>
                    <a:lnTo>
                      <a:pt x="408" y="182"/>
                    </a:lnTo>
                    <a:lnTo>
                      <a:pt x="408" y="136"/>
                    </a:lnTo>
                    <a:lnTo>
                      <a:pt x="0" y="0"/>
                    </a:lnTo>
                    <a:close/>
                  </a:path>
                </a:pathLst>
              </a:custGeom>
              <a:solidFill>
                <a:srgbClr val="DAD3C5"/>
              </a:solidFill>
              <a:ln w="9525">
                <a:noFill/>
                <a:round/>
                <a:headEnd/>
                <a:tailEnd/>
              </a:ln>
            </p:spPr>
            <p:txBody>
              <a:bodyPr/>
              <a:lstStyle/>
              <a:p>
                <a:endParaRPr lang="en-US"/>
              </a:p>
            </p:txBody>
          </p:sp>
          <p:sp>
            <p:nvSpPr>
              <p:cNvPr id="57501" name="Freeform 584"/>
              <p:cNvSpPr>
                <a:spLocks/>
              </p:cNvSpPr>
              <p:nvPr/>
            </p:nvSpPr>
            <p:spPr bwMode="auto">
              <a:xfrm>
                <a:off x="1269" y="1026"/>
                <a:ext cx="590" cy="136"/>
              </a:xfrm>
              <a:custGeom>
                <a:avLst/>
                <a:gdLst>
                  <a:gd name="T0" fmla="*/ 0 w 590"/>
                  <a:gd name="T1" fmla="*/ 0 h 136"/>
                  <a:gd name="T2" fmla="*/ 408 w 590"/>
                  <a:gd name="T3" fmla="*/ 136 h 136"/>
                  <a:gd name="T4" fmla="*/ 590 w 590"/>
                  <a:gd name="T5" fmla="*/ 136 h 136"/>
                  <a:gd name="T6" fmla="*/ 181 w 590"/>
                  <a:gd name="T7" fmla="*/ 0 h 136"/>
                  <a:gd name="T8" fmla="*/ 0 w 590"/>
                  <a:gd name="T9" fmla="*/ 0 h 136"/>
                  <a:gd name="T10" fmla="*/ 0 60000 65536"/>
                  <a:gd name="T11" fmla="*/ 0 60000 65536"/>
                  <a:gd name="T12" fmla="*/ 0 60000 65536"/>
                  <a:gd name="T13" fmla="*/ 0 60000 65536"/>
                  <a:gd name="T14" fmla="*/ 0 60000 65536"/>
                  <a:gd name="T15" fmla="*/ 0 w 590"/>
                  <a:gd name="T16" fmla="*/ 0 h 136"/>
                  <a:gd name="T17" fmla="*/ 590 w 590"/>
                  <a:gd name="T18" fmla="*/ 136 h 136"/>
                </a:gdLst>
                <a:ahLst/>
                <a:cxnLst>
                  <a:cxn ang="T10">
                    <a:pos x="T0" y="T1"/>
                  </a:cxn>
                  <a:cxn ang="T11">
                    <a:pos x="T2" y="T3"/>
                  </a:cxn>
                  <a:cxn ang="T12">
                    <a:pos x="T4" y="T5"/>
                  </a:cxn>
                  <a:cxn ang="T13">
                    <a:pos x="T6" y="T7"/>
                  </a:cxn>
                  <a:cxn ang="T14">
                    <a:pos x="T8" y="T9"/>
                  </a:cxn>
                </a:cxnLst>
                <a:rect l="T15" t="T16" r="T17" b="T18"/>
                <a:pathLst>
                  <a:path w="590" h="136">
                    <a:moveTo>
                      <a:pt x="0" y="0"/>
                    </a:moveTo>
                    <a:lnTo>
                      <a:pt x="408" y="136"/>
                    </a:lnTo>
                    <a:lnTo>
                      <a:pt x="590" y="136"/>
                    </a:lnTo>
                    <a:lnTo>
                      <a:pt x="181" y="0"/>
                    </a:lnTo>
                    <a:lnTo>
                      <a:pt x="0" y="0"/>
                    </a:lnTo>
                    <a:close/>
                  </a:path>
                </a:pathLst>
              </a:custGeom>
              <a:solidFill>
                <a:srgbClr val="DAD3C5"/>
              </a:solidFill>
              <a:ln w="9525">
                <a:noFill/>
                <a:round/>
                <a:headEnd/>
                <a:tailEnd/>
              </a:ln>
            </p:spPr>
            <p:txBody>
              <a:bodyPr/>
              <a:lstStyle/>
              <a:p>
                <a:endParaRPr lang="en-US"/>
              </a:p>
            </p:txBody>
          </p:sp>
          <p:sp>
            <p:nvSpPr>
              <p:cNvPr id="57502" name="Rectangle 585"/>
              <p:cNvSpPr>
                <a:spLocks noChangeArrowheads="1"/>
              </p:cNvSpPr>
              <p:nvPr/>
            </p:nvSpPr>
            <p:spPr bwMode="auto">
              <a:xfrm>
                <a:off x="1677" y="1162"/>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503" name="Line 586"/>
              <p:cNvSpPr>
                <a:spLocks noChangeShapeType="1"/>
              </p:cNvSpPr>
              <p:nvPr/>
            </p:nvSpPr>
            <p:spPr bwMode="auto">
              <a:xfrm>
                <a:off x="1450" y="1026"/>
                <a:ext cx="409" cy="136"/>
              </a:xfrm>
              <a:prstGeom prst="line">
                <a:avLst/>
              </a:prstGeom>
              <a:noFill/>
              <a:ln w="9525">
                <a:solidFill>
                  <a:schemeClr val="tx1"/>
                </a:solidFill>
                <a:round/>
                <a:headEnd/>
                <a:tailEnd/>
              </a:ln>
            </p:spPr>
            <p:txBody>
              <a:bodyPr/>
              <a:lstStyle/>
              <a:p>
                <a:endParaRPr lang="en-US"/>
              </a:p>
            </p:txBody>
          </p:sp>
          <p:sp>
            <p:nvSpPr>
              <p:cNvPr id="57504" name="Line 587"/>
              <p:cNvSpPr>
                <a:spLocks noChangeShapeType="1"/>
              </p:cNvSpPr>
              <p:nvPr/>
            </p:nvSpPr>
            <p:spPr bwMode="auto">
              <a:xfrm flipH="1">
                <a:off x="1269" y="1026"/>
                <a:ext cx="181" cy="0"/>
              </a:xfrm>
              <a:prstGeom prst="line">
                <a:avLst/>
              </a:prstGeom>
              <a:noFill/>
              <a:ln w="9525">
                <a:solidFill>
                  <a:schemeClr val="tx1"/>
                </a:solidFill>
                <a:round/>
                <a:headEnd/>
                <a:tailEnd/>
              </a:ln>
            </p:spPr>
            <p:txBody>
              <a:bodyPr/>
              <a:lstStyle/>
              <a:p>
                <a:endParaRPr lang="en-US"/>
              </a:p>
            </p:txBody>
          </p:sp>
          <p:sp>
            <p:nvSpPr>
              <p:cNvPr id="57505" name="Line 588"/>
              <p:cNvSpPr>
                <a:spLocks noChangeShapeType="1"/>
              </p:cNvSpPr>
              <p:nvPr/>
            </p:nvSpPr>
            <p:spPr bwMode="auto">
              <a:xfrm flipH="1">
                <a:off x="1678" y="1162"/>
                <a:ext cx="181" cy="0"/>
              </a:xfrm>
              <a:prstGeom prst="line">
                <a:avLst/>
              </a:prstGeom>
              <a:noFill/>
              <a:ln w="9525">
                <a:solidFill>
                  <a:schemeClr val="tx1"/>
                </a:solidFill>
                <a:round/>
                <a:headEnd/>
                <a:tailEnd/>
              </a:ln>
            </p:spPr>
            <p:txBody>
              <a:bodyPr/>
              <a:lstStyle/>
              <a:p>
                <a:endParaRPr lang="en-US"/>
              </a:p>
            </p:txBody>
          </p:sp>
          <p:sp>
            <p:nvSpPr>
              <p:cNvPr id="57506" name="Line 589"/>
              <p:cNvSpPr>
                <a:spLocks noChangeShapeType="1"/>
              </p:cNvSpPr>
              <p:nvPr/>
            </p:nvSpPr>
            <p:spPr bwMode="auto">
              <a:xfrm flipH="1">
                <a:off x="1677" y="1207"/>
                <a:ext cx="181" cy="0"/>
              </a:xfrm>
              <a:prstGeom prst="line">
                <a:avLst/>
              </a:prstGeom>
              <a:noFill/>
              <a:ln w="9525">
                <a:solidFill>
                  <a:schemeClr val="tx1"/>
                </a:solidFill>
                <a:round/>
                <a:headEnd/>
                <a:tailEnd/>
              </a:ln>
            </p:spPr>
            <p:txBody>
              <a:bodyPr/>
              <a:lstStyle/>
              <a:p>
                <a:endParaRPr lang="en-US"/>
              </a:p>
            </p:txBody>
          </p:sp>
          <p:sp>
            <p:nvSpPr>
              <p:cNvPr id="57507" name="Line 590"/>
              <p:cNvSpPr>
                <a:spLocks noChangeShapeType="1"/>
              </p:cNvSpPr>
              <p:nvPr/>
            </p:nvSpPr>
            <p:spPr bwMode="auto">
              <a:xfrm>
                <a:off x="1859" y="1162"/>
                <a:ext cx="0" cy="45"/>
              </a:xfrm>
              <a:prstGeom prst="line">
                <a:avLst/>
              </a:prstGeom>
              <a:noFill/>
              <a:ln w="9525">
                <a:solidFill>
                  <a:schemeClr val="tx1"/>
                </a:solidFill>
                <a:round/>
                <a:headEnd/>
                <a:tailEnd/>
              </a:ln>
            </p:spPr>
            <p:txBody>
              <a:bodyPr/>
              <a:lstStyle/>
              <a:p>
                <a:endParaRPr lang="en-US"/>
              </a:p>
            </p:txBody>
          </p:sp>
        </p:grpSp>
        <p:grpSp>
          <p:nvGrpSpPr>
            <p:cNvPr id="57400" name="Group 591"/>
            <p:cNvGrpSpPr>
              <a:grpSpLocks/>
            </p:cNvGrpSpPr>
            <p:nvPr/>
          </p:nvGrpSpPr>
          <p:grpSpPr bwMode="auto">
            <a:xfrm>
              <a:off x="4202" y="4044"/>
              <a:ext cx="226" cy="66"/>
              <a:chOff x="839" y="2409"/>
              <a:chExt cx="386" cy="114"/>
            </a:xfrm>
          </p:grpSpPr>
          <p:sp>
            <p:nvSpPr>
              <p:cNvPr id="57489" name="Rectangle 592"/>
              <p:cNvSpPr>
                <a:spLocks noChangeArrowheads="1"/>
              </p:cNvSpPr>
              <p:nvPr/>
            </p:nvSpPr>
            <p:spPr bwMode="auto">
              <a:xfrm>
                <a:off x="1043" y="247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490" name="Freeform 593"/>
              <p:cNvSpPr>
                <a:spLocks/>
              </p:cNvSpPr>
              <p:nvPr/>
            </p:nvSpPr>
            <p:spPr bwMode="auto">
              <a:xfrm>
                <a:off x="839" y="241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491" name="Line 594"/>
              <p:cNvSpPr>
                <a:spLocks noChangeShapeType="1"/>
              </p:cNvSpPr>
              <p:nvPr/>
            </p:nvSpPr>
            <p:spPr bwMode="auto">
              <a:xfrm>
                <a:off x="839" y="2455"/>
                <a:ext cx="204" cy="68"/>
              </a:xfrm>
              <a:prstGeom prst="line">
                <a:avLst/>
              </a:prstGeom>
              <a:noFill/>
              <a:ln w="9525">
                <a:noFill/>
                <a:round/>
                <a:headEnd/>
                <a:tailEnd/>
              </a:ln>
            </p:spPr>
            <p:txBody>
              <a:bodyPr/>
              <a:lstStyle/>
              <a:p>
                <a:endParaRPr lang="en-US"/>
              </a:p>
            </p:txBody>
          </p:sp>
          <p:sp>
            <p:nvSpPr>
              <p:cNvPr id="57492" name="Line 595"/>
              <p:cNvSpPr>
                <a:spLocks noChangeShapeType="1"/>
              </p:cNvSpPr>
              <p:nvPr/>
            </p:nvSpPr>
            <p:spPr bwMode="auto">
              <a:xfrm>
                <a:off x="839" y="2410"/>
                <a:ext cx="204" cy="68"/>
              </a:xfrm>
              <a:prstGeom prst="line">
                <a:avLst/>
              </a:prstGeom>
              <a:noFill/>
              <a:ln w="9525">
                <a:noFill/>
                <a:round/>
                <a:headEnd/>
                <a:tailEnd/>
              </a:ln>
            </p:spPr>
            <p:txBody>
              <a:bodyPr/>
              <a:lstStyle/>
              <a:p>
                <a:endParaRPr lang="en-US"/>
              </a:p>
            </p:txBody>
          </p:sp>
          <p:sp>
            <p:nvSpPr>
              <p:cNvPr id="57493" name="Line 596"/>
              <p:cNvSpPr>
                <a:spLocks noChangeShapeType="1"/>
              </p:cNvSpPr>
              <p:nvPr/>
            </p:nvSpPr>
            <p:spPr bwMode="auto">
              <a:xfrm>
                <a:off x="1021" y="2410"/>
                <a:ext cx="204" cy="68"/>
              </a:xfrm>
              <a:prstGeom prst="line">
                <a:avLst/>
              </a:prstGeom>
              <a:noFill/>
              <a:ln w="9525">
                <a:noFill/>
                <a:round/>
                <a:headEnd/>
                <a:tailEnd/>
              </a:ln>
            </p:spPr>
            <p:txBody>
              <a:bodyPr/>
              <a:lstStyle/>
              <a:p>
                <a:endParaRPr lang="en-US"/>
              </a:p>
            </p:txBody>
          </p:sp>
          <p:sp>
            <p:nvSpPr>
              <p:cNvPr id="57494" name="Line 597"/>
              <p:cNvSpPr>
                <a:spLocks noChangeShapeType="1"/>
              </p:cNvSpPr>
              <p:nvPr/>
            </p:nvSpPr>
            <p:spPr bwMode="auto">
              <a:xfrm>
                <a:off x="1043" y="2478"/>
                <a:ext cx="0" cy="45"/>
              </a:xfrm>
              <a:prstGeom prst="line">
                <a:avLst/>
              </a:prstGeom>
              <a:noFill/>
              <a:ln w="9525">
                <a:noFill/>
                <a:round/>
                <a:headEnd/>
                <a:tailEnd/>
              </a:ln>
            </p:spPr>
            <p:txBody>
              <a:bodyPr/>
              <a:lstStyle/>
              <a:p>
                <a:endParaRPr lang="en-US"/>
              </a:p>
            </p:txBody>
          </p:sp>
          <p:sp>
            <p:nvSpPr>
              <p:cNvPr id="57495" name="Freeform 598"/>
              <p:cNvSpPr>
                <a:spLocks/>
              </p:cNvSpPr>
              <p:nvPr/>
            </p:nvSpPr>
            <p:spPr bwMode="auto">
              <a:xfrm>
                <a:off x="839" y="241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496" name="Line 599"/>
              <p:cNvSpPr>
                <a:spLocks noChangeShapeType="1"/>
              </p:cNvSpPr>
              <p:nvPr/>
            </p:nvSpPr>
            <p:spPr bwMode="auto">
              <a:xfrm>
                <a:off x="839" y="2410"/>
                <a:ext cx="204" cy="68"/>
              </a:xfrm>
              <a:prstGeom prst="line">
                <a:avLst/>
              </a:prstGeom>
              <a:noFill/>
              <a:ln w="9525">
                <a:solidFill>
                  <a:schemeClr val="tx1"/>
                </a:solidFill>
                <a:round/>
                <a:headEnd/>
                <a:tailEnd/>
              </a:ln>
            </p:spPr>
            <p:txBody>
              <a:bodyPr/>
              <a:lstStyle/>
              <a:p>
                <a:endParaRPr lang="en-US"/>
              </a:p>
            </p:txBody>
          </p:sp>
          <p:sp>
            <p:nvSpPr>
              <p:cNvPr id="57497" name="Line 600"/>
              <p:cNvSpPr>
                <a:spLocks noChangeShapeType="1"/>
              </p:cNvSpPr>
              <p:nvPr/>
            </p:nvSpPr>
            <p:spPr bwMode="auto">
              <a:xfrm flipH="1">
                <a:off x="839" y="2409"/>
                <a:ext cx="182" cy="0"/>
              </a:xfrm>
              <a:prstGeom prst="line">
                <a:avLst/>
              </a:prstGeom>
              <a:noFill/>
              <a:ln w="9525">
                <a:solidFill>
                  <a:schemeClr val="tx1"/>
                </a:solidFill>
                <a:round/>
                <a:headEnd/>
                <a:tailEnd/>
              </a:ln>
            </p:spPr>
            <p:txBody>
              <a:bodyPr/>
              <a:lstStyle/>
              <a:p>
                <a:endParaRPr lang="en-US"/>
              </a:p>
            </p:txBody>
          </p:sp>
          <p:sp>
            <p:nvSpPr>
              <p:cNvPr id="57498" name="Line 601"/>
              <p:cNvSpPr>
                <a:spLocks noChangeShapeType="1"/>
              </p:cNvSpPr>
              <p:nvPr/>
            </p:nvSpPr>
            <p:spPr bwMode="auto">
              <a:xfrm>
                <a:off x="839" y="2409"/>
                <a:ext cx="0" cy="46"/>
              </a:xfrm>
              <a:prstGeom prst="line">
                <a:avLst/>
              </a:prstGeom>
              <a:noFill/>
              <a:ln w="9525">
                <a:solidFill>
                  <a:schemeClr val="tx1"/>
                </a:solidFill>
                <a:round/>
                <a:headEnd/>
                <a:tailEnd/>
              </a:ln>
            </p:spPr>
            <p:txBody>
              <a:bodyPr/>
              <a:lstStyle/>
              <a:p>
                <a:endParaRPr lang="en-US"/>
              </a:p>
            </p:txBody>
          </p:sp>
          <p:sp>
            <p:nvSpPr>
              <p:cNvPr id="57499" name="Line 602"/>
              <p:cNvSpPr>
                <a:spLocks noChangeShapeType="1"/>
              </p:cNvSpPr>
              <p:nvPr/>
            </p:nvSpPr>
            <p:spPr bwMode="auto">
              <a:xfrm>
                <a:off x="839" y="2455"/>
                <a:ext cx="204" cy="68"/>
              </a:xfrm>
              <a:prstGeom prst="line">
                <a:avLst/>
              </a:prstGeom>
              <a:noFill/>
              <a:ln w="9525">
                <a:solidFill>
                  <a:schemeClr val="tx1"/>
                </a:solidFill>
                <a:round/>
                <a:headEnd/>
                <a:tailEnd/>
              </a:ln>
            </p:spPr>
            <p:txBody>
              <a:bodyPr/>
              <a:lstStyle/>
              <a:p>
                <a:endParaRPr lang="en-US"/>
              </a:p>
            </p:txBody>
          </p:sp>
        </p:grpSp>
        <p:grpSp>
          <p:nvGrpSpPr>
            <p:cNvPr id="57401" name="Group 603"/>
            <p:cNvGrpSpPr>
              <a:grpSpLocks/>
            </p:cNvGrpSpPr>
            <p:nvPr/>
          </p:nvGrpSpPr>
          <p:grpSpPr bwMode="auto">
            <a:xfrm>
              <a:off x="4016" y="4044"/>
              <a:ext cx="306" cy="66"/>
              <a:chOff x="1497" y="2069"/>
              <a:chExt cx="522" cy="113"/>
            </a:xfrm>
          </p:grpSpPr>
          <p:sp>
            <p:nvSpPr>
              <p:cNvPr id="57481" name="Freeform 604"/>
              <p:cNvSpPr>
                <a:spLocks/>
              </p:cNvSpPr>
              <p:nvPr/>
            </p:nvSpPr>
            <p:spPr bwMode="auto">
              <a:xfrm>
                <a:off x="1497" y="2069"/>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482" name="Rectangle 605"/>
              <p:cNvSpPr>
                <a:spLocks noChangeArrowheads="1"/>
              </p:cNvSpPr>
              <p:nvPr/>
            </p:nvSpPr>
            <p:spPr bwMode="auto">
              <a:xfrm>
                <a:off x="1701" y="2137"/>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483" name="Freeform 606"/>
              <p:cNvSpPr>
                <a:spLocks/>
              </p:cNvSpPr>
              <p:nvPr/>
            </p:nvSpPr>
            <p:spPr bwMode="auto">
              <a:xfrm>
                <a:off x="1497" y="2069"/>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484" name="Line 607"/>
              <p:cNvSpPr>
                <a:spLocks noChangeShapeType="1"/>
              </p:cNvSpPr>
              <p:nvPr/>
            </p:nvSpPr>
            <p:spPr bwMode="auto">
              <a:xfrm>
                <a:off x="1497" y="2114"/>
                <a:ext cx="204" cy="68"/>
              </a:xfrm>
              <a:prstGeom prst="line">
                <a:avLst/>
              </a:prstGeom>
              <a:noFill/>
              <a:ln w="9525">
                <a:solidFill>
                  <a:schemeClr val="tx1"/>
                </a:solidFill>
                <a:round/>
                <a:headEnd/>
                <a:tailEnd/>
              </a:ln>
            </p:spPr>
            <p:txBody>
              <a:bodyPr/>
              <a:lstStyle/>
              <a:p>
                <a:endParaRPr lang="en-US"/>
              </a:p>
            </p:txBody>
          </p:sp>
          <p:sp>
            <p:nvSpPr>
              <p:cNvPr id="57485" name="Line 608"/>
              <p:cNvSpPr>
                <a:spLocks noChangeShapeType="1"/>
              </p:cNvSpPr>
              <p:nvPr/>
            </p:nvSpPr>
            <p:spPr bwMode="auto">
              <a:xfrm>
                <a:off x="1497" y="2069"/>
                <a:ext cx="204" cy="68"/>
              </a:xfrm>
              <a:prstGeom prst="line">
                <a:avLst/>
              </a:prstGeom>
              <a:noFill/>
              <a:ln w="9525">
                <a:solidFill>
                  <a:schemeClr val="tx1"/>
                </a:solidFill>
                <a:round/>
                <a:headEnd/>
                <a:tailEnd/>
              </a:ln>
            </p:spPr>
            <p:txBody>
              <a:bodyPr/>
              <a:lstStyle/>
              <a:p>
                <a:endParaRPr lang="en-US"/>
              </a:p>
            </p:txBody>
          </p:sp>
          <p:sp>
            <p:nvSpPr>
              <p:cNvPr id="57486" name="Line 609"/>
              <p:cNvSpPr>
                <a:spLocks noChangeShapeType="1"/>
              </p:cNvSpPr>
              <p:nvPr/>
            </p:nvSpPr>
            <p:spPr bwMode="auto">
              <a:xfrm>
                <a:off x="1815" y="2069"/>
                <a:ext cx="204" cy="68"/>
              </a:xfrm>
              <a:prstGeom prst="line">
                <a:avLst/>
              </a:prstGeom>
              <a:noFill/>
              <a:ln w="9525">
                <a:solidFill>
                  <a:schemeClr val="tx1"/>
                </a:solidFill>
                <a:round/>
                <a:headEnd/>
                <a:tailEnd/>
              </a:ln>
            </p:spPr>
            <p:txBody>
              <a:bodyPr/>
              <a:lstStyle/>
              <a:p>
                <a:endParaRPr lang="en-US"/>
              </a:p>
            </p:txBody>
          </p:sp>
          <p:sp>
            <p:nvSpPr>
              <p:cNvPr id="57487" name="Line 610"/>
              <p:cNvSpPr>
                <a:spLocks noChangeShapeType="1"/>
              </p:cNvSpPr>
              <p:nvPr/>
            </p:nvSpPr>
            <p:spPr bwMode="auto">
              <a:xfrm>
                <a:off x="1497" y="2069"/>
                <a:ext cx="0" cy="45"/>
              </a:xfrm>
              <a:prstGeom prst="line">
                <a:avLst/>
              </a:prstGeom>
              <a:noFill/>
              <a:ln w="9525">
                <a:solidFill>
                  <a:schemeClr val="tx1"/>
                </a:solidFill>
                <a:round/>
                <a:headEnd/>
                <a:tailEnd/>
              </a:ln>
            </p:spPr>
            <p:txBody>
              <a:bodyPr/>
              <a:lstStyle/>
              <a:p>
                <a:endParaRPr lang="en-US"/>
              </a:p>
            </p:txBody>
          </p:sp>
          <p:sp>
            <p:nvSpPr>
              <p:cNvPr id="57488" name="Line 611"/>
              <p:cNvSpPr>
                <a:spLocks noChangeShapeType="1"/>
              </p:cNvSpPr>
              <p:nvPr/>
            </p:nvSpPr>
            <p:spPr bwMode="auto">
              <a:xfrm>
                <a:off x="1497" y="2069"/>
                <a:ext cx="318" cy="0"/>
              </a:xfrm>
              <a:prstGeom prst="line">
                <a:avLst/>
              </a:prstGeom>
              <a:noFill/>
              <a:ln w="9525">
                <a:solidFill>
                  <a:schemeClr val="tx1"/>
                </a:solidFill>
                <a:round/>
                <a:headEnd/>
                <a:tailEnd/>
              </a:ln>
            </p:spPr>
            <p:txBody>
              <a:bodyPr/>
              <a:lstStyle/>
              <a:p>
                <a:endParaRPr lang="en-US"/>
              </a:p>
            </p:txBody>
          </p:sp>
        </p:grpSp>
        <p:grpSp>
          <p:nvGrpSpPr>
            <p:cNvPr id="57402" name="Group 612"/>
            <p:cNvGrpSpPr>
              <a:grpSpLocks/>
            </p:cNvGrpSpPr>
            <p:nvPr/>
          </p:nvGrpSpPr>
          <p:grpSpPr bwMode="auto">
            <a:xfrm>
              <a:off x="3829" y="4044"/>
              <a:ext cx="307" cy="66"/>
              <a:chOff x="1497" y="2069"/>
              <a:chExt cx="522" cy="113"/>
            </a:xfrm>
          </p:grpSpPr>
          <p:sp>
            <p:nvSpPr>
              <p:cNvPr id="57473" name="Freeform 613"/>
              <p:cNvSpPr>
                <a:spLocks/>
              </p:cNvSpPr>
              <p:nvPr/>
            </p:nvSpPr>
            <p:spPr bwMode="auto">
              <a:xfrm>
                <a:off x="1497" y="2069"/>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474" name="Rectangle 614"/>
              <p:cNvSpPr>
                <a:spLocks noChangeArrowheads="1"/>
              </p:cNvSpPr>
              <p:nvPr/>
            </p:nvSpPr>
            <p:spPr bwMode="auto">
              <a:xfrm>
                <a:off x="1701" y="2137"/>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475" name="Freeform 615"/>
              <p:cNvSpPr>
                <a:spLocks/>
              </p:cNvSpPr>
              <p:nvPr/>
            </p:nvSpPr>
            <p:spPr bwMode="auto">
              <a:xfrm>
                <a:off x="1497" y="2069"/>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476" name="Line 616"/>
              <p:cNvSpPr>
                <a:spLocks noChangeShapeType="1"/>
              </p:cNvSpPr>
              <p:nvPr/>
            </p:nvSpPr>
            <p:spPr bwMode="auto">
              <a:xfrm>
                <a:off x="1497" y="2114"/>
                <a:ext cx="204" cy="68"/>
              </a:xfrm>
              <a:prstGeom prst="line">
                <a:avLst/>
              </a:prstGeom>
              <a:noFill/>
              <a:ln w="9525">
                <a:solidFill>
                  <a:schemeClr val="tx1"/>
                </a:solidFill>
                <a:round/>
                <a:headEnd/>
                <a:tailEnd/>
              </a:ln>
            </p:spPr>
            <p:txBody>
              <a:bodyPr/>
              <a:lstStyle/>
              <a:p>
                <a:endParaRPr lang="en-US"/>
              </a:p>
            </p:txBody>
          </p:sp>
          <p:sp>
            <p:nvSpPr>
              <p:cNvPr id="57477" name="Line 617"/>
              <p:cNvSpPr>
                <a:spLocks noChangeShapeType="1"/>
              </p:cNvSpPr>
              <p:nvPr/>
            </p:nvSpPr>
            <p:spPr bwMode="auto">
              <a:xfrm>
                <a:off x="1497" y="2069"/>
                <a:ext cx="204" cy="68"/>
              </a:xfrm>
              <a:prstGeom prst="line">
                <a:avLst/>
              </a:prstGeom>
              <a:noFill/>
              <a:ln w="9525">
                <a:solidFill>
                  <a:schemeClr val="tx1"/>
                </a:solidFill>
                <a:round/>
                <a:headEnd/>
                <a:tailEnd/>
              </a:ln>
            </p:spPr>
            <p:txBody>
              <a:bodyPr/>
              <a:lstStyle/>
              <a:p>
                <a:endParaRPr lang="en-US"/>
              </a:p>
            </p:txBody>
          </p:sp>
          <p:sp>
            <p:nvSpPr>
              <p:cNvPr id="57478" name="Line 618"/>
              <p:cNvSpPr>
                <a:spLocks noChangeShapeType="1"/>
              </p:cNvSpPr>
              <p:nvPr/>
            </p:nvSpPr>
            <p:spPr bwMode="auto">
              <a:xfrm>
                <a:off x="1815" y="2069"/>
                <a:ext cx="204" cy="68"/>
              </a:xfrm>
              <a:prstGeom prst="line">
                <a:avLst/>
              </a:prstGeom>
              <a:noFill/>
              <a:ln w="9525">
                <a:solidFill>
                  <a:schemeClr val="tx1"/>
                </a:solidFill>
                <a:round/>
                <a:headEnd/>
                <a:tailEnd/>
              </a:ln>
            </p:spPr>
            <p:txBody>
              <a:bodyPr/>
              <a:lstStyle/>
              <a:p>
                <a:endParaRPr lang="en-US"/>
              </a:p>
            </p:txBody>
          </p:sp>
          <p:sp>
            <p:nvSpPr>
              <p:cNvPr id="57479" name="Line 619"/>
              <p:cNvSpPr>
                <a:spLocks noChangeShapeType="1"/>
              </p:cNvSpPr>
              <p:nvPr/>
            </p:nvSpPr>
            <p:spPr bwMode="auto">
              <a:xfrm>
                <a:off x="1497" y="2069"/>
                <a:ext cx="0" cy="45"/>
              </a:xfrm>
              <a:prstGeom prst="line">
                <a:avLst/>
              </a:prstGeom>
              <a:noFill/>
              <a:ln w="9525">
                <a:solidFill>
                  <a:schemeClr val="tx1"/>
                </a:solidFill>
                <a:round/>
                <a:headEnd/>
                <a:tailEnd/>
              </a:ln>
            </p:spPr>
            <p:txBody>
              <a:bodyPr/>
              <a:lstStyle/>
              <a:p>
                <a:endParaRPr lang="en-US"/>
              </a:p>
            </p:txBody>
          </p:sp>
          <p:sp>
            <p:nvSpPr>
              <p:cNvPr id="57480" name="Line 620"/>
              <p:cNvSpPr>
                <a:spLocks noChangeShapeType="1"/>
              </p:cNvSpPr>
              <p:nvPr/>
            </p:nvSpPr>
            <p:spPr bwMode="auto">
              <a:xfrm>
                <a:off x="1497" y="2069"/>
                <a:ext cx="318" cy="0"/>
              </a:xfrm>
              <a:prstGeom prst="line">
                <a:avLst/>
              </a:prstGeom>
              <a:noFill/>
              <a:ln w="9525">
                <a:solidFill>
                  <a:schemeClr val="tx1"/>
                </a:solidFill>
                <a:round/>
                <a:headEnd/>
                <a:tailEnd/>
              </a:ln>
            </p:spPr>
            <p:txBody>
              <a:bodyPr/>
              <a:lstStyle/>
              <a:p>
                <a:endParaRPr lang="en-US"/>
              </a:p>
            </p:txBody>
          </p:sp>
        </p:grpSp>
        <p:grpSp>
          <p:nvGrpSpPr>
            <p:cNvPr id="57403" name="Group 621"/>
            <p:cNvGrpSpPr>
              <a:grpSpLocks/>
            </p:cNvGrpSpPr>
            <p:nvPr/>
          </p:nvGrpSpPr>
          <p:grpSpPr bwMode="auto">
            <a:xfrm>
              <a:off x="3644" y="4044"/>
              <a:ext cx="306" cy="66"/>
              <a:chOff x="1497" y="2069"/>
              <a:chExt cx="522" cy="113"/>
            </a:xfrm>
          </p:grpSpPr>
          <p:sp>
            <p:nvSpPr>
              <p:cNvPr id="57465" name="Freeform 622"/>
              <p:cNvSpPr>
                <a:spLocks/>
              </p:cNvSpPr>
              <p:nvPr/>
            </p:nvSpPr>
            <p:spPr bwMode="auto">
              <a:xfrm>
                <a:off x="1497" y="2069"/>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466" name="Rectangle 623"/>
              <p:cNvSpPr>
                <a:spLocks noChangeArrowheads="1"/>
              </p:cNvSpPr>
              <p:nvPr/>
            </p:nvSpPr>
            <p:spPr bwMode="auto">
              <a:xfrm>
                <a:off x="1701" y="2137"/>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467" name="Freeform 624"/>
              <p:cNvSpPr>
                <a:spLocks/>
              </p:cNvSpPr>
              <p:nvPr/>
            </p:nvSpPr>
            <p:spPr bwMode="auto">
              <a:xfrm>
                <a:off x="1497" y="2069"/>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468" name="Line 625"/>
              <p:cNvSpPr>
                <a:spLocks noChangeShapeType="1"/>
              </p:cNvSpPr>
              <p:nvPr/>
            </p:nvSpPr>
            <p:spPr bwMode="auto">
              <a:xfrm>
                <a:off x="1497" y="2114"/>
                <a:ext cx="204" cy="68"/>
              </a:xfrm>
              <a:prstGeom prst="line">
                <a:avLst/>
              </a:prstGeom>
              <a:noFill/>
              <a:ln w="9525">
                <a:solidFill>
                  <a:schemeClr val="tx1"/>
                </a:solidFill>
                <a:round/>
                <a:headEnd/>
                <a:tailEnd/>
              </a:ln>
            </p:spPr>
            <p:txBody>
              <a:bodyPr/>
              <a:lstStyle/>
              <a:p>
                <a:endParaRPr lang="en-US"/>
              </a:p>
            </p:txBody>
          </p:sp>
          <p:sp>
            <p:nvSpPr>
              <p:cNvPr id="57469" name="Line 626"/>
              <p:cNvSpPr>
                <a:spLocks noChangeShapeType="1"/>
              </p:cNvSpPr>
              <p:nvPr/>
            </p:nvSpPr>
            <p:spPr bwMode="auto">
              <a:xfrm>
                <a:off x="1497" y="2069"/>
                <a:ext cx="204" cy="68"/>
              </a:xfrm>
              <a:prstGeom prst="line">
                <a:avLst/>
              </a:prstGeom>
              <a:noFill/>
              <a:ln w="9525">
                <a:solidFill>
                  <a:schemeClr val="tx1"/>
                </a:solidFill>
                <a:round/>
                <a:headEnd/>
                <a:tailEnd/>
              </a:ln>
            </p:spPr>
            <p:txBody>
              <a:bodyPr/>
              <a:lstStyle/>
              <a:p>
                <a:endParaRPr lang="en-US"/>
              </a:p>
            </p:txBody>
          </p:sp>
          <p:sp>
            <p:nvSpPr>
              <p:cNvPr id="57470" name="Line 627"/>
              <p:cNvSpPr>
                <a:spLocks noChangeShapeType="1"/>
              </p:cNvSpPr>
              <p:nvPr/>
            </p:nvSpPr>
            <p:spPr bwMode="auto">
              <a:xfrm>
                <a:off x="1815" y="2069"/>
                <a:ext cx="204" cy="68"/>
              </a:xfrm>
              <a:prstGeom prst="line">
                <a:avLst/>
              </a:prstGeom>
              <a:noFill/>
              <a:ln w="9525">
                <a:solidFill>
                  <a:schemeClr val="tx1"/>
                </a:solidFill>
                <a:round/>
                <a:headEnd/>
                <a:tailEnd/>
              </a:ln>
            </p:spPr>
            <p:txBody>
              <a:bodyPr/>
              <a:lstStyle/>
              <a:p>
                <a:endParaRPr lang="en-US"/>
              </a:p>
            </p:txBody>
          </p:sp>
          <p:sp>
            <p:nvSpPr>
              <p:cNvPr id="57471" name="Line 628"/>
              <p:cNvSpPr>
                <a:spLocks noChangeShapeType="1"/>
              </p:cNvSpPr>
              <p:nvPr/>
            </p:nvSpPr>
            <p:spPr bwMode="auto">
              <a:xfrm>
                <a:off x="1497" y="2069"/>
                <a:ext cx="0" cy="45"/>
              </a:xfrm>
              <a:prstGeom prst="line">
                <a:avLst/>
              </a:prstGeom>
              <a:noFill/>
              <a:ln w="9525">
                <a:solidFill>
                  <a:schemeClr val="tx1"/>
                </a:solidFill>
                <a:round/>
                <a:headEnd/>
                <a:tailEnd/>
              </a:ln>
            </p:spPr>
            <p:txBody>
              <a:bodyPr/>
              <a:lstStyle/>
              <a:p>
                <a:endParaRPr lang="en-US"/>
              </a:p>
            </p:txBody>
          </p:sp>
          <p:sp>
            <p:nvSpPr>
              <p:cNvPr id="57472" name="Line 629"/>
              <p:cNvSpPr>
                <a:spLocks noChangeShapeType="1"/>
              </p:cNvSpPr>
              <p:nvPr/>
            </p:nvSpPr>
            <p:spPr bwMode="auto">
              <a:xfrm>
                <a:off x="1497" y="2069"/>
                <a:ext cx="318" cy="0"/>
              </a:xfrm>
              <a:prstGeom prst="line">
                <a:avLst/>
              </a:prstGeom>
              <a:noFill/>
              <a:ln w="9525">
                <a:solidFill>
                  <a:schemeClr val="tx1"/>
                </a:solidFill>
                <a:round/>
                <a:headEnd/>
                <a:tailEnd/>
              </a:ln>
            </p:spPr>
            <p:txBody>
              <a:bodyPr/>
              <a:lstStyle/>
              <a:p>
                <a:endParaRPr lang="en-US"/>
              </a:p>
            </p:txBody>
          </p:sp>
        </p:grpSp>
        <p:grpSp>
          <p:nvGrpSpPr>
            <p:cNvPr id="57404" name="Group 630"/>
            <p:cNvGrpSpPr>
              <a:grpSpLocks/>
            </p:cNvGrpSpPr>
            <p:nvPr/>
          </p:nvGrpSpPr>
          <p:grpSpPr bwMode="auto">
            <a:xfrm>
              <a:off x="3165" y="4043"/>
              <a:ext cx="226" cy="67"/>
              <a:chOff x="839" y="2409"/>
              <a:chExt cx="386" cy="114"/>
            </a:xfrm>
          </p:grpSpPr>
          <p:sp>
            <p:nvSpPr>
              <p:cNvPr id="57454" name="Rectangle 631"/>
              <p:cNvSpPr>
                <a:spLocks noChangeArrowheads="1"/>
              </p:cNvSpPr>
              <p:nvPr/>
            </p:nvSpPr>
            <p:spPr bwMode="auto">
              <a:xfrm>
                <a:off x="1043" y="247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455" name="Freeform 632"/>
              <p:cNvSpPr>
                <a:spLocks/>
              </p:cNvSpPr>
              <p:nvPr/>
            </p:nvSpPr>
            <p:spPr bwMode="auto">
              <a:xfrm>
                <a:off x="839" y="241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456" name="Line 633"/>
              <p:cNvSpPr>
                <a:spLocks noChangeShapeType="1"/>
              </p:cNvSpPr>
              <p:nvPr/>
            </p:nvSpPr>
            <p:spPr bwMode="auto">
              <a:xfrm>
                <a:off x="839" y="2455"/>
                <a:ext cx="204" cy="68"/>
              </a:xfrm>
              <a:prstGeom prst="line">
                <a:avLst/>
              </a:prstGeom>
              <a:noFill/>
              <a:ln w="9525">
                <a:noFill/>
                <a:round/>
                <a:headEnd/>
                <a:tailEnd/>
              </a:ln>
            </p:spPr>
            <p:txBody>
              <a:bodyPr/>
              <a:lstStyle/>
              <a:p>
                <a:endParaRPr lang="en-US"/>
              </a:p>
            </p:txBody>
          </p:sp>
          <p:sp>
            <p:nvSpPr>
              <p:cNvPr id="57457" name="Line 634"/>
              <p:cNvSpPr>
                <a:spLocks noChangeShapeType="1"/>
              </p:cNvSpPr>
              <p:nvPr/>
            </p:nvSpPr>
            <p:spPr bwMode="auto">
              <a:xfrm>
                <a:off x="839" y="2410"/>
                <a:ext cx="204" cy="68"/>
              </a:xfrm>
              <a:prstGeom prst="line">
                <a:avLst/>
              </a:prstGeom>
              <a:noFill/>
              <a:ln w="9525">
                <a:noFill/>
                <a:round/>
                <a:headEnd/>
                <a:tailEnd/>
              </a:ln>
            </p:spPr>
            <p:txBody>
              <a:bodyPr/>
              <a:lstStyle/>
              <a:p>
                <a:endParaRPr lang="en-US"/>
              </a:p>
            </p:txBody>
          </p:sp>
          <p:sp>
            <p:nvSpPr>
              <p:cNvPr id="57458" name="Line 635"/>
              <p:cNvSpPr>
                <a:spLocks noChangeShapeType="1"/>
              </p:cNvSpPr>
              <p:nvPr/>
            </p:nvSpPr>
            <p:spPr bwMode="auto">
              <a:xfrm>
                <a:off x="1021" y="2410"/>
                <a:ext cx="204" cy="68"/>
              </a:xfrm>
              <a:prstGeom prst="line">
                <a:avLst/>
              </a:prstGeom>
              <a:noFill/>
              <a:ln w="9525">
                <a:noFill/>
                <a:round/>
                <a:headEnd/>
                <a:tailEnd/>
              </a:ln>
            </p:spPr>
            <p:txBody>
              <a:bodyPr/>
              <a:lstStyle/>
              <a:p>
                <a:endParaRPr lang="en-US"/>
              </a:p>
            </p:txBody>
          </p:sp>
          <p:sp>
            <p:nvSpPr>
              <p:cNvPr id="57459" name="Line 636"/>
              <p:cNvSpPr>
                <a:spLocks noChangeShapeType="1"/>
              </p:cNvSpPr>
              <p:nvPr/>
            </p:nvSpPr>
            <p:spPr bwMode="auto">
              <a:xfrm>
                <a:off x="1043" y="2478"/>
                <a:ext cx="0" cy="45"/>
              </a:xfrm>
              <a:prstGeom prst="line">
                <a:avLst/>
              </a:prstGeom>
              <a:noFill/>
              <a:ln w="9525">
                <a:noFill/>
                <a:round/>
                <a:headEnd/>
                <a:tailEnd/>
              </a:ln>
            </p:spPr>
            <p:txBody>
              <a:bodyPr/>
              <a:lstStyle/>
              <a:p>
                <a:endParaRPr lang="en-US"/>
              </a:p>
            </p:txBody>
          </p:sp>
          <p:sp>
            <p:nvSpPr>
              <p:cNvPr id="57460" name="Freeform 637"/>
              <p:cNvSpPr>
                <a:spLocks/>
              </p:cNvSpPr>
              <p:nvPr/>
            </p:nvSpPr>
            <p:spPr bwMode="auto">
              <a:xfrm>
                <a:off x="839" y="241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461" name="Line 638"/>
              <p:cNvSpPr>
                <a:spLocks noChangeShapeType="1"/>
              </p:cNvSpPr>
              <p:nvPr/>
            </p:nvSpPr>
            <p:spPr bwMode="auto">
              <a:xfrm>
                <a:off x="839" y="2410"/>
                <a:ext cx="204" cy="68"/>
              </a:xfrm>
              <a:prstGeom prst="line">
                <a:avLst/>
              </a:prstGeom>
              <a:noFill/>
              <a:ln w="9525">
                <a:solidFill>
                  <a:schemeClr val="tx1"/>
                </a:solidFill>
                <a:round/>
                <a:headEnd/>
                <a:tailEnd/>
              </a:ln>
            </p:spPr>
            <p:txBody>
              <a:bodyPr/>
              <a:lstStyle/>
              <a:p>
                <a:endParaRPr lang="en-US"/>
              </a:p>
            </p:txBody>
          </p:sp>
          <p:sp>
            <p:nvSpPr>
              <p:cNvPr id="57462" name="Line 639"/>
              <p:cNvSpPr>
                <a:spLocks noChangeShapeType="1"/>
              </p:cNvSpPr>
              <p:nvPr/>
            </p:nvSpPr>
            <p:spPr bwMode="auto">
              <a:xfrm flipH="1">
                <a:off x="839" y="2409"/>
                <a:ext cx="182" cy="0"/>
              </a:xfrm>
              <a:prstGeom prst="line">
                <a:avLst/>
              </a:prstGeom>
              <a:noFill/>
              <a:ln w="9525">
                <a:solidFill>
                  <a:schemeClr val="tx1"/>
                </a:solidFill>
                <a:round/>
                <a:headEnd/>
                <a:tailEnd/>
              </a:ln>
            </p:spPr>
            <p:txBody>
              <a:bodyPr/>
              <a:lstStyle/>
              <a:p>
                <a:endParaRPr lang="en-US"/>
              </a:p>
            </p:txBody>
          </p:sp>
          <p:sp>
            <p:nvSpPr>
              <p:cNvPr id="57463" name="Line 640"/>
              <p:cNvSpPr>
                <a:spLocks noChangeShapeType="1"/>
              </p:cNvSpPr>
              <p:nvPr/>
            </p:nvSpPr>
            <p:spPr bwMode="auto">
              <a:xfrm>
                <a:off x="839" y="2409"/>
                <a:ext cx="0" cy="46"/>
              </a:xfrm>
              <a:prstGeom prst="line">
                <a:avLst/>
              </a:prstGeom>
              <a:noFill/>
              <a:ln w="9525">
                <a:solidFill>
                  <a:schemeClr val="tx1"/>
                </a:solidFill>
                <a:round/>
                <a:headEnd/>
                <a:tailEnd/>
              </a:ln>
            </p:spPr>
            <p:txBody>
              <a:bodyPr/>
              <a:lstStyle/>
              <a:p>
                <a:endParaRPr lang="en-US"/>
              </a:p>
            </p:txBody>
          </p:sp>
          <p:sp>
            <p:nvSpPr>
              <p:cNvPr id="57464" name="Line 641"/>
              <p:cNvSpPr>
                <a:spLocks noChangeShapeType="1"/>
              </p:cNvSpPr>
              <p:nvPr/>
            </p:nvSpPr>
            <p:spPr bwMode="auto">
              <a:xfrm>
                <a:off x="839" y="2455"/>
                <a:ext cx="204" cy="68"/>
              </a:xfrm>
              <a:prstGeom prst="line">
                <a:avLst/>
              </a:prstGeom>
              <a:noFill/>
              <a:ln w="9525">
                <a:solidFill>
                  <a:schemeClr val="tx1"/>
                </a:solidFill>
                <a:round/>
                <a:headEnd/>
                <a:tailEnd/>
              </a:ln>
            </p:spPr>
            <p:txBody>
              <a:bodyPr/>
              <a:lstStyle/>
              <a:p>
                <a:endParaRPr lang="en-US"/>
              </a:p>
            </p:txBody>
          </p:sp>
        </p:grpSp>
        <p:grpSp>
          <p:nvGrpSpPr>
            <p:cNvPr id="57405" name="Group 642"/>
            <p:cNvGrpSpPr>
              <a:grpSpLocks/>
            </p:cNvGrpSpPr>
            <p:nvPr/>
          </p:nvGrpSpPr>
          <p:grpSpPr bwMode="auto">
            <a:xfrm>
              <a:off x="2979" y="4044"/>
              <a:ext cx="306" cy="66"/>
              <a:chOff x="1497" y="2069"/>
              <a:chExt cx="522" cy="113"/>
            </a:xfrm>
          </p:grpSpPr>
          <p:sp>
            <p:nvSpPr>
              <p:cNvPr id="57446" name="Freeform 643"/>
              <p:cNvSpPr>
                <a:spLocks/>
              </p:cNvSpPr>
              <p:nvPr/>
            </p:nvSpPr>
            <p:spPr bwMode="auto">
              <a:xfrm>
                <a:off x="1497" y="2069"/>
                <a:ext cx="521" cy="68"/>
              </a:xfrm>
              <a:custGeom>
                <a:avLst/>
                <a:gdLst>
                  <a:gd name="T0" fmla="*/ 0 w 521"/>
                  <a:gd name="T1" fmla="*/ 0 h 68"/>
                  <a:gd name="T2" fmla="*/ 204 w 521"/>
                  <a:gd name="T3" fmla="*/ 68 h 68"/>
                  <a:gd name="T4" fmla="*/ 521 w 521"/>
                  <a:gd name="T5" fmla="*/ 68 h 68"/>
                  <a:gd name="T6" fmla="*/ 317 w 521"/>
                  <a:gd name="T7" fmla="*/ 0 h 68"/>
                  <a:gd name="T8" fmla="*/ 0 w 521"/>
                  <a:gd name="T9" fmla="*/ 0 h 68"/>
                  <a:gd name="T10" fmla="*/ 0 60000 65536"/>
                  <a:gd name="T11" fmla="*/ 0 60000 65536"/>
                  <a:gd name="T12" fmla="*/ 0 60000 65536"/>
                  <a:gd name="T13" fmla="*/ 0 60000 65536"/>
                  <a:gd name="T14" fmla="*/ 0 60000 65536"/>
                  <a:gd name="T15" fmla="*/ 0 w 521"/>
                  <a:gd name="T16" fmla="*/ 0 h 68"/>
                  <a:gd name="T17" fmla="*/ 521 w 521"/>
                  <a:gd name="T18" fmla="*/ 68 h 68"/>
                </a:gdLst>
                <a:ahLst/>
                <a:cxnLst>
                  <a:cxn ang="T10">
                    <a:pos x="T0" y="T1"/>
                  </a:cxn>
                  <a:cxn ang="T11">
                    <a:pos x="T2" y="T3"/>
                  </a:cxn>
                  <a:cxn ang="T12">
                    <a:pos x="T4" y="T5"/>
                  </a:cxn>
                  <a:cxn ang="T13">
                    <a:pos x="T6" y="T7"/>
                  </a:cxn>
                  <a:cxn ang="T14">
                    <a:pos x="T8" y="T9"/>
                  </a:cxn>
                </a:cxnLst>
                <a:rect l="T15" t="T16" r="T17" b="T18"/>
                <a:pathLst>
                  <a:path w="521" h="68">
                    <a:moveTo>
                      <a:pt x="0" y="0"/>
                    </a:moveTo>
                    <a:lnTo>
                      <a:pt x="204" y="68"/>
                    </a:lnTo>
                    <a:lnTo>
                      <a:pt x="521" y="68"/>
                    </a:lnTo>
                    <a:lnTo>
                      <a:pt x="317" y="0"/>
                    </a:lnTo>
                    <a:lnTo>
                      <a:pt x="0" y="0"/>
                    </a:lnTo>
                    <a:close/>
                  </a:path>
                </a:pathLst>
              </a:custGeom>
              <a:solidFill>
                <a:srgbClr val="DAD3C5"/>
              </a:solidFill>
              <a:ln w="9525">
                <a:noFill/>
                <a:round/>
                <a:headEnd/>
                <a:tailEnd/>
              </a:ln>
            </p:spPr>
            <p:txBody>
              <a:bodyPr/>
              <a:lstStyle/>
              <a:p>
                <a:endParaRPr lang="en-US"/>
              </a:p>
            </p:txBody>
          </p:sp>
          <p:sp>
            <p:nvSpPr>
              <p:cNvPr id="57447" name="Rectangle 644"/>
              <p:cNvSpPr>
                <a:spLocks noChangeArrowheads="1"/>
              </p:cNvSpPr>
              <p:nvPr/>
            </p:nvSpPr>
            <p:spPr bwMode="auto">
              <a:xfrm>
                <a:off x="1701" y="2137"/>
                <a:ext cx="318"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448" name="Freeform 645"/>
              <p:cNvSpPr>
                <a:spLocks/>
              </p:cNvSpPr>
              <p:nvPr/>
            </p:nvSpPr>
            <p:spPr bwMode="auto">
              <a:xfrm>
                <a:off x="1497" y="2069"/>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449" name="Line 646"/>
              <p:cNvSpPr>
                <a:spLocks noChangeShapeType="1"/>
              </p:cNvSpPr>
              <p:nvPr/>
            </p:nvSpPr>
            <p:spPr bwMode="auto">
              <a:xfrm>
                <a:off x="1497" y="2114"/>
                <a:ext cx="204" cy="68"/>
              </a:xfrm>
              <a:prstGeom prst="line">
                <a:avLst/>
              </a:prstGeom>
              <a:noFill/>
              <a:ln w="9525">
                <a:solidFill>
                  <a:schemeClr val="tx1"/>
                </a:solidFill>
                <a:round/>
                <a:headEnd/>
                <a:tailEnd/>
              </a:ln>
            </p:spPr>
            <p:txBody>
              <a:bodyPr/>
              <a:lstStyle/>
              <a:p>
                <a:endParaRPr lang="en-US"/>
              </a:p>
            </p:txBody>
          </p:sp>
          <p:sp>
            <p:nvSpPr>
              <p:cNvPr id="57450" name="Line 647"/>
              <p:cNvSpPr>
                <a:spLocks noChangeShapeType="1"/>
              </p:cNvSpPr>
              <p:nvPr/>
            </p:nvSpPr>
            <p:spPr bwMode="auto">
              <a:xfrm>
                <a:off x="1497" y="2069"/>
                <a:ext cx="204" cy="68"/>
              </a:xfrm>
              <a:prstGeom prst="line">
                <a:avLst/>
              </a:prstGeom>
              <a:noFill/>
              <a:ln w="9525">
                <a:solidFill>
                  <a:schemeClr val="tx1"/>
                </a:solidFill>
                <a:round/>
                <a:headEnd/>
                <a:tailEnd/>
              </a:ln>
            </p:spPr>
            <p:txBody>
              <a:bodyPr/>
              <a:lstStyle/>
              <a:p>
                <a:endParaRPr lang="en-US"/>
              </a:p>
            </p:txBody>
          </p:sp>
          <p:sp>
            <p:nvSpPr>
              <p:cNvPr id="57451" name="Line 648"/>
              <p:cNvSpPr>
                <a:spLocks noChangeShapeType="1"/>
              </p:cNvSpPr>
              <p:nvPr/>
            </p:nvSpPr>
            <p:spPr bwMode="auto">
              <a:xfrm>
                <a:off x="1815" y="2069"/>
                <a:ext cx="204" cy="68"/>
              </a:xfrm>
              <a:prstGeom prst="line">
                <a:avLst/>
              </a:prstGeom>
              <a:noFill/>
              <a:ln w="9525">
                <a:solidFill>
                  <a:schemeClr val="tx1"/>
                </a:solidFill>
                <a:round/>
                <a:headEnd/>
                <a:tailEnd/>
              </a:ln>
            </p:spPr>
            <p:txBody>
              <a:bodyPr/>
              <a:lstStyle/>
              <a:p>
                <a:endParaRPr lang="en-US"/>
              </a:p>
            </p:txBody>
          </p:sp>
          <p:sp>
            <p:nvSpPr>
              <p:cNvPr id="57452" name="Line 649"/>
              <p:cNvSpPr>
                <a:spLocks noChangeShapeType="1"/>
              </p:cNvSpPr>
              <p:nvPr/>
            </p:nvSpPr>
            <p:spPr bwMode="auto">
              <a:xfrm>
                <a:off x="1497" y="2069"/>
                <a:ext cx="0" cy="45"/>
              </a:xfrm>
              <a:prstGeom prst="line">
                <a:avLst/>
              </a:prstGeom>
              <a:noFill/>
              <a:ln w="9525">
                <a:solidFill>
                  <a:schemeClr val="tx1"/>
                </a:solidFill>
                <a:round/>
                <a:headEnd/>
                <a:tailEnd/>
              </a:ln>
            </p:spPr>
            <p:txBody>
              <a:bodyPr/>
              <a:lstStyle/>
              <a:p>
                <a:endParaRPr lang="en-US"/>
              </a:p>
            </p:txBody>
          </p:sp>
          <p:sp>
            <p:nvSpPr>
              <p:cNvPr id="57453" name="Line 650"/>
              <p:cNvSpPr>
                <a:spLocks noChangeShapeType="1"/>
              </p:cNvSpPr>
              <p:nvPr/>
            </p:nvSpPr>
            <p:spPr bwMode="auto">
              <a:xfrm>
                <a:off x="1497" y="2069"/>
                <a:ext cx="318" cy="0"/>
              </a:xfrm>
              <a:prstGeom prst="line">
                <a:avLst/>
              </a:prstGeom>
              <a:noFill/>
              <a:ln w="9525">
                <a:solidFill>
                  <a:schemeClr val="tx1"/>
                </a:solidFill>
                <a:round/>
                <a:headEnd/>
                <a:tailEnd/>
              </a:ln>
            </p:spPr>
            <p:txBody>
              <a:bodyPr/>
              <a:lstStyle/>
              <a:p>
                <a:endParaRPr lang="en-US"/>
              </a:p>
            </p:txBody>
          </p:sp>
        </p:grpSp>
        <p:grpSp>
          <p:nvGrpSpPr>
            <p:cNvPr id="57406" name="Group 651"/>
            <p:cNvGrpSpPr>
              <a:grpSpLocks/>
            </p:cNvGrpSpPr>
            <p:nvPr/>
          </p:nvGrpSpPr>
          <p:grpSpPr bwMode="auto">
            <a:xfrm>
              <a:off x="2872" y="4044"/>
              <a:ext cx="226" cy="66"/>
              <a:chOff x="340" y="2409"/>
              <a:chExt cx="386" cy="114"/>
            </a:xfrm>
          </p:grpSpPr>
          <p:sp>
            <p:nvSpPr>
              <p:cNvPr id="57437" name="Rectangle 652"/>
              <p:cNvSpPr>
                <a:spLocks noChangeArrowheads="1"/>
              </p:cNvSpPr>
              <p:nvPr/>
            </p:nvSpPr>
            <p:spPr bwMode="auto">
              <a:xfrm>
                <a:off x="544" y="247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438" name="Freeform 653"/>
              <p:cNvSpPr>
                <a:spLocks/>
              </p:cNvSpPr>
              <p:nvPr/>
            </p:nvSpPr>
            <p:spPr bwMode="auto">
              <a:xfrm>
                <a:off x="340" y="241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439" name="Line 654"/>
              <p:cNvSpPr>
                <a:spLocks noChangeShapeType="1"/>
              </p:cNvSpPr>
              <p:nvPr/>
            </p:nvSpPr>
            <p:spPr bwMode="auto">
              <a:xfrm>
                <a:off x="340" y="2455"/>
                <a:ext cx="204" cy="68"/>
              </a:xfrm>
              <a:prstGeom prst="line">
                <a:avLst/>
              </a:prstGeom>
              <a:noFill/>
              <a:ln w="9525">
                <a:noFill/>
                <a:round/>
                <a:headEnd/>
                <a:tailEnd/>
              </a:ln>
            </p:spPr>
            <p:txBody>
              <a:bodyPr/>
              <a:lstStyle/>
              <a:p>
                <a:endParaRPr lang="en-US"/>
              </a:p>
            </p:txBody>
          </p:sp>
          <p:sp>
            <p:nvSpPr>
              <p:cNvPr id="57440" name="Line 655"/>
              <p:cNvSpPr>
                <a:spLocks noChangeShapeType="1"/>
              </p:cNvSpPr>
              <p:nvPr/>
            </p:nvSpPr>
            <p:spPr bwMode="auto">
              <a:xfrm>
                <a:off x="340" y="2410"/>
                <a:ext cx="204" cy="68"/>
              </a:xfrm>
              <a:prstGeom prst="line">
                <a:avLst/>
              </a:prstGeom>
              <a:noFill/>
              <a:ln w="9525">
                <a:noFill/>
                <a:round/>
                <a:headEnd/>
                <a:tailEnd/>
              </a:ln>
            </p:spPr>
            <p:txBody>
              <a:bodyPr/>
              <a:lstStyle/>
              <a:p>
                <a:endParaRPr lang="en-US"/>
              </a:p>
            </p:txBody>
          </p:sp>
          <p:sp>
            <p:nvSpPr>
              <p:cNvPr id="57441" name="Line 656"/>
              <p:cNvSpPr>
                <a:spLocks noChangeShapeType="1"/>
              </p:cNvSpPr>
              <p:nvPr/>
            </p:nvSpPr>
            <p:spPr bwMode="auto">
              <a:xfrm>
                <a:off x="522" y="2410"/>
                <a:ext cx="204" cy="68"/>
              </a:xfrm>
              <a:prstGeom prst="line">
                <a:avLst/>
              </a:prstGeom>
              <a:noFill/>
              <a:ln w="9525">
                <a:noFill/>
                <a:round/>
                <a:headEnd/>
                <a:tailEnd/>
              </a:ln>
            </p:spPr>
            <p:txBody>
              <a:bodyPr/>
              <a:lstStyle/>
              <a:p>
                <a:endParaRPr lang="en-US"/>
              </a:p>
            </p:txBody>
          </p:sp>
          <p:sp>
            <p:nvSpPr>
              <p:cNvPr id="57442" name="Line 657"/>
              <p:cNvSpPr>
                <a:spLocks noChangeShapeType="1"/>
              </p:cNvSpPr>
              <p:nvPr/>
            </p:nvSpPr>
            <p:spPr bwMode="auto">
              <a:xfrm>
                <a:off x="544" y="2478"/>
                <a:ext cx="0" cy="45"/>
              </a:xfrm>
              <a:prstGeom prst="line">
                <a:avLst/>
              </a:prstGeom>
              <a:noFill/>
              <a:ln w="9525">
                <a:noFill/>
                <a:round/>
                <a:headEnd/>
                <a:tailEnd/>
              </a:ln>
            </p:spPr>
            <p:txBody>
              <a:bodyPr/>
              <a:lstStyle/>
              <a:p>
                <a:endParaRPr lang="en-US"/>
              </a:p>
            </p:txBody>
          </p:sp>
          <p:sp>
            <p:nvSpPr>
              <p:cNvPr id="57443" name="Freeform 658"/>
              <p:cNvSpPr>
                <a:spLocks/>
              </p:cNvSpPr>
              <p:nvPr/>
            </p:nvSpPr>
            <p:spPr bwMode="auto">
              <a:xfrm>
                <a:off x="340" y="241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444" name="Line 659"/>
              <p:cNvSpPr>
                <a:spLocks noChangeShapeType="1"/>
              </p:cNvSpPr>
              <p:nvPr/>
            </p:nvSpPr>
            <p:spPr bwMode="auto">
              <a:xfrm>
                <a:off x="522" y="2410"/>
                <a:ext cx="204" cy="68"/>
              </a:xfrm>
              <a:prstGeom prst="line">
                <a:avLst/>
              </a:prstGeom>
              <a:noFill/>
              <a:ln w="9525">
                <a:solidFill>
                  <a:schemeClr val="tx1"/>
                </a:solidFill>
                <a:round/>
                <a:headEnd/>
                <a:tailEnd/>
              </a:ln>
            </p:spPr>
            <p:txBody>
              <a:bodyPr/>
              <a:lstStyle/>
              <a:p>
                <a:endParaRPr lang="en-US"/>
              </a:p>
            </p:txBody>
          </p:sp>
          <p:sp>
            <p:nvSpPr>
              <p:cNvPr id="57445" name="Line 660"/>
              <p:cNvSpPr>
                <a:spLocks noChangeShapeType="1"/>
              </p:cNvSpPr>
              <p:nvPr/>
            </p:nvSpPr>
            <p:spPr bwMode="auto">
              <a:xfrm flipH="1">
                <a:off x="340" y="2409"/>
                <a:ext cx="182" cy="0"/>
              </a:xfrm>
              <a:prstGeom prst="line">
                <a:avLst/>
              </a:prstGeom>
              <a:noFill/>
              <a:ln w="9525">
                <a:solidFill>
                  <a:schemeClr val="tx1"/>
                </a:solidFill>
                <a:round/>
                <a:headEnd/>
                <a:tailEnd/>
              </a:ln>
            </p:spPr>
            <p:txBody>
              <a:bodyPr/>
              <a:lstStyle/>
              <a:p>
                <a:endParaRPr lang="en-US"/>
              </a:p>
            </p:txBody>
          </p:sp>
        </p:grpSp>
        <p:sp>
          <p:nvSpPr>
            <p:cNvPr id="57407" name="Line 661"/>
            <p:cNvSpPr>
              <a:spLocks noChangeShapeType="1"/>
            </p:cNvSpPr>
            <p:nvPr/>
          </p:nvSpPr>
          <p:spPr bwMode="auto">
            <a:xfrm flipV="1">
              <a:off x="3006" y="4110"/>
              <a:ext cx="385" cy="0"/>
            </a:xfrm>
            <a:prstGeom prst="line">
              <a:avLst/>
            </a:prstGeom>
            <a:noFill/>
            <a:ln w="9525">
              <a:solidFill>
                <a:schemeClr val="tx2"/>
              </a:solidFill>
              <a:prstDash val="sysDot"/>
              <a:round/>
              <a:headEnd/>
              <a:tailEnd/>
            </a:ln>
          </p:spPr>
          <p:txBody>
            <a:bodyPr/>
            <a:lstStyle/>
            <a:p>
              <a:endParaRPr lang="en-US"/>
            </a:p>
          </p:txBody>
        </p:sp>
        <p:sp>
          <p:nvSpPr>
            <p:cNvPr id="57408" name="Line 662"/>
            <p:cNvSpPr>
              <a:spLocks noChangeShapeType="1"/>
            </p:cNvSpPr>
            <p:nvPr/>
          </p:nvSpPr>
          <p:spPr bwMode="auto">
            <a:xfrm>
              <a:off x="3006" y="4083"/>
              <a:ext cx="385" cy="0"/>
            </a:xfrm>
            <a:prstGeom prst="line">
              <a:avLst/>
            </a:prstGeom>
            <a:noFill/>
            <a:ln w="9525">
              <a:solidFill>
                <a:schemeClr val="tx2"/>
              </a:solidFill>
              <a:prstDash val="sysDot"/>
              <a:round/>
              <a:headEnd/>
              <a:tailEnd/>
            </a:ln>
          </p:spPr>
          <p:txBody>
            <a:bodyPr/>
            <a:lstStyle/>
            <a:p>
              <a:endParaRPr lang="en-US"/>
            </a:p>
          </p:txBody>
        </p:sp>
        <p:grpSp>
          <p:nvGrpSpPr>
            <p:cNvPr id="57409" name="Group 663"/>
            <p:cNvGrpSpPr>
              <a:grpSpLocks/>
            </p:cNvGrpSpPr>
            <p:nvPr/>
          </p:nvGrpSpPr>
          <p:grpSpPr bwMode="auto">
            <a:xfrm>
              <a:off x="3537" y="4043"/>
              <a:ext cx="227" cy="67"/>
              <a:chOff x="340" y="2409"/>
              <a:chExt cx="386" cy="114"/>
            </a:xfrm>
          </p:grpSpPr>
          <p:sp>
            <p:nvSpPr>
              <p:cNvPr id="57428" name="Rectangle 664"/>
              <p:cNvSpPr>
                <a:spLocks noChangeArrowheads="1"/>
              </p:cNvSpPr>
              <p:nvPr/>
            </p:nvSpPr>
            <p:spPr bwMode="auto">
              <a:xfrm>
                <a:off x="544" y="2478"/>
                <a:ext cx="182" cy="45"/>
              </a:xfrm>
              <a:prstGeom prst="rect">
                <a:avLst/>
              </a:prstGeom>
              <a:solidFill>
                <a:srgbClr val="DAD3C5"/>
              </a:solidFill>
              <a:ln w="9525">
                <a:noFill/>
                <a:miter lim="800000"/>
                <a:headEnd/>
                <a:tailEnd/>
              </a:ln>
            </p:spPr>
            <p:txBody>
              <a:bodyPr wrap="none" anchor="ctr"/>
              <a:lstStyle/>
              <a:p>
                <a:pPr eaLnBrk="0" hangingPunct="0"/>
                <a:endParaRPr lang="en-US"/>
              </a:p>
            </p:txBody>
          </p:sp>
          <p:sp>
            <p:nvSpPr>
              <p:cNvPr id="57429" name="Freeform 665"/>
              <p:cNvSpPr>
                <a:spLocks/>
              </p:cNvSpPr>
              <p:nvPr/>
            </p:nvSpPr>
            <p:spPr bwMode="auto">
              <a:xfrm>
                <a:off x="340" y="2410"/>
                <a:ext cx="204" cy="113"/>
              </a:xfrm>
              <a:custGeom>
                <a:avLst/>
                <a:gdLst>
                  <a:gd name="T0" fmla="*/ 0 w 204"/>
                  <a:gd name="T1" fmla="*/ 0 h 113"/>
                  <a:gd name="T2" fmla="*/ 0 w 204"/>
                  <a:gd name="T3" fmla="*/ 45 h 113"/>
                  <a:gd name="T4" fmla="*/ 204 w 204"/>
                  <a:gd name="T5" fmla="*/ 113 h 113"/>
                  <a:gd name="T6" fmla="*/ 204 w 204"/>
                  <a:gd name="T7" fmla="*/ 68 h 113"/>
                  <a:gd name="T8" fmla="*/ 0 w 204"/>
                  <a:gd name="T9" fmla="*/ 0 h 113"/>
                  <a:gd name="T10" fmla="*/ 0 60000 65536"/>
                  <a:gd name="T11" fmla="*/ 0 60000 65536"/>
                  <a:gd name="T12" fmla="*/ 0 60000 65536"/>
                  <a:gd name="T13" fmla="*/ 0 60000 65536"/>
                  <a:gd name="T14" fmla="*/ 0 60000 65536"/>
                  <a:gd name="T15" fmla="*/ 0 w 204"/>
                  <a:gd name="T16" fmla="*/ 0 h 113"/>
                  <a:gd name="T17" fmla="*/ 204 w 204"/>
                  <a:gd name="T18" fmla="*/ 113 h 113"/>
                </a:gdLst>
                <a:ahLst/>
                <a:cxnLst>
                  <a:cxn ang="T10">
                    <a:pos x="T0" y="T1"/>
                  </a:cxn>
                  <a:cxn ang="T11">
                    <a:pos x="T2" y="T3"/>
                  </a:cxn>
                  <a:cxn ang="T12">
                    <a:pos x="T4" y="T5"/>
                  </a:cxn>
                  <a:cxn ang="T13">
                    <a:pos x="T6" y="T7"/>
                  </a:cxn>
                  <a:cxn ang="T14">
                    <a:pos x="T8" y="T9"/>
                  </a:cxn>
                </a:cxnLst>
                <a:rect l="T15" t="T16" r="T17" b="T18"/>
                <a:pathLst>
                  <a:path w="204" h="113">
                    <a:moveTo>
                      <a:pt x="0" y="0"/>
                    </a:moveTo>
                    <a:lnTo>
                      <a:pt x="0" y="45"/>
                    </a:lnTo>
                    <a:lnTo>
                      <a:pt x="204" y="113"/>
                    </a:lnTo>
                    <a:lnTo>
                      <a:pt x="204" y="68"/>
                    </a:lnTo>
                    <a:lnTo>
                      <a:pt x="0" y="0"/>
                    </a:lnTo>
                    <a:close/>
                  </a:path>
                </a:pathLst>
              </a:custGeom>
              <a:solidFill>
                <a:srgbClr val="DAD3C5"/>
              </a:solidFill>
              <a:ln w="9525">
                <a:noFill/>
                <a:round/>
                <a:headEnd/>
                <a:tailEnd/>
              </a:ln>
            </p:spPr>
            <p:txBody>
              <a:bodyPr/>
              <a:lstStyle/>
              <a:p>
                <a:endParaRPr lang="en-US"/>
              </a:p>
            </p:txBody>
          </p:sp>
          <p:sp>
            <p:nvSpPr>
              <p:cNvPr id="57430" name="Line 666"/>
              <p:cNvSpPr>
                <a:spLocks noChangeShapeType="1"/>
              </p:cNvSpPr>
              <p:nvPr/>
            </p:nvSpPr>
            <p:spPr bwMode="auto">
              <a:xfrm>
                <a:off x="340" y="2455"/>
                <a:ext cx="204" cy="68"/>
              </a:xfrm>
              <a:prstGeom prst="line">
                <a:avLst/>
              </a:prstGeom>
              <a:noFill/>
              <a:ln w="9525">
                <a:noFill/>
                <a:round/>
                <a:headEnd/>
                <a:tailEnd/>
              </a:ln>
            </p:spPr>
            <p:txBody>
              <a:bodyPr/>
              <a:lstStyle/>
              <a:p>
                <a:endParaRPr lang="en-US"/>
              </a:p>
            </p:txBody>
          </p:sp>
          <p:sp>
            <p:nvSpPr>
              <p:cNvPr id="57431" name="Line 667"/>
              <p:cNvSpPr>
                <a:spLocks noChangeShapeType="1"/>
              </p:cNvSpPr>
              <p:nvPr/>
            </p:nvSpPr>
            <p:spPr bwMode="auto">
              <a:xfrm>
                <a:off x="340" y="2410"/>
                <a:ext cx="204" cy="68"/>
              </a:xfrm>
              <a:prstGeom prst="line">
                <a:avLst/>
              </a:prstGeom>
              <a:noFill/>
              <a:ln w="9525">
                <a:noFill/>
                <a:round/>
                <a:headEnd/>
                <a:tailEnd/>
              </a:ln>
            </p:spPr>
            <p:txBody>
              <a:bodyPr/>
              <a:lstStyle/>
              <a:p>
                <a:endParaRPr lang="en-US"/>
              </a:p>
            </p:txBody>
          </p:sp>
          <p:sp>
            <p:nvSpPr>
              <p:cNvPr id="57432" name="Line 668"/>
              <p:cNvSpPr>
                <a:spLocks noChangeShapeType="1"/>
              </p:cNvSpPr>
              <p:nvPr/>
            </p:nvSpPr>
            <p:spPr bwMode="auto">
              <a:xfrm>
                <a:off x="522" y="2410"/>
                <a:ext cx="204" cy="68"/>
              </a:xfrm>
              <a:prstGeom prst="line">
                <a:avLst/>
              </a:prstGeom>
              <a:noFill/>
              <a:ln w="9525">
                <a:noFill/>
                <a:round/>
                <a:headEnd/>
                <a:tailEnd/>
              </a:ln>
            </p:spPr>
            <p:txBody>
              <a:bodyPr/>
              <a:lstStyle/>
              <a:p>
                <a:endParaRPr lang="en-US"/>
              </a:p>
            </p:txBody>
          </p:sp>
          <p:sp>
            <p:nvSpPr>
              <p:cNvPr id="57433" name="Line 669"/>
              <p:cNvSpPr>
                <a:spLocks noChangeShapeType="1"/>
              </p:cNvSpPr>
              <p:nvPr/>
            </p:nvSpPr>
            <p:spPr bwMode="auto">
              <a:xfrm>
                <a:off x="544" y="2478"/>
                <a:ext cx="0" cy="45"/>
              </a:xfrm>
              <a:prstGeom prst="line">
                <a:avLst/>
              </a:prstGeom>
              <a:noFill/>
              <a:ln w="9525">
                <a:noFill/>
                <a:round/>
                <a:headEnd/>
                <a:tailEnd/>
              </a:ln>
            </p:spPr>
            <p:txBody>
              <a:bodyPr/>
              <a:lstStyle/>
              <a:p>
                <a:endParaRPr lang="en-US"/>
              </a:p>
            </p:txBody>
          </p:sp>
          <p:sp>
            <p:nvSpPr>
              <p:cNvPr id="57434" name="Freeform 670"/>
              <p:cNvSpPr>
                <a:spLocks/>
              </p:cNvSpPr>
              <p:nvPr/>
            </p:nvSpPr>
            <p:spPr bwMode="auto">
              <a:xfrm>
                <a:off x="340" y="2410"/>
                <a:ext cx="386" cy="68"/>
              </a:xfrm>
              <a:custGeom>
                <a:avLst/>
                <a:gdLst>
                  <a:gd name="T0" fmla="*/ 0 w 386"/>
                  <a:gd name="T1" fmla="*/ 0 h 68"/>
                  <a:gd name="T2" fmla="*/ 204 w 386"/>
                  <a:gd name="T3" fmla="*/ 68 h 68"/>
                  <a:gd name="T4" fmla="*/ 386 w 386"/>
                  <a:gd name="T5" fmla="*/ 68 h 68"/>
                  <a:gd name="T6" fmla="*/ 182 w 386"/>
                  <a:gd name="T7" fmla="*/ 0 h 68"/>
                  <a:gd name="T8" fmla="*/ 0 w 386"/>
                  <a:gd name="T9" fmla="*/ 0 h 68"/>
                  <a:gd name="T10" fmla="*/ 0 60000 65536"/>
                  <a:gd name="T11" fmla="*/ 0 60000 65536"/>
                  <a:gd name="T12" fmla="*/ 0 60000 65536"/>
                  <a:gd name="T13" fmla="*/ 0 60000 65536"/>
                  <a:gd name="T14" fmla="*/ 0 60000 65536"/>
                  <a:gd name="T15" fmla="*/ 0 w 386"/>
                  <a:gd name="T16" fmla="*/ 0 h 68"/>
                  <a:gd name="T17" fmla="*/ 386 w 386"/>
                  <a:gd name="T18" fmla="*/ 68 h 68"/>
                </a:gdLst>
                <a:ahLst/>
                <a:cxnLst>
                  <a:cxn ang="T10">
                    <a:pos x="T0" y="T1"/>
                  </a:cxn>
                  <a:cxn ang="T11">
                    <a:pos x="T2" y="T3"/>
                  </a:cxn>
                  <a:cxn ang="T12">
                    <a:pos x="T4" y="T5"/>
                  </a:cxn>
                  <a:cxn ang="T13">
                    <a:pos x="T6" y="T7"/>
                  </a:cxn>
                  <a:cxn ang="T14">
                    <a:pos x="T8" y="T9"/>
                  </a:cxn>
                </a:cxnLst>
                <a:rect l="T15" t="T16" r="T17" b="T18"/>
                <a:pathLst>
                  <a:path w="386" h="68">
                    <a:moveTo>
                      <a:pt x="0" y="0"/>
                    </a:moveTo>
                    <a:lnTo>
                      <a:pt x="204" y="68"/>
                    </a:lnTo>
                    <a:lnTo>
                      <a:pt x="386" y="68"/>
                    </a:lnTo>
                    <a:lnTo>
                      <a:pt x="182" y="0"/>
                    </a:lnTo>
                    <a:lnTo>
                      <a:pt x="0" y="0"/>
                    </a:lnTo>
                    <a:close/>
                  </a:path>
                </a:pathLst>
              </a:custGeom>
              <a:solidFill>
                <a:srgbClr val="DAD3C5"/>
              </a:solidFill>
              <a:ln w="9525">
                <a:noFill/>
                <a:round/>
                <a:headEnd/>
                <a:tailEnd/>
              </a:ln>
            </p:spPr>
            <p:txBody>
              <a:bodyPr/>
              <a:lstStyle/>
              <a:p>
                <a:endParaRPr lang="en-US"/>
              </a:p>
            </p:txBody>
          </p:sp>
          <p:sp>
            <p:nvSpPr>
              <p:cNvPr id="57435" name="Line 671"/>
              <p:cNvSpPr>
                <a:spLocks noChangeShapeType="1"/>
              </p:cNvSpPr>
              <p:nvPr/>
            </p:nvSpPr>
            <p:spPr bwMode="auto">
              <a:xfrm>
                <a:off x="522" y="2410"/>
                <a:ext cx="204" cy="68"/>
              </a:xfrm>
              <a:prstGeom prst="line">
                <a:avLst/>
              </a:prstGeom>
              <a:noFill/>
              <a:ln w="9525">
                <a:solidFill>
                  <a:schemeClr val="tx1"/>
                </a:solidFill>
                <a:round/>
                <a:headEnd/>
                <a:tailEnd/>
              </a:ln>
            </p:spPr>
            <p:txBody>
              <a:bodyPr/>
              <a:lstStyle/>
              <a:p>
                <a:endParaRPr lang="en-US"/>
              </a:p>
            </p:txBody>
          </p:sp>
          <p:sp>
            <p:nvSpPr>
              <p:cNvPr id="57436" name="Line 672"/>
              <p:cNvSpPr>
                <a:spLocks noChangeShapeType="1"/>
              </p:cNvSpPr>
              <p:nvPr/>
            </p:nvSpPr>
            <p:spPr bwMode="auto">
              <a:xfrm flipH="1">
                <a:off x="340" y="2409"/>
                <a:ext cx="182" cy="0"/>
              </a:xfrm>
              <a:prstGeom prst="line">
                <a:avLst/>
              </a:prstGeom>
              <a:noFill/>
              <a:ln w="9525">
                <a:solidFill>
                  <a:schemeClr val="tx1"/>
                </a:solidFill>
                <a:round/>
                <a:headEnd/>
                <a:tailEnd/>
              </a:ln>
            </p:spPr>
            <p:txBody>
              <a:bodyPr/>
              <a:lstStyle/>
              <a:p>
                <a:endParaRPr lang="en-US"/>
              </a:p>
            </p:txBody>
          </p:sp>
        </p:grpSp>
        <p:sp>
          <p:nvSpPr>
            <p:cNvPr id="57410" name="Line 673"/>
            <p:cNvSpPr>
              <a:spLocks noChangeShapeType="1"/>
            </p:cNvSpPr>
            <p:nvPr/>
          </p:nvSpPr>
          <p:spPr bwMode="auto">
            <a:xfrm>
              <a:off x="3670" y="4083"/>
              <a:ext cx="758" cy="0"/>
            </a:xfrm>
            <a:prstGeom prst="line">
              <a:avLst/>
            </a:prstGeom>
            <a:noFill/>
            <a:ln w="9525">
              <a:solidFill>
                <a:schemeClr val="tx2"/>
              </a:solidFill>
              <a:prstDash val="sysDot"/>
              <a:round/>
              <a:headEnd/>
              <a:tailEnd/>
            </a:ln>
          </p:spPr>
          <p:txBody>
            <a:bodyPr/>
            <a:lstStyle/>
            <a:p>
              <a:endParaRPr lang="en-US"/>
            </a:p>
          </p:txBody>
        </p:sp>
        <p:sp>
          <p:nvSpPr>
            <p:cNvPr id="57411" name="Line 674"/>
            <p:cNvSpPr>
              <a:spLocks noChangeShapeType="1"/>
            </p:cNvSpPr>
            <p:nvPr/>
          </p:nvSpPr>
          <p:spPr bwMode="auto">
            <a:xfrm>
              <a:off x="3670" y="4110"/>
              <a:ext cx="758" cy="0"/>
            </a:xfrm>
            <a:prstGeom prst="line">
              <a:avLst/>
            </a:prstGeom>
            <a:noFill/>
            <a:ln w="9525">
              <a:solidFill>
                <a:schemeClr val="tx2"/>
              </a:solidFill>
              <a:prstDash val="sysDot"/>
              <a:round/>
              <a:headEnd/>
              <a:tailEnd/>
            </a:ln>
          </p:spPr>
          <p:txBody>
            <a:bodyPr/>
            <a:lstStyle/>
            <a:p>
              <a:endParaRPr lang="en-US"/>
            </a:p>
          </p:txBody>
        </p:sp>
        <p:sp>
          <p:nvSpPr>
            <p:cNvPr id="57412" name="Line 675"/>
            <p:cNvSpPr>
              <a:spLocks noChangeShapeType="1"/>
            </p:cNvSpPr>
            <p:nvPr/>
          </p:nvSpPr>
          <p:spPr bwMode="auto">
            <a:xfrm>
              <a:off x="3405" y="4083"/>
              <a:ext cx="225" cy="0"/>
            </a:xfrm>
            <a:prstGeom prst="line">
              <a:avLst/>
            </a:prstGeom>
            <a:noFill/>
            <a:ln w="9525">
              <a:solidFill>
                <a:schemeClr val="bg2"/>
              </a:solidFill>
              <a:prstDash val="dash"/>
              <a:round/>
              <a:headEnd/>
              <a:tailEnd/>
            </a:ln>
          </p:spPr>
          <p:txBody>
            <a:bodyPr/>
            <a:lstStyle/>
            <a:p>
              <a:endParaRPr lang="en-US"/>
            </a:p>
          </p:txBody>
        </p:sp>
        <p:sp>
          <p:nvSpPr>
            <p:cNvPr id="57413" name="Line 676"/>
            <p:cNvSpPr>
              <a:spLocks noChangeShapeType="1"/>
            </p:cNvSpPr>
            <p:nvPr/>
          </p:nvSpPr>
          <p:spPr bwMode="auto">
            <a:xfrm>
              <a:off x="2275" y="3845"/>
              <a:ext cx="718" cy="238"/>
            </a:xfrm>
            <a:prstGeom prst="line">
              <a:avLst/>
            </a:prstGeom>
            <a:noFill/>
            <a:ln w="9525">
              <a:solidFill>
                <a:schemeClr val="tx2"/>
              </a:solidFill>
              <a:prstDash val="sysDot"/>
              <a:round/>
              <a:headEnd/>
              <a:tailEnd/>
            </a:ln>
          </p:spPr>
          <p:txBody>
            <a:bodyPr/>
            <a:lstStyle/>
            <a:p>
              <a:endParaRPr lang="en-US"/>
            </a:p>
          </p:txBody>
        </p:sp>
        <p:sp>
          <p:nvSpPr>
            <p:cNvPr id="57414" name="Line 677"/>
            <p:cNvSpPr>
              <a:spLocks noChangeShapeType="1"/>
            </p:cNvSpPr>
            <p:nvPr/>
          </p:nvSpPr>
          <p:spPr bwMode="auto">
            <a:xfrm>
              <a:off x="2275" y="3871"/>
              <a:ext cx="718" cy="239"/>
            </a:xfrm>
            <a:prstGeom prst="line">
              <a:avLst/>
            </a:prstGeom>
            <a:noFill/>
            <a:ln w="9525">
              <a:solidFill>
                <a:schemeClr val="tx2"/>
              </a:solidFill>
              <a:prstDash val="sysDot"/>
              <a:round/>
              <a:headEnd/>
              <a:tailEnd/>
            </a:ln>
          </p:spPr>
          <p:txBody>
            <a:bodyPr/>
            <a:lstStyle/>
            <a:p>
              <a:endParaRPr lang="en-US"/>
            </a:p>
          </p:txBody>
        </p:sp>
        <p:sp>
          <p:nvSpPr>
            <p:cNvPr id="57415" name="Line 678"/>
            <p:cNvSpPr>
              <a:spLocks noChangeShapeType="1"/>
            </p:cNvSpPr>
            <p:nvPr/>
          </p:nvSpPr>
          <p:spPr bwMode="auto">
            <a:xfrm>
              <a:off x="2940" y="3845"/>
              <a:ext cx="730" cy="238"/>
            </a:xfrm>
            <a:prstGeom prst="line">
              <a:avLst/>
            </a:prstGeom>
            <a:noFill/>
            <a:ln w="9525">
              <a:solidFill>
                <a:schemeClr val="tx2"/>
              </a:solidFill>
              <a:prstDash val="sysDot"/>
              <a:round/>
              <a:headEnd/>
              <a:tailEnd/>
            </a:ln>
          </p:spPr>
          <p:txBody>
            <a:bodyPr/>
            <a:lstStyle/>
            <a:p>
              <a:endParaRPr lang="en-US"/>
            </a:p>
          </p:txBody>
        </p:sp>
        <p:sp>
          <p:nvSpPr>
            <p:cNvPr id="57416" name="Line 679"/>
            <p:cNvSpPr>
              <a:spLocks noChangeShapeType="1"/>
            </p:cNvSpPr>
            <p:nvPr/>
          </p:nvSpPr>
          <p:spPr bwMode="auto">
            <a:xfrm>
              <a:off x="2940" y="3871"/>
              <a:ext cx="718" cy="239"/>
            </a:xfrm>
            <a:prstGeom prst="line">
              <a:avLst/>
            </a:prstGeom>
            <a:noFill/>
            <a:ln w="9525">
              <a:solidFill>
                <a:schemeClr val="tx2"/>
              </a:solidFill>
              <a:prstDash val="sysDot"/>
              <a:round/>
              <a:headEnd/>
              <a:tailEnd/>
            </a:ln>
          </p:spPr>
          <p:txBody>
            <a:bodyPr/>
            <a:lstStyle/>
            <a:p>
              <a:endParaRPr lang="en-US"/>
            </a:p>
          </p:txBody>
        </p:sp>
        <p:sp>
          <p:nvSpPr>
            <p:cNvPr id="57417" name="Line 680"/>
            <p:cNvSpPr>
              <a:spLocks noChangeShapeType="1"/>
            </p:cNvSpPr>
            <p:nvPr/>
          </p:nvSpPr>
          <p:spPr bwMode="auto">
            <a:xfrm>
              <a:off x="3166" y="4004"/>
              <a:ext cx="225" cy="0"/>
            </a:xfrm>
            <a:prstGeom prst="line">
              <a:avLst/>
            </a:prstGeom>
            <a:noFill/>
            <a:ln w="9525">
              <a:solidFill>
                <a:schemeClr val="bg2"/>
              </a:solidFill>
              <a:prstDash val="dash"/>
              <a:round/>
              <a:headEnd/>
              <a:tailEnd/>
            </a:ln>
          </p:spPr>
          <p:txBody>
            <a:bodyPr/>
            <a:lstStyle/>
            <a:p>
              <a:endParaRPr lang="en-US"/>
            </a:p>
          </p:txBody>
        </p:sp>
        <p:sp>
          <p:nvSpPr>
            <p:cNvPr id="57418" name="Line 681"/>
            <p:cNvSpPr>
              <a:spLocks noChangeShapeType="1"/>
            </p:cNvSpPr>
            <p:nvPr/>
          </p:nvSpPr>
          <p:spPr bwMode="auto">
            <a:xfrm>
              <a:off x="2701" y="3791"/>
              <a:ext cx="239" cy="80"/>
            </a:xfrm>
            <a:prstGeom prst="line">
              <a:avLst/>
            </a:prstGeom>
            <a:noFill/>
            <a:ln w="9525">
              <a:solidFill>
                <a:schemeClr val="tx1"/>
              </a:solidFill>
              <a:round/>
              <a:headEnd/>
              <a:tailEnd/>
            </a:ln>
          </p:spPr>
          <p:txBody>
            <a:bodyPr/>
            <a:lstStyle/>
            <a:p>
              <a:endParaRPr lang="en-US"/>
            </a:p>
          </p:txBody>
        </p:sp>
        <p:sp>
          <p:nvSpPr>
            <p:cNvPr id="57419" name="Line 682"/>
            <p:cNvSpPr>
              <a:spLocks noChangeShapeType="1"/>
            </p:cNvSpPr>
            <p:nvPr/>
          </p:nvSpPr>
          <p:spPr bwMode="auto">
            <a:xfrm flipV="1">
              <a:off x="2940" y="3871"/>
              <a:ext cx="0" cy="133"/>
            </a:xfrm>
            <a:prstGeom prst="line">
              <a:avLst/>
            </a:prstGeom>
            <a:noFill/>
            <a:ln w="9525">
              <a:solidFill>
                <a:schemeClr val="tx1"/>
              </a:solidFill>
              <a:round/>
              <a:headEnd type="triangle" w="med" len="med"/>
              <a:tailEnd/>
            </a:ln>
          </p:spPr>
          <p:txBody>
            <a:bodyPr/>
            <a:lstStyle/>
            <a:p>
              <a:endParaRPr lang="en-US"/>
            </a:p>
          </p:txBody>
        </p:sp>
        <p:sp>
          <p:nvSpPr>
            <p:cNvPr id="57420" name="Line 683"/>
            <p:cNvSpPr>
              <a:spLocks noChangeShapeType="1"/>
            </p:cNvSpPr>
            <p:nvPr/>
          </p:nvSpPr>
          <p:spPr bwMode="auto">
            <a:xfrm>
              <a:off x="3538" y="3791"/>
              <a:ext cx="239" cy="80"/>
            </a:xfrm>
            <a:prstGeom prst="line">
              <a:avLst/>
            </a:prstGeom>
            <a:noFill/>
            <a:ln w="9525">
              <a:solidFill>
                <a:schemeClr val="tx1"/>
              </a:solidFill>
              <a:round/>
              <a:headEnd/>
              <a:tailEnd/>
            </a:ln>
          </p:spPr>
          <p:txBody>
            <a:bodyPr/>
            <a:lstStyle/>
            <a:p>
              <a:endParaRPr lang="en-US"/>
            </a:p>
          </p:txBody>
        </p:sp>
        <p:sp>
          <p:nvSpPr>
            <p:cNvPr id="57421" name="Line 684"/>
            <p:cNvSpPr>
              <a:spLocks noChangeShapeType="1"/>
            </p:cNvSpPr>
            <p:nvPr/>
          </p:nvSpPr>
          <p:spPr bwMode="auto">
            <a:xfrm flipV="1">
              <a:off x="3777" y="3871"/>
              <a:ext cx="0" cy="133"/>
            </a:xfrm>
            <a:prstGeom prst="line">
              <a:avLst/>
            </a:prstGeom>
            <a:noFill/>
            <a:ln w="9525">
              <a:solidFill>
                <a:schemeClr val="tx1"/>
              </a:solidFill>
              <a:round/>
              <a:headEnd type="triangle" w="med" len="med"/>
              <a:tailEnd/>
            </a:ln>
          </p:spPr>
          <p:txBody>
            <a:bodyPr/>
            <a:lstStyle/>
            <a:p>
              <a:endParaRPr lang="en-US"/>
            </a:p>
          </p:txBody>
        </p:sp>
        <p:sp>
          <p:nvSpPr>
            <p:cNvPr id="57422" name="Line 685"/>
            <p:cNvSpPr>
              <a:spLocks noChangeShapeType="1"/>
            </p:cNvSpPr>
            <p:nvPr/>
          </p:nvSpPr>
          <p:spPr bwMode="auto">
            <a:xfrm>
              <a:off x="3710" y="3791"/>
              <a:ext cx="240" cy="80"/>
            </a:xfrm>
            <a:prstGeom prst="line">
              <a:avLst/>
            </a:prstGeom>
            <a:noFill/>
            <a:ln w="9525">
              <a:solidFill>
                <a:schemeClr val="tx1"/>
              </a:solidFill>
              <a:round/>
              <a:headEnd/>
              <a:tailEnd/>
            </a:ln>
          </p:spPr>
          <p:txBody>
            <a:bodyPr/>
            <a:lstStyle/>
            <a:p>
              <a:endParaRPr lang="en-US"/>
            </a:p>
          </p:txBody>
        </p:sp>
        <p:sp>
          <p:nvSpPr>
            <p:cNvPr id="57423" name="Line 686"/>
            <p:cNvSpPr>
              <a:spLocks noChangeShapeType="1"/>
            </p:cNvSpPr>
            <p:nvPr/>
          </p:nvSpPr>
          <p:spPr bwMode="auto">
            <a:xfrm flipV="1">
              <a:off x="3950" y="3871"/>
              <a:ext cx="0" cy="133"/>
            </a:xfrm>
            <a:prstGeom prst="line">
              <a:avLst/>
            </a:prstGeom>
            <a:noFill/>
            <a:ln w="9525">
              <a:solidFill>
                <a:schemeClr val="tx1"/>
              </a:solidFill>
              <a:round/>
              <a:headEnd type="triangle" w="med" len="med"/>
              <a:tailEnd/>
            </a:ln>
          </p:spPr>
          <p:txBody>
            <a:bodyPr/>
            <a:lstStyle/>
            <a:p>
              <a:endParaRPr lang="en-US"/>
            </a:p>
          </p:txBody>
        </p:sp>
        <p:sp>
          <p:nvSpPr>
            <p:cNvPr id="57424" name="Line 687"/>
            <p:cNvSpPr>
              <a:spLocks noChangeShapeType="1"/>
            </p:cNvSpPr>
            <p:nvPr/>
          </p:nvSpPr>
          <p:spPr bwMode="auto">
            <a:xfrm>
              <a:off x="1931" y="3884"/>
              <a:ext cx="478" cy="160"/>
            </a:xfrm>
            <a:prstGeom prst="line">
              <a:avLst/>
            </a:prstGeom>
            <a:noFill/>
            <a:ln w="9525">
              <a:solidFill>
                <a:schemeClr val="tx1"/>
              </a:solidFill>
              <a:round/>
              <a:headEnd type="triangle" w="sm" len="med"/>
              <a:tailEnd type="triangle" w="sm" len="med"/>
            </a:ln>
          </p:spPr>
          <p:txBody>
            <a:bodyPr/>
            <a:lstStyle/>
            <a:p>
              <a:endParaRPr lang="en-US"/>
            </a:p>
          </p:txBody>
        </p:sp>
        <p:sp>
          <p:nvSpPr>
            <p:cNvPr id="57425" name="Line 688"/>
            <p:cNvSpPr>
              <a:spLocks noChangeShapeType="1"/>
            </p:cNvSpPr>
            <p:nvPr/>
          </p:nvSpPr>
          <p:spPr bwMode="auto">
            <a:xfrm flipV="1">
              <a:off x="1931" y="3884"/>
              <a:ext cx="477" cy="1"/>
            </a:xfrm>
            <a:prstGeom prst="line">
              <a:avLst/>
            </a:prstGeom>
            <a:noFill/>
            <a:ln w="9525">
              <a:solidFill>
                <a:schemeClr val="tx1"/>
              </a:solidFill>
              <a:prstDash val="dash"/>
              <a:round/>
              <a:headEnd/>
              <a:tailEnd/>
            </a:ln>
          </p:spPr>
          <p:txBody>
            <a:bodyPr/>
            <a:lstStyle/>
            <a:p>
              <a:endParaRPr lang="en-US"/>
            </a:p>
          </p:txBody>
        </p:sp>
        <p:sp>
          <p:nvSpPr>
            <p:cNvPr id="57426" name="Line 689"/>
            <p:cNvSpPr>
              <a:spLocks noChangeShapeType="1"/>
            </p:cNvSpPr>
            <p:nvPr/>
          </p:nvSpPr>
          <p:spPr bwMode="auto">
            <a:xfrm>
              <a:off x="2408" y="4043"/>
              <a:ext cx="478" cy="1"/>
            </a:xfrm>
            <a:prstGeom prst="line">
              <a:avLst/>
            </a:prstGeom>
            <a:noFill/>
            <a:ln w="9525">
              <a:solidFill>
                <a:schemeClr val="tx1"/>
              </a:solidFill>
              <a:prstDash val="dash"/>
              <a:round/>
              <a:headEnd/>
              <a:tailEnd/>
            </a:ln>
          </p:spPr>
          <p:txBody>
            <a:bodyPr/>
            <a:lstStyle/>
            <a:p>
              <a:endParaRPr lang="en-US"/>
            </a:p>
          </p:txBody>
        </p:sp>
        <p:sp>
          <p:nvSpPr>
            <p:cNvPr id="57427" name="Text Box 690"/>
            <p:cNvSpPr txBox="1">
              <a:spLocks noChangeArrowheads="1"/>
            </p:cNvSpPr>
            <p:nvPr/>
          </p:nvSpPr>
          <p:spPr bwMode="auto">
            <a:xfrm rot="1036189">
              <a:off x="1791" y="3920"/>
              <a:ext cx="620" cy="154"/>
            </a:xfrm>
            <a:prstGeom prst="rect">
              <a:avLst/>
            </a:prstGeom>
            <a:noFill/>
            <a:ln w="9525">
              <a:noFill/>
              <a:miter lim="800000"/>
              <a:headEnd/>
              <a:tailEnd/>
            </a:ln>
          </p:spPr>
          <p:txBody>
            <a:bodyPr wrap="none">
              <a:spAutoFit/>
            </a:bodyPr>
            <a:lstStyle/>
            <a:p>
              <a:pPr algn="ctr" eaLnBrk="0" hangingPunct="0"/>
              <a:r>
                <a:rPr lang="sv-SE" sz="1000"/>
                <a:t>One subframe</a:t>
              </a:r>
              <a:endParaRPr lang="en-US" sz="1000"/>
            </a:p>
          </p:txBody>
        </p:sp>
      </p:grpSp>
      <p:sp>
        <p:nvSpPr>
          <p:cNvPr id="57370" name="Line 691"/>
          <p:cNvSpPr>
            <a:spLocks noChangeShapeType="1"/>
          </p:cNvSpPr>
          <p:nvPr/>
        </p:nvSpPr>
        <p:spPr bwMode="auto">
          <a:xfrm>
            <a:off x="6883400" y="5235575"/>
            <a:ext cx="0" cy="55563"/>
          </a:xfrm>
          <a:prstGeom prst="line">
            <a:avLst/>
          </a:prstGeom>
          <a:noFill/>
          <a:ln w="9525">
            <a:solidFill>
              <a:schemeClr val="tx1"/>
            </a:solidFill>
            <a:round/>
            <a:headEnd/>
            <a:tailEnd type="triangle" w="sm" len="med"/>
          </a:ln>
        </p:spPr>
        <p:txBody>
          <a:bodyPr/>
          <a:lstStyle/>
          <a:p>
            <a:endParaRPr lang="en-US"/>
          </a:p>
        </p:txBody>
      </p:sp>
    </p:spTree>
    <p:extLst>
      <p:ext uri="{BB962C8B-B14F-4D97-AF65-F5344CB8AC3E}">
        <p14:creationId xmlns:p14="http://schemas.microsoft.com/office/powerpoint/2010/main" val="310392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3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7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4"/>
          <p:cNvSpPr>
            <a:spLocks noGrp="1" noChangeArrowheads="1"/>
          </p:cNvSpPr>
          <p:nvPr>
            <p:ph type="ctrTitle"/>
          </p:nvPr>
        </p:nvSpPr>
        <p:spPr/>
        <p:txBody>
          <a:bodyPr/>
          <a:lstStyle/>
          <a:p>
            <a:r>
              <a:rPr lang="en-US"/>
              <a:t>Reference Signals</a:t>
            </a:r>
          </a:p>
        </p:txBody>
      </p:sp>
    </p:spTree>
    <p:extLst>
      <p:ext uri="{BB962C8B-B14F-4D97-AF65-F5344CB8AC3E}">
        <p14:creationId xmlns:p14="http://schemas.microsoft.com/office/powerpoint/2010/main" val="1839450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r>
              <a:rPr lang="en-US"/>
              <a:t>Cell-specific Reference Signals</a:t>
            </a:r>
          </a:p>
        </p:txBody>
      </p:sp>
      <p:sp>
        <p:nvSpPr>
          <p:cNvPr id="59394" name="Rectangle 3"/>
          <p:cNvSpPr>
            <a:spLocks noGrp="1" noChangeArrowheads="1"/>
          </p:cNvSpPr>
          <p:nvPr>
            <p:ph type="body" idx="1"/>
          </p:nvPr>
        </p:nvSpPr>
        <p:spPr>
          <a:xfrm>
            <a:off x="304800" y="1600200"/>
            <a:ext cx="8064500" cy="2522538"/>
          </a:xfrm>
        </p:spPr>
        <p:txBody>
          <a:bodyPr>
            <a:normAutofit lnSpcReduction="10000"/>
          </a:bodyPr>
          <a:lstStyle/>
          <a:p>
            <a:pPr>
              <a:lnSpc>
                <a:spcPct val="80000"/>
              </a:lnSpc>
            </a:pPr>
            <a:r>
              <a:rPr lang="en-US" sz="1800"/>
              <a:t>Cell-specific reference signals</a:t>
            </a:r>
          </a:p>
          <a:p>
            <a:pPr marL="950913" lvl="1">
              <a:lnSpc>
                <a:spcPct val="80000"/>
              </a:lnSpc>
            </a:pPr>
            <a:r>
              <a:rPr lang="en-US" sz="1600"/>
              <a:t>Sequence is a product of</a:t>
            </a:r>
          </a:p>
          <a:p>
            <a:pPr lvl="2">
              <a:lnSpc>
                <a:spcPct val="80000"/>
              </a:lnSpc>
            </a:pPr>
            <a:r>
              <a:rPr lang="en-US" sz="1600"/>
              <a:t>1 of 3 orthogonal sequences</a:t>
            </a:r>
          </a:p>
          <a:p>
            <a:pPr lvl="2">
              <a:lnSpc>
                <a:spcPct val="80000"/>
              </a:lnSpc>
            </a:pPr>
            <a:r>
              <a:rPr lang="en-US" sz="1600"/>
              <a:t>1 of 170 pseudo-random sequences</a:t>
            </a:r>
          </a:p>
          <a:p>
            <a:pPr marL="950913" lvl="1">
              <a:lnSpc>
                <a:spcPct val="80000"/>
              </a:lnSpc>
            </a:pPr>
            <a:r>
              <a:rPr lang="en-US" sz="1600"/>
              <a:t>3</a:t>
            </a:r>
            <a:r>
              <a:rPr lang="en-US" sz="1600">
                <a:sym typeface="Symbol" pitchFamily="18" charset="2"/>
              </a:rPr>
              <a:t>170=</a:t>
            </a:r>
            <a:r>
              <a:rPr lang="en-US" sz="1600"/>
              <a:t>510 different sequences </a:t>
            </a:r>
            <a:r>
              <a:rPr lang="en-US" sz="1600">
                <a:sym typeface="Wingdings 3" pitchFamily="18" charset="2"/>
              </a:rPr>
              <a:t> 510 different cell identities</a:t>
            </a:r>
          </a:p>
          <a:p>
            <a:pPr marL="950913" lvl="1">
              <a:lnSpc>
                <a:spcPct val="80000"/>
              </a:lnSpc>
            </a:pPr>
            <a:endParaRPr lang="en-US" sz="1600">
              <a:sym typeface="Wingdings 3" pitchFamily="18" charset="2"/>
            </a:endParaRPr>
          </a:p>
          <a:p>
            <a:pPr>
              <a:lnSpc>
                <a:spcPct val="80000"/>
              </a:lnSpc>
            </a:pPr>
            <a:r>
              <a:rPr lang="en-US" sz="1800"/>
              <a:t>Used for </a:t>
            </a:r>
          </a:p>
          <a:p>
            <a:pPr marL="950913" lvl="1">
              <a:lnSpc>
                <a:spcPct val="80000"/>
              </a:lnSpc>
            </a:pPr>
            <a:r>
              <a:rPr lang="en-US" sz="1600"/>
              <a:t>coherent demodulation in the UE</a:t>
            </a:r>
          </a:p>
          <a:p>
            <a:pPr marL="950913" lvl="1">
              <a:lnSpc>
                <a:spcPct val="80000"/>
              </a:lnSpc>
            </a:pPr>
            <a:r>
              <a:rPr lang="en-US" sz="1600"/>
              <a:t>channel-quality measurements for scheduling</a:t>
            </a:r>
          </a:p>
          <a:p>
            <a:pPr marL="950913" lvl="1">
              <a:lnSpc>
                <a:spcPct val="80000"/>
              </a:lnSpc>
            </a:pPr>
            <a:r>
              <a:rPr lang="en-US" sz="1600"/>
              <a:t>measurements for mobility</a:t>
            </a:r>
          </a:p>
        </p:txBody>
      </p:sp>
      <p:grpSp>
        <p:nvGrpSpPr>
          <p:cNvPr id="59395" name="Group 4"/>
          <p:cNvGrpSpPr>
            <a:grpSpLocks/>
          </p:cNvGrpSpPr>
          <p:nvPr/>
        </p:nvGrpSpPr>
        <p:grpSpPr bwMode="auto">
          <a:xfrm>
            <a:off x="1150938" y="4616450"/>
            <a:ext cx="7808912" cy="1962150"/>
            <a:chOff x="657" y="1911"/>
            <a:chExt cx="4919" cy="1236"/>
          </a:xfrm>
        </p:grpSpPr>
        <p:sp>
          <p:nvSpPr>
            <p:cNvPr id="59396" name="Line 5"/>
            <p:cNvSpPr>
              <a:spLocks noChangeShapeType="1"/>
            </p:cNvSpPr>
            <p:nvPr/>
          </p:nvSpPr>
          <p:spPr bwMode="auto">
            <a:xfrm>
              <a:off x="1040" y="1911"/>
              <a:ext cx="136" cy="46"/>
            </a:xfrm>
            <a:prstGeom prst="line">
              <a:avLst/>
            </a:prstGeom>
            <a:noFill/>
            <a:ln w="9525">
              <a:solidFill>
                <a:schemeClr val="tx1"/>
              </a:solidFill>
              <a:prstDash val="dash"/>
              <a:round/>
              <a:headEnd/>
              <a:tailEnd/>
            </a:ln>
          </p:spPr>
          <p:txBody>
            <a:bodyPr/>
            <a:lstStyle/>
            <a:p>
              <a:endParaRPr lang="en-US"/>
            </a:p>
          </p:txBody>
        </p:sp>
        <p:sp>
          <p:nvSpPr>
            <p:cNvPr id="59397" name="Line 6"/>
            <p:cNvSpPr>
              <a:spLocks noChangeShapeType="1"/>
            </p:cNvSpPr>
            <p:nvPr/>
          </p:nvSpPr>
          <p:spPr bwMode="auto">
            <a:xfrm>
              <a:off x="2106" y="1911"/>
              <a:ext cx="136" cy="46"/>
            </a:xfrm>
            <a:prstGeom prst="line">
              <a:avLst/>
            </a:prstGeom>
            <a:noFill/>
            <a:ln w="9525">
              <a:solidFill>
                <a:schemeClr val="tx1"/>
              </a:solidFill>
              <a:prstDash val="dash"/>
              <a:round/>
              <a:headEnd/>
              <a:tailEnd/>
            </a:ln>
          </p:spPr>
          <p:txBody>
            <a:bodyPr/>
            <a:lstStyle/>
            <a:p>
              <a:endParaRPr lang="en-US"/>
            </a:p>
          </p:txBody>
        </p:sp>
        <p:sp>
          <p:nvSpPr>
            <p:cNvPr id="59398" name="Line 7"/>
            <p:cNvSpPr>
              <a:spLocks noChangeShapeType="1"/>
            </p:cNvSpPr>
            <p:nvPr/>
          </p:nvSpPr>
          <p:spPr bwMode="auto">
            <a:xfrm>
              <a:off x="2943" y="1911"/>
              <a:ext cx="136" cy="46"/>
            </a:xfrm>
            <a:prstGeom prst="line">
              <a:avLst/>
            </a:prstGeom>
            <a:noFill/>
            <a:ln w="9525">
              <a:solidFill>
                <a:schemeClr val="tx1"/>
              </a:solidFill>
              <a:prstDash val="dash"/>
              <a:round/>
              <a:headEnd/>
              <a:tailEnd/>
            </a:ln>
          </p:spPr>
          <p:txBody>
            <a:bodyPr/>
            <a:lstStyle/>
            <a:p>
              <a:endParaRPr lang="en-US"/>
            </a:p>
          </p:txBody>
        </p:sp>
        <p:grpSp>
          <p:nvGrpSpPr>
            <p:cNvPr id="59399" name="Group 8"/>
            <p:cNvGrpSpPr>
              <a:grpSpLocks/>
            </p:cNvGrpSpPr>
            <p:nvPr/>
          </p:nvGrpSpPr>
          <p:grpSpPr bwMode="auto">
            <a:xfrm>
              <a:off x="3128" y="1957"/>
              <a:ext cx="272" cy="68"/>
              <a:chOff x="1383" y="1389"/>
              <a:chExt cx="272" cy="68"/>
            </a:xfrm>
          </p:grpSpPr>
          <p:sp>
            <p:nvSpPr>
              <p:cNvPr id="123176" name="Freeform 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77" name="Freeform 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78" name="Rectangle 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00" name="Group 12"/>
            <p:cNvGrpSpPr>
              <a:grpSpLocks/>
            </p:cNvGrpSpPr>
            <p:nvPr/>
          </p:nvGrpSpPr>
          <p:grpSpPr bwMode="auto">
            <a:xfrm>
              <a:off x="2992" y="1957"/>
              <a:ext cx="272" cy="68"/>
              <a:chOff x="1383" y="1389"/>
              <a:chExt cx="272" cy="68"/>
            </a:xfrm>
          </p:grpSpPr>
          <p:sp>
            <p:nvSpPr>
              <p:cNvPr id="123173" name="Freeform 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74" name="Freeform 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75" name="Rectangle 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01" name="Group 16"/>
            <p:cNvGrpSpPr>
              <a:grpSpLocks/>
            </p:cNvGrpSpPr>
            <p:nvPr/>
          </p:nvGrpSpPr>
          <p:grpSpPr bwMode="auto">
            <a:xfrm>
              <a:off x="2856" y="1957"/>
              <a:ext cx="272" cy="68"/>
              <a:chOff x="1383" y="1389"/>
              <a:chExt cx="272" cy="68"/>
            </a:xfrm>
          </p:grpSpPr>
          <p:sp>
            <p:nvSpPr>
              <p:cNvPr id="123170" name="Freeform 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71" name="Freeform 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72" name="Rectangle 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02" name="Group 20"/>
            <p:cNvGrpSpPr>
              <a:grpSpLocks/>
            </p:cNvGrpSpPr>
            <p:nvPr/>
          </p:nvGrpSpPr>
          <p:grpSpPr bwMode="auto">
            <a:xfrm>
              <a:off x="2720" y="1957"/>
              <a:ext cx="272" cy="68"/>
              <a:chOff x="1383" y="1389"/>
              <a:chExt cx="272" cy="68"/>
            </a:xfrm>
          </p:grpSpPr>
          <p:sp>
            <p:nvSpPr>
              <p:cNvPr id="123167" name="Freeform 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68" name="Freeform 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69" name="Rectangle 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03" name="Group 24"/>
            <p:cNvGrpSpPr>
              <a:grpSpLocks/>
            </p:cNvGrpSpPr>
            <p:nvPr/>
          </p:nvGrpSpPr>
          <p:grpSpPr bwMode="auto">
            <a:xfrm>
              <a:off x="2584" y="1957"/>
              <a:ext cx="272" cy="68"/>
              <a:chOff x="1383" y="1389"/>
              <a:chExt cx="272" cy="68"/>
            </a:xfrm>
          </p:grpSpPr>
          <p:sp>
            <p:nvSpPr>
              <p:cNvPr id="123164" name="Freeform 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65" name="Freeform 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66" name="Rectangle 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04" name="Group 28"/>
            <p:cNvGrpSpPr>
              <a:grpSpLocks/>
            </p:cNvGrpSpPr>
            <p:nvPr/>
          </p:nvGrpSpPr>
          <p:grpSpPr bwMode="auto">
            <a:xfrm>
              <a:off x="2448" y="1957"/>
              <a:ext cx="272" cy="68"/>
              <a:chOff x="1383" y="1389"/>
              <a:chExt cx="272" cy="68"/>
            </a:xfrm>
          </p:grpSpPr>
          <p:sp>
            <p:nvSpPr>
              <p:cNvPr id="123161" name="Freeform 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62" name="Freeform 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63" name="Rectangle 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05" name="Group 32"/>
            <p:cNvGrpSpPr>
              <a:grpSpLocks/>
            </p:cNvGrpSpPr>
            <p:nvPr/>
          </p:nvGrpSpPr>
          <p:grpSpPr bwMode="auto">
            <a:xfrm>
              <a:off x="2312" y="1957"/>
              <a:ext cx="272" cy="68"/>
              <a:chOff x="1383" y="1389"/>
              <a:chExt cx="272" cy="68"/>
            </a:xfrm>
          </p:grpSpPr>
          <p:sp>
            <p:nvSpPr>
              <p:cNvPr id="123158" name="Freeform 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59" name="Freeform 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60" name="Rectangle 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06" name="Group 36"/>
            <p:cNvGrpSpPr>
              <a:grpSpLocks/>
            </p:cNvGrpSpPr>
            <p:nvPr/>
          </p:nvGrpSpPr>
          <p:grpSpPr bwMode="auto">
            <a:xfrm>
              <a:off x="2176" y="1957"/>
              <a:ext cx="272" cy="68"/>
              <a:chOff x="1383" y="1389"/>
              <a:chExt cx="272" cy="68"/>
            </a:xfrm>
          </p:grpSpPr>
          <p:sp>
            <p:nvSpPr>
              <p:cNvPr id="123155" name="Freeform 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56" name="Freeform 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57" name="Rectangle 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07" name="Group 40"/>
            <p:cNvGrpSpPr>
              <a:grpSpLocks/>
            </p:cNvGrpSpPr>
            <p:nvPr/>
          </p:nvGrpSpPr>
          <p:grpSpPr bwMode="auto">
            <a:xfrm>
              <a:off x="2040" y="1957"/>
              <a:ext cx="272" cy="68"/>
              <a:chOff x="1383" y="1389"/>
              <a:chExt cx="272" cy="68"/>
            </a:xfrm>
          </p:grpSpPr>
          <p:sp>
            <p:nvSpPr>
              <p:cNvPr id="123152" name="Freeform 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53" name="Freeform 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54" name="Rectangle 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08" name="Group 44"/>
            <p:cNvGrpSpPr>
              <a:grpSpLocks/>
            </p:cNvGrpSpPr>
            <p:nvPr/>
          </p:nvGrpSpPr>
          <p:grpSpPr bwMode="auto">
            <a:xfrm>
              <a:off x="1904" y="1957"/>
              <a:ext cx="272" cy="68"/>
              <a:chOff x="1383" y="1389"/>
              <a:chExt cx="272" cy="68"/>
            </a:xfrm>
          </p:grpSpPr>
          <p:sp>
            <p:nvSpPr>
              <p:cNvPr id="123149" name="Freeform 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50" name="Freeform 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51" name="Rectangle 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09" name="Group 48"/>
            <p:cNvGrpSpPr>
              <a:grpSpLocks/>
            </p:cNvGrpSpPr>
            <p:nvPr/>
          </p:nvGrpSpPr>
          <p:grpSpPr bwMode="auto">
            <a:xfrm>
              <a:off x="1768" y="1957"/>
              <a:ext cx="272" cy="68"/>
              <a:chOff x="1383" y="1389"/>
              <a:chExt cx="272" cy="68"/>
            </a:xfrm>
          </p:grpSpPr>
          <p:sp>
            <p:nvSpPr>
              <p:cNvPr id="123146" name="Freeform 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47" name="Freeform 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48" name="Rectangle 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10" name="Group 52"/>
            <p:cNvGrpSpPr>
              <a:grpSpLocks/>
            </p:cNvGrpSpPr>
            <p:nvPr/>
          </p:nvGrpSpPr>
          <p:grpSpPr bwMode="auto">
            <a:xfrm>
              <a:off x="1632" y="1957"/>
              <a:ext cx="272" cy="68"/>
              <a:chOff x="1383" y="1389"/>
              <a:chExt cx="272" cy="68"/>
            </a:xfrm>
          </p:grpSpPr>
          <p:sp>
            <p:nvSpPr>
              <p:cNvPr id="123143" name="Freeform 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44" name="Freeform 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45" name="Rectangle 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11" name="Group 56"/>
            <p:cNvGrpSpPr>
              <a:grpSpLocks/>
            </p:cNvGrpSpPr>
            <p:nvPr/>
          </p:nvGrpSpPr>
          <p:grpSpPr bwMode="auto">
            <a:xfrm>
              <a:off x="1495" y="1957"/>
              <a:ext cx="272" cy="68"/>
              <a:chOff x="1383" y="1389"/>
              <a:chExt cx="272" cy="68"/>
            </a:xfrm>
          </p:grpSpPr>
          <p:sp>
            <p:nvSpPr>
              <p:cNvPr id="123140" name="Freeform 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41" name="Freeform 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42" name="Rectangle 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12" name="Group 60"/>
            <p:cNvGrpSpPr>
              <a:grpSpLocks/>
            </p:cNvGrpSpPr>
            <p:nvPr/>
          </p:nvGrpSpPr>
          <p:grpSpPr bwMode="auto">
            <a:xfrm>
              <a:off x="1359" y="1957"/>
              <a:ext cx="272" cy="68"/>
              <a:chOff x="1383" y="1389"/>
              <a:chExt cx="272" cy="68"/>
            </a:xfrm>
          </p:grpSpPr>
          <p:sp>
            <p:nvSpPr>
              <p:cNvPr id="123137" name="Freeform 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38" name="Freeform 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39" name="Rectangle 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13" name="Group 64"/>
            <p:cNvGrpSpPr>
              <a:grpSpLocks/>
            </p:cNvGrpSpPr>
            <p:nvPr/>
          </p:nvGrpSpPr>
          <p:grpSpPr bwMode="auto">
            <a:xfrm>
              <a:off x="1223" y="1957"/>
              <a:ext cx="272" cy="68"/>
              <a:chOff x="1383" y="1389"/>
              <a:chExt cx="272" cy="68"/>
            </a:xfrm>
          </p:grpSpPr>
          <p:sp>
            <p:nvSpPr>
              <p:cNvPr id="123134" name="Freeform 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35" name="Freeform 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36" name="Rectangle 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14" name="Group 68"/>
            <p:cNvGrpSpPr>
              <a:grpSpLocks/>
            </p:cNvGrpSpPr>
            <p:nvPr/>
          </p:nvGrpSpPr>
          <p:grpSpPr bwMode="auto">
            <a:xfrm>
              <a:off x="1087" y="1957"/>
              <a:ext cx="272" cy="68"/>
              <a:chOff x="1383" y="1389"/>
              <a:chExt cx="272" cy="68"/>
            </a:xfrm>
          </p:grpSpPr>
          <p:sp>
            <p:nvSpPr>
              <p:cNvPr id="123131" name="Freeform 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32" name="Freeform 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33" name="Rectangle 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15" name="Group 72"/>
            <p:cNvGrpSpPr>
              <a:grpSpLocks/>
            </p:cNvGrpSpPr>
            <p:nvPr/>
          </p:nvGrpSpPr>
          <p:grpSpPr bwMode="auto">
            <a:xfrm>
              <a:off x="951" y="1957"/>
              <a:ext cx="272" cy="68"/>
              <a:chOff x="1383" y="1389"/>
              <a:chExt cx="272" cy="68"/>
            </a:xfrm>
          </p:grpSpPr>
          <p:sp>
            <p:nvSpPr>
              <p:cNvPr id="123128" name="Freeform 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29" name="Freeform 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30" name="Rectangle 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16" name="Group 76"/>
            <p:cNvGrpSpPr>
              <a:grpSpLocks/>
            </p:cNvGrpSpPr>
            <p:nvPr/>
          </p:nvGrpSpPr>
          <p:grpSpPr bwMode="auto">
            <a:xfrm>
              <a:off x="815" y="1957"/>
              <a:ext cx="272" cy="68"/>
              <a:chOff x="1383" y="1389"/>
              <a:chExt cx="272" cy="68"/>
            </a:xfrm>
          </p:grpSpPr>
          <p:sp>
            <p:nvSpPr>
              <p:cNvPr id="123125" name="Freeform 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26" name="Freeform 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27" name="Rectangle 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17" name="Group 80"/>
            <p:cNvGrpSpPr>
              <a:grpSpLocks/>
            </p:cNvGrpSpPr>
            <p:nvPr/>
          </p:nvGrpSpPr>
          <p:grpSpPr bwMode="auto">
            <a:xfrm>
              <a:off x="679" y="1957"/>
              <a:ext cx="272" cy="68"/>
              <a:chOff x="1383" y="1389"/>
              <a:chExt cx="272" cy="68"/>
            </a:xfrm>
          </p:grpSpPr>
          <p:sp>
            <p:nvSpPr>
              <p:cNvPr id="123122" name="Freeform 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23" name="Freeform 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24" name="Rectangle 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18" name="Group 84"/>
            <p:cNvGrpSpPr>
              <a:grpSpLocks/>
            </p:cNvGrpSpPr>
            <p:nvPr/>
          </p:nvGrpSpPr>
          <p:grpSpPr bwMode="auto">
            <a:xfrm>
              <a:off x="3263" y="2002"/>
              <a:ext cx="272" cy="68"/>
              <a:chOff x="1383" y="1389"/>
              <a:chExt cx="272" cy="68"/>
            </a:xfrm>
          </p:grpSpPr>
          <p:sp>
            <p:nvSpPr>
              <p:cNvPr id="123119" name="Freeform 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3120" name="Freeform 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3121" name="Rectangle 87"/>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419" name="Group 88"/>
            <p:cNvGrpSpPr>
              <a:grpSpLocks/>
            </p:cNvGrpSpPr>
            <p:nvPr/>
          </p:nvGrpSpPr>
          <p:grpSpPr bwMode="auto">
            <a:xfrm>
              <a:off x="3127" y="2002"/>
              <a:ext cx="272" cy="68"/>
              <a:chOff x="1383" y="1389"/>
              <a:chExt cx="272" cy="68"/>
            </a:xfrm>
          </p:grpSpPr>
          <p:sp>
            <p:nvSpPr>
              <p:cNvPr id="123116" name="Freeform 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17" name="Freeform 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18" name="Rectangle 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20" name="Group 92"/>
            <p:cNvGrpSpPr>
              <a:grpSpLocks/>
            </p:cNvGrpSpPr>
            <p:nvPr/>
          </p:nvGrpSpPr>
          <p:grpSpPr bwMode="auto">
            <a:xfrm>
              <a:off x="2991" y="2002"/>
              <a:ext cx="272" cy="68"/>
              <a:chOff x="1383" y="1389"/>
              <a:chExt cx="272" cy="68"/>
            </a:xfrm>
          </p:grpSpPr>
          <p:sp>
            <p:nvSpPr>
              <p:cNvPr id="123113" name="Freeform 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14" name="Freeform 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15" name="Rectangle 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21" name="Group 96"/>
            <p:cNvGrpSpPr>
              <a:grpSpLocks/>
            </p:cNvGrpSpPr>
            <p:nvPr/>
          </p:nvGrpSpPr>
          <p:grpSpPr bwMode="auto">
            <a:xfrm>
              <a:off x="2855" y="2002"/>
              <a:ext cx="272" cy="68"/>
              <a:chOff x="1383" y="1389"/>
              <a:chExt cx="272" cy="68"/>
            </a:xfrm>
          </p:grpSpPr>
          <p:sp>
            <p:nvSpPr>
              <p:cNvPr id="123110" name="Freeform 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11" name="Freeform 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12" name="Rectangle 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22" name="Group 100"/>
            <p:cNvGrpSpPr>
              <a:grpSpLocks/>
            </p:cNvGrpSpPr>
            <p:nvPr/>
          </p:nvGrpSpPr>
          <p:grpSpPr bwMode="auto">
            <a:xfrm>
              <a:off x="2719" y="2002"/>
              <a:ext cx="272" cy="68"/>
              <a:chOff x="1383" y="1389"/>
              <a:chExt cx="272" cy="68"/>
            </a:xfrm>
          </p:grpSpPr>
          <p:sp>
            <p:nvSpPr>
              <p:cNvPr id="123107" name="Freeform 1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3108" name="Freeform 1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3109" name="Rectangle 1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23" name="Group 104"/>
            <p:cNvGrpSpPr>
              <a:grpSpLocks/>
            </p:cNvGrpSpPr>
            <p:nvPr/>
          </p:nvGrpSpPr>
          <p:grpSpPr bwMode="auto">
            <a:xfrm>
              <a:off x="2583" y="2002"/>
              <a:ext cx="272" cy="68"/>
              <a:chOff x="1383" y="1389"/>
              <a:chExt cx="272" cy="68"/>
            </a:xfrm>
          </p:grpSpPr>
          <p:sp>
            <p:nvSpPr>
              <p:cNvPr id="123104" name="Freeform 1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105" name="Freeform 1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06" name="Rectangle 1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24" name="Group 108"/>
            <p:cNvGrpSpPr>
              <a:grpSpLocks/>
            </p:cNvGrpSpPr>
            <p:nvPr/>
          </p:nvGrpSpPr>
          <p:grpSpPr bwMode="auto">
            <a:xfrm>
              <a:off x="2447" y="2002"/>
              <a:ext cx="272" cy="68"/>
              <a:chOff x="1383" y="1389"/>
              <a:chExt cx="272" cy="68"/>
            </a:xfrm>
          </p:grpSpPr>
          <p:sp>
            <p:nvSpPr>
              <p:cNvPr id="123101" name="Freeform 1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3102" name="Freeform 1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3103" name="Rectangle 111"/>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425" name="Group 112"/>
            <p:cNvGrpSpPr>
              <a:grpSpLocks/>
            </p:cNvGrpSpPr>
            <p:nvPr/>
          </p:nvGrpSpPr>
          <p:grpSpPr bwMode="auto">
            <a:xfrm>
              <a:off x="2311" y="2002"/>
              <a:ext cx="272" cy="68"/>
              <a:chOff x="1383" y="1389"/>
              <a:chExt cx="272" cy="68"/>
            </a:xfrm>
          </p:grpSpPr>
          <p:sp>
            <p:nvSpPr>
              <p:cNvPr id="123098" name="Freeform 1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99" name="Freeform 1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100" name="Rectangle 1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26" name="Group 116"/>
            <p:cNvGrpSpPr>
              <a:grpSpLocks/>
            </p:cNvGrpSpPr>
            <p:nvPr/>
          </p:nvGrpSpPr>
          <p:grpSpPr bwMode="auto">
            <a:xfrm>
              <a:off x="2175" y="2002"/>
              <a:ext cx="272" cy="68"/>
              <a:chOff x="1383" y="1389"/>
              <a:chExt cx="272" cy="68"/>
            </a:xfrm>
          </p:grpSpPr>
          <p:sp>
            <p:nvSpPr>
              <p:cNvPr id="123095" name="Freeform 1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96" name="Freeform 1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97" name="Rectangle 1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27" name="Group 120"/>
            <p:cNvGrpSpPr>
              <a:grpSpLocks/>
            </p:cNvGrpSpPr>
            <p:nvPr/>
          </p:nvGrpSpPr>
          <p:grpSpPr bwMode="auto">
            <a:xfrm>
              <a:off x="2039" y="2002"/>
              <a:ext cx="272" cy="68"/>
              <a:chOff x="1383" y="1389"/>
              <a:chExt cx="272" cy="68"/>
            </a:xfrm>
          </p:grpSpPr>
          <p:sp>
            <p:nvSpPr>
              <p:cNvPr id="123092" name="Freeform 1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93" name="Freeform 1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94" name="Rectangle 1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28" name="Group 124"/>
            <p:cNvGrpSpPr>
              <a:grpSpLocks/>
            </p:cNvGrpSpPr>
            <p:nvPr/>
          </p:nvGrpSpPr>
          <p:grpSpPr bwMode="auto">
            <a:xfrm>
              <a:off x="1903" y="2002"/>
              <a:ext cx="272" cy="68"/>
              <a:chOff x="1383" y="1389"/>
              <a:chExt cx="272" cy="68"/>
            </a:xfrm>
          </p:grpSpPr>
          <p:sp>
            <p:nvSpPr>
              <p:cNvPr id="123089" name="Freeform 1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3090" name="Freeform 1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3091" name="Rectangle 1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29" name="Group 128"/>
            <p:cNvGrpSpPr>
              <a:grpSpLocks/>
            </p:cNvGrpSpPr>
            <p:nvPr/>
          </p:nvGrpSpPr>
          <p:grpSpPr bwMode="auto">
            <a:xfrm>
              <a:off x="1767" y="2002"/>
              <a:ext cx="272" cy="68"/>
              <a:chOff x="1383" y="1389"/>
              <a:chExt cx="272" cy="68"/>
            </a:xfrm>
          </p:grpSpPr>
          <p:sp>
            <p:nvSpPr>
              <p:cNvPr id="123086" name="Freeform 1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87" name="Freeform 1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88" name="Rectangle 1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30" name="Group 132"/>
            <p:cNvGrpSpPr>
              <a:grpSpLocks/>
            </p:cNvGrpSpPr>
            <p:nvPr/>
          </p:nvGrpSpPr>
          <p:grpSpPr bwMode="auto">
            <a:xfrm>
              <a:off x="3400" y="2048"/>
              <a:ext cx="272" cy="68"/>
              <a:chOff x="1383" y="1389"/>
              <a:chExt cx="272" cy="68"/>
            </a:xfrm>
          </p:grpSpPr>
          <p:sp>
            <p:nvSpPr>
              <p:cNvPr id="123083" name="Freeform 1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84" name="Freeform 1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85" name="Rectangle 1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31" name="Group 136"/>
            <p:cNvGrpSpPr>
              <a:grpSpLocks/>
            </p:cNvGrpSpPr>
            <p:nvPr/>
          </p:nvGrpSpPr>
          <p:grpSpPr bwMode="auto">
            <a:xfrm>
              <a:off x="3264" y="2048"/>
              <a:ext cx="272" cy="68"/>
              <a:chOff x="1383" y="1389"/>
              <a:chExt cx="272" cy="68"/>
            </a:xfrm>
          </p:grpSpPr>
          <p:sp>
            <p:nvSpPr>
              <p:cNvPr id="123080" name="Freeform 1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81" name="Freeform 1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82" name="Rectangle 1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32" name="Group 140"/>
            <p:cNvGrpSpPr>
              <a:grpSpLocks/>
            </p:cNvGrpSpPr>
            <p:nvPr/>
          </p:nvGrpSpPr>
          <p:grpSpPr bwMode="auto">
            <a:xfrm>
              <a:off x="3128" y="2048"/>
              <a:ext cx="272" cy="68"/>
              <a:chOff x="1383" y="1389"/>
              <a:chExt cx="272" cy="68"/>
            </a:xfrm>
          </p:grpSpPr>
          <p:sp>
            <p:nvSpPr>
              <p:cNvPr id="123077" name="Freeform 1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78" name="Freeform 1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79" name="Rectangle 1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33" name="Group 144"/>
            <p:cNvGrpSpPr>
              <a:grpSpLocks/>
            </p:cNvGrpSpPr>
            <p:nvPr/>
          </p:nvGrpSpPr>
          <p:grpSpPr bwMode="auto">
            <a:xfrm>
              <a:off x="2992" y="2048"/>
              <a:ext cx="272" cy="68"/>
              <a:chOff x="1383" y="1389"/>
              <a:chExt cx="272" cy="68"/>
            </a:xfrm>
          </p:grpSpPr>
          <p:sp>
            <p:nvSpPr>
              <p:cNvPr id="123074" name="Freeform 1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75" name="Freeform 1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76" name="Rectangle 1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34" name="Group 148"/>
            <p:cNvGrpSpPr>
              <a:grpSpLocks/>
            </p:cNvGrpSpPr>
            <p:nvPr/>
          </p:nvGrpSpPr>
          <p:grpSpPr bwMode="auto">
            <a:xfrm>
              <a:off x="2856" y="2048"/>
              <a:ext cx="272" cy="68"/>
              <a:chOff x="1383" y="1389"/>
              <a:chExt cx="272" cy="68"/>
            </a:xfrm>
          </p:grpSpPr>
          <p:sp>
            <p:nvSpPr>
              <p:cNvPr id="123071" name="Freeform 1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72" name="Freeform 1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73" name="Rectangle 1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35" name="Group 152"/>
            <p:cNvGrpSpPr>
              <a:grpSpLocks/>
            </p:cNvGrpSpPr>
            <p:nvPr/>
          </p:nvGrpSpPr>
          <p:grpSpPr bwMode="auto">
            <a:xfrm>
              <a:off x="2720" y="2048"/>
              <a:ext cx="272" cy="68"/>
              <a:chOff x="1383" y="1389"/>
              <a:chExt cx="272" cy="68"/>
            </a:xfrm>
          </p:grpSpPr>
          <p:sp>
            <p:nvSpPr>
              <p:cNvPr id="123068" name="Freeform 1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69" name="Freeform 1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70" name="Rectangle 1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36" name="Group 156"/>
            <p:cNvGrpSpPr>
              <a:grpSpLocks/>
            </p:cNvGrpSpPr>
            <p:nvPr/>
          </p:nvGrpSpPr>
          <p:grpSpPr bwMode="auto">
            <a:xfrm>
              <a:off x="2584" y="2048"/>
              <a:ext cx="272" cy="68"/>
              <a:chOff x="1383" y="1389"/>
              <a:chExt cx="272" cy="68"/>
            </a:xfrm>
          </p:grpSpPr>
          <p:sp>
            <p:nvSpPr>
              <p:cNvPr id="123065" name="Freeform 1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66" name="Freeform 1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67" name="Rectangle 1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37" name="Group 160"/>
            <p:cNvGrpSpPr>
              <a:grpSpLocks/>
            </p:cNvGrpSpPr>
            <p:nvPr/>
          </p:nvGrpSpPr>
          <p:grpSpPr bwMode="auto">
            <a:xfrm>
              <a:off x="2448" y="2048"/>
              <a:ext cx="272" cy="68"/>
              <a:chOff x="1383" y="1389"/>
              <a:chExt cx="272" cy="68"/>
            </a:xfrm>
          </p:grpSpPr>
          <p:sp>
            <p:nvSpPr>
              <p:cNvPr id="123062" name="Freeform 1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63" name="Freeform 1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64" name="Rectangle 1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38" name="Group 164"/>
            <p:cNvGrpSpPr>
              <a:grpSpLocks/>
            </p:cNvGrpSpPr>
            <p:nvPr/>
          </p:nvGrpSpPr>
          <p:grpSpPr bwMode="auto">
            <a:xfrm>
              <a:off x="2312" y="2048"/>
              <a:ext cx="272" cy="68"/>
              <a:chOff x="1383" y="1389"/>
              <a:chExt cx="272" cy="68"/>
            </a:xfrm>
          </p:grpSpPr>
          <p:sp>
            <p:nvSpPr>
              <p:cNvPr id="123059" name="Freeform 1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60" name="Freeform 1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61" name="Rectangle 1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39" name="Group 168"/>
            <p:cNvGrpSpPr>
              <a:grpSpLocks/>
            </p:cNvGrpSpPr>
            <p:nvPr/>
          </p:nvGrpSpPr>
          <p:grpSpPr bwMode="auto">
            <a:xfrm>
              <a:off x="2176" y="2048"/>
              <a:ext cx="272" cy="68"/>
              <a:chOff x="1383" y="1389"/>
              <a:chExt cx="272" cy="68"/>
            </a:xfrm>
          </p:grpSpPr>
          <p:sp>
            <p:nvSpPr>
              <p:cNvPr id="123056" name="Freeform 1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57" name="Freeform 1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58" name="Rectangle 1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40" name="Group 172"/>
            <p:cNvGrpSpPr>
              <a:grpSpLocks/>
            </p:cNvGrpSpPr>
            <p:nvPr/>
          </p:nvGrpSpPr>
          <p:grpSpPr bwMode="auto">
            <a:xfrm>
              <a:off x="2040" y="2048"/>
              <a:ext cx="272" cy="68"/>
              <a:chOff x="1383" y="1389"/>
              <a:chExt cx="272" cy="68"/>
            </a:xfrm>
          </p:grpSpPr>
          <p:sp>
            <p:nvSpPr>
              <p:cNvPr id="123053" name="Freeform 1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54" name="Freeform 1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55" name="Rectangle 1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41" name="Group 176"/>
            <p:cNvGrpSpPr>
              <a:grpSpLocks/>
            </p:cNvGrpSpPr>
            <p:nvPr/>
          </p:nvGrpSpPr>
          <p:grpSpPr bwMode="auto">
            <a:xfrm>
              <a:off x="1904" y="2048"/>
              <a:ext cx="272" cy="68"/>
              <a:chOff x="1383" y="1389"/>
              <a:chExt cx="272" cy="68"/>
            </a:xfrm>
          </p:grpSpPr>
          <p:sp>
            <p:nvSpPr>
              <p:cNvPr id="123050" name="Freeform 1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51" name="Freeform 1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52" name="Rectangle 1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42" name="Group 180"/>
            <p:cNvGrpSpPr>
              <a:grpSpLocks/>
            </p:cNvGrpSpPr>
            <p:nvPr/>
          </p:nvGrpSpPr>
          <p:grpSpPr bwMode="auto">
            <a:xfrm>
              <a:off x="3535" y="2093"/>
              <a:ext cx="272" cy="68"/>
              <a:chOff x="1383" y="1389"/>
              <a:chExt cx="272" cy="68"/>
            </a:xfrm>
          </p:grpSpPr>
          <p:sp>
            <p:nvSpPr>
              <p:cNvPr id="123047" name="Freeform 1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48" name="Freeform 1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49" name="Rectangle 1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43" name="Group 184"/>
            <p:cNvGrpSpPr>
              <a:grpSpLocks/>
            </p:cNvGrpSpPr>
            <p:nvPr/>
          </p:nvGrpSpPr>
          <p:grpSpPr bwMode="auto">
            <a:xfrm>
              <a:off x="3399" y="2093"/>
              <a:ext cx="272" cy="68"/>
              <a:chOff x="1383" y="1389"/>
              <a:chExt cx="272" cy="68"/>
            </a:xfrm>
          </p:grpSpPr>
          <p:sp>
            <p:nvSpPr>
              <p:cNvPr id="123044" name="Freeform 1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45" name="Freeform 1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46" name="Rectangle 1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44" name="Group 188"/>
            <p:cNvGrpSpPr>
              <a:grpSpLocks/>
            </p:cNvGrpSpPr>
            <p:nvPr/>
          </p:nvGrpSpPr>
          <p:grpSpPr bwMode="auto">
            <a:xfrm>
              <a:off x="3263" y="2093"/>
              <a:ext cx="272" cy="68"/>
              <a:chOff x="1383" y="1389"/>
              <a:chExt cx="272" cy="68"/>
            </a:xfrm>
          </p:grpSpPr>
          <p:sp>
            <p:nvSpPr>
              <p:cNvPr id="123041" name="Freeform 1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42" name="Freeform 1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43" name="Rectangle 1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45" name="Group 192"/>
            <p:cNvGrpSpPr>
              <a:grpSpLocks/>
            </p:cNvGrpSpPr>
            <p:nvPr/>
          </p:nvGrpSpPr>
          <p:grpSpPr bwMode="auto">
            <a:xfrm>
              <a:off x="3127" y="2093"/>
              <a:ext cx="272" cy="68"/>
              <a:chOff x="1383" y="1389"/>
              <a:chExt cx="272" cy="68"/>
            </a:xfrm>
          </p:grpSpPr>
          <p:sp>
            <p:nvSpPr>
              <p:cNvPr id="123038" name="Freeform 1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39" name="Freeform 1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40" name="Rectangle 1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46" name="Group 196"/>
            <p:cNvGrpSpPr>
              <a:grpSpLocks/>
            </p:cNvGrpSpPr>
            <p:nvPr/>
          </p:nvGrpSpPr>
          <p:grpSpPr bwMode="auto">
            <a:xfrm>
              <a:off x="2991" y="2093"/>
              <a:ext cx="272" cy="68"/>
              <a:chOff x="1383" y="1389"/>
              <a:chExt cx="272" cy="68"/>
            </a:xfrm>
          </p:grpSpPr>
          <p:sp>
            <p:nvSpPr>
              <p:cNvPr id="123035" name="Freeform 1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36" name="Freeform 1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37" name="Rectangle 1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47" name="Group 200"/>
            <p:cNvGrpSpPr>
              <a:grpSpLocks/>
            </p:cNvGrpSpPr>
            <p:nvPr/>
          </p:nvGrpSpPr>
          <p:grpSpPr bwMode="auto">
            <a:xfrm>
              <a:off x="2855" y="2093"/>
              <a:ext cx="272" cy="68"/>
              <a:chOff x="1383" y="1389"/>
              <a:chExt cx="272" cy="68"/>
            </a:xfrm>
          </p:grpSpPr>
          <p:sp>
            <p:nvSpPr>
              <p:cNvPr id="123032" name="Freeform 2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33" name="Freeform 2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34" name="Rectangle 2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48" name="Group 204"/>
            <p:cNvGrpSpPr>
              <a:grpSpLocks/>
            </p:cNvGrpSpPr>
            <p:nvPr/>
          </p:nvGrpSpPr>
          <p:grpSpPr bwMode="auto">
            <a:xfrm>
              <a:off x="2719" y="2093"/>
              <a:ext cx="272" cy="68"/>
              <a:chOff x="1383" y="1389"/>
              <a:chExt cx="272" cy="68"/>
            </a:xfrm>
          </p:grpSpPr>
          <p:sp>
            <p:nvSpPr>
              <p:cNvPr id="123029" name="Freeform 2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30" name="Freeform 2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31" name="Rectangle 2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49" name="Group 208"/>
            <p:cNvGrpSpPr>
              <a:grpSpLocks/>
            </p:cNvGrpSpPr>
            <p:nvPr/>
          </p:nvGrpSpPr>
          <p:grpSpPr bwMode="auto">
            <a:xfrm>
              <a:off x="2583" y="2093"/>
              <a:ext cx="272" cy="68"/>
              <a:chOff x="1383" y="1389"/>
              <a:chExt cx="272" cy="68"/>
            </a:xfrm>
          </p:grpSpPr>
          <p:sp>
            <p:nvSpPr>
              <p:cNvPr id="123026" name="Freeform 2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27" name="Freeform 2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28" name="Rectangle 2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50" name="Group 212"/>
            <p:cNvGrpSpPr>
              <a:grpSpLocks/>
            </p:cNvGrpSpPr>
            <p:nvPr/>
          </p:nvGrpSpPr>
          <p:grpSpPr bwMode="auto">
            <a:xfrm>
              <a:off x="2447" y="2093"/>
              <a:ext cx="272" cy="68"/>
              <a:chOff x="1383" y="1389"/>
              <a:chExt cx="272" cy="68"/>
            </a:xfrm>
          </p:grpSpPr>
          <p:sp>
            <p:nvSpPr>
              <p:cNvPr id="123023" name="Freeform 2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24" name="Freeform 2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25" name="Rectangle 2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51" name="Group 216"/>
            <p:cNvGrpSpPr>
              <a:grpSpLocks/>
            </p:cNvGrpSpPr>
            <p:nvPr/>
          </p:nvGrpSpPr>
          <p:grpSpPr bwMode="auto">
            <a:xfrm>
              <a:off x="2311" y="2093"/>
              <a:ext cx="272" cy="68"/>
              <a:chOff x="1383" y="1389"/>
              <a:chExt cx="272" cy="68"/>
            </a:xfrm>
          </p:grpSpPr>
          <p:sp>
            <p:nvSpPr>
              <p:cNvPr id="123020" name="Freeform 2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21" name="Freeform 2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22" name="Rectangle 2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52" name="Group 220"/>
            <p:cNvGrpSpPr>
              <a:grpSpLocks/>
            </p:cNvGrpSpPr>
            <p:nvPr/>
          </p:nvGrpSpPr>
          <p:grpSpPr bwMode="auto">
            <a:xfrm>
              <a:off x="2175" y="2093"/>
              <a:ext cx="272" cy="68"/>
              <a:chOff x="1383" y="1389"/>
              <a:chExt cx="272" cy="68"/>
            </a:xfrm>
          </p:grpSpPr>
          <p:sp>
            <p:nvSpPr>
              <p:cNvPr id="123017" name="Freeform 2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18" name="Freeform 2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19" name="Rectangle 2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53" name="Group 224"/>
            <p:cNvGrpSpPr>
              <a:grpSpLocks/>
            </p:cNvGrpSpPr>
            <p:nvPr/>
          </p:nvGrpSpPr>
          <p:grpSpPr bwMode="auto">
            <a:xfrm>
              <a:off x="2039" y="2093"/>
              <a:ext cx="272" cy="68"/>
              <a:chOff x="1383" y="1389"/>
              <a:chExt cx="272" cy="68"/>
            </a:xfrm>
          </p:grpSpPr>
          <p:sp>
            <p:nvSpPr>
              <p:cNvPr id="123014" name="Freeform 2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15" name="Freeform 2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16" name="Rectangle 2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54" name="Group 228"/>
            <p:cNvGrpSpPr>
              <a:grpSpLocks/>
            </p:cNvGrpSpPr>
            <p:nvPr/>
          </p:nvGrpSpPr>
          <p:grpSpPr bwMode="auto">
            <a:xfrm>
              <a:off x="3673" y="2138"/>
              <a:ext cx="272" cy="68"/>
              <a:chOff x="1383" y="1389"/>
              <a:chExt cx="272" cy="68"/>
            </a:xfrm>
          </p:grpSpPr>
          <p:sp>
            <p:nvSpPr>
              <p:cNvPr id="123011" name="Freeform 2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12" name="Freeform 2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13" name="Rectangle 2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55" name="Group 232"/>
            <p:cNvGrpSpPr>
              <a:grpSpLocks/>
            </p:cNvGrpSpPr>
            <p:nvPr/>
          </p:nvGrpSpPr>
          <p:grpSpPr bwMode="auto">
            <a:xfrm>
              <a:off x="3537" y="2138"/>
              <a:ext cx="272" cy="68"/>
              <a:chOff x="1383" y="1389"/>
              <a:chExt cx="272" cy="68"/>
            </a:xfrm>
          </p:grpSpPr>
          <p:sp>
            <p:nvSpPr>
              <p:cNvPr id="123008" name="Freeform 2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09" name="Freeform 2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10" name="Rectangle 2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56" name="Group 236"/>
            <p:cNvGrpSpPr>
              <a:grpSpLocks/>
            </p:cNvGrpSpPr>
            <p:nvPr/>
          </p:nvGrpSpPr>
          <p:grpSpPr bwMode="auto">
            <a:xfrm>
              <a:off x="3401" y="2138"/>
              <a:ext cx="272" cy="68"/>
              <a:chOff x="1383" y="1389"/>
              <a:chExt cx="272" cy="68"/>
            </a:xfrm>
          </p:grpSpPr>
          <p:sp>
            <p:nvSpPr>
              <p:cNvPr id="123005" name="Freeform 2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06" name="Freeform 2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07" name="Rectangle 2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57" name="Group 240"/>
            <p:cNvGrpSpPr>
              <a:grpSpLocks/>
            </p:cNvGrpSpPr>
            <p:nvPr/>
          </p:nvGrpSpPr>
          <p:grpSpPr bwMode="auto">
            <a:xfrm>
              <a:off x="3265" y="2138"/>
              <a:ext cx="272" cy="68"/>
              <a:chOff x="1383" y="1389"/>
              <a:chExt cx="272" cy="68"/>
            </a:xfrm>
          </p:grpSpPr>
          <p:sp>
            <p:nvSpPr>
              <p:cNvPr id="123002" name="Freeform 2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3003" name="Freeform 2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3004" name="Rectangle 243"/>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458" name="Group 244"/>
            <p:cNvGrpSpPr>
              <a:grpSpLocks/>
            </p:cNvGrpSpPr>
            <p:nvPr/>
          </p:nvGrpSpPr>
          <p:grpSpPr bwMode="auto">
            <a:xfrm>
              <a:off x="3129" y="2138"/>
              <a:ext cx="272" cy="68"/>
              <a:chOff x="1383" y="1389"/>
              <a:chExt cx="272" cy="68"/>
            </a:xfrm>
          </p:grpSpPr>
          <p:sp>
            <p:nvSpPr>
              <p:cNvPr id="122999" name="Freeform 2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000" name="Freeform 2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001" name="Rectangle 2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59" name="Group 248"/>
            <p:cNvGrpSpPr>
              <a:grpSpLocks/>
            </p:cNvGrpSpPr>
            <p:nvPr/>
          </p:nvGrpSpPr>
          <p:grpSpPr bwMode="auto">
            <a:xfrm>
              <a:off x="2993" y="2138"/>
              <a:ext cx="272" cy="68"/>
              <a:chOff x="1383" y="1389"/>
              <a:chExt cx="272" cy="68"/>
            </a:xfrm>
          </p:grpSpPr>
          <p:sp>
            <p:nvSpPr>
              <p:cNvPr id="122996" name="Freeform 2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97" name="Freeform 2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98" name="Rectangle 2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60" name="Group 252"/>
            <p:cNvGrpSpPr>
              <a:grpSpLocks/>
            </p:cNvGrpSpPr>
            <p:nvPr/>
          </p:nvGrpSpPr>
          <p:grpSpPr bwMode="auto">
            <a:xfrm>
              <a:off x="2857" y="2138"/>
              <a:ext cx="272" cy="68"/>
              <a:chOff x="1383" y="1389"/>
              <a:chExt cx="272" cy="68"/>
            </a:xfrm>
          </p:grpSpPr>
          <p:sp>
            <p:nvSpPr>
              <p:cNvPr id="122993" name="Freeform 2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94" name="Freeform 2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95" name="Rectangle 2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61" name="Group 256"/>
            <p:cNvGrpSpPr>
              <a:grpSpLocks/>
            </p:cNvGrpSpPr>
            <p:nvPr/>
          </p:nvGrpSpPr>
          <p:grpSpPr bwMode="auto">
            <a:xfrm>
              <a:off x="2721" y="2138"/>
              <a:ext cx="272" cy="68"/>
              <a:chOff x="1383" y="1389"/>
              <a:chExt cx="272" cy="68"/>
            </a:xfrm>
          </p:grpSpPr>
          <p:sp>
            <p:nvSpPr>
              <p:cNvPr id="122990" name="Freeform 2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91" name="Freeform 2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92" name="Rectangle 2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62" name="Group 260"/>
            <p:cNvGrpSpPr>
              <a:grpSpLocks/>
            </p:cNvGrpSpPr>
            <p:nvPr/>
          </p:nvGrpSpPr>
          <p:grpSpPr bwMode="auto">
            <a:xfrm>
              <a:off x="2585" y="2138"/>
              <a:ext cx="272" cy="68"/>
              <a:chOff x="1383" y="1389"/>
              <a:chExt cx="272" cy="68"/>
            </a:xfrm>
          </p:grpSpPr>
          <p:sp>
            <p:nvSpPr>
              <p:cNvPr id="122987" name="Freeform 2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88" name="Freeform 2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89" name="Rectangle 2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63" name="Group 264"/>
            <p:cNvGrpSpPr>
              <a:grpSpLocks/>
            </p:cNvGrpSpPr>
            <p:nvPr/>
          </p:nvGrpSpPr>
          <p:grpSpPr bwMode="auto">
            <a:xfrm>
              <a:off x="2449" y="2138"/>
              <a:ext cx="272" cy="68"/>
              <a:chOff x="1383" y="1389"/>
              <a:chExt cx="272" cy="68"/>
            </a:xfrm>
          </p:grpSpPr>
          <p:sp>
            <p:nvSpPr>
              <p:cNvPr id="122984" name="Freeform 2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2985" name="Freeform 2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2986" name="Rectangle 267"/>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464" name="Group 268"/>
            <p:cNvGrpSpPr>
              <a:grpSpLocks/>
            </p:cNvGrpSpPr>
            <p:nvPr/>
          </p:nvGrpSpPr>
          <p:grpSpPr bwMode="auto">
            <a:xfrm>
              <a:off x="2313" y="2138"/>
              <a:ext cx="272" cy="68"/>
              <a:chOff x="1383" y="1389"/>
              <a:chExt cx="272" cy="68"/>
            </a:xfrm>
          </p:grpSpPr>
          <p:sp>
            <p:nvSpPr>
              <p:cNvPr id="122981" name="Freeform 2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82" name="Freeform 2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83" name="Rectangle 2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65" name="Group 272"/>
            <p:cNvGrpSpPr>
              <a:grpSpLocks/>
            </p:cNvGrpSpPr>
            <p:nvPr/>
          </p:nvGrpSpPr>
          <p:grpSpPr bwMode="auto">
            <a:xfrm>
              <a:off x="2177" y="2138"/>
              <a:ext cx="272" cy="68"/>
              <a:chOff x="1383" y="1389"/>
              <a:chExt cx="272" cy="68"/>
            </a:xfrm>
          </p:grpSpPr>
          <p:sp>
            <p:nvSpPr>
              <p:cNvPr id="122978" name="Freeform 2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79" name="Freeform 2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80" name="Rectangle 2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66" name="Group 276"/>
            <p:cNvGrpSpPr>
              <a:grpSpLocks/>
            </p:cNvGrpSpPr>
            <p:nvPr/>
          </p:nvGrpSpPr>
          <p:grpSpPr bwMode="auto">
            <a:xfrm>
              <a:off x="3809" y="2184"/>
              <a:ext cx="272" cy="68"/>
              <a:chOff x="1383" y="1389"/>
              <a:chExt cx="272" cy="68"/>
            </a:xfrm>
          </p:grpSpPr>
          <p:sp>
            <p:nvSpPr>
              <p:cNvPr id="122975" name="Freeform 2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76" name="Freeform 2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77" name="Rectangle 2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67" name="Group 280"/>
            <p:cNvGrpSpPr>
              <a:grpSpLocks/>
            </p:cNvGrpSpPr>
            <p:nvPr/>
          </p:nvGrpSpPr>
          <p:grpSpPr bwMode="auto">
            <a:xfrm>
              <a:off x="3673" y="2184"/>
              <a:ext cx="272" cy="68"/>
              <a:chOff x="1383" y="1389"/>
              <a:chExt cx="272" cy="68"/>
            </a:xfrm>
          </p:grpSpPr>
          <p:sp>
            <p:nvSpPr>
              <p:cNvPr id="122972" name="Freeform 2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2973" name="Freeform 2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2974" name="Rectangle 2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68" name="Group 284"/>
            <p:cNvGrpSpPr>
              <a:grpSpLocks/>
            </p:cNvGrpSpPr>
            <p:nvPr/>
          </p:nvGrpSpPr>
          <p:grpSpPr bwMode="auto">
            <a:xfrm>
              <a:off x="3537" y="2184"/>
              <a:ext cx="272" cy="68"/>
              <a:chOff x="1383" y="1389"/>
              <a:chExt cx="272" cy="68"/>
            </a:xfrm>
          </p:grpSpPr>
          <p:sp>
            <p:nvSpPr>
              <p:cNvPr id="122969" name="Freeform 2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70" name="Freeform 2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71" name="Rectangle 2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69" name="Group 288"/>
            <p:cNvGrpSpPr>
              <a:grpSpLocks/>
            </p:cNvGrpSpPr>
            <p:nvPr/>
          </p:nvGrpSpPr>
          <p:grpSpPr bwMode="auto">
            <a:xfrm>
              <a:off x="3401" y="2184"/>
              <a:ext cx="272" cy="68"/>
              <a:chOff x="1383" y="1389"/>
              <a:chExt cx="272" cy="68"/>
            </a:xfrm>
          </p:grpSpPr>
          <p:sp>
            <p:nvSpPr>
              <p:cNvPr id="122966" name="Freeform 2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67" name="Freeform 2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68" name="Rectangle 2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70" name="Group 292"/>
            <p:cNvGrpSpPr>
              <a:grpSpLocks/>
            </p:cNvGrpSpPr>
            <p:nvPr/>
          </p:nvGrpSpPr>
          <p:grpSpPr bwMode="auto">
            <a:xfrm>
              <a:off x="3265" y="2184"/>
              <a:ext cx="272" cy="68"/>
              <a:chOff x="1383" y="1389"/>
              <a:chExt cx="272" cy="68"/>
            </a:xfrm>
          </p:grpSpPr>
          <p:sp>
            <p:nvSpPr>
              <p:cNvPr id="122963" name="Freeform 2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64" name="Freeform 2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65" name="Rectangle 2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71" name="Group 296"/>
            <p:cNvGrpSpPr>
              <a:grpSpLocks/>
            </p:cNvGrpSpPr>
            <p:nvPr/>
          </p:nvGrpSpPr>
          <p:grpSpPr bwMode="auto">
            <a:xfrm>
              <a:off x="3129" y="2184"/>
              <a:ext cx="272" cy="68"/>
              <a:chOff x="1383" y="1389"/>
              <a:chExt cx="272" cy="68"/>
            </a:xfrm>
          </p:grpSpPr>
          <p:sp>
            <p:nvSpPr>
              <p:cNvPr id="122960" name="Freeform 2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61" name="Freeform 2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62" name="Rectangle 2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72" name="Group 300"/>
            <p:cNvGrpSpPr>
              <a:grpSpLocks/>
            </p:cNvGrpSpPr>
            <p:nvPr/>
          </p:nvGrpSpPr>
          <p:grpSpPr bwMode="auto">
            <a:xfrm>
              <a:off x="2993" y="2184"/>
              <a:ext cx="272" cy="68"/>
              <a:chOff x="1383" y="1389"/>
              <a:chExt cx="272" cy="68"/>
            </a:xfrm>
          </p:grpSpPr>
          <p:sp>
            <p:nvSpPr>
              <p:cNvPr id="122957" name="Freeform 3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58" name="Freeform 3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59" name="Rectangle 3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73" name="Group 304"/>
            <p:cNvGrpSpPr>
              <a:grpSpLocks/>
            </p:cNvGrpSpPr>
            <p:nvPr/>
          </p:nvGrpSpPr>
          <p:grpSpPr bwMode="auto">
            <a:xfrm>
              <a:off x="2857" y="2184"/>
              <a:ext cx="272" cy="68"/>
              <a:chOff x="1383" y="1389"/>
              <a:chExt cx="272" cy="68"/>
            </a:xfrm>
          </p:grpSpPr>
          <p:sp>
            <p:nvSpPr>
              <p:cNvPr id="122954" name="Freeform 3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2955" name="Freeform 3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2956" name="Rectangle 3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74" name="Group 308"/>
            <p:cNvGrpSpPr>
              <a:grpSpLocks/>
            </p:cNvGrpSpPr>
            <p:nvPr/>
          </p:nvGrpSpPr>
          <p:grpSpPr bwMode="auto">
            <a:xfrm>
              <a:off x="2721" y="2184"/>
              <a:ext cx="272" cy="68"/>
              <a:chOff x="1383" y="1389"/>
              <a:chExt cx="272" cy="68"/>
            </a:xfrm>
          </p:grpSpPr>
          <p:sp>
            <p:nvSpPr>
              <p:cNvPr id="122951" name="Freeform 3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52" name="Freeform 3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53" name="Rectangle 3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75" name="Group 312"/>
            <p:cNvGrpSpPr>
              <a:grpSpLocks/>
            </p:cNvGrpSpPr>
            <p:nvPr/>
          </p:nvGrpSpPr>
          <p:grpSpPr bwMode="auto">
            <a:xfrm>
              <a:off x="2585" y="2184"/>
              <a:ext cx="272" cy="68"/>
              <a:chOff x="1383" y="1389"/>
              <a:chExt cx="272" cy="68"/>
            </a:xfrm>
          </p:grpSpPr>
          <p:sp>
            <p:nvSpPr>
              <p:cNvPr id="122948" name="Freeform 3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49" name="Freeform 3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50" name="Rectangle 3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76" name="Group 316"/>
            <p:cNvGrpSpPr>
              <a:grpSpLocks/>
            </p:cNvGrpSpPr>
            <p:nvPr/>
          </p:nvGrpSpPr>
          <p:grpSpPr bwMode="auto">
            <a:xfrm>
              <a:off x="2449" y="2184"/>
              <a:ext cx="272" cy="68"/>
              <a:chOff x="1383" y="1389"/>
              <a:chExt cx="272" cy="68"/>
            </a:xfrm>
          </p:grpSpPr>
          <p:sp>
            <p:nvSpPr>
              <p:cNvPr id="122945" name="Freeform 3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46" name="Freeform 3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47" name="Rectangle 3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77" name="Group 320"/>
            <p:cNvGrpSpPr>
              <a:grpSpLocks/>
            </p:cNvGrpSpPr>
            <p:nvPr/>
          </p:nvGrpSpPr>
          <p:grpSpPr bwMode="auto">
            <a:xfrm>
              <a:off x="2313" y="2184"/>
              <a:ext cx="272" cy="68"/>
              <a:chOff x="1383" y="1389"/>
              <a:chExt cx="272" cy="68"/>
            </a:xfrm>
          </p:grpSpPr>
          <p:sp>
            <p:nvSpPr>
              <p:cNvPr id="122942" name="Freeform 3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43" name="Freeform 3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44" name="Rectangle 3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78" name="Group 324"/>
            <p:cNvGrpSpPr>
              <a:grpSpLocks/>
            </p:cNvGrpSpPr>
            <p:nvPr/>
          </p:nvGrpSpPr>
          <p:grpSpPr bwMode="auto">
            <a:xfrm>
              <a:off x="3944" y="2229"/>
              <a:ext cx="272" cy="68"/>
              <a:chOff x="1383" y="1389"/>
              <a:chExt cx="272" cy="68"/>
            </a:xfrm>
          </p:grpSpPr>
          <p:sp>
            <p:nvSpPr>
              <p:cNvPr id="122939" name="Freeform 3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40" name="Freeform 3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41" name="Rectangle 3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79" name="Group 328"/>
            <p:cNvGrpSpPr>
              <a:grpSpLocks/>
            </p:cNvGrpSpPr>
            <p:nvPr/>
          </p:nvGrpSpPr>
          <p:grpSpPr bwMode="auto">
            <a:xfrm>
              <a:off x="3808" y="2229"/>
              <a:ext cx="272" cy="68"/>
              <a:chOff x="1383" y="1389"/>
              <a:chExt cx="272" cy="68"/>
            </a:xfrm>
          </p:grpSpPr>
          <p:sp>
            <p:nvSpPr>
              <p:cNvPr id="122936" name="Freeform 3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37" name="Freeform 3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38" name="Rectangle 3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80" name="Group 332"/>
            <p:cNvGrpSpPr>
              <a:grpSpLocks/>
            </p:cNvGrpSpPr>
            <p:nvPr/>
          </p:nvGrpSpPr>
          <p:grpSpPr bwMode="auto">
            <a:xfrm>
              <a:off x="3672" y="2229"/>
              <a:ext cx="272" cy="68"/>
              <a:chOff x="1383" y="1389"/>
              <a:chExt cx="272" cy="68"/>
            </a:xfrm>
          </p:grpSpPr>
          <p:sp>
            <p:nvSpPr>
              <p:cNvPr id="122933" name="Freeform 3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34" name="Freeform 3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35" name="Rectangle 3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81" name="Group 336"/>
            <p:cNvGrpSpPr>
              <a:grpSpLocks/>
            </p:cNvGrpSpPr>
            <p:nvPr/>
          </p:nvGrpSpPr>
          <p:grpSpPr bwMode="auto">
            <a:xfrm>
              <a:off x="3536" y="2229"/>
              <a:ext cx="272" cy="68"/>
              <a:chOff x="1383" y="1389"/>
              <a:chExt cx="272" cy="68"/>
            </a:xfrm>
          </p:grpSpPr>
          <p:sp>
            <p:nvSpPr>
              <p:cNvPr id="122930" name="Freeform 3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31" name="Freeform 3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32" name="Rectangle 3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82" name="Group 340"/>
            <p:cNvGrpSpPr>
              <a:grpSpLocks/>
            </p:cNvGrpSpPr>
            <p:nvPr/>
          </p:nvGrpSpPr>
          <p:grpSpPr bwMode="auto">
            <a:xfrm>
              <a:off x="3400" y="2229"/>
              <a:ext cx="272" cy="68"/>
              <a:chOff x="1383" y="1389"/>
              <a:chExt cx="272" cy="68"/>
            </a:xfrm>
          </p:grpSpPr>
          <p:sp>
            <p:nvSpPr>
              <p:cNvPr id="122927" name="Freeform 3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28" name="Freeform 3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29" name="Rectangle 3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83" name="Group 344"/>
            <p:cNvGrpSpPr>
              <a:grpSpLocks/>
            </p:cNvGrpSpPr>
            <p:nvPr/>
          </p:nvGrpSpPr>
          <p:grpSpPr bwMode="auto">
            <a:xfrm>
              <a:off x="3264" y="2229"/>
              <a:ext cx="272" cy="68"/>
              <a:chOff x="1383" y="1389"/>
              <a:chExt cx="272" cy="68"/>
            </a:xfrm>
          </p:grpSpPr>
          <p:sp>
            <p:nvSpPr>
              <p:cNvPr id="122924" name="Freeform 3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25" name="Freeform 3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26" name="Rectangle 3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84" name="Group 348"/>
            <p:cNvGrpSpPr>
              <a:grpSpLocks/>
            </p:cNvGrpSpPr>
            <p:nvPr/>
          </p:nvGrpSpPr>
          <p:grpSpPr bwMode="auto">
            <a:xfrm>
              <a:off x="3128" y="2229"/>
              <a:ext cx="272" cy="68"/>
              <a:chOff x="1383" y="1389"/>
              <a:chExt cx="272" cy="68"/>
            </a:xfrm>
          </p:grpSpPr>
          <p:sp>
            <p:nvSpPr>
              <p:cNvPr id="122921" name="Freeform 3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22" name="Freeform 3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23" name="Rectangle 3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85" name="Group 352"/>
            <p:cNvGrpSpPr>
              <a:grpSpLocks/>
            </p:cNvGrpSpPr>
            <p:nvPr/>
          </p:nvGrpSpPr>
          <p:grpSpPr bwMode="auto">
            <a:xfrm>
              <a:off x="2992" y="2229"/>
              <a:ext cx="272" cy="68"/>
              <a:chOff x="1383" y="1389"/>
              <a:chExt cx="272" cy="68"/>
            </a:xfrm>
          </p:grpSpPr>
          <p:sp>
            <p:nvSpPr>
              <p:cNvPr id="122918" name="Freeform 3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19" name="Freeform 3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20" name="Rectangle 3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86" name="Group 356"/>
            <p:cNvGrpSpPr>
              <a:grpSpLocks/>
            </p:cNvGrpSpPr>
            <p:nvPr/>
          </p:nvGrpSpPr>
          <p:grpSpPr bwMode="auto">
            <a:xfrm>
              <a:off x="2856" y="2229"/>
              <a:ext cx="272" cy="68"/>
              <a:chOff x="1383" y="1389"/>
              <a:chExt cx="272" cy="68"/>
            </a:xfrm>
          </p:grpSpPr>
          <p:sp>
            <p:nvSpPr>
              <p:cNvPr id="122915" name="Freeform 3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16" name="Freeform 3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17" name="Rectangle 3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87" name="Group 360"/>
            <p:cNvGrpSpPr>
              <a:grpSpLocks/>
            </p:cNvGrpSpPr>
            <p:nvPr/>
          </p:nvGrpSpPr>
          <p:grpSpPr bwMode="auto">
            <a:xfrm>
              <a:off x="2720" y="2229"/>
              <a:ext cx="272" cy="68"/>
              <a:chOff x="1383" y="1389"/>
              <a:chExt cx="272" cy="68"/>
            </a:xfrm>
          </p:grpSpPr>
          <p:sp>
            <p:nvSpPr>
              <p:cNvPr id="122912" name="Freeform 3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13" name="Freeform 3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14" name="Rectangle 3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88" name="Group 364"/>
            <p:cNvGrpSpPr>
              <a:grpSpLocks/>
            </p:cNvGrpSpPr>
            <p:nvPr/>
          </p:nvGrpSpPr>
          <p:grpSpPr bwMode="auto">
            <a:xfrm>
              <a:off x="2584" y="2229"/>
              <a:ext cx="272" cy="68"/>
              <a:chOff x="1383" y="1389"/>
              <a:chExt cx="272" cy="68"/>
            </a:xfrm>
          </p:grpSpPr>
          <p:sp>
            <p:nvSpPr>
              <p:cNvPr id="122909" name="Freeform 3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10" name="Freeform 3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11" name="Rectangle 3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89" name="Group 368"/>
            <p:cNvGrpSpPr>
              <a:grpSpLocks/>
            </p:cNvGrpSpPr>
            <p:nvPr/>
          </p:nvGrpSpPr>
          <p:grpSpPr bwMode="auto">
            <a:xfrm>
              <a:off x="2448" y="2229"/>
              <a:ext cx="272" cy="68"/>
              <a:chOff x="1383" y="1389"/>
              <a:chExt cx="272" cy="68"/>
            </a:xfrm>
          </p:grpSpPr>
          <p:sp>
            <p:nvSpPr>
              <p:cNvPr id="122906" name="Freeform 3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07" name="Freeform 3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08" name="Rectangle 3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90" name="Group 372"/>
            <p:cNvGrpSpPr>
              <a:grpSpLocks/>
            </p:cNvGrpSpPr>
            <p:nvPr/>
          </p:nvGrpSpPr>
          <p:grpSpPr bwMode="auto">
            <a:xfrm>
              <a:off x="4080" y="2274"/>
              <a:ext cx="272" cy="68"/>
              <a:chOff x="1383" y="1389"/>
              <a:chExt cx="272" cy="68"/>
            </a:xfrm>
          </p:grpSpPr>
          <p:sp>
            <p:nvSpPr>
              <p:cNvPr id="122903" name="Freeform 3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04" name="Freeform 3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05" name="Rectangle 3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91" name="Group 376"/>
            <p:cNvGrpSpPr>
              <a:grpSpLocks/>
            </p:cNvGrpSpPr>
            <p:nvPr/>
          </p:nvGrpSpPr>
          <p:grpSpPr bwMode="auto">
            <a:xfrm>
              <a:off x="3944" y="2274"/>
              <a:ext cx="272" cy="68"/>
              <a:chOff x="1383" y="1389"/>
              <a:chExt cx="272" cy="68"/>
            </a:xfrm>
          </p:grpSpPr>
          <p:sp>
            <p:nvSpPr>
              <p:cNvPr id="122900" name="Freeform 3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901" name="Freeform 3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902" name="Rectangle 3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92" name="Group 380"/>
            <p:cNvGrpSpPr>
              <a:grpSpLocks/>
            </p:cNvGrpSpPr>
            <p:nvPr/>
          </p:nvGrpSpPr>
          <p:grpSpPr bwMode="auto">
            <a:xfrm>
              <a:off x="3808" y="2274"/>
              <a:ext cx="272" cy="68"/>
              <a:chOff x="1383" y="1389"/>
              <a:chExt cx="272" cy="68"/>
            </a:xfrm>
          </p:grpSpPr>
          <p:sp>
            <p:nvSpPr>
              <p:cNvPr id="122897" name="Freeform 3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898" name="Freeform 3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899" name="Rectangle 3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93" name="Group 384"/>
            <p:cNvGrpSpPr>
              <a:grpSpLocks/>
            </p:cNvGrpSpPr>
            <p:nvPr/>
          </p:nvGrpSpPr>
          <p:grpSpPr bwMode="auto">
            <a:xfrm>
              <a:off x="3672" y="2274"/>
              <a:ext cx="272" cy="68"/>
              <a:chOff x="1383" y="1389"/>
              <a:chExt cx="272" cy="68"/>
            </a:xfrm>
          </p:grpSpPr>
          <p:sp>
            <p:nvSpPr>
              <p:cNvPr id="122894" name="Freeform 3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895" name="Freeform 3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896" name="Rectangle 3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94" name="Group 388"/>
            <p:cNvGrpSpPr>
              <a:grpSpLocks/>
            </p:cNvGrpSpPr>
            <p:nvPr/>
          </p:nvGrpSpPr>
          <p:grpSpPr bwMode="auto">
            <a:xfrm>
              <a:off x="3536" y="2274"/>
              <a:ext cx="272" cy="68"/>
              <a:chOff x="1383" y="1389"/>
              <a:chExt cx="272" cy="68"/>
            </a:xfrm>
          </p:grpSpPr>
          <p:sp>
            <p:nvSpPr>
              <p:cNvPr id="122891" name="Freeform 3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892" name="Freeform 3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893" name="Rectangle 3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95" name="Group 392"/>
            <p:cNvGrpSpPr>
              <a:grpSpLocks/>
            </p:cNvGrpSpPr>
            <p:nvPr/>
          </p:nvGrpSpPr>
          <p:grpSpPr bwMode="auto">
            <a:xfrm>
              <a:off x="3400" y="2274"/>
              <a:ext cx="272" cy="68"/>
              <a:chOff x="1383" y="1389"/>
              <a:chExt cx="272" cy="68"/>
            </a:xfrm>
          </p:grpSpPr>
          <p:sp>
            <p:nvSpPr>
              <p:cNvPr id="122888" name="Freeform 3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889" name="Freeform 3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890" name="Rectangle 3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96" name="Group 396"/>
            <p:cNvGrpSpPr>
              <a:grpSpLocks/>
            </p:cNvGrpSpPr>
            <p:nvPr/>
          </p:nvGrpSpPr>
          <p:grpSpPr bwMode="auto">
            <a:xfrm>
              <a:off x="3264" y="2274"/>
              <a:ext cx="272" cy="68"/>
              <a:chOff x="1383" y="1389"/>
              <a:chExt cx="272" cy="68"/>
            </a:xfrm>
          </p:grpSpPr>
          <p:sp>
            <p:nvSpPr>
              <p:cNvPr id="122885" name="Freeform 3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886" name="Freeform 3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887" name="Rectangle 3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97" name="Group 400"/>
            <p:cNvGrpSpPr>
              <a:grpSpLocks/>
            </p:cNvGrpSpPr>
            <p:nvPr/>
          </p:nvGrpSpPr>
          <p:grpSpPr bwMode="auto">
            <a:xfrm>
              <a:off x="3128" y="2274"/>
              <a:ext cx="272" cy="68"/>
              <a:chOff x="1383" y="1389"/>
              <a:chExt cx="272" cy="68"/>
            </a:xfrm>
          </p:grpSpPr>
          <p:sp>
            <p:nvSpPr>
              <p:cNvPr id="122882" name="Freeform 4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883" name="Freeform 4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884" name="Rectangle 4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98" name="Group 404"/>
            <p:cNvGrpSpPr>
              <a:grpSpLocks/>
            </p:cNvGrpSpPr>
            <p:nvPr/>
          </p:nvGrpSpPr>
          <p:grpSpPr bwMode="auto">
            <a:xfrm>
              <a:off x="2992" y="2274"/>
              <a:ext cx="272" cy="68"/>
              <a:chOff x="1383" y="1389"/>
              <a:chExt cx="272" cy="68"/>
            </a:xfrm>
          </p:grpSpPr>
          <p:sp>
            <p:nvSpPr>
              <p:cNvPr id="60415" name="Freeform 4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2880" name="Freeform 4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2881" name="Rectangle 4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499" name="Group 408"/>
            <p:cNvGrpSpPr>
              <a:grpSpLocks/>
            </p:cNvGrpSpPr>
            <p:nvPr/>
          </p:nvGrpSpPr>
          <p:grpSpPr bwMode="auto">
            <a:xfrm>
              <a:off x="2856" y="2274"/>
              <a:ext cx="272" cy="68"/>
              <a:chOff x="1383" y="1389"/>
              <a:chExt cx="272" cy="68"/>
            </a:xfrm>
          </p:grpSpPr>
          <p:sp>
            <p:nvSpPr>
              <p:cNvPr id="60412" name="Freeform 4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413" name="Freeform 4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414" name="Rectangle 4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00" name="Group 412"/>
            <p:cNvGrpSpPr>
              <a:grpSpLocks/>
            </p:cNvGrpSpPr>
            <p:nvPr/>
          </p:nvGrpSpPr>
          <p:grpSpPr bwMode="auto">
            <a:xfrm>
              <a:off x="2720" y="2274"/>
              <a:ext cx="272" cy="68"/>
              <a:chOff x="1383" y="1389"/>
              <a:chExt cx="272" cy="68"/>
            </a:xfrm>
          </p:grpSpPr>
          <p:sp>
            <p:nvSpPr>
              <p:cNvPr id="60409" name="Freeform 4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410" name="Freeform 4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411" name="Rectangle 4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01" name="Group 416"/>
            <p:cNvGrpSpPr>
              <a:grpSpLocks/>
            </p:cNvGrpSpPr>
            <p:nvPr/>
          </p:nvGrpSpPr>
          <p:grpSpPr bwMode="auto">
            <a:xfrm>
              <a:off x="2584" y="2274"/>
              <a:ext cx="272" cy="68"/>
              <a:chOff x="1383" y="1389"/>
              <a:chExt cx="272" cy="68"/>
            </a:xfrm>
          </p:grpSpPr>
          <p:sp>
            <p:nvSpPr>
              <p:cNvPr id="60406" name="Freeform 4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407" name="Freeform 4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408" name="Rectangle 4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02" name="Group 420"/>
            <p:cNvGrpSpPr>
              <a:grpSpLocks/>
            </p:cNvGrpSpPr>
            <p:nvPr/>
          </p:nvGrpSpPr>
          <p:grpSpPr bwMode="auto">
            <a:xfrm>
              <a:off x="1630" y="2002"/>
              <a:ext cx="272" cy="68"/>
              <a:chOff x="1383" y="1389"/>
              <a:chExt cx="272" cy="68"/>
            </a:xfrm>
          </p:grpSpPr>
          <p:sp>
            <p:nvSpPr>
              <p:cNvPr id="60403" name="Freeform 4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0404" name="Freeform 4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0405" name="Rectangle 423"/>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503" name="Group 424"/>
            <p:cNvGrpSpPr>
              <a:grpSpLocks/>
            </p:cNvGrpSpPr>
            <p:nvPr/>
          </p:nvGrpSpPr>
          <p:grpSpPr bwMode="auto">
            <a:xfrm>
              <a:off x="1767" y="2048"/>
              <a:ext cx="272" cy="68"/>
              <a:chOff x="1383" y="1389"/>
              <a:chExt cx="272" cy="68"/>
            </a:xfrm>
          </p:grpSpPr>
          <p:sp>
            <p:nvSpPr>
              <p:cNvPr id="60400" name="Freeform 4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401" name="Freeform 4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402" name="Rectangle 4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04" name="Group 428"/>
            <p:cNvGrpSpPr>
              <a:grpSpLocks/>
            </p:cNvGrpSpPr>
            <p:nvPr/>
          </p:nvGrpSpPr>
          <p:grpSpPr bwMode="auto">
            <a:xfrm>
              <a:off x="1902" y="2093"/>
              <a:ext cx="272" cy="68"/>
              <a:chOff x="1383" y="1389"/>
              <a:chExt cx="272" cy="68"/>
            </a:xfrm>
          </p:grpSpPr>
          <p:sp>
            <p:nvSpPr>
              <p:cNvPr id="60397" name="Freeform 4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98" name="Freeform 4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99" name="Rectangle 4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05" name="Group 432"/>
            <p:cNvGrpSpPr>
              <a:grpSpLocks/>
            </p:cNvGrpSpPr>
            <p:nvPr/>
          </p:nvGrpSpPr>
          <p:grpSpPr bwMode="auto">
            <a:xfrm>
              <a:off x="2040" y="2138"/>
              <a:ext cx="272" cy="68"/>
              <a:chOff x="1383" y="1389"/>
              <a:chExt cx="272" cy="68"/>
            </a:xfrm>
          </p:grpSpPr>
          <p:sp>
            <p:nvSpPr>
              <p:cNvPr id="60394" name="Freeform 4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95" name="Freeform 4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96" name="Rectangle 4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06" name="Group 436"/>
            <p:cNvGrpSpPr>
              <a:grpSpLocks/>
            </p:cNvGrpSpPr>
            <p:nvPr/>
          </p:nvGrpSpPr>
          <p:grpSpPr bwMode="auto">
            <a:xfrm>
              <a:off x="2176" y="2184"/>
              <a:ext cx="272" cy="68"/>
              <a:chOff x="1383" y="1389"/>
              <a:chExt cx="272" cy="68"/>
            </a:xfrm>
          </p:grpSpPr>
          <p:sp>
            <p:nvSpPr>
              <p:cNvPr id="60391" name="Freeform 4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92" name="Freeform 4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93" name="Rectangle 4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07" name="Group 440"/>
            <p:cNvGrpSpPr>
              <a:grpSpLocks/>
            </p:cNvGrpSpPr>
            <p:nvPr/>
          </p:nvGrpSpPr>
          <p:grpSpPr bwMode="auto">
            <a:xfrm>
              <a:off x="2311" y="2229"/>
              <a:ext cx="272" cy="68"/>
              <a:chOff x="1383" y="1389"/>
              <a:chExt cx="272" cy="68"/>
            </a:xfrm>
          </p:grpSpPr>
          <p:sp>
            <p:nvSpPr>
              <p:cNvPr id="60388" name="Freeform 4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89" name="Freeform 4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90" name="Rectangle 4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08" name="Group 444"/>
            <p:cNvGrpSpPr>
              <a:grpSpLocks/>
            </p:cNvGrpSpPr>
            <p:nvPr/>
          </p:nvGrpSpPr>
          <p:grpSpPr bwMode="auto">
            <a:xfrm>
              <a:off x="2447" y="2274"/>
              <a:ext cx="272" cy="68"/>
              <a:chOff x="1383" y="1389"/>
              <a:chExt cx="272" cy="68"/>
            </a:xfrm>
          </p:grpSpPr>
          <p:sp>
            <p:nvSpPr>
              <p:cNvPr id="60385" name="Freeform 4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86" name="Freeform 4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87" name="Rectangle 4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09" name="Group 448"/>
            <p:cNvGrpSpPr>
              <a:grpSpLocks/>
            </p:cNvGrpSpPr>
            <p:nvPr/>
          </p:nvGrpSpPr>
          <p:grpSpPr bwMode="auto">
            <a:xfrm>
              <a:off x="1494" y="2002"/>
              <a:ext cx="272" cy="68"/>
              <a:chOff x="1383" y="1389"/>
              <a:chExt cx="272" cy="68"/>
            </a:xfrm>
          </p:grpSpPr>
          <p:sp>
            <p:nvSpPr>
              <p:cNvPr id="60382" name="Freeform 4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83" name="Freeform 4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84" name="Rectangle 4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10" name="Group 452"/>
            <p:cNvGrpSpPr>
              <a:grpSpLocks/>
            </p:cNvGrpSpPr>
            <p:nvPr/>
          </p:nvGrpSpPr>
          <p:grpSpPr bwMode="auto">
            <a:xfrm>
              <a:off x="1631" y="2048"/>
              <a:ext cx="272" cy="68"/>
              <a:chOff x="1383" y="1389"/>
              <a:chExt cx="272" cy="68"/>
            </a:xfrm>
          </p:grpSpPr>
          <p:sp>
            <p:nvSpPr>
              <p:cNvPr id="60379" name="Freeform 4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80" name="Freeform 4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81" name="Rectangle 4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11" name="Group 456"/>
            <p:cNvGrpSpPr>
              <a:grpSpLocks/>
            </p:cNvGrpSpPr>
            <p:nvPr/>
          </p:nvGrpSpPr>
          <p:grpSpPr bwMode="auto">
            <a:xfrm>
              <a:off x="1766" y="2093"/>
              <a:ext cx="272" cy="68"/>
              <a:chOff x="1383" y="1389"/>
              <a:chExt cx="272" cy="68"/>
            </a:xfrm>
          </p:grpSpPr>
          <p:sp>
            <p:nvSpPr>
              <p:cNvPr id="60376" name="Freeform 4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77" name="Freeform 4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78" name="Rectangle 4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12" name="Group 460"/>
            <p:cNvGrpSpPr>
              <a:grpSpLocks/>
            </p:cNvGrpSpPr>
            <p:nvPr/>
          </p:nvGrpSpPr>
          <p:grpSpPr bwMode="auto">
            <a:xfrm>
              <a:off x="1904" y="2138"/>
              <a:ext cx="272" cy="68"/>
              <a:chOff x="1383" y="1389"/>
              <a:chExt cx="272" cy="68"/>
            </a:xfrm>
          </p:grpSpPr>
          <p:sp>
            <p:nvSpPr>
              <p:cNvPr id="60373" name="Freeform 4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74" name="Freeform 4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75" name="Rectangle 4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13" name="Group 464"/>
            <p:cNvGrpSpPr>
              <a:grpSpLocks/>
            </p:cNvGrpSpPr>
            <p:nvPr/>
          </p:nvGrpSpPr>
          <p:grpSpPr bwMode="auto">
            <a:xfrm>
              <a:off x="2040" y="2184"/>
              <a:ext cx="272" cy="68"/>
              <a:chOff x="1383" y="1389"/>
              <a:chExt cx="272" cy="68"/>
            </a:xfrm>
          </p:grpSpPr>
          <p:sp>
            <p:nvSpPr>
              <p:cNvPr id="60370" name="Freeform 4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71" name="Freeform 4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72" name="Rectangle 4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14" name="Group 468"/>
            <p:cNvGrpSpPr>
              <a:grpSpLocks/>
            </p:cNvGrpSpPr>
            <p:nvPr/>
          </p:nvGrpSpPr>
          <p:grpSpPr bwMode="auto">
            <a:xfrm>
              <a:off x="2175" y="2229"/>
              <a:ext cx="272" cy="68"/>
              <a:chOff x="1383" y="1389"/>
              <a:chExt cx="272" cy="68"/>
            </a:xfrm>
          </p:grpSpPr>
          <p:sp>
            <p:nvSpPr>
              <p:cNvPr id="60367" name="Freeform 4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68" name="Freeform 4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69" name="Rectangle 4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15" name="Group 472"/>
            <p:cNvGrpSpPr>
              <a:grpSpLocks/>
            </p:cNvGrpSpPr>
            <p:nvPr/>
          </p:nvGrpSpPr>
          <p:grpSpPr bwMode="auto">
            <a:xfrm>
              <a:off x="2311" y="2274"/>
              <a:ext cx="272" cy="68"/>
              <a:chOff x="1383" y="1389"/>
              <a:chExt cx="272" cy="68"/>
            </a:xfrm>
          </p:grpSpPr>
          <p:sp>
            <p:nvSpPr>
              <p:cNvPr id="60364" name="Freeform 4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65" name="Freeform 4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66" name="Rectangle 4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16" name="Group 476"/>
            <p:cNvGrpSpPr>
              <a:grpSpLocks/>
            </p:cNvGrpSpPr>
            <p:nvPr/>
          </p:nvGrpSpPr>
          <p:grpSpPr bwMode="auto">
            <a:xfrm>
              <a:off x="1358" y="2002"/>
              <a:ext cx="272" cy="68"/>
              <a:chOff x="1383" y="1389"/>
              <a:chExt cx="272" cy="68"/>
            </a:xfrm>
          </p:grpSpPr>
          <p:sp>
            <p:nvSpPr>
              <p:cNvPr id="60361" name="Freeform 4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62" name="Freeform 4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63" name="Rectangle 4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17" name="Group 480"/>
            <p:cNvGrpSpPr>
              <a:grpSpLocks/>
            </p:cNvGrpSpPr>
            <p:nvPr/>
          </p:nvGrpSpPr>
          <p:grpSpPr bwMode="auto">
            <a:xfrm>
              <a:off x="1495" y="2048"/>
              <a:ext cx="272" cy="68"/>
              <a:chOff x="1383" y="1389"/>
              <a:chExt cx="272" cy="68"/>
            </a:xfrm>
          </p:grpSpPr>
          <p:sp>
            <p:nvSpPr>
              <p:cNvPr id="60358" name="Freeform 4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59" name="Freeform 4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60" name="Rectangle 4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18" name="Group 484"/>
            <p:cNvGrpSpPr>
              <a:grpSpLocks/>
            </p:cNvGrpSpPr>
            <p:nvPr/>
          </p:nvGrpSpPr>
          <p:grpSpPr bwMode="auto">
            <a:xfrm>
              <a:off x="1630" y="2093"/>
              <a:ext cx="272" cy="68"/>
              <a:chOff x="1383" y="1389"/>
              <a:chExt cx="272" cy="68"/>
            </a:xfrm>
          </p:grpSpPr>
          <p:sp>
            <p:nvSpPr>
              <p:cNvPr id="60355" name="Freeform 4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56" name="Freeform 4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57" name="Rectangle 4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19" name="Group 488"/>
            <p:cNvGrpSpPr>
              <a:grpSpLocks/>
            </p:cNvGrpSpPr>
            <p:nvPr/>
          </p:nvGrpSpPr>
          <p:grpSpPr bwMode="auto">
            <a:xfrm>
              <a:off x="1768" y="2138"/>
              <a:ext cx="272" cy="68"/>
              <a:chOff x="1383" y="1389"/>
              <a:chExt cx="272" cy="68"/>
            </a:xfrm>
          </p:grpSpPr>
          <p:sp>
            <p:nvSpPr>
              <p:cNvPr id="60352" name="Freeform 4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53" name="Freeform 4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54" name="Rectangle 4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20" name="Group 492"/>
            <p:cNvGrpSpPr>
              <a:grpSpLocks/>
            </p:cNvGrpSpPr>
            <p:nvPr/>
          </p:nvGrpSpPr>
          <p:grpSpPr bwMode="auto">
            <a:xfrm>
              <a:off x="1904" y="2184"/>
              <a:ext cx="272" cy="68"/>
              <a:chOff x="1383" y="1389"/>
              <a:chExt cx="272" cy="68"/>
            </a:xfrm>
          </p:grpSpPr>
          <p:sp>
            <p:nvSpPr>
              <p:cNvPr id="60349" name="Freeform 4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50" name="Freeform 4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51" name="Rectangle 4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21" name="Group 496"/>
            <p:cNvGrpSpPr>
              <a:grpSpLocks/>
            </p:cNvGrpSpPr>
            <p:nvPr/>
          </p:nvGrpSpPr>
          <p:grpSpPr bwMode="auto">
            <a:xfrm>
              <a:off x="2039" y="2229"/>
              <a:ext cx="272" cy="68"/>
              <a:chOff x="1383" y="1389"/>
              <a:chExt cx="272" cy="68"/>
            </a:xfrm>
          </p:grpSpPr>
          <p:sp>
            <p:nvSpPr>
              <p:cNvPr id="60346" name="Freeform 4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47" name="Freeform 4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48" name="Rectangle 4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22" name="Group 500"/>
            <p:cNvGrpSpPr>
              <a:grpSpLocks/>
            </p:cNvGrpSpPr>
            <p:nvPr/>
          </p:nvGrpSpPr>
          <p:grpSpPr bwMode="auto">
            <a:xfrm>
              <a:off x="2175" y="2274"/>
              <a:ext cx="272" cy="68"/>
              <a:chOff x="1383" y="1389"/>
              <a:chExt cx="272" cy="68"/>
            </a:xfrm>
          </p:grpSpPr>
          <p:sp>
            <p:nvSpPr>
              <p:cNvPr id="60343" name="Freeform 5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44" name="Freeform 5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45" name="Rectangle 5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23" name="Group 504"/>
            <p:cNvGrpSpPr>
              <a:grpSpLocks/>
            </p:cNvGrpSpPr>
            <p:nvPr/>
          </p:nvGrpSpPr>
          <p:grpSpPr bwMode="auto">
            <a:xfrm>
              <a:off x="1222" y="2002"/>
              <a:ext cx="272" cy="68"/>
              <a:chOff x="1383" y="1389"/>
              <a:chExt cx="272" cy="68"/>
            </a:xfrm>
          </p:grpSpPr>
          <p:sp>
            <p:nvSpPr>
              <p:cNvPr id="60340" name="Freeform 5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41" name="Freeform 5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42" name="Rectangle 5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24" name="Group 508"/>
            <p:cNvGrpSpPr>
              <a:grpSpLocks/>
            </p:cNvGrpSpPr>
            <p:nvPr/>
          </p:nvGrpSpPr>
          <p:grpSpPr bwMode="auto">
            <a:xfrm>
              <a:off x="1359" y="2048"/>
              <a:ext cx="272" cy="68"/>
              <a:chOff x="1383" y="1389"/>
              <a:chExt cx="272" cy="68"/>
            </a:xfrm>
          </p:grpSpPr>
          <p:sp>
            <p:nvSpPr>
              <p:cNvPr id="60337" name="Freeform 5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38" name="Freeform 5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39" name="Rectangle 5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25" name="Group 512"/>
            <p:cNvGrpSpPr>
              <a:grpSpLocks/>
            </p:cNvGrpSpPr>
            <p:nvPr/>
          </p:nvGrpSpPr>
          <p:grpSpPr bwMode="auto">
            <a:xfrm>
              <a:off x="1494" y="2093"/>
              <a:ext cx="272" cy="68"/>
              <a:chOff x="1383" y="1389"/>
              <a:chExt cx="272" cy="68"/>
            </a:xfrm>
          </p:grpSpPr>
          <p:sp>
            <p:nvSpPr>
              <p:cNvPr id="60334" name="Freeform 5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35" name="Freeform 5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36" name="Rectangle 5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26" name="Group 516"/>
            <p:cNvGrpSpPr>
              <a:grpSpLocks/>
            </p:cNvGrpSpPr>
            <p:nvPr/>
          </p:nvGrpSpPr>
          <p:grpSpPr bwMode="auto">
            <a:xfrm>
              <a:off x="1632" y="2138"/>
              <a:ext cx="272" cy="68"/>
              <a:chOff x="1383" y="1389"/>
              <a:chExt cx="272" cy="68"/>
            </a:xfrm>
          </p:grpSpPr>
          <p:sp>
            <p:nvSpPr>
              <p:cNvPr id="60331" name="Freeform 5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0332" name="Freeform 5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0333" name="Rectangle 519"/>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527" name="Group 520"/>
            <p:cNvGrpSpPr>
              <a:grpSpLocks/>
            </p:cNvGrpSpPr>
            <p:nvPr/>
          </p:nvGrpSpPr>
          <p:grpSpPr bwMode="auto">
            <a:xfrm>
              <a:off x="1768" y="2184"/>
              <a:ext cx="272" cy="68"/>
              <a:chOff x="1383" y="1389"/>
              <a:chExt cx="272" cy="68"/>
            </a:xfrm>
          </p:grpSpPr>
          <p:sp>
            <p:nvSpPr>
              <p:cNvPr id="60328" name="Freeform 5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29" name="Freeform 5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30" name="Rectangle 5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28" name="Group 524"/>
            <p:cNvGrpSpPr>
              <a:grpSpLocks/>
            </p:cNvGrpSpPr>
            <p:nvPr/>
          </p:nvGrpSpPr>
          <p:grpSpPr bwMode="auto">
            <a:xfrm>
              <a:off x="1903" y="2229"/>
              <a:ext cx="272" cy="68"/>
              <a:chOff x="1383" y="1389"/>
              <a:chExt cx="272" cy="68"/>
            </a:xfrm>
          </p:grpSpPr>
          <p:sp>
            <p:nvSpPr>
              <p:cNvPr id="60325" name="Freeform 5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26" name="Freeform 5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27" name="Rectangle 5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29" name="Group 528"/>
            <p:cNvGrpSpPr>
              <a:grpSpLocks/>
            </p:cNvGrpSpPr>
            <p:nvPr/>
          </p:nvGrpSpPr>
          <p:grpSpPr bwMode="auto">
            <a:xfrm>
              <a:off x="2039" y="2274"/>
              <a:ext cx="272" cy="68"/>
              <a:chOff x="1383" y="1389"/>
              <a:chExt cx="272" cy="68"/>
            </a:xfrm>
          </p:grpSpPr>
          <p:sp>
            <p:nvSpPr>
              <p:cNvPr id="60322" name="Freeform 5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23" name="Freeform 5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24" name="Rectangle 5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30" name="Group 532"/>
            <p:cNvGrpSpPr>
              <a:grpSpLocks/>
            </p:cNvGrpSpPr>
            <p:nvPr/>
          </p:nvGrpSpPr>
          <p:grpSpPr bwMode="auto">
            <a:xfrm>
              <a:off x="1086" y="2002"/>
              <a:ext cx="272" cy="68"/>
              <a:chOff x="1383" y="1389"/>
              <a:chExt cx="272" cy="68"/>
            </a:xfrm>
          </p:grpSpPr>
          <p:sp>
            <p:nvSpPr>
              <p:cNvPr id="60319" name="Freeform 5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20" name="Freeform 5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21" name="Rectangle 5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31" name="Group 536"/>
            <p:cNvGrpSpPr>
              <a:grpSpLocks/>
            </p:cNvGrpSpPr>
            <p:nvPr/>
          </p:nvGrpSpPr>
          <p:grpSpPr bwMode="auto">
            <a:xfrm>
              <a:off x="1223" y="2048"/>
              <a:ext cx="272" cy="68"/>
              <a:chOff x="1383" y="1389"/>
              <a:chExt cx="272" cy="68"/>
            </a:xfrm>
          </p:grpSpPr>
          <p:sp>
            <p:nvSpPr>
              <p:cNvPr id="60316" name="Freeform 5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17" name="Freeform 5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18" name="Rectangle 5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32" name="Group 540"/>
            <p:cNvGrpSpPr>
              <a:grpSpLocks/>
            </p:cNvGrpSpPr>
            <p:nvPr/>
          </p:nvGrpSpPr>
          <p:grpSpPr bwMode="auto">
            <a:xfrm>
              <a:off x="1358" y="2093"/>
              <a:ext cx="272" cy="68"/>
              <a:chOff x="1383" y="1389"/>
              <a:chExt cx="272" cy="68"/>
            </a:xfrm>
          </p:grpSpPr>
          <p:sp>
            <p:nvSpPr>
              <p:cNvPr id="60313" name="Freeform 5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14" name="Freeform 5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15" name="Rectangle 5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33" name="Group 544"/>
            <p:cNvGrpSpPr>
              <a:grpSpLocks/>
            </p:cNvGrpSpPr>
            <p:nvPr/>
          </p:nvGrpSpPr>
          <p:grpSpPr bwMode="auto">
            <a:xfrm>
              <a:off x="1496" y="2138"/>
              <a:ext cx="272" cy="68"/>
              <a:chOff x="1383" y="1389"/>
              <a:chExt cx="272" cy="68"/>
            </a:xfrm>
          </p:grpSpPr>
          <p:sp>
            <p:nvSpPr>
              <p:cNvPr id="60310" name="Freeform 5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11" name="Freeform 5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12" name="Rectangle 5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34" name="Group 548"/>
            <p:cNvGrpSpPr>
              <a:grpSpLocks/>
            </p:cNvGrpSpPr>
            <p:nvPr/>
          </p:nvGrpSpPr>
          <p:grpSpPr bwMode="auto">
            <a:xfrm>
              <a:off x="1632" y="2184"/>
              <a:ext cx="272" cy="68"/>
              <a:chOff x="1383" y="1389"/>
              <a:chExt cx="272" cy="68"/>
            </a:xfrm>
          </p:grpSpPr>
          <p:sp>
            <p:nvSpPr>
              <p:cNvPr id="60307" name="Freeform 5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08" name="Freeform 5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09" name="Rectangle 5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35" name="Group 552"/>
            <p:cNvGrpSpPr>
              <a:grpSpLocks/>
            </p:cNvGrpSpPr>
            <p:nvPr/>
          </p:nvGrpSpPr>
          <p:grpSpPr bwMode="auto">
            <a:xfrm>
              <a:off x="1767" y="2229"/>
              <a:ext cx="272" cy="68"/>
              <a:chOff x="1383" y="1389"/>
              <a:chExt cx="272" cy="68"/>
            </a:xfrm>
          </p:grpSpPr>
          <p:sp>
            <p:nvSpPr>
              <p:cNvPr id="60304" name="Freeform 5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05" name="Freeform 5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06" name="Rectangle 5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36" name="Group 556"/>
            <p:cNvGrpSpPr>
              <a:grpSpLocks/>
            </p:cNvGrpSpPr>
            <p:nvPr/>
          </p:nvGrpSpPr>
          <p:grpSpPr bwMode="auto">
            <a:xfrm>
              <a:off x="1903" y="2274"/>
              <a:ext cx="272" cy="68"/>
              <a:chOff x="1383" y="1389"/>
              <a:chExt cx="272" cy="68"/>
            </a:xfrm>
          </p:grpSpPr>
          <p:sp>
            <p:nvSpPr>
              <p:cNvPr id="60301" name="Freeform 5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302" name="Freeform 5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03" name="Rectangle 5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37" name="Group 560"/>
            <p:cNvGrpSpPr>
              <a:grpSpLocks/>
            </p:cNvGrpSpPr>
            <p:nvPr/>
          </p:nvGrpSpPr>
          <p:grpSpPr bwMode="auto">
            <a:xfrm>
              <a:off x="950" y="2002"/>
              <a:ext cx="272" cy="68"/>
              <a:chOff x="1383" y="1389"/>
              <a:chExt cx="272" cy="68"/>
            </a:xfrm>
          </p:grpSpPr>
          <p:sp>
            <p:nvSpPr>
              <p:cNvPr id="60298" name="Freeform 5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99" name="Freeform 5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300" name="Rectangle 5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38" name="Group 564"/>
            <p:cNvGrpSpPr>
              <a:grpSpLocks/>
            </p:cNvGrpSpPr>
            <p:nvPr/>
          </p:nvGrpSpPr>
          <p:grpSpPr bwMode="auto">
            <a:xfrm>
              <a:off x="1087" y="2048"/>
              <a:ext cx="272" cy="68"/>
              <a:chOff x="1383" y="1389"/>
              <a:chExt cx="272" cy="68"/>
            </a:xfrm>
          </p:grpSpPr>
          <p:sp>
            <p:nvSpPr>
              <p:cNvPr id="60295" name="Freeform 5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96" name="Freeform 5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97" name="Rectangle 5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39" name="Group 568"/>
            <p:cNvGrpSpPr>
              <a:grpSpLocks/>
            </p:cNvGrpSpPr>
            <p:nvPr/>
          </p:nvGrpSpPr>
          <p:grpSpPr bwMode="auto">
            <a:xfrm>
              <a:off x="1222" y="2093"/>
              <a:ext cx="272" cy="68"/>
              <a:chOff x="1383" y="1389"/>
              <a:chExt cx="272" cy="68"/>
            </a:xfrm>
          </p:grpSpPr>
          <p:sp>
            <p:nvSpPr>
              <p:cNvPr id="60292" name="Freeform 5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93" name="Freeform 5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94" name="Rectangle 5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40" name="Group 572"/>
            <p:cNvGrpSpPr>
              <a:grpSpLocks/>
            </p:cNvGrpSpPr>
            <p:nvPr/>
          </p:nvGrpSpPr>
          <p:grpSpPr bwMode="auto">
            <a:xfrm>
              <a:off x="1360" y="2138"/>
              <a:ext cx="272" cy="68"/>
              <a:chOff x="1383" y="1389"/>
              <a:chExt cx="272" cy="68"/>
            </a:xfrm>
          </p:grpSpPr>
          <p:sp>
            <p:nvSpPr>
              <p:cNvPr id="60289" name="Freeform 5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90" name="Freeform 5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91" name="Rectangle 5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41" name="Group 576"/>
            <p:cNvGrpSpPr>
              <a:grpSpLocks/>
            </p:cNvGrpSpPr>
            <p:nvPr/>
          </p:nvGrpSpPr>
          <p:grpSpPr bwMode="auto">
            <a:xfrm>
              <a:off x="1496" y="2184"/>
              <a:ext cx="272" cy="68"/>
              <a:chOff x="1383" y="1389"/>
              <a:chExt cx="272" cy="68"/>
            </a:xfrm>
          </p:grpSpPr>
          <p:sp>
            <p:nvSpPr>
              <p:cNvPr id="60286" name="Freeform 5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87" name="Freeform 5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88" name="Rectangle 5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42" name="Group 580"/>
            <p:cNvGrpSpPr>
              <a:grpSpLocks/>
            </p:cNvGrpSpPr>
            <p:nvPr/>
          </p:nvGrpSpPr>
          <p:grpSpPr bwMode="auto">
            <a:xfrm>
              <a:off x="1631" y="2229"/>
              <a:ext cx="272" cy="68"/>
              <a:chOff x="1383" y="1389"/>
              <a:chExt cx="272" cy="68"/>
            </a:xfrm>
          </p:grpSpPr>
          <p:sp>
            <p:nvSpPr>
              <p:cNvPr id="60283" name="Freeform 5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84" name="Freeform 5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85" name="Rectangle 5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43" name="Group 584"/>
            <p:cNvGrpSpPr>
              <a:grpSpLocks/>
            </p:cNvGrpSpPr>
            <p:nvPr/>
          </p:nvGrpSpPr>
          <p:grpSpPr bwMode="auto">
            <a:xfrm>
              <a:off x="1767" y="2274"/>
              <a:ext cx="272" cy="68"/>
              <a:chOff x="1383" y="1389"/>
              <a:chExt cx="272" cy="68"/>
            </a:xfrm>
          </p:grpSpPr>
          <p:sp>
            <p:nvSpPr>
              <p:cNvPr id="60280" name="Freeform 5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81" name="Freeform 5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82" name="Rectangle 5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44" name="Group 588"/>
            <p:cNvGrpSpPr>
              <a:grpSpLocks/>
            </p:cNvGrpSpPr>
            <p:nvPr/>
          </p:nvGrpSpPr>
          <p:grpSpPr bwMode="auto">
            <a:xfrm>
              <a:off x="814" y="2002"/>
              <a:ext cx="272" cy="68"/>
              <a:chOff x="1383" y="1389"/>
              <a:chExt cx="272" cy="68"/>
            </a:xfrm>
          </p:grpSpPr>
          <p:sp>
            <p:nvSpPr>
              <p:cNvPr id="60277" name="Freeform 5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0278" name="Freeform 5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0279" name="Rectangle 591"/>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545" name="Group 592"/>
            <p:cNvGrpSpPr>
              <a:grpSpLocks/>
            </p:cNvGrpSpPr>
            <p:nvPr/>
          </p:nvGrpSpPr>
          <p:grpSpPr bwMode="auto">
            <a:xfrm>
              <a:off x="951" y="2048"/>
              <a:ext cx="272" cy="68"/>
              <a:chOff x="1383" y="1389"/>
              <a:chExt cx="272" cy="68"/>
            </a:xfrm>
          </p:grpSpPr>
          <p:sp>
            <p:nvSpPr>
              <p:cNvPr id="60274" name="Freeform 5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75" name="Freeform 5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76" name="Rectangle 5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46" name="Group 596"/>
            <p:cNvGrpSpPr>
              <a:grpSpLocks/>
            </p:cNvGrpSpPr>
            <p:nvPr/>
          </p:nvGrpSpPr>
          <p:grpSpPr bwMode="auto">
            <a:xfrm>
              <a:off x="1086" y="2093"/>
              <a:ext cx="272" cy="68"/>
              <a:chOff x="1383" y="1389"/>
              <a:chExt cx="272" cy="68"/>
            </a:xfrm>
          </p:grpSpPr>
          <p:sp>
            <p:nvSpPr>
              <p:cNvPr id="60271" name="Freeform 5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72" name="Freeform 5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73" name="Rectangle 5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47" name="Group 600"/>
            <p:cNvGrpSpPr>
              <a:grpSpLocks/>
            </p:cNvGrpSpPr>
            <p:nvPr/>
          </p:nvGrpSpPr>
          <p:grpSpPr bwMode="auto">
            <a:xfrm>
              <a:off x="1224" y="2138"/>
              <a:ext cx="272" cy="68"/>
              <a:chOff x="1383" y="1389"/>
              <a:chExt cx="272" cy="68"/>
            </a:xfrm>
          </p:grpSpPr>
          <p:sp>
            <p:nvSpPr>
              <p:cNvPr id="60268" name="Freeform 6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69" name="Freeform 6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70" name="Rectangle 6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48" name="Group 604"/>
            <p:cNvGrpSpPr>
              <a:grpSpLocks/>
            </p:cNvGrpSpPr>
            <p:nvPr/>
          </p:nvGrpSpPr>
          <p:grpSpPr bwMode="auto">
            <a:xfrm>
              <a:off x="1360" y="2184"/>
              <a:ext cx="272" cy="68"/>
              <a:chOff x="1383" y="1389"/>
              <a:chExt cx="272" cy="68"/>
            </a:xfrm>
          </p:grpSpPr>
          <p:sp>
            <p:nvSpPr>
              <p:cNvPr id="60265" name="Freeform 6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66" name="Freeform 6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67" name="Rectangle 6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49" name="Group 608"/>
            <p:cNvGrpSpPr>
              <a:grpSpLocks/>
            </p:cNvGrpSpPr>
            <p:nvPr/>
          </p:nvGrpSpPr>
          <p:grpSpPr bwMode="auto">
            <a:xfrm>
              <a:off x="1495" y="2229"/>
              <a:ext cx="272" cy="68"/>
              <a:chOff x="1383" y="1389"/>
              <a:chExt cx="272" cy="68"/>
            </a:xfrm>
          </p:grpSpPr>
          <p:sp>
            <p:nvSpPr>
              <p:cNvPr id="60262" name="Freeform 6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63" name="Freeform 6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64" name="Rectangle 6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50" name="Group 612"/>
            <p:cNvGrpSpPr>
              <a:grpSpLocks/>
            </p:cNvGrpSpPr>
            <p:nvPr/>
          </p:nvGrpSpPr>
          <p:grpSpPr bwMode="auto">
            <a:xfrm>
              <a:off x="1631" y="2274"/>
              <a:ext cx="272" cy="68"/>
              <a:chOff x="1383" y="1389"/>
              <a:chExt cx="272" cy="68"/>
            </a:xfrm>
          </p:grpSpPr>
          <p:sp>
            <p:nvSpPr>
              <p:cNvPr id="60259" name="Freeform 6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60" name="Freeform 6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61" name="Rectangle 6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51" name="Group 616"/>
            <p:cNvGrpSpPr>
              <a:grpSpLocks/>
            </p:cNvGrpSpPr>
            <p:nvPr/>
          </p:nvGrpSpPr>
          <p:grpSpPr bwMode="auto">
            <a:xfrm>
              <a:off x="4216" y="2319"/>
              <a:ext cx="272" cy="68"/>
              <a:chOff x="1383" y="1389"/>
              <a:chExt cx="272" cy="68"/>
            </a:xfrm>
          </p:grpSpPr>
          <p:sp>
            <p:nvSpPr>
              <p:cNvPr id="60256" name="Freeform 6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0257" name="Freeform 6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0258" name="Rectangle 619"/>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552" name="Group 620"/>
            <p:cNvGrpSpPr>
              <a:grpSpLocks/>
            </p:cNvGrpSpPr>
            <p:nvPr/>
          </p:nvGrpSpPr>
          <p:grpSpPr bwMode="auto">
            <a:xfrm>
              <a:off x="4080" y="2319"/>
              <a:ext cx="272" cy="68"/>
              <a:chOff x="1383" y="1389"/>
              <a:chExt cx="272" cy="68"/>
            </a:xfrm>
          </p:grpSpPr>
          <p:sp>
            <p:nvSpPr>
              <p:cNvPr id="60253" name="Freeform 6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54" name="Freeform 6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55" name="Rectangle 6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53" name="Group 624"/>
            <p:cNvGrpSpPr>
              <a:grpSpLocks/>
            </p:cNvGrpSpPr>
            <p:nvPr/>
          </p:nvGrpSpPr>
          <p:grpSpPr bwMode="auto">
            <a:xfrm>
              <a:off x="3944" y="2319"/>
              <a:ext cx="272" cy="68"/>
              <a:chOff x="1383" y="1389"/>
              <a:chExt cx="272" cy="68"/>
            </a:xfrm>
          </p:grpSpPr>
          <p:sp>
            <p:nvSpPr>
              <p:cNvPr id="60250" name="Freeform 6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51" name="Freeform 6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52" name="Rectangle 6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54" name="Group 628"/>
            <p:cNvGrpSpPr>
              <a:grpSpLocks/>
            </p:cNvGrpSpPr>
            <p:nvPr/>
          </p:nvGrpSpPr>
          <p:grpSpPr bwMode="auto">
            <a:xfrm>
              <a:off x="3808" y="2319"/>
              <a:ext cx="272" cy="68"/>
              <a:chOff x="1383" y="1389"/>
              <a:chExt cx="272" cy="68"/>
            </a:xfrm>
          </p:grpSpPr>
          <p:sp>
            <p:nvSpPr>
              <p:cNvPr id="60247" name="Freeform 6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48" name="Freeform 6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49" name="Rectangle 6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55" name="Group 632"/>
            <p:cNvGrpSpPr>
              <a:grpSpLocks/>
            </p:cNvGrpSpPr>
            <p:nvPr/>
          </p:nvGrpSpPr>
          <p:grpSpPr bwMode="auto">
            <a:xfrm>
              <a:off x="3672" y="2319"/>
              <a:ext cx="272" cy="68"/>
              <a:chOff x="1383" y="1389"/>
              <a:chExt cx="272" cy="68"/>
            </a:xfrm>
          </p:grpSpPr>
          <p:sp>
            <p:nvSpPr>
              <p:cNvPr id="60244" name="Freeform 6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245" name="Freeform 6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246" name="Rectangle 6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56" name="Group 636"/>
            <p:cNvGrpSpPr>
              <a:grpSpLocks/>
            </p:cNvGrpSpPr>
            <p:nvPr/>
          </p:nvGrpSpPr>
          <p:grpSpPr bwMode="auto">
            <a:xfrm>
              <a:off x="3536" y="2319"/>
              <a:ext cx="272" cy="68"/>
              <a:chOff x="1383" y="1389"/>
              <a:chExt cx="272" cy="68"/>
            </a:xfrm>
          </p:grpSpPr>
          <p:sp>
            <p:nvSpPr>
              <p:cNvPr id="60241" name="Freeform 6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42" name="Freeform 6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43" name="Rectangle 6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57" name="Group 640"/>
            <p:cNvGrpSpPr>
              <a:grpSpLocks/>
            </p:cNvGrpSpPr>
            <p:nvPr/>
          </p:nvGrpSpPr>
          <p:grpSpPr bwMode="auto">
            <a:xfrm>
              <a:off x="3400" y="2319"/>
              <a:ext cx="272" cy="68"/>
              <a:chOff x="1383" y="1389"/>
              <a:chExt cx="272" cy="68"/>
            </a:xfrm>
          </p:grpSpPr>
          <p:sp>
            <p:nvSpPr>
              <p:cNvPr id="60238" name="Freeform 6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0239" name="Freeform 6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0240" name="Rectangle 643"/>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558" name="Group 644"/>
            <p:cNvGrpSpPr>
              <a:grpSpLocks/>
            </p:cNvGrpSpPr>
            <p:nvPr/>
          </p:nvGrpSpPr>
          <p:grpSpPr bwMode="auto">
            <a:xfrm>
              <a:off x="3264" y="2319"/>
              <a:ext cx="272" cy="68"/>
              <a:chOff x="1383" y="1389"/>
              <a:chExt cx="272" cy="68"/>
            </a:xfrm>
          </p:grpSpPr>
          <p:sp>
            <p:nvSpPr>
              <p:cNvPr id="60235" name="Freeform 6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36" name="Freeform 6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37" name="Rectangle 6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59" name="Group 648"/>
            <p:cNvGrpSpPr>
              <a:grpSpLocks/>
            </p:cNvGrpSpPr>
            <p:nvPr/>
          </p:nvGrpSpPr>
          <p:grpSpPr bwMode="auto">
            <a:xfrm>
              <a:off x="3128" y="2319"/>
              <a:ext cx="272" cy="68"/>
              <a:chOff x="1383" y="1389"/>
              <a:chExt cx="272" cy="68"/>
            </a:xfrm>
          </p:grpSpPr>
          <p:sp>
            <p:nvSpPr>
              <p:cNvPr id="60232" name="Freeform 6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33" name="Freeform 6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34" name="Rectangle 6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60" name="Group 652"/>
            <p:cNvGrpSpPr>
              <a:grpSpLocks/>
            </p:cNvGrpSpPr>
            <p:nvPr/>
          </p:nvGrpSpPr>
          <p:grpSpPr bwMode="auto">
            <a:xfrm>
              <a:off x="2992" y="2319"/>
              <a:ext cx="272" cy="68"/>
              <a:chOff x="1383" y="1389"/>
              <a:chExt cx="272" cy="68"/>
            </a:xfrm>
          </p:grpSpPr>
          <p:sp>
            <p:nvSpPr>
              <p:cNvPr id="60229" name="Freeform 6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30" name="Freeform 6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31" name="Rectangle 6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61" name="Group 656"/>
            <p:cNvGrpSpPr>
              <a:grpSpLocks/>
            </p:cNvGrpSpPr>
            <p:nvPr/>
          </p:nvGrpSpPr>
          <p:grpSpPr bwMode="auto">
            <a:xfrm>
              <a:off x="2856" y="2319"/>
              <a:ext cx="272" cy="68"/>
              <a:chOff x="1383" y="1389"/>
              <a:chExt cx="272" cy="68"/>
            </a:xfrm>
          </p:grpSpPr>
          <p:sp>
            <p:nvSpPr>
              <p:cNvPr id="60226" name="Freeform 6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227" name="Freeform 6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228" name="Rectangle 6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62" name="Group 660"/>
            <p:cNvGrpSpPr>
              <a:grpSpLocks/>
            </p:cNvGrpSpPr>
            <p:nvPr/>
          </p:nvGrpSpPr>
          <p:grpSpPr bwMode="auto">
            <a:xfrm>
              <a:off x="2720" y="2319"/>
              <a:ext cx="272" cy="68"/>
              <a:chOff x="1383" y="1389"/>
              <a:chExt cx="272" cy="68"/>
            </a:xfrm>
          </p:grpSpPr>
          <p:sp>
            <p:nvSpPr>
              <p:cNvPr id="60223" name="Freeform 6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24" name="Freeform 6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25" name="Rectangle 6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63" name="Group 664"/>
            <p:cNvGrpSpPr>
              <a:grpSpLocks/>
            </p:cNvGrpSpPr>
            <p:nvPr/>
          </p:nvGrpSpPr>
          <p:grpSpPr bwMode="auto">
            <a:xfrm>
              <a:off x="4353" y="2365"/>
              <a:ext cx="272" cy="68"/>
              <a:chOff x="1383" y="1389"/>
              <a:chExt cx="272" cy="68"/>
            </a:xfrm>
          </p:grpSpPr>
          <p:sp>
            <p:nvSpPr>
              <p:cNvPr id="60220" name="Freeform 6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21" name="Freeform 6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22" name="Rectangle 6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64" name="Group 668"/>
            <p:cNvGrpSpPr>
              <a:grpSpLocks/>
            </p:cNvGrpSpPr>
            <p:nvPr/>
          </p:nvGrpSpPr>
          <p:grpSpPr bwMode="auto">
            <a:xfrm>
              <a:off x="4217" y="2365"/>
              <a:ext cx="272" cy="68"/>
              <a:chOff x="1383" y="1389"/>
              <a:chExt cx="272" cy="68"/>
            </a:xfrm>
          </p:grpSpPr>
          <p:sp>
            <p:nvSpPr>
              <p:cNvPr id="60217" name="Freeform 6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18" name="Freeform 6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19" name="Rectangle 6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65" name="Group 672"/>
            <p:cNvGrpSpPr>
              <a:grpSpLocks/>
            </p:cNvGrpSpPr>
            <p:nvPr/>
          </p:nvGrpSpPr>
          <p:grpSpPr bwMode="auto">
            <a:xfrm>
              <a:off x="4081" y="2365"/>
              <a:ext cx="272" cy="68"/>
              <a:chOff x="1383" y="1389"/>
              <a:chExt cx="272" cy="68"/>
            </a:xfrm>
          </p:grpSpPr>
          <p:sp>
            <p:nvSpPr>
              <p:cNvPr id="60214" name="Freeform 6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15" name="Freeform 6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16" name="Rectangle 6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66" name="Group 676"/>
            <p:cNvGrpSpPr>
              <a:grpSpLocks/>
            </p:cNvGrpSpPr>
            <p:nvPr/>
          </p:nvGrpSpPr>
          <p:grpSpPr bwMode="auto">
            <a:xfrm>
              <a:off x="3945" y="2365"/>
              <a:ext cx="272" cy="68"/>
              <a:chOff x="1383" y="1389"/>
              <a:chExt cx="272" cy="68"/>
            </a:xfrm>
          </p:grpSpPr>
          <p:sp>
            <p:nvSpPr>
              <p:cNvPr id="60211" name="Freeform 6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12" name="Freeform 6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13" name="Rectangle 6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67" name="Group 680"/>
            <p:cNvGrpSpPr>
              <a:grpSpLocks/>
            </p:cNvGrpSpPr>
            <p:nvPr/>
          </p:nvGrpSpPr>
          <p:grpSpPr bwMode="auto">
            <a:xfrm>
              <a:off x="3809" y="2365"/>
              <a:ext cx="272" cy="68"/>
              <a:chOff x="1383" y="1389"/>
              <a:chExt cx="272" cy="68"/>
            </a:xfrm>
          </p:grpSpPr>
          <p:sp>
            <p:nvSpPr>
              <p:cNvPr id="60208" name="Freeform 6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09" name="Freeform 6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10" name="Rectangle 6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68" name="Group 684"/>
            <p:cNvGrpSpPr>
              <a:grpSpLocks/>
            </p:cNvGrpSpPr>
            <p:nvPr/>
          </p:nvGrpSpPr>
          <p:grpSpPr bwMode="auto">
            <a:xfrm>
              <a:off x="3673" y="2365"/>
              <a:ext cx="272" cy="68"/>
              <a:chOff x="1383" y="1389"/>
              <a:chExt cx="272" cy="68"/>
            </a:xfrm>
          </p:grpSpPr>
          <p:sp>
            <p:nvSpPr>
              <p:cNvPr id="60205" name="Freeform 6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06" name="Freeform 6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07" name="Rectangle 6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69" name="Group 688"/>
            <p:cNvGrpSpPr>
              <a:grpSpLocks/>
            </p:cNvGrpSpPr>
            <p:nvPr/>
          </p:nvGrpSpPr>
          <p:grpSpPr bwMode="auto">
            <a:xfrm>
              <a:off x="3537" y="2365"/>
              <a:ext cx="272" cy="68"/>
              <a:chOff x="1383" y="1389"/>
              <a:chExt cx="272" cy="68"/>
            </a:xfrm>
          </p:grpSpPr>
          <p:sp>
            <p:nvSpPr>
              <p:cNvPr id="60202" name="Freeform 6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03" name="Freeform 6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04" name="Rectangle 6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70" name="Group 692"/>
            <p:cNvGrpSpPr>
              <a:grpSpLocks/>
            </p:cNvGrpSpPr>
            <p:nvPr/>
          </p:nvGrpSpPr>
          <p:grpSpPr bwMode="auto">
            <a:xfrm>
              <a:off x="3401" y="2365"/>
              <a:ext cx="272" cy="68"/>
              <a:chOff x="1383" y="1389"/>
              <a:chExt cx="272" cy="68"/>
            </a:xfrm>
          </p:grpSpPr>
          <p:sp>
            <p:nvSpPr>
              <p:cNvPr id="60199" name="Freeform 6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200" name="Freeform 6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201" name="Rectangle 6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71" name="Group 696"/>
            <p:cNvGrpSpPr>
              <a:grpSpLocks/>
            </p:cNvGrpSpPr>
            <p:nvPr/>
          </p:nvGrpSpPr>
          <p:grpSpPr bwMode="auto">
            <a:xfrm>
              <a:off x="3265" y="2365"/>
              <a:ext cx="272" cy="68"/>
              <a:chOff x="1383" y="1389"/>
              <a:chExt cx="272" cy="68"/>
            </a:xfrm>
          </p:grpSpPr>
          <p:sp>
            <p:nvSpPr>
              <p:cNvPr id="60196" name="Freeform 6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97" name="Freeform 6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98" name="Rectangle 6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72" name="Group 700"/>
            <p:cNvGrpSpPr>
              <a:grpSpLocks/>
            </p:cNvGrpSpPr>
            <p:nvPr/>
          </p:nvGrpSpPr>
          <p:grpSpPr bwMode="auto">
            <a:xfrm>
              <a:off x="3129" y="2365"/>
              <a:ext cx="272" cy="68"/>
              <a:chOff x="1383" y="1389"/>
              <a:chExt cx="272" cy="68"/>
            </a:xfrm>
          </p:grpSpPr>
          <p:sp>
            <p:nvSpPr>
              <p:cNvPr id="60193" name="Freeform 7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94" name="Freeform 7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95" name="Rectangle 7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73" name="Group 704"/>
            <p:cNvGrpSpPr>
              <a:grpSpLocks/>
            </p:cNvGrpSpPr>
            <p:nvPr/>
          </p:nvGrpSpPr>
          <p:grpSpPr bwMode="auto">
            <a:xfrm>
              <a:off x="2993" y="2365"/>
              <a:ext cx="272" cy="68"/>
              <a:chOff x="1383" y="1389"/>
              <a:chExt cx="272" cy="68"/>
            </a:xfrm>
          </p:grpSpPr>
          <p:sp>
            <p:nvSpPr>
              <p:cNvPr id="60190" name="Freeform 7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91" name="Freeform 7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92" name="Rectangle 7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74" name="Group 708"/>
            <p:cNvGrpSpPr>
              <a:grpSpLocks/>
            </p:cNvGrpSpPr>
            <p:nvPr/>
          </p:nvGrpSpPr>
          <p:grpSpPr bwMode="auto">
            <a:xfrm>
              <a:off x="2857" y="2365"/>
              <a:ext cx="272" cy="68"/>
              <a:chOff x="1383" y="1389"/>
              <a:chExt cx="272" cy="68"/>
            </a:xfrm>
          </p:grpSpPr>
          <p:sp>
            <p:nvSpPr>
              <p:cNvPr id="60187" name="Freeform 7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88" name="Freeform 7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89" name="Rectangle 7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75" name="Group 712"/>
            <p:cNvGrpSpPr>
              <a:grpSpLocks/>
            </p:cNvGrpSpPr>
            <p:nvPr/>
          </p:nvGrpSpPr>
          <p:grpSpPr bwMode="auto">
            <a:xfrm>
              <a:off x="4488" y="2410"/>
              <a:ext cx="272" cy="68"/>
              <a:chOff x="1383" y="1389"/>
              <a:chExt cx="272" cy="68"/>
            </a:xfrm>
          </p:grpSpPr>
          <p:sp>
            <p:nvSpPr>
              <p:cNvPr id="60184" name="Freeform 7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85" name="Freeform 7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86" name="Rectangle 7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76" name="Group 716"/>
            <p:cNvGrpSpPr>
              <a:grpSpLocks/>
            </p:cNvGrpSpPr>
            <p:nvPr/>
          </p:nvGrpSpPr>
          <p:grpSpPr bwMode="auto">
            <a:xfrm>
              <a:off x="4352" y="2410"/>
              <a:ext cx="272" cy="68"/>
              <a:chOff x="1383" y="1389"/>
              <a:chExt cx="272" cy="68"/>
            </a:xfrm>
          </p:grpSpPr>
          <p:sp>
            <p:nvSpPr>
              <p:cNvPr id="60181" name="Freeform 7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82" name="Freeform 7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83" name="Rectangle 7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77" name="Group 720"/>
            <p:cNvGrpSpPr>
              <a:grpSpLocks/>
            </p:cNvGrpSpPr>
            <p:nvPr/>
          </p:nvGrpSpPr>
          <p:grpSpPr bwMode="auto">
            <a:xfrm>
              <a:off x="4216" y="2410"/>
              <a:ext cx="272" cy="68"/>
              <a:chOff x="1383" y="1389"/>
              <a:chExt cx="272" cy="68"/>
            </a:xfrm>
          </p:grpSpPr>
          <p:sp>
            <p:nvSpPr>
              <p:cNvPr id="60178" name="Freeform 7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79" name="Freeform 7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80" name="Rectangle 7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78" name="Group 724"/>
            <p:cNvGrpSpPr>
              <a:grpSpLocks/>
            </p:cNvGrpSpPr>
            <p:nvPr/>
          </p:nvGrpSpPr>
          <p:grpSpPr bwMode="auto">
            <a:xfrm>
              <a:off x="4080" y="2410"/>
              <a:ext cx="272" cy="68"/>
              <a:chOff x="1383" y="1389"/>
              <a:chExt cx="272" cy="68"/>
            </a:xfrm>
          </p:grpSpPr>
          <p:sp>
            <p:nvSpPr>
              <p:cNvPr id="60175" name="Freeform 7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76" name="Freeform 7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77" name="Rectangle 7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79" name="Group 728"/>
            <p:cNvGrpSpPr>
              <a:grpSpLocks/>
            </p:cNvGrpSpPr>
            <p:nvPr/>
          </p:nvGrpSpPr>
          <p:grpSpPr bwMode="auto">
            <a:xfrm>
              <a:off x="3944" y="2410"/>
              <a:ext cx="272" cy="68"/>
              <a:chOff x="1383" y="1389"/>
              <a:chExt cx="272" cy="68"/>
            </a:xfrm>
          </p:grpSpPr>
          <p:sp>
            <p:nvSpPr>
              <p:cNvPr id="60172" name="Freeform 7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73" name="Freeform 7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74" name="Rectangle 7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80" name="Group 732"/>
            <p:cNvGrpSpPr>
              <a:grpSpLocks/>
            </p:cNvGrpSpPr>
            <p:nvPr/>
          </p:nvGrpSpPr>
          <p:grpSpPr bwMode="auto">
            <a:xfrm>
              <a:off x="3808" y="2410"/>
              <a:ext cx="272" cy="68"/>
              <a:chOff x="1383" y="1389"/>
              <a:chExt cx="272" cy="68"/>
            </a:xfrm>
          </p:grpSpPr>
          <p:sp>
            <p:nvSpPr>
              <p:cNvPr id="60169" name="Freeform 7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70" name="Freeform 7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71" name="Rectangle 7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81" name="Group 736"/>
            <p:cNvGrpSpPr>
              <a:grpSpLocks/>
            </p:cNvGrpSpPr>
            <p:nvPr/>
          </p:nvGrpSpPr>
          <p:grpSpPr bwMode="auto">
            <a:xfrm>
              <a:off x="3672" y="2410"/>
              <a:ext cx="272" cy="68"/>
              <a:chOff x="1383" y="1389"/>
              <a:chExt cx="272" cy="68"/>
            </a:xfrm>
          </p:grpSpPr>
          <p:sp>
            <p:nvSpPr>
              <p:cNvPr id="60166" name="Freeform 7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67" name="Freeform 7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68" name="Rectangle 7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82" name="Group 740"/>
            <p:cNvGrpSpPr>
              <a:grpSpLocks/>
            </p:cNvGrpSpPr>
            <p:nvPr/>
          </p:nvGrpSpPr>
          <p:grpSpPr bwMode="auto">
            <a:xfrm>
              <a:off x="3536" y="2410"/>
              <a:ext cx="272" cy="68"/>
              <a:chOff x="1383" y="1389"/>
              <a:chExt cx="272" cy="68"/>
            </a:xfrm>
          </p:grpSpPr>
          <p:sp>
            <p:nvSpPr>
              <p:cNvPr id="60163" name="Freeform 7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64" name="Freeform 7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65" name="Rectangle 7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83" name="Group 744"/>
            <p:cNvGrpSpPr>
              <a:grpSpLocks/>
            </p:cNvGrpSpPr>
            <p:nvPr/>
          </p:nvGrpSpPr>
          <p:grpSpPr bwMode="auto">
            <a:xfrm>
              <a:off x="3400" y="2410"/>
              <a:ext cx="272" cy="68"/>
              <a:chOff x="1383" y="1389"/>
              <a:chExt cx="272" cy="68"/>
            </a:xfrm>
          </p:grpSpPr>
          <p:sp>
            <p:nvSpPr>
              <p:cNvPr id="60160" name="Freeform 7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61" name="Freeform 7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62" name="Rectangle 7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84" name="Group 748"/>
            <p:cNvGrpSpPr>
              <a:grpSpLocks/>
            </p:cNvGrpSpPr>
            <p:nvPr/>
          </p:nvGrpSpPr>
          <p:grpSpPr bwMode="auto">
            <a:xfrm>
              <a:off x="3264" y="2410"/>
              <a:ext cx="272" cy="68"/>
              <a:chOff x="1383" y="1389"/>
              <a:chExt cx="272" cy="68"/>
            </a:xfrm>
          </p:grpSpPr>
          <p:sp>
            <p:nvSpPr>
              <p:cNvPr id="60157" name="Freeform 7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58" name="Freeform 7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59" name="Rectangle 7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85" name="Group 752"/>
            <p:cNvGrpSpPr>
              <a:grpSpLocks/>
            </p:cNvGrpSpPr>
            <p:nvPr/>
          </p:nvGrpSpPr>
          <p:grpSpPr bwMode="auto">
            <a:xfrm>
              <a:off x="3128" y="2410"/>
              <a:ext cx="272" cy="68"/>
              <a:chOff x="1383" y="1389"/>
              <a:chExt cx="272" cy="68"/>
            </a:xfrm>
          </p:grpSpPr>
          <p:sp>
            <p:nvSpPr>
              <p:cNvPr id="60154" name="Freeform 7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55" name="Freeform 7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56" name="Rectangle 7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86" name="Group 756"/>
            <p:cNvGrpSpPr>
              <a:grpSpLocks/>
            </p:cNvGrpSpPr>
            <p:nvPr/>
          </p:nvGrpSpPr>
          <p:grpSpPr bwMode="auto">
            <a:xfrm>
              <a:off x="2992" y="2410"/>
              <a:ext cx="272" cy="68"/>
              <a:chOff x="1383" y="1389"/>
              <a:chExt cx="272" cy="68"/>
            </a:xfrm>
          </p:grpSpPr>
          <p:sp>
            <p:nvSpPr>
              <p:cNvPr id="60151" name="Freeform 7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52" name="Freeform 7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53" name="Rectangle 7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87" name="Group 760"/>
            <p:cNvGrpSpPr>
              <a:grpSpLocks/>
            </p:cNvGrpSpPr>
            <p:nvPr/>
          </p:nvGrpSpPr>
          <p:grpSpPr bwMode="auto">
            <a:xfrm>
              <a:off x="4626" y="2455"/>
              <a:ext cx="272" cy="68"/>
              <a:chOff x="1383" y="1389"/>
              <a:chExt cx="272" cy="68"/>
            </a:xfrm>
          </p:grpSpPr>
          <p:sp>
            <p:nvSpPr>
              <p:cNvPr id="60148" name="Freeform 7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49" name="Freeform 7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50" name="Rectangle 7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88" name="Group 764"/>
            <p:cNvGrpSpPr>
              <a:grpSpLocks/>
            </p:cNvGrpSpPr>
            <p:nvPr/>
          </p:nvGrpSpPr>
          <p:grpSpPr bwMode="auto">
            <a:xfrm>
              <a:off x="4490" y="2455"/>
              <a:ext cx="272" cy="68"/>
              <a:chOff x="1383" y="1389"/>
              <a:chExt cx="272" cy="68"/>
            </a:xfrm>
          </p:grpSpPr>
          <p:sp>
            <p:nvSpPr>
              <p:cNvPr id="60145" name="Freeform 7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46" name="Freeform 7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47" name="Rectangle 7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89" name="Group 768"/>
            <p:cNvGrpSpPr>
              <a:grpSpLocks/>
            </p:cNvGrpSpPr>
            <p:nvPr/>
          </p:nvGrpSpPr>
          <p:grpSpPr bwMode="auto">
            <a:xfrm>
              <a:off x="4354" y="2455"/>
              <a:ext cx="272" cy="68"/>
              <a:chOff x="1383" y="1389"/>
              <a:chExt cx="272" cy="68"/>
            </a:xfrm>
          </p:grpSpPr>
          <p:sp>
            <p:nvSpPr>
              <p:cNvPr id="60142" name="Freeform 7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43" name="Freeform 7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44" name="Rectangle 7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90" name="Group 772"/>
            <p:cNvGrpSpPr>
              <a:grpSpLocks/>
            </p:cNvGrpSpPr>
            <p:nvPr/>
          </p:nvGrpSpPr>
          <p:grpSpPr bwMode="auto">
            <a:xfrm>
              <a:off x="4218" y="2455"/>
              <a:ext cx="272" cy="68"/>
              <a:chOff x="1383" y="1389"/>
              <a:chExt cx="272" cy="68"/>
            </a:xfrm>
          </p:grpSpPr>
          <p:sp>
            <p:nvSpPr>
              <p:cNvPr id="60139" name="Freeform 7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40" name="Freeform 7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41" name="Rectangle 7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91" name="Group 776"/>
            <p:cNvGrpSpPr>
              <a:grpSpLocks/>
            </p:cNvGrpSpPr>
            <p:nvPr/>
          </p:nvGrpSpPr>
          <p:grpSpPr bwMode="auto">
            <a:xfrm>
              <a:off x="4082" y="2455"/>
              <a:ext cx="272" cy="68"/>
              <a:chOff x="1383" y="1389"/>
              <a:chExt cx="272" cy="68"/>
            </a:xfrm>
          </p:grpSpPr>
          <p:sp>
            <p:nvSpPr>
              <p:cNvPr id="60136" name="Freeform 7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37" name="Freeform 7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38" name="Rectangle 7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92" name="Group 780"/>
            <p:cNvGrpSpPr>
              <a:grpSpLocks/>
            </p:cNvGrpSpPr>
            <p:nvPr/>
          </p:nvGrpSpPr>
          <p:grpSpPr bwMode="auto">
            <a:xfrm>
              <a:off x="3946" y="2455"/>
              <a:ext cx="272" cy="68"/>
              <a:chOff x="1383" y="1389"/>
              <a:chExt cx="272" cy="68"/>
            </a:xfrm>
          </p:grpSpPr>
          <p:sp>
            <p:nvSpPr>
              <p:cNvPr id="60133" name="Freeform 7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34" name="Freeform 7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35" name="Rectangle 7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93" name="Group 784"/>
            <p:cNvGrpSpPr>
              <a:grpSpLocks/>
            </p:cNvGrpSpPr>
            <p:nvPr/>
          </p:nvGrpSpPr>
          <p:grpSpPr bwMode="auto">
            <a:xfrm>
              <a:off x="3810" y="2455"/>
              <a:ext cx="272" cy="68"/>
              <a:chOff x="1383" y="1389"/>
              <a:chExt cx="272" cy="68"/>
            </a:xfrm>
          </p:grpSpPr>
          <p:sp>
            <p:nvSpPr>
              <p:cNvPr id="60130" name="Freeform 7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31" name="Freeform 7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32" name="Rectangle 7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94" name="Group 788"/>
            <p:cNvGrpSpPr>
              <a:grpSpLocks/>
            </p:cNvGrpSpPr>
            <p:nvPr/>
          </p:nvGrpSpPr>
          <p:grpSpPr bwMode="auto">
            <a:xfrm>
              <a:off x="3674" y="2455"/>
              <a:ext cx="272" cy="68"/>
              <a:chOff x="1383" y="1389"/>
              <a:chExt cx="272" cy="68"/>
            </a:xfrm>
          </p:grpSpPr>
          <p:sp>
            <p:nvSpPr>
              <p:cNvPr id="60127" name="Freeform 7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28" name="Freeform 7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29" name="Rectangle 7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95" name="Group 792"/>
            <p:cNvGrpSpPr>
              <a:grpSpLocks/>
            </p:cNvGrpSpPr>
            <p:nvPr/>
          </p:nvGrpSpPr>
          <p:grpSpPr bwMode="auto">
            <a:xfrm>
              <a:off x="3538" y="2455"/>
              <a:ext cx="272" cy="68"/>
              <a:chOff x="1383" y="1389"/>
              <a:chExt cx="272" cy="68"/>
            </a:xfrm>
          </p:grpSpPr>
          <p:sp>
            <p:nvSpPr>
              <p:cNvPr id="60124" name="Freeform 7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25" name="Freeform 7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26" name="Rectangle 7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96" name="Group 796"/>
            <p:cNvGrpSpPr>
              <a:grpSpLocks/>
            </p:cNvGrpSpPr>
            <p:nvPr/>
          </p:nvGrpSpPr>
          <p:grpSpPr bwMode="auto">
            <a:xfrm>
              <a:off x="3402" y="2455"/>
              <a:ext cx="272" cy="68"/>
              <a:chOff x="1383" y="1389"/>
              <a:chExt cx="272" cy="68"/>
            </a:xfrm>
          </p:grpSpPr>
          <p:sp>
            <p:nvSpPr>
              <p:cNvPr id="60121" name="Freeform 7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22" name="Freeform 7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23" name="Rectangle 7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97" name="Group 800"/>
            <p:cNvGrpSpPr>
              <a:grpSpLocks/>
            </p:cNvGrpSpPr>
            <p:nvPr/>
          </p:nvGrpSpPr>
          <p:grpSpPr bwMode="auto">
            <a:xfrm>
              <a:off x="3266" y="2455"/>
              <a:ext cx="272" cy="68"/>
              <a:chOff x="1383" y="1389"/>
              <a:chExt cx="272" cy="68"/>
            </a:xfrm>
          </p:grpSpPr>
          <p:sp>
            <p:nvSpPr>
              <p:cNvPr id="60118" name="Freeform 8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19" name="Freeform 8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20" name="Rectangle 8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98" name="Group 804"/>
            <p:cNvGrpSpPr>
              <a:grpSpLocks/>
            </p:cNvGrpSpPr>
            <p:nvPr/>
          </p:nvGrpSpPr>
          <p:grpSpPr bwMode="auto">
            <a:xfrm>
              <a:off x="3130" y="2455"/>
              <a:ext cx="272" cy="68"/>
              <a:chOff x="1383" y="1389"/>
              <a:chExt cx="272" cy="68"/>
            </a:xfrm>
          </p:grpSpPr>
          <p:sp>
            <p:nvSpPr>
              <p:cNvPr id="60115" name="Freeform 8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16" name="Freeform 8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17" name="Rectangle 8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599" name="Group 808"/>
            <p:cNvGrpSpPr>
              <a:grpSpLocks/>
            </p:cNvGrpSpPr>
            <p:nvPr/>
          </p:nvGrpSpPr>
          <p:grpSpPr bwMode="auto">
            <a:xfrm>
              <a:off x="2583" y="2319"/>
              <a:ext cx="272" cy="68"/>
              <a:chOff x="1383" y="1389"/>
              <a:chExt cx="272" cy="68"/>
            </a:xfrm>
          </p:grpSpPr>
          <p:sp>
            <p:nvSpPr>
              <p:cNvPr id="60112" name="Freeform 8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0113" name="Freeform 8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0114" name="Rectangle 811"/>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600" name="Group 812"/>
            <p:cNvGrpSpPr>
              <a:grpSpLocks/>
            </p:cNvGrpSpPr>
            <p:nvPr/>
          </p:nvGrpSpPr>
          <p:grpSpPr bwMode="auto">
            <a:xfrm>
              <a:off x="2720" y="2365"/>
              <a:ext cx="272" cy="68"/>
              <a:chOff x="1383" y="1389"/>
              <a:chExt cx="272" cy="68"/>
            </a:xfrm>
          </p:grpSpPr>
          <p:sp>
            <p:nvSpPr>
              <p:cNvPr id="60109" name="Freeform 8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10" name="Freeform 8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11" name="Rectangle 8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01" name="Group 816"/>
            <p:cNvGrpSpPr>
              <a:grpSpLocks/>
            </p:cNvGrpSpPr>
            <p:nvPr/>
          </p:nvGrpSpPr>
          <p:grpSpPr bwMode="auto">
            <a:xfrm>
              <a:off x="2855" y="2410"/>
              <a:ext cx="272" cy="68"/>
              <a:chOff x="1383" y="1389"/>
              <a:chExt cx="272" cy="68"/>
            </a:xfrm>
          </p:grpSpPr>
          <p:sp>
            <p:nvSpPr>
              <p:cNvPr id="60106" name="Freeform 8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07" name="Freeform 8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08" name="Rectangle 8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02" name="Group 820"/>
            <p:cNvGrpSpPr>
              <a:grpSpLocks/>
            </p:cNvGrpSpPr>
            <p:nvPr/>
          </p:nvGrpSpPr>
          <p:grpSpPr bwMode="auto">
            <a:xfrm>
              <a:off x="2993" y="2455"/>
              <a:ext cx="272" cy="68"/>
              <a:chOff x="1383" y="1389"/>
              <a:chExt cx="272" cy="68"/>
            </a:xfrm>
          </p:grpSpPr>
          <p:sp>
            <p:nvSpPr>
              <p:cNvPr id="60103" name="Freeform 8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04" name="Freeform 8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05" name="Rectangle 8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03" name="Group 824"/>
            <p:cNvGrpSpPr>
              <a:grpSpLocks/>
            </p:cNvGrpSpPr>
            <p:nvPr/>
          </p:nvGrpSpPr>
          <p:grpSpPr bwMode="auto">
            <a:xfrm>
              <a:off x="2447" y="2319"/>
              <a:ext cx="272" cy="68"/>
              <a:chOff x="1383" y="1389"/>
              <a:chExt cx="272" cy="68"/>
            </a:xfrm>
          </p:grpSpPr>
          <p:sp>
            <p:nvSpPr>
              <p:cNvPr id="60100" name="Freeform 8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101" name="Freeform 8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102" name="Rectangle 8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04" name="Group 828"/>
            <p:cNvGrpSpPr>
              <a:grpSpLocks/>
            </p:cNvGrpSpPr>
            <p:nvPr/>
          </p:nvGrpSpPr>
          <p:grpSpPr bwMode="auto">
            <a:xfrm>
              <a:off x="2584" y="2365"/>
              <a:ext cx="272" cy="68"/>
              <a:chOff x="1383" y="1389"/>
              <a:chExt cx="272" cy="68"/>
            </a:xfrm>
          </p:grpSpPr>
          <p:sp>
            <p:nvSpPr>
              <p:cNvPr id="60097" name="Freeform 8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98" name="Freeform 8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99" name="Rectangle 8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05" name="Group 832"/>
            <p:cNvGrpSpPr>
              <a:grpSpLocks/>
            </p:cNvGrpSpPr>
            <p:nvPr/>
          </p:nvGrpSpPr>
          <p:grpSpPr bwMode="auto">
            <a:xfrm>
              <a:off x="2719" y="2410"/>
              <a:ext cx="272" cy="68"/>
              <a:chOff x="1383" y="1389"/>
              <a:chExt cx="272" cy="68"/>
            </a:xfrm>
          </p:grpSpPr>
          <p:sp>
            <p:nvSpPr>
              <p:cNvPr id="60094" name="Freeform 8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95" name="Freeform 8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96" name="Rectangle 8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06" name="Group 836"/>
            <p:cNvGrpSpPr>
              <a:grpSpLocks/>
            </p:cNvGrpSpPr>
            <p:nvPr/>
          </p:nvGrpSpPr>
          <p:grpSpPr bwMode="auto">
            <a:xfrm>
              <a:off x="2857" y="2455"/>
              <a:ext cx="272" cy="68"/>
              <a:chOff x="1383" y="1389"/>
              <a:chExt cx="272" cy="68"/>
            </a:xfrm>
          </p:grpSpPr>
          <p:sp>
            <p:nvSpPr>
              <p:cNvPr id="60091" name="Freeform 8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92" name="Freeform 8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93" name="Rectangle 8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07" name="Group 840"/>
            <p:cNvGrpSpPr>
              <a:grpSpLocks/>
            </p:cNvGrpSpPr>
            <p:nvPr/>
          </p:nvGrpSpPr>
          <p:grpSpPr bwMode="auto">
            <a:xfrm>
              <a:off x="2311" y="2319"/>
              <a:ext cx="272" cy="68"/>
              <a:chOff x="1383" y="1389"/>
              <a:chExt cx="272" cy="68"/>
            </a:xfrm>
          </p:grpSpPr>
          <p:sp>
            <p:nvSpPr>
              <p:cNvPr id="60088" name="Freeform 8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89" name="Freeform 8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90" name="Rectangle 8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08" name="Group 844"/>
            <p:cNvGrpSpPr>
              <a:grpSpLocks/>
            </p:cNvGrpSpPr>
            <p:nvPr/>
          </p:nvGrpSpPr>
          <p:grpSpPr bwMode="auto">
            <a:xfrm>
              <a:off x="2448" y="2365"/>
              <a:ext cx="272" cy="68"/>
              <a:chOff x="1383" y="1389"/>
              <a:chExt cx="272" cy="68"/>
            </a:xfrm>
          </p:grpSpPr>
          <p:sp>
            <p:nvSpPr>
              <p:cNvPr id="60085" name="Freeform 8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86" name="Freeform 8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87" name="Rectangle 8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09" name="Group 848"/>
            <p:cNvGrpSpPr>
              <a:grpSpLocks/>
            </p:cNvGrpSpPr>
            <p:nvPr/>
          </p:nvGrpSpPr>
          <p:grpSpPr bwMode="auto">
            <a:xfrm>
              <a:off x="2583" y="2410"/>
              <a:ext cx="272" cy="68"/>
              <a:chOff x="1383" y="1389"/>
              <a:chExt cx="272" cy="68"/>
            </a:xfrm>
          </p:grpSpPr>
          <p:sp>
            <p:nvSpPr>
              <p:cNvPr id="60082" name="Freeform 8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83" name="Freeform 8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84" name="Rectangle 8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10" name="Group 852"/>
            <p:cNvGrpSpPr>
              <a:grpSpLocks/>
            </p:cNvGrpSpPr>
            <p:nvPr/>
          </p:nvGrpSpPr>
          <p:grpSpPr bwMode="auto">
            <a:xfrm>
              <a:off x="2721" y="2455"/>
              <a:ext cx="272" cy="68"/>
              <a:chOff x="1383" y="1389"/>
              <a:chExt cx="272" cy="68"/>
            </a:xfrm>
          </p:grpSpPr>
          <p:sp>
            <p:nvSpPr>
              <p:cNvPr id="60079" name="Freeform 8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80" name="Freeform 8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81" name="Rectangle 8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11" name="Group 856"/>
            <p:cNvGrpSpPr>
              <a:grpSpLocks/>
            </p:cNvGrpSpPr>
            <p:nvPr/>
          </p:nvGrpSpPr>
          <p:grpSpPr bwMode="auto">
            <a:xfrm>
              <a:off x="2175" y="2319"/>
              <a:ext cx="272" cy="68"/>
              <a:chOff x="1383" y="1389"/>
              <a:chExt cx="272" cy="68"/>
            </a:xfrm>
          </p:grpSpPr>
          <p:sp>
            <p:nvSpPr>
              <p:cNvPr id="60076" name="Freeform 8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77" name="Freeform 8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78" name="Rectangle 8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12" name="Group 860"/>
            <p:cNvGrpSpPr>
              <a:grpSpLocks/>
            </p:cNvGrpSpPr>
            <p:nvPr/>
          </p:nvGrpSpPr>
          <p:grpSpPr bwMode="auto">
            <a:xfrm>
              <a:off x="2312" y="2365"/>
              <a:ext cx="272" cy="68"/>
              <a:chOff x="1383" y="1389"/>
              <a:chExt cx="272" cy="68"/>
            </a:xfrm>
          </p:grpSpPr>
          <p:sp>
            <p:nvSpPr>
              <p:cNvPr id="60073" name="Freeform 8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74" name="Freeform 8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75" name="Rectangle 8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13" name="Group 864"/>
            <p:cNvGrpSpPr>
              <a:grpSpLocks/>
            </p:cNvGrpSpPr>
            <p:nvPr/>
          </p:nvGrpSpPr>
          <p:grpSpPr bwMode="auto">
            <a:xfrm>
              <a:off x="2447" y="2410"/>
              <a:ext cx="272" cy="68"/>
              <a:chOff x="1383" y="1389"/>
              <a:chExt cx="272" cy="68"/>
            </a:xfrm>
          </p:grpSpPr>
          <p:sp>
            <p:nvSpPr>
              <p:cNvPr id="60070" name="Freeform 8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71" name="Freeform 8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72" name="Rectangle 8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14" name="Group 868"/>
            <p:cNvGrpSpPr>
              <a:grpSpLocks/>
            </p:cNvGrpSpPr>
            <p:nvPr/>
          </p:nvGrpSpPr>
          <p:grpSpPr bwMode="auto">
            <a:xfrm>
              <a:off x="2585" y="2455"/>
              <a:ext cx="272" cy="68"/>
              <a:chOff x="1383" y="1389"/>
              <a:chExt cx="272" cy="68"/>
            </a:xfrm>
          </p:grpSpPr>
          <p:sp>
            <p:nvSpPr>
              <p:cNvPr id="60067" name="Freeform 8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68" name="Freeform 8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69" name="Rectangle 8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15" name="Group 872"/>
            <p:cNvGrpSpPr>
              <a:grpSpLocks/>
            </p:cNvGrpSpPr>
            <p:nvPr/>
          </p:nvGrpSpPr>
          <p:grpSpPr bwMode="auto">
            <a:xfrm>
              <a:off x="2039" y="2319"/>
              <a:ext cx="272" cy="68"/>
              <a:chOff x="1383" y="1389"/>
              <a:chExt cx="272" cy="68"/>
            </a:xfrm>
          </p:grpSpPr>
          <p:sp>
            <p:nvSpPr>
              <p:cNvPr id="60064" name="Freeform 8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65" name="Freeform 8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66" name="Rectangle 8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16" name="Group 876"/>
            <p:cNvGrpSpPr>
              <a:grpSpLocks/>
            </p:cNvGrpSpPr>
            <p:nvPr/>
          </p:nvGrpSpPr>
          <p:grpSpPr bwMode="auto">
            <a:xfrm>
              <a:off x="2176" y="2365"/>
              <a:ext cx="272" cy="68"/>
              <a:chOff x="1383" y="1389"/>
              <a:chExt cx="272" cy="68"/>
            </a:xfrm>
          </p:grpSpPr>
          <p:sp>
            <p:nvSpPr>
              <p:cNvPr id="60061" name="Freeform 8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62" name="Freeform 8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63" name="Rectangle 8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17" name="Group 880"/>
            <p:cNvGrpSpPr>
              <a:grpSpLocks/>
            </p:cNvGrpSpPr>
            <p:nvPr/>
          </p:nvGrpSpPr>
          <p:grpSpPr bwMode="auto">
            <a:xfrm>
              <a:off x="2311" y="2410"/>
              <a:ext cx="272" cy="68"/>
              <a:chOff x="1383" y="1389"/>
              <a:chExt cx="272" cy="68"/>
            </a:xfrm>
          </p:grpSpPr>
          <p:sp>
            <p:nvSpPr>
              <p:cNvPr id="60058" name="Freeform 8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59" name="Freeform 8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60" name="Rectangle 8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18" name="Group 884"/>
            <p:cNvGrpSpPr>
              <a:grpSpLocks/>
            </p:cNvGrpSpPr>
            <p:nvPr/>
          </p:nvGrpSpPr>
          <p:grpSpPr bwMode="auto">
            <a:xfrm>
              <a:off x="2449" y="2455"/>
              <a:ext cx="272" cy="68"/>
              <a:chOff x="1383" y="1389"/>
              <a:chExt cx="272" cy="68"/>
            </a:xfrm>
          </p:grpSpPr>
          <p:sp>
            <p:nvSpPr>
              <p:cNvPr id="60055" name="Freeform 8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56" name="Freeform 8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57" name="Rectangle 8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19" name="Group 888"/>
            <p:cNvGrpSpPr>
              <a:grpSpLocks/>
            </p:cNvGrpSpPr>
            <p:nvPr/>
          </p:nvGrpSpPr>
          <p:grpSpPr bwMode="auto">
            <a:xfrm>
              <a:off x="1903" y="2319"/>
              <a:ext cx="272" cy="68"/>
              <a:chOff x="1383" y="1389"/>
              <a:chExt cx="272" cy="68"/>
            </a:xfrm>
          </p:grpSpPr>
          <p:sp>
            <p:nvSpPr>
              <p:cNvPr id="60052" name="Freeform 8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53" name="Freeform 8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54" name="Rectangle 8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20" name="Group 892"/>
            <p:cNvGrpSpPr>
              <a:grpSpLocks/>
            </p:cNvGrpSpPr>
            <p:nvPr/>
          </p:nvGrpSpPr>
          <p:grpSpPr bwMode="auto">
            <a:xfrm>
              <a:off x="2040" y="2365"/>
              <a:ext cx="272" cy="68"/>
              <a:chOff x="1383" y="1389"/>
              <a:chExt cx="272" cy="68"/>
            </a:xfrm>
          </p:grpSpPr>
          <p:sp>
            <p:nvSpPr>
              <p:cNvPr id="60049" name="Freeform 8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50" name="Freeform 8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51" name="Rectangle 8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21" name="Group 896"/>
            <p:cNvGrpSpPr>
              <a:grpSpLocks/>
            </p:cNvGrpSpPr>
            <p:nvPr/>
          </p:nvGrpSpPr>
          <p:grpSpPr bwMode="auto">
            <a:xfrm>
              <a:off x="2175" y="2410"/>
              <a:ext cx="272" cy="68"/>
              <a:chOff x="1383" y="1389"/>
              <a:chExt cx="272" cy="68"/>
            </a:xfrm>
          </p:grpSpPr>
          <p:sp>
            <p:nvSpPr>
              <p:cNvPr id="60046" name="Freeform 8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47" name="Freeform 8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48" name="Rectangle 8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22" name="Group 900"/>
            <p:cNvGrpSpPr>
              <a:grpSpLocks/>
            </p:cNvGrpSpPr>
            <p:nvPr/>
          </p:nvGrpSpPr>
          <p:grpSpPr bwMode="auto">
            <a:xfrm>
              <a:off x="2313" y="2455"/>
              <a:ext cx="272" cy="68"/>
              <a:chOff x="1383" y="1389"/>
              <a:chExt cx="272" cy="68"/>
            </a:xfrm>
          </p:grpSpPr>
          <p:sp>
            <p:nvSpPr>
              <p:cNvPr id="60043" name="Freeform 9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44" name="Freeform 9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45" name="Rectangle 9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23" name="Group 904"/>
            <p:cNvGrpSpPr>
              <a:grpSpLocks/>
            </p:cNvGrpSpPr>
            <p:nvPr/>
          </p:nvGrpSpPr>
          <p:grpSpPr bwMode="auto">
            <a:xfrm>
              <a:off x="1767" y="2319"/>
              <a:ext cx="272" cy="68"/>
              <a:chOff x="1383" y="1389"/>
              <a:chExt cx="272" cy="68"/>
            </a:xfrm>
          </p:grpSpPr>
          <p:sp>
            <p:nvSpPr>
              <p:cNvPr id="60040" name="Freeform 9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0041" name="Freeform 9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0042" name="Rectangle 907"/>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624" name="Group 908"/>
            <p:cNvGrpSpPr>
              <a:grpSpLocks/>
            </p:cNvGrpSpPr>
            <p:nvPr/>
          </p:nvGrpSpPr>
          <p:grpSpPr bwMode="auto">
            <a:xfrm>
              <a:off x="1904" y="2365"/>
              <a:ext cx="272" cy="68"/>
              <a:chOff x="1383" y="1389"/>
              <a:chExt cx="272" cy="68"/>
            </a:xfrm>
          </p:grpSpPr>
          <p:sp>
            <p:nvSpPr>
              <p:cNvPr id="60037" name="Freeform 9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38" name="Freeform 9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39" name="Rectangle 9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25" name="Group 912"/>
            <p:cNvGrpSpPr>
              <a:grpSpLocks/>
            </p:cNvGrpSpPr>
            <p:nvPr/>
          </p:nvGrpSpPr>
          <p:grpSpPr bwMode="auto">
            <a:xfrm>
              <a:off x="2039" y="2410"/>
              <a:ext cx="272" cy="68"/>
              <a:chOff x="1383" y="1389"/>
              <a:chExt cx="272" cy="68"/>
            </a:xfrm>
          </p:grpSpPr>
          <p:sp>
            <p:nvSpPr>
              <p:cNvPr id="60034" name="Freeform 9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35" name="Freeform 9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36" name="Rectangle 9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26" name="Group 916"/>
            <p:cNvGrpSpPr>
              <a:grpSpLocks/>
            </p:cNvGrpSpPr>
            <p:nvPr/>
          </p:nvGrpSpPr>
          <p:grpSpPr bwMode="auto">
            <a:xfrm>
              <a:off x="2177" y="2455"/>
              <a:ext cx="272" cy="68"/>
              <a:chOff x="1383" y="1389"/>
              <a:chExt cx="272" cy="68"/>
            </a:xfrm>
          </p:grpSpPr>
          <p:sp>
            <p:nvSpPr>
              <p:cNvPr id="60031" name="Freeform 9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32" name="Freeform 9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33" name="Rectangle 9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27" name="Group 920"/>
            <p:cNvGrpSpPr>
              <a:grpSpLocks/>
            </p:cNvGrpSpPr>
            <p:nvPr/>
          </p:nvGrpSpPr>
          <p:grpSpPr bwMode="auto">
            <a:xfrm>
              <a:off x="4760" y="2501"/>
              <a:ext cx="272" cy="68"/>
              <a:chOff x="1383" y="1389"/>
              <a:chExt cx="272" cy="68"/>
            </a:xfrm>
          </p:grpSpPr>
          <p:sp>
            <p:nvSpPr>
              <p:cNvPr id="60028" name="Freeform 9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29" name="Freeform 9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30" name="Rectangle 9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28" name="Group 924"/>
            <p:cNvGrpSpPr>
              <a:grpSpLocks/>
            </p:cNvGrpSpPr>
            <p:nvPr/>
          </p:nvGrpSpPr>
          <p:grpSpPr bwMode="auto">
            <a:xfrm>
              <a:off x="4624" y="2501"/>
              <a:ext cx="272" cy="68"/>
              <a:chOff x="1383" y="1389"/>
              <a:chExt cx="272" cy="68"/>
            </a:xfrm>
          </p:grpSpPr>
          <p:sp>
            <p:nvSpPr>
              <p:cNvPr id="60025" name="Freeform 9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026" name="Freeform 9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027" name="Rectangle 9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29" name="Group 928"/>
            <p:cNvGrpSpPr>
              <a:grpSpLocks/>
            </p:cNvGrpSpPr>
            <p:nvPr/>
          </p:nvGrpSpPr>
          <p:grpSpPr bwMode="auto">
            <a:xfrm>
              <a:off x="4488" y="2501"/>
              <a:ext cx="272" cy="68"/>
              <a:chOff x="1383" y="1389"/>
              <a:chExt cx="272" cy="68"/>
            </a:xfrm>
          </p:grpSpPr>
          <p:sp>
            <p:nvSpPr>
              <p:cNvPr id="60022" name="Freeform 9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23" name="Freeform 9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24" name="Rectangle 9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30" name="Group 932"/>
            <p:cNvGrpSpPr>
              <a:grpSpLocks/>
            </p:cNvGrpSpPr>
            <p:nvPr/>
          </p:nvGrpSpPr>
          <p:grpSpPr bwMode="auto">
            <a:xfrm>
              <a:off x="4352" y="2501"/>
              <a:ext cx="272" cy="68"/>
              <a:chOff x="1383" y="1389"/>
              <a:chExt cx="272" cy="68"/>
            </a:xfrm>
          </p:grpSpPr>
          <p:sp>
            <p:nvSpPr>
              <p:cNvPr id="60019" name="Freeform 9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0020" name="Freeform 9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0021" name="Rectangle 935"/>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631" name="Group 936"/>
            <p:cNvGrpSpPr>
              <a:grpSpLocks/>
            </p:cNvGrpSpPr>
            <p:nvPr/>
          </p:nvGrpSpPr>
          <p:grpSpPr bwMode="auto">
            <a:xfrm>
              <a:off x="4216" y="2501"/>
              <a:ext cx="272" cy="68"/>
              <a:chOff x="1383" y="1389"/>
              <a:chExt cx="272" cy="68"/>
            </a:xfrm>
          </p:grpSpPr>
          <p:sp>
            <p:nvSpPr>
              <p:cNvPr id="60016" name="Freeform 9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17" name="Freeform 9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18" name="Rectangle 9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32" name="Group 940"/>
            <p:cNvGrpSpPr>
              <a:grpSpLocks/>
            </p:cNvGrpSpPr>
            <p:nvPr/>
          </p:nvGrpSpPr>
          <p:grpSpPr bwMode="auto">
            <a:xfrm>
              <a:off x="4080" y="2501"/>
              <a:ext cx="272" cy="68"/>
              <a:chOff x="1383" y="1389"/>
              <a:chExt cx="272" cy="68"/>
            </a:xfrm>
          </p:grpSpPr>
          <p:sp>
            <p:nvSpPr>
              <p:cNvPr id="60013" name="Freeform 9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14" name="Freeform 9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15" name="Rectangle 9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33" name="Group 944"/>
            <p:cNvGrpSpPr>
              <a:grpSpLocks/>
            </p:cNvGrpSpPr>
            <p:nvPr/>
          </p:nvGrpSpPr>
          <p:grpSpPr bwMode="auto">
            <a:xfrm>
              <a:off x="3944" y="2501"/>
              <a:ext cx="272" cy="68"/>
              <a:chOff x="1383" y="1389"/>
              <a:chExt cx="272" cy="68"/>
            </a:xfrm>
          </p:grpSpPr>
          <p:sp>
            <p:nvSpPr>
              <p:cNvPr id="60010" name="Freeform 9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11" name="Freeform 9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12" name="Rectangle 9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34" name="Group 948"/>
            <p:cNvGrpSpPr>
              <a:grpSpLocks/>
            </p:cNvGrpSpPr>
            <p:nvPr/>
          </p:nvGrpSpPr>
          <p:grpSpPr bwMode="auto">
            <a:xfrm>
              <a:off x="3808" y="2501"/>
              <a:ext cx="272" cy="68"/>
              <a:chOff x="1383" y="1389"/>
              <a:chExt cx="272" cy="68"/>
            </a:xfrm>
          </p:grpSpPr>
          <p:sp>
            <p:nvSpPr>
              <p:cNvPr id="60007" name="Freeform 9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008" name="Freeform 9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009" name="Rectangle 9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35" name="Group 952"/>
            <p:cNvGrpSpPr>
              <a:grpSpLocks/>
            </p:cNvGrpSpPr>
            <p:nvPr/>
          </p:nvGrpSpPr>
          <p:grpSpPr bwMode="auto">
            <a:xfrm>
              <a:off x="3672" y="2501"/>
              <a:ext cx="272" cy="68"/>
              <a:chOff x="1383" y="1389"/>
              <a:chExt cx="272" cy="68"/>
            </a:xfrm>
          </p:grpSpPr>
          <p:sp>
            <p:nvSpPr>
              <p:cNvPr id="60004" name="Freeform 9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005" name="Freeform 9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06" name="Rectangle 9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36" name="Group 956"/>
            <p:cNvGrpSpPr>
              <a:grpSpLocks/>
            </p:cNvGrpSpPr>
            <p:nvPr/>
          </p:nvGrpSpPr>
          <p:grpSpPr bwMode="auto">
            <a:xfrm>
              <a:off x="3536" y="2501"/>
              <a:ext cx="272" cy="68"/>
              <a:chOff x="1383" y="1389"/>
              <a:chExt cx="272" cy="68"/>
            </a:xfrm>
          </p:grpSpPr>
          <p:sp>
            <p:nvSpPr>
              <p:cNvPr id="60001" name="Freeform 9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0002" name="Freeform 9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0003" name="Rectangle 959"/>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637" name="Group 960"/>
            <p:cNvGrpSpPr>
              <a:grpSpLocks/>
            </p:cNvGrpSpPr>
            <p:nvPr/>
          </p:nvGrpSpPr>
          <p:grpSpPr bwMode="auto">
            <a:xfrm>
              <a:off x="3400" y="2501"/>
              <a:ext cx="272" cy="68"/>
              <a:chOff x="1383" y="1389"/>
              <a:chExt cx="272" cy="68"/>
            </a:xfrm>
          </p:grpSpPr>
          <p:sp>
            <p:nvSpPr>
              <p:cNvPr id="59998" name="Freeform 9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99" name="Freeform 9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000" name="Rectangle 9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38" name="Group 964"/>
            <p:cNvGrpSpPr>
              <a:grpSpLocks/>
            </p:cNvGrpSpPr>
            <p:nvPr/>
          </p:nvGrpSpPr>
          <p:grpSpPr bwMode="auto">
            <a:xfrm>
              <a:off x="3264" y="2501"/>
              <a:ext cx="272" cy="68"/>
              <a:chOff x="1383" y="1389"/>
              <a:chExt cx="272" cy="68"/>
            </a:xfrm>
          </p:grpSpPr>
          <p:sp>
            <p:nvSpPr>
              <p:cNvPr id="59995" name="Freeform 9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96" name="Freeform 9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97" name="Rectangle 9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39" name="Group 968"/>
            <p:cNvGrpSpPr>
              <a:grpSpLocks/>
            </p:cNvGrpSpPr>
            <p:nvPr/>
          </p:nvGrpSpPr>
          <p:grpSpPr bwMode="auto">
            <a:xfrm>
              <a:off x="4895" y="2546"/>
              <a:ext cx="272" cy="68"/>
              <a:chOff x="1383" y="1389"/>
              <a:chExt cx="272" cy="68"/>
            </a:xfrm>
          </p:grpSpPr>
          <p:sp>
            <p:nvSpPr>
              <p:cNvPr id="59992" name="Freeform 9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93" name="Freeform 9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94" name="Rectangle 9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40" name="Group 972"/>
            <p:cNvGrpSpPr>
              <a:grpSpLocks/>
            </p:cNvGrpSpPr>
            <p:nvPr/>
          </p:nvGrpSpPr>
          <p:grpSpPr bwMode="auto">
            <a:xfrm>
              <a:off x="4759" y="2546"/>
              <a:ext cx="272" cy="68"/>
              <a:chOff x="1383" y="1389"/>
              <a:chExt cx="272" cy="68"/>
            </a:xfrm>
          </p:grpSpPr>
          <p:sp>
            <p:nvSpPr>
              <p:cNvPr id="59989" name="Freeform 9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90" name="Freeform 9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91" name="Rectangle 9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41" name="Group 976"/>
            <p:cNvGrpSpPr>
              <a:grpSpLocks/>
            </p:cNvGrpSpPr>
            <p:nvPr/>
          </p:nvGrpSpPr>
          <p:grpSpPr bwMode="auto">
            <a:xfrm>
              <a:off x="4623" y="2546"/>
              <a:ext cx="272" cy="68"/>
              <a:chOff x="1383" y="1389"/>
              <a:chExt cx="272" cy="68"/>
            </a:xfrm>
          </p:grpSpPr>
          <p:sp>
            <p:nvSpPr>
              <p:cNvPr id="59986" name="Freeform 9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87" name="Freeform 9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88" name="Rectangle 9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42" name="Group 980"/>
            <p:cNvGrpSpPr>
              <a:grpSpLocks/>
            </p:cNvGrpSpPr>
            <p:nvPr/>
          </p:nvGrpSpPr>
          <p:grpSpPr bwMode="auto">
            <a:xfrm>
              <a:off x="4487" y="2546"/>
              <a:ext cx="272" cy="68"/>
              <a:chOff x="1383" y="1389"/>
              <a:chExt cx="272" cy="68"/>
            </a:xfrm>
          </p:grpSpPr>
          <p:sp>
            <p:nvSpPr>
              <p:cNvPr id="59983" name="Freeform 9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84" name="Freeform 9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85" name="Rectangle 9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43" name="Group 984"/>
            <p:cNvGrpSpPr>
              <a:grpSpLocks/>
            </p:cNvGrpSpPr>
            <p:nvPr/>
          </p:nvGrpSpPr>
          <p:grpSpPr bwMode="auto">
            <a:xfrm>
              <a:off x="4351" y="2546"/>
              <a:ext cx="272" cy="68"/>
              <a:chOff x="1383" y="1389"/>
              <a:chExt cx="272" cy="68"/>
            </a:xfrm>
          </p:grpSpPr>
          <p:sp>
            <p:nvSpPr>
              <p:cNvPr id="59980" name="Freeform 9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81" name="Freeform 9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82" name="Rectangle 9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44" name="Group 988"/>
            <p:cNvGrpSpPr>
              <a:grpSpLocks/>
            </p:cNvGrpSpPr>
            <p:nvPr/>
          </p:nvGrpSpPr>
          <p:grpSpPr bwMode="auto">
            <a:xfrm>
              <a:off x="4215" y="2546"/>
              <a:ext cx="272" cy="68"/>
              <a:chOff x="1383" y="1389"/>
              <a:chExt cx="272" cy="68"/>
            </a:xfrm>
          </p:grpSpPr>
          <p:sp>
            <p:nvSpPr>
              <p:cNvPr id="59977" name="Freeform 9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78" name="Freeform 9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79" name="Rectangle 9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45" name="Group 992"/>
            <p:cNvGrpSpPr>
              <a:grpSpLocks/>
            </p:cNvGrpSpPr>
            <p:nvPr/>
          </p:nvGrpSpPr>
          <p:grpSpPr bwMode="auto">
            <a:xfrm>
              <a:off x="4079" y="2546"/>
              <a:ext cx="272" cy="68"/>
              <a:chOff x="1383" y="1389"/>
              <a:chExt cx="272" cy="68"/>
            </a:xfrm>
          </p:grpSpPr>
          <p:sp>
            <p:nvSpPr>
              <p:cNvPr id="59974" name="Freeform 9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75" name="Freeform 9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76" name="Rectangle 9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46" name="Group 996"/>
            <p:cNvGrpSpPr>
              <a:grpSpLocks/>
            </p:cNvGrpSpPr>
            <p:nvPr/>
          </p:nvGrpSpPr>
          <p:grpSpPr bwMode="auto">
            <a:xfrm>
              <a:off x="3943" y="2546"/>
              <a:ext cx="272" cy="68"/>
              <a:chOff x="1383" y="1389"/>
              <a:chExt cx="272" cy="68"/>
            </a:xfrm>
          </p:grpSpPr>
          <p:sp>
            <p:nvSpPr>
              <p:cNvPr id="59971" name="Freeform 9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72" name="Freeform 9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73" name="Rectangle 9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47" name="Group 1000"/>
            <p:cNvGrpSpPr>
              <a:grpSpLocks/>
            </p:cNvGrpSpPr>
            <p:nvPr/>
          </p:nvGrpSpPr>
          <p:grpSpPr bwMode="auto">
            <a:xfrm>
              <a:off x="3807" y="2546"/>
              <a:ext cx="272" cy="68"/>
              <a:chOff x="1383" y="1389"/>
              <a:chExt cx="272" cy="68"/>
            </a:xfrm>
          </p:grpSpPr>
          <p:sp>
            <p:nvSpPr>
              <p:cNvPr id="59968" name="Freeform 10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69" name="Freeform 10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70" name="Rectangle 10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48" name="Group 1004"/>
            <p:cNvGrpSpPr>
              <a:grpSpLocks/>
            </p:cNvGrpSpPr>
            <p:nvPr/>
          </p:nvGrpSpPr>
          <p:grpSpPr bwMode="auto">
            <a:xfrm>
              <a:off x="3671" y="2546"/>
              <a:ext cx="272" cy="68"/>
              <a:chOff x="1383" y="1389"/>
              <a:chExt cx="272" cy="68"/>
            </a:xfrm>
          </p:grpSpPr>
          <p:sp>
            <p:nvSpPr>
              <p:cNvPr id="59965" name="Freeform 10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66" name="Freeform 10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67" name="Rectangle 10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49" name="Group 1008"/>
            <p:cNvGrpSpPr>
              <a:grpSpLocks/>
            </p:cNvGrpSpPr>
            <p:nvPr/>
          </p:nvGrpSpPr>
          <p:grpSpPr bwMode="auto">
            <a:xfrm>
              <a:off x="3535" y="2546"/>
              <a:ext cx="272" cy="68"/>
              <a:chOff x="1383" y="1389"/>
              <a:chExt cx="272" cy="68"/>
            </a:xfrm>
          </p:grpSpPr>
          <p:sp>
            <p:nvSpPr>
              <p:cNvPr id="59962" name="Freeform 10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63" name="Freeform 10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64" name="Rectangle 10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50" name="Group 1012"/>
            <p:cNvGrpSpPr>
              <a:grpSpLocks/>
            </p:cNvGrpSpPr>
            <p:nvPr/>
          </p:nvGrpSpPr>
          <p:grpSpPr bwMode="auto">
            <a:xfrm>
              <a:off x="3399" y="2546"/>
              <a:ext cx="272" cy="68"/>
              <a:chOff x="1383" y="1389"/>
              <a:chExt cx="272" cy="68"/>
            </a:xfrm>
          </p:grpSpPr>
          <p:sp>
            <p:nvSpPr>
              <p:cNvPr id="59959" name="Freeform 10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60" name="Freeform 10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61" name="Rectangle 10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51" name="Group 1016"/>
            <p:cNvGrpSpPr>
              <a:grpSpLocks/>
            </p:cNvGrpSpPr>
            <p:nvPr/>
          </p:nvGrpSpPr>
          <p:grpSpPr bwMode="auto">
            <a:xfrm>
              <a:off x="3127" y="2501"/>
              <a:ext cx="272" cy="68"/>
              <a:chOff x="1383" y="1389"/>
              <a:chExt cx="272" cy="68"/>
            </a:xfrm>
          </p:grpSpPr>
          <p:sp>
            <p:nvSpPr>
              <p:cNvPr id="59956" name="Freeform 10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57" name="Freeform 10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58" name="Rectangle 10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52" name="Group 1020"/>
            <p:cNvGrpSpPr>
              <a:grpSpLocks/>
            </p:cNvGrpSpPr>
            <p:nvPr/>
          </p:nvGrpSpPr>
          <p:grpSpPr bwMode="auto">
            <a:xfrm>
              <a:off x="3262" y="2546"/>
              <a:ext cx="272" cy="68"/>
              <a:chOff x="1383" y="1389"/>
              <a:chExt cx="272" cy="68"/>
            </a:xfrm>
          </p:grpSpPr>
          <p:sp>
            <p:nvSpPr>
              <p:cNvPr id="59953" name="Freeform 10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54" name="Freeform 10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55" name="Rectangle 10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53" name="Group 1024"/>
            <p:cNvGrpSpPr>
              <a:grpSpLocks/>
            </p:cNvGrpSpPr>
            <p:nvPr/>
          </p:nvGrpSpPr>
          <p:grpSpPr bwMode="auto">
            <a:xfrm>
              <a:off x="2991" y="2501"/>
              <a:ext cx="272" cy="68"/>
              <a:chOff x="1383" y="1389"/>
              <a:chExt cx="272" cy="68"/>
            </a:xfrm>
          </p:grpSpPr>
          <p:sp>
            <p:nvSpPr>
              <p:cNvPr id="59950" name="Freeform 10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51" name="Freeform 10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52" name="Rectangle 10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54" name="Group 1028"/>
            <p:cNvGrpSpPr>
              <a:grpSpLocks/>
            </p:cNvGrpSpPr>
            <p:nvPr/>
          </p:nvGrpSpPr>
          <p:grpSpPr bwMode="auto">
            <a:xfrm>
              <a:off x="3126" y="2546"/>
              <a:ext cx="272" cy="68"/>
              <a:chOff x="1383" y="1389"/>
              <a:chExt cx="272" cy="68"/>
            </a:xfrm>
          </p:grpSpPr>
          <p:sp>
            <p:nvSpPr>
              <p:cNvPr id="59947" name="Freeform 10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48" name="Freeform 10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49" name="Rectangle 10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55" name="Group 1032"/>
            <p:cNvGrpSpPr>
              <a:grpSpLocks/>
            </p:cNvGrpSpPr>
            <p:nvPr/>
          </p:nvGrpSpPr>
          <p:grpSpPr bwMode="auto">
            <a:xfrm>
              <a:off x="2855" y="2501"/>
              <a:ext cx="272" cy="68"/>
              <a:chOff x="1383" y="1389"/>
              <a:chExt cx="272" cy="68"/>
            </a:xfrm>
          </p:grpSpPr>
          <p:sp>
            <p:nvSpPr>
              <p:cNvPr id="59944" name="Freeform 10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45" name="Freeform 10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46" name="Rectangle 10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56" name="Group 1036"/>
            <p:cNvGrpSpPr>
              <a:grpSpLocks/>
            </p:cNvGrpSpPr>
            <p:nvPr/>
          </p:nvGrpSpPr>
          <p:grpSpPr bwMode="auto">
            <a:xfrm>
              <a:off x="2990" y="2546"/>
              <a:ext cx="272" cy="68"/>
              <a:chOff x="1383" y="1389"/>
              <a:chExt cx="272" cy="68"/>
            </a:xfrm>
          </p:grpSpPr>
          <p:sp>
            <p:nvSpPr>
              <p:cNvPr id="59941" name="Freeform 10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42" name="Freeform 10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43" name="Rectangle 10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57" name="Group 1040"/>
            <p:cNvGrpSpPr>
              <a:grpSpLocks/>
            </p:cNvGrpSpPr>
            <p:nvPr/>
          </p:nvGrpSpPr>
          <p:grpSpPr bwMode="auto">
            <a:xfrm>
              <a:off x="2719" y="2501"/>
              <a:ext cx="272" cy="68"/>
              <a:chOff x="1383" y="1389"/>
              <a:chExt cx="272" cy="68"/>
            </a:xfrm>
          </p:grpSpPr>
          <p:sp>
            <p:nvSpPr>
              <p:cNvPr id="59938" name="Freeform 10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59939" name="Freeform 10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59940" name="Rectangle 1043"/>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658" name="Group 1044"/>
            <p:cNvGrpSpPr>
              <a:grpSpLocks/>
            </p:cNvGrpSpPr>
            <p:nvPr/>
          </p:nvGrpSpPr>
          <p:grpSpPr bwMode="auto">
            <a:xfrm>
              <a:off x="2854" y="2546"/>
              <a:ext cx="272" cy="68"/>
              <a:chOff x="1383" y="1389"/>
              <a:chExt cx="272" cy="68"/>
            </a:xfrm>
          </p:grpSpPr>
          <p:sp>
            <p:nvSpPr>
              <p:cNvPr id="59935" name="Freeform 10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36" name="Freeform 10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37" name="Rectangle 10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59" name="Group 1048"/>
            <p:cNvGrpSpPr>
              <a:grpSpLocks/>
            </p:cNvGrpSpPr>
            <p:nvPr/>
          </p:nvGrpSpPr>
          <p:grpSpPr bwMode="auto">
            <a:xfrm>
              <a:off x="2583" y="2501"/>
              <a:ext cx="272" cy="68"/>
              <a:chOff x="1383" y="1389"/>
              <a:chExt cx="272" cy="68"/>
            </a:xfrm>
          </p:grpSpPr>
          <p:sp>
            <p:nvSpPr>
              <p:cNvPr id="59932" name="Freeform 10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33" name="Freeform 10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34" name="Rectangle 10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60" name="Group 1052"/>
            <p:cNvGrpSpPr>
              <a:grpSpLocks/>
            </p:cNvGrpSpPr>
            <p:nvPr/>
          </p:nvGrpSpPr>
          <p:grpSpPr bwMode="auto">
            <a:xfrm>
              <a:off x="2718" y="2546"/>
              <a:ext cx="272" cy="68"/>
              <a:chOff x="1383" y="1389"/>
              <a:chExt cx="272" cy="68"/>
            </a:xfrm>
          </p:grpSpPr>
          <p:sp>
            <p:nvSpPr>
              <p:cNvPr id="59929" name="Freeform 10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30" name="Freeform 10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31" name="Rectangle 10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61" name="Group 1056"/>
            <p:cNvGrpSpPr>
              <a:grpSpLocks/>
            </p:cNvGrpSpPr>
            <p:nvPr/>
          </p:nvGrpSpPr>
          <p:grpSpPr bwMode="auto">
            <a:xfrm>
              <a:off x="2447" y="2501"/>
              <a:ext cx="272" cy="68"/>
              <a:chOff x="1383" y="1389"/>
              <a:chExt cx="272" cy="68"/>
            </a:xfrm>
          </p:grpSpPr>
          <p:sp>
            <p:nvSpPr>
              <p:cNvPr id="59926" name="Freeform 10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27" name="Freeform 10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28" name="Rectangle 10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62" name="Group 1060"/>
            <p:cNvGrpSpPr>
              <a:grpSpLocks/>
            </p:cNvGrpSpPr>
            <p:nvPr/>
          </p:nvGrpSpPr>
          <p:grpSpPr bwMode="auto">
            <a:xfrm>
              <a:off x="2582" y="2546"/>
              <a:ext cx="272" cy="68"/>
              <a:chOff x="1383" y="1389"/>
              <a:chExt cx="272" cy="68"/>
            </a:xfrm>
          </p:grpSpPr>
          <p:sp>
            <p:nvSpPr>
              <p:cNvPr id="59923" name="Freeform 10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24" name="Freeform 10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25" name="Rectangle 10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63" name="Group 1064"/>
            <p:cNvGrpSpPr>
              <a:grpSpLocks/>
            </p:cNvGrpSpPr>
            <p:nvPr/>
          </p:nvGrpSpPr>
          <p:grpSpPr bwMode="auto">
            <a:xfrm>
              <a:off x="2311" y="2501"/>
              <a:ext cx="272" cy="68"/>
              <a:chOff x="1383" y="1389"/>
              <a:chExt cx="272" cy="68"/>
            </a:xfrm>
          </p:grpSpPr>
          <p:sp>
            <p:nvSpPr>
              <p:cNvPr id="59920" name="Freeform 10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21" name="Freeform 10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22" name="Rectangle 10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64" name="Group 1068"/>
            <p:cNvGrpSpPr>
              <a:grpSpLocks/>
            </p:cNvGrpSpPr>
            <p:nvPr/>
          </p:nvGrpSpPr>
          <p:grpSpPr bwMode="auto">
            <a:xfrm>
              <a:off x="2446" y="2546"/>
              <a:ext cx="272" cy="68"/>
              <a:chOff x="1383" y="1389"/>
              <a:chExt cx="272" cy="68"/>
            </a:xfrm>
          </p:grpSpPr>
          <p:sp>
            <p:nvSpPr>
              <p:cNvPr id="59917" name="Freeform 10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18" name="Freeform 10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19" name="Rectangle 10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sp>
          <p:nvSpPr>
            <p:cNvPr id="59665" name="Line 1072"/>
            <p:cNvSpPr>
              <a:spLocks noChangeShapeType="1"/>
            </p:cNvSpPr>
            <p:nvPr/>
          </p:nvSpPr>
          <p:spPr bwMode="auto">
            <a:xfrm>
              <a:off x="701" y="2025"/>
              <a:ext cx="953" cy="317"/>
            </a:xfrm>
            <a:prstGeom prst="line">
              <a:avLst/>
            </a:prstGeom>
            <a:noFill/>
            <a:ln w="9525">
              <a:solidFill>
                <a:schemeClr val="tx1"/>
              </a:solidFill>
              <a:round/>
              <a:headEnd type="triangle" w="sm" len="sm"/>
              <a:tailEnd type="triangle" w="sm" len="sm"/>
            </a:ln>
          </p:spPr>
          <p:txBody>
            <a:bodyPr/>
            <a:lstStyle/>
            <a:p>
              <a:endParaRPr lang="en-US"/>
            </a:p>
          </p:txBody>
        </p:sp>
        <p:sp>
          <p:nvSpPr>
            <p:cNvPr id="59666" name="Line 1073"/>
            <p:cNvSpPr>
              <a:spLocks noChangeShapeType="1"/>
            </p:cNvSpPr>
            <p:nvPr/>
          </p:nvSpPr>
          <p:spPr bwMode="auto">
            <a:xfrm>
              <a:off x="700" y="2025"/>
              <a:ext cx="114" cy="0"/>
            </a:xfrm>
            <a:prstGeom prst="line">
              <a:avLst/>
            </a:prstGeom>
            <a:noFill/>
            <a:ln w="9525">
              <a:solidFill>
                <a:schemeClr val="tx1"/>
              </a:solidFill>
              <a:prstDash val="dash"/>
              <a:round/>
              <a:headEnd/>
              <a:tailEnd/>
            </a:ln>
          </p:spPr>
          <p:txBody>
            <a:bodyPr/>
            <a:lstStyle/>
            <a:p>
              <a:endParaRPr lang="en-US"/>
            </a:p>
          </p:txBody>
        </p:sp>
        <p:sp>
          <p:nvSpPr>
            <p:cNvPr id="59667" name="Line 1074"/>
            <p:cNvSpPr>
              <a:spLocks noChangeShapeType="1"/>
            </p:cNvSpPr>
            <p:nvPr/>
          </p:nvSpPr>
          <p:spPr bwMode="auto">
            <a:xfrm>
              <a:off x="1652" y="2342"/>
              <a:ext cx="114" cy="0"/>
            </a:xfrm>
            <a:prstGeom prst="line">
              <a:avLst/>
            </a:prstGeom>
            <a:noFill/>
            <a:ln w="9525">
              <a:solidFill>
                <a:schemeClr val="tx1"/>
              </a:solidFill>
              <a:prstDash val="dash"/>
              <a:round/>
              <a:headEnd/>
              <a:tailEnd/>
            </a:ln>
          </p:spPr>
          <p:txBody>
            <a:bodyPr/>
            <a:lstStyle/>
            <a:p>
              <a:endParaRPr lang="en-US"/>
            </a:p>
          </p:txBody>
        </p:sp>
        <p:sp>
          <p:nvSpPr>
            <p:cNvPr id="59668" name="Line 1075"/>
            <p:cNvSpPr>
              <a:spLocks noChangeShapeType="1"/>
            </p:cNvSpPr>
            <p:nvPr/>
          </p:nvSpPr>
          <p:spPr bwMode="auto">
            <a:xfrm>
              <a:off x="813" y="2002"/>
              <a:ext cx="2585" cy="0"/>
            </a:xfrm>
            <a:prstGeom prst="line">
              <a:avLst/>
            </a:prstGeom>
            <a:noFill/>
            <a:ln w="28575">
              <a:solidFill>
                <a:schemeClr val="tx1"/>
              </a:solidFill>
              <a:round/>
              <a:headEnd/>
              <a:tailEnd/>
            </a:ln>
          </p:spPr>
          <p:txBody>
            <a:bodyPr/>
            <a:lstStyle/>
            <a:p>
              <a:endParaRPr lang="en-US"/>
            </a:p>
          </p:txBody>
        </p:sp>
        <p:sp>
          <p:nvSpPr>
            <p:cNvPr id="59669" name="Line 1076"/>
            <p:cNvSpPr>
              <a:spLocks noChangeShapeType="1"/>
            </p:cNvSpPr>
            <p:nvPr/>
          </p:nvSpPr>
          <p:spPr bwMode="auto">
            <a:xfrm>
              <a:off x="1766" y="2319"/>
              <a:ext cx="2585" cy="0"/>
            </a:xfrm>
            <a:prstGeom prst="line">
              <a:avLst/>
            </a:prstGeom>
            <a:noFill/>
            <a:ln w="28575">
              <a:solidFill>
                <a:schemeClr val="tx1"/>
              </a:solidFill>
              <a:round/>
              <a:headEnd/>
              <a:tailEnd/>
            </a:ln>
          </p:spPr>
          <p:txBody>
            <a:bodyPr/>
            <a:lstStyle/>
            <a:p>
              <a:endParaRPr lang="en-US"/>
            </a:p>
          </p:txBody>
        </p:sp>
        <p:grpSp>
          <p:nvGrpSpPr>
            <p:cNvPr id="59670" name="Group 1077"/>
            <p:cNvGrpSpPr>
              <a:grpSpLocks/>
            </p:cNvGrpSpPr>
            <p:nvPr/>
          </p:nvGrpSpPr>
          <p:grpSpPr bwMode="auto">
            <a:xfrm>
              <a:off x="3104" y="3023"/>
              <a:ext cx="272" cy="68"/>
              <a:chOff x="1383" y="1389"/>
              <a:chExt cx="272" cy="68"/>
            </a:xfrm>
          </p:grpSpPr>
          <p:sp>
            <p:nvSpPr>
              <p:cNvPr id="59914" name="Freeform 10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59915" name="Freeform 10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59916" name="Rectangle 1080"/>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sp>
          <p:nvSpPr>
            <p:cNvPr id="59671" name="Text Box 1081"/>
            <p:cNvSpPr txBox="1">
              <a:spLocks noChangeArrowheads="1"/>
            </p:cNvSpPr>
            <p:nvPr/>
          </p:nvSpPr>
          <p:spPr bwMode="auto">
            <a:xfrm>
              <a:off x="3331" y="2955"/>
              <a:ext cx="1457" cy="192"/>
            </a:xfrm>
            <a:prstGeom prst="rect">
              <a:avLst/>
            </a:prstGeom>
            <a:noFill/>
            <a:ln w="9525">
              <a:noFill/>
              <a:miter lim="800000"/>
              <a:headEnd/>
              <a:tailEnd/>
            </a:ln>
          </p:spPr>
          <p:txBody>
            <a:bodyPr wrap="none">
              <a:spAutoFit/>
            </a:bodyPr>
            <a:lstStyle/>
            <a:p>
              <a:pPr eaLnBrk="0" hangingPunct="0"/>
              <a:r>
                <a:rPr lang="sv-SE" sz="1400"/>
                <a:t>Downlink re</a:t>
              </a:r>
              <a:r>
                <a:rPr lang="en-US" sz="1400"/>
                <a:t>ference symbol</a:t>
              </a:r>
            </a:p>
          </p:txBody>
        </p:sp>
        <p:sp>
          <p:nvSpPr>
            <p:cNvPr id="59672" name="Text Box 1082"/>
            <p:cNvSpPr txBox="1">
              <a:spLocks noChangeArrowheads="1"/>
            </p:cNvSpPr>
            <p:nvPr/>
          </p:nvSpPr>
          <p:spPr bwMode="auto">
            <a:xfrm rot="1049745">
              <a:off x="657" y="2161"/>
              <a:ext cx="972" cy="192"/>
            </a:xfrm>
            <a:prstGeom prst="rect">
              <a:avLst/>
            </a:prstGeom>
            <a:noFill/>
            <a:ln w="9525">
              <a:noFill/>
              <a:miter lim="800000"/>
              <a:headEnd/>
              <a:tailEnd/>
            </a:ln>
          </p:spPr>
          <p:txBody>
            <a:bodyPr wrap="none">
              <a:spAutoFit/>
            </a:bodyPr>
            <a:lstStyle/>
            <a:p>
              <a:pPr algn="ctr" eaLnBrk="0" hangingPunct="0"/>
              <a:r>
                <a:rPr lang="sv-SE" sz="1400"/>
                <a:t>One slot (0.5 ms)</a:t>
              </a:r>
              <a:endParaRPr lang="en-US" sz="1400"/>
            </a:p>
          </p:txBody>
        </p:sp>
        <p:sp>
          <p:nvSpPr>
            <p:cNvPr id="59673" name="Line 1083"/>
            <p:cNvSpPr>
              <a:spLocks noChangeShapeType="1"/>
            </p:cNvSpPr>
            <p:nvPr/>
          </p:nvSpPr>
          <p:spPr bwMode="auto">
            <a:xfrm>
              <a:off x="3534" y="2025"/>
              <a:ext cx="136" cy="0"/>
            </a:xfrm>
            <a:prstGeom prst="line">
              <a:avLst/>
            </a:prstGeom>
            <a:noFill/>
            <a:ln w="9525">
              <a:solidFill>
                <a:schemeClr val="tx1"/>
              </a:solidFill>
              <a:prstDash val="dash"/>
              <a:round/>
              <a:headEnd/>
              <a:tailEnd/>
            </a:ln>
          </p:spPr>
          <p:txBody>
            <a:bodyPr/>
            <a:lstStyle/>
            <a:p>
              <a:endParaRPr lang="en-US"/>
            </a:p>
          </p:txBody>
        </p:sp>
        <p:sp>
          <p:nvSpPr>
            <p:cNvPr id="59674" name="Line 1084"/>
            <p:cNvSpPr>
              <a:spLocks noChangeShapeType="1"/>
            </p:cNvSpPr>
            <p:nvPr/>
          </p:nvSpPr>
          <p:spPr bwMode="auto">
            <a:xfrm>
              <a:off x="4078" y="2206"/>
              <a:ext cx="136" cy="0"/>
            </a:xfrm>
            <a:prstGeom prst="line">
              <a:avLst/>
            </a:prstGeom>
            <a:noFill/>
            <a:ln w="9525">
              <a:solidFill>
                <a:schemeClr val="tx1"/>
              </a:solidFill>
              <a:prstDash val="dash"/>
              <a:round/>
              <a:headEnd/>
              <a:tailEnd/>
            </a:ln>
          </p:spPr>
          <p:txBody>
            <a:bodyPr/>
            <a:lstStyle/>
            <a:p>
              <a:endParaRPr lang="en-US"/>
            </a:p>
          </p:txBody>
        </p:sp>
        <p:sp>
          <p:nvSpPr>
            <p:cNvPr id="59675" name="Line 1085"/>
            <p:cNvSpPr>
              <a:spLocks noChangeShapeType="1"/>
            </p:cNvSpPr>
            <p:nvPr/>
          </p:nvSpPr>
          <p:spPr bwMode="auto">
            <a:xfrm>
              <a:off x="4623" y="2388"/>
              <a:ext cx="136" cy="0"/>
            </a:xfrm>
            <a:prstGeom prst="line">
              <a:avLst/>
            </a:prstGeom>
            <a:noFill/>
            <a:ln w="9525">
              <a:solidFill>
                <a:schemeClr val="tx1"/>
              </a:solidFill>
              <a:prstDash val="dash"/>
              <a:round/>
              <a:headEnd/>
              <a:tailEnd/>
            </a:ln>
          </p:spPr>
          <p:txBody>
            <a:bodyPr/>
            <a:lstStyle/>
            <a:p>
              <a:endParaRPr lang="en-US"/>
            </a:p>
          </p:txBody>
        </p:sp>
        <p:grpSp>
          <p:nvGrpSpPr>
            <p:cNvPr id="59676" name="Group 1086"/>
            <p:cNvGrpSpPr>
              <a:grpSpLocks/>
            </p:cNvGrpSpPr>
            <p:nvPr/>
          </p:nvGrpSpPr>
          <p:grpSpPr bwMode="auto">
            <a:xfrm>
              <a:off x="5032" y="2592"/>
              <a:ext cx="272" cy="68"/>
              <a:chOff x="1383" y="1389"/>
              <a:chExt cx="272" cy="68"/>
            </a:xfrm>
          </p:grpSpPr>
          <p:sp>
            <p:nvSpPr>
              <p:cNvPr id="59911" name="Freeform 10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12" name="Freeform 10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13" name="Rectangle 10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77" name="Group 1090"/>
            <p:cNvGrpSpPr>
              <a:grpSpLocks/>
            </p:cNvGrpSpPr>
            <p:nvPr/>
          </p:nvGrpSpPr>
          <p:grpSpPr bwMode="auto">
            <a:xfrm>
              <a:off x="4896" y="2592"/>
              <a:ext cx="272" cy="68"/>
              <a:chOff x="1383" y="1389"/>
              <a:chExt cx="272" cy="68"/>
            </a:xfrm>
          </p:grpSpPr>
          <p:sp>
            <p:nvSpPr>
              <p:cNvPr id="59908" name="Freeform 10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09" name="Freeform 10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10" name="Rectangle 10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78" name="Group 1094"/>
            <p:cNvGrpSpPr>
              <a:grpSpLocks/>
            </p:cNvGrpSpPr>
            <p:nvPr/>
          </p:nvGrpSpPr>
          <p:grpSpPr bwMode="auto">
            <a:xfrm>
              <a:off x="4760" y="2592"/>
              <a:ext cx="272" cy="68"/>
              <a:chOff x="1383" y="1389"/>
              <a:chExt cx="272" cy="68"/>
            </a:xfrm>
          </p:grpSpPr>
          <p:sp>
            <p:nvSpPr>
              <p:cNvPr id="59905" name="Freeform 10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06" name="Freeform 10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07" name="Rectangle 10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79" name="Group 1098"/>
            <p:cNvGrpSpPr>
              <a:grpSpLocks/>
            </p:cNvGrpSpPr>
            <p:nvPr/>
          </p:nvGrpSpPr>
          <p:grpSpPr bwMode="auto">
            <a:xfrm>
              <a:off x="4624" y="2592"/>
              <a:ext cx="272" cy="68"/>
              <a:chOff x="1383" y="1389"/>
              <a:chExt cx="272" cy="68"/>
            </a:xfrm>
          </p:grpSpPr>
          <p:sp>
            <p:nvSpPr>
              <p:cNvPr id="59902" name="Freeform 10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03" name="Freeform 11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04" name="Rectangle 11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80" name="Group 1102"/>
            <p:cNvGrpSpPr>
              <a:grpSpLocks/>
            </p:cNvGrpSpPr>
            <p:nvPr/>
          </p:nvGrpSpPr>
          <p:grpSpPr bwMode="auto">
            <a:xfrm>
              <a:off x="4488" y="2592"/>
              <a:ext cx="272" cy="68"/>
              <a:chOff x="1383" y="1389"/>
              <a:chExt cx="272" cy="68"/>
            </a:xfrm>
          </p:grpSpPr>
          <p:sp>
            <p:nvSpPr>
              <p:cNvPr id="59899" name="Freeform 11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900" name="Freeform 11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901" name="Rectangle 11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81" name="Group 1106"/>
            <p:cNvGrpSpPr>
              <a:grpSpLocks/>
            </p:cNvGrpSpPr>
            <p:nvPr/>
          </p:nvGrpSpPr>
          <p:grpSpPr bwMode="auto">
            <a:xfrm>
              <a:off x="4352" y="2592"/>
              <a:ext cx="272" cy="68"/>
              <a:chOff x="1383" y="1389"/>
              <a:chExt cx="272" cy="68"/>
            </a:xfrm>
          </p:grpSpPr>
          <p:sp>
            <p:nvSpPr>
              <p:cNvPr id="59896" name="Freeform 11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97" name="Freeform 11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98" name="Rectangle 11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82" name="Group 1110"/>
            <p:cNvGrpSpPr>
              <a:grpSpLocks/>
            </p:cNvGrpSpPr>
            <p:nvPr/>
          </p:nvGrpSpPr>
          <p:grpSpPr bwMode="auto">
            <a:xfrm>
              <a:off x="4216" y="2592"/>
              <a:ext cx="272" cy="68"/>
              <a:chOff x="1383" y="1389"/>
              <a:chExt cx="272" cy="68"/>
            </a:xfrm>
          </p:grpSpPr>
          <p:sp>
            <p:nvSpPr>
              <p:cNvPr id="59893" name="Freeform 11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94" name="Freeform 11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95" name="Rectangle 11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83" name="Group 1114"/>
            <p:cNvGrpSpPr>
              <a:grpSpLocks/>
            </p:cNvGrpSpPr>
            <p:nvPr/>
          </p:nvGrpSpPr>
          <p:grpSpPr bwMode="auto">
            <a:xfrm>
              <a:off x="4080" y="2592"/>
              <a:ext cx="272" cy="68"/>
              <a:chOff x="1383" y="1389"/>
              <a:chExt cx="272" cy="68"/>
            </a:xfrm>
          </p:grpSpPr>
          <p:sp>
            <p:nvSpPr>
              <p:cNvPr id="59890" name="Freeform 11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91" name="Freeform 11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92" name="Rectangle 11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84" name="Group 1118"/>
            <p:cNvGrpSpPr>
              <a:grpSpLocks/>
            </p:cNvGrpSpPr>
            <p:nvPr/>
          </p:nvGrpSpPr>
          <p:grpSpPr bwMode="auto">
            <a:xfrm>
              <a:off x="3944" y="2592"/>
              <a:ext cx="272" cy="68"/>
              <a:chOff x="1383" y="1389"/>
              <a:chExt cx="272" cy="68"/>
            </a:xfrm>
          </p:grpSpPr>
          <p:sp>
            <p:nvSpPr>
              <p:cNvPr id="59887" name="Freeform 11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88" name="Freeform 11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89" name="Rectangle 11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85" name="Group 1122"/>
            <p:cNvGrpSpPr>
              <a:grpSpLocks/>
            </p:cNvGrpSpPr>
            <p:nvPr/>
          </p:nvGrpSpPr>
          <p:grpSpPr bwMode="auto">
            <a:xfrm>
              <a:off x="3808" y="2592"/>
              <a:ext cx="272" cy="68"/>
              <a:chOff x="1383" y="1389"/>
              <a:chExt cx="272" cy="68"/>
            </a:xfrm>
          </p:grpSpPr>
          <p:sp>
            <p:nvSpPr>
              <p:cNvPr id="59884" name="Freeform 11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85" name="Freeform 11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86" name="Rectangle 11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86" name="Group 1126"/>
            <p:cNvGrpSpPr>
              <a:grpSpLocks/>
            </p:cNvGrpSpPr>
            <p:nvPr/>
          </p:nvGrpSpPr>
          <p:grpSpPr bwMode="auto">
            <a:xfrm>
              <a:off x="3672" y="2592"/>
              <a:ext cx="272" cy="68"/>
              <a:chOff x="1383" y="1389"/>
              <a:chExt cx="272" cy="68"/>
            </a:xfrm>
          </p:grpSpPr>
          <p:sp>
            <p:nvSpPr>
              <p:cNvPr id="59881" name="Freeform 11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82" name="Freeform 11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83" name="Rectangle 11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87" name="Group 1130"/>
            <p:cNvGrpSpPr>
              <a:grpSpLocks/>
            </p:cNvGrpSpPr>
            <p:nvPr/>
          </p:nvGrpSpPr>
          <p:grpSpPr bwMode="auto">
            <a:xfrm>
              <a:off x="3536" y="2592"/>
              <a:ext cx="272" cy="68"/>
              <a:chOff x="1383" y="1389"/>
              <a:chExt cx="272" cy="68"/>
            </a:xfrm>
          </p:grpSpPr>
          <p:sp>
            <p:nvSpPr>
              <p:cNvPr id="59878" name="Freeform 11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79" name="Freeform 11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80" name="Rectangle 11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88" name="Group 1134"/>
            <p:cNvGrpSpPr>
              <a:grpSpLocks/>
            </p:cNvGrpSpPr>
            <p:nvPr/>
          </p:nvGrpSpPr>
          <p:grpSpPr bwMode="auto">
            <a:xfrm>
              <a:off x="3399" y="2592"/>
              <a:ext cx="272" cy="68"/>
              <a:chOff x="1383" y="1389"/>
              <a:chExt cx="272" cy="68"/>
            </a:xfrm>
          </p:grpSpPr>
          <p:sp>
            <p:nvSpPr>
              <p:cNvPr id="59875" name="Freeform 11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76" name="Freeform 11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77" name="Rectangle 11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89" name="Group 1138"/>
            <p:cNvGrpSpPr>
              <a:grpSpLocks/>
            </p:cNvGrpSpPr>
            <p:nvPr/>
          </p:nvGrpSpPr>
          <p:grpSpPr bwMode="auto">
            <a:xfrm>
              <a:off x="3263" y="2592"/>
              <a:ext cx="272" cy="68"/>
              <a:chOff x="1383" y="1389"/>
              <a:chExt cx="272" cy="68"/>
            </a:xfrm>
          </p:grpSpPr>
          <p:sp>
            <p:nvSpPr>
              <p:cNvPr id="59872" name="Freeform 11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73" name="Freeform 11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74" name="Rectangle 11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90" name="Group 1142"/>
            <p:cNvGrpSpPr>
              <a:grpSpLocks/>
            </p:cNvGrpSpPr>
            <p:nvPr/>
          </p:nvGrpSpPr>
          <p:grpSpPr bwMode="auto">
            <a:xfrm>
              <a:off x="3127" y="2592"/>
              <a:ext cx="272" cy="68"/>
              <a:chOff x="1383" y="1389"/>
              <a:chExt cx="272" cy="68"/>
            </a:xfrm>
          </p:grpSpPr>
          <p:sp>
            <p:nvSpPr>
              <p:cNvPr id="59869" name="Freeform 11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70" name="Freeform 11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71" name="Rectangle 11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91" name="Group 1146"/>
            <p:cNvGrpSpPr>
              <a:grpSpLocks/>
            </p:cNvGrpSpPr>
            <p:nvPr/>
          </p:nvGrpSpPr>
          <p:grpSpPr bwMode="auto">
            <a:xfrm>
              <a:off x="2991" y="2592"/>
              <a:ext cx="272" cy="68"/>
              <a:chOff x="1383" y="1389"/>
              <a:chExt cx="272" cy="68"/>
            </a:xfrm>
          </p:grpSpPr>
          <p:sp>
            <p:nvSpPr>
              <p:cNvPr id="59866" name="Freeform 11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67" name="Freeform 11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68" name="Rectangle 11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92" name="Group 1150"/>
            <p:cNvGrpSpPr>
              <a:grpSpLocks/>
            </p:cNvGrpSpPr>
            <p:nvPr/>
          </p:nvGrpSpPr>
          <p:grpSpPr bwMode="auto">
            <a:xfrm>
              <a:off x="2855" y="2592"/>
              <a:ext cx="272" cy="68"/>
              <a:chOff x="1383" y="1389"/>
              <a:chExt cx="272" cy="68"/>
            </a:xfrm>
          </p:grpSpPr>
          <p:sp>
            <p:nvSpPr>
              <p:cNvPr id="59863" name="Freeform 11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64" name="Freeform 11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65" name="Rectangle 11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93" name="Group 1154"/>
            <p:cNvGrpSpPr>
              <a:grpSpLocks/>
            </p:cNvGrpSpPr>
            <p:nvPr/>
          </p:nvGrpSpPr>
          <p:grpSpPr bwMode="auto">
            <a:xfrm>
              <a:off x="2719" y="2592"/>
              <a:ext cx="272" cy="68"/>
              <a:chOff x="1383" y="1389"/>
              <a:chExt cx="272" cy="68"/>
            </a:xfrm>
          </p:grpSpPr>
          <p:sp>
            <p:nvSpPr>
              <p:cNvPr id="59860" name="Freeform 11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61" name="Freeform 11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62" name="Rectangle 11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94" name="Group 1158"/>
            <p:cNvGrpSpPr>
              <a:grpSpLocks/>
            </p:cNvGrpSpPr>
            <p:nvPr/>
          </p:nvGrpSpPr>
          <p:grpSpPr bwMode="auto">
            <a:xfrm>
              <a:off x="2583" y="2592"/>
              <a:ext cx="272" cy="68"/>
              <a:chOff x="1383" y="1389"/>
              <a:chExt cx="272" cy="68"/>
            </a:xfrm>
          </p:grpSpPr>
          <p:sp>
            <p:nvSpPr>
              <p:cNvPr id="59857" name="Freeform 11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58" name="Freeform 11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59" name="Rectangle 11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95" name="Group 1162"/>
            <p:cNvGrpSpPr>
              <a:grpSpLocks/>
            </p:cNvGrpSpPr>
            <p:nvPr/>
          </p:nvGrpSpPr>
          <p:grpSpPr bwMode="auto">
            <a:xfrm>
              <a:off x="5167" y="2637"/>
              <a:ext cx="272" cy="68"/>
              <a:chOff x="1383" y="1389"/>
              <a:chExt cx="272" cy="68"/>
            </a:xfrm>
          </p:grpSpPr>
          <p:sp>
            <p:nvSpPr>
              <p:cNvPr id="59854" name="Freeform 11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59855" name="Freeform 11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59856" name="Rectangle 1165"/>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696" name="Group 1166"/>
            <p:cNvGrpSpPr>
              <a:grpSpLocks/>
            </p:cNvGrpSpPr>
            <p:nvPr/>
          </p:nvGrpSpPr>
          <p:grpSpPr bwMode="auto">
            <a:xfrm>
              <a:off x="5031" y="2637"/>
              <a:ext cx="272" cy="68"/>
              <a:chOff x="1383" y="1389"/>
              <a:chExt cx="272" cy="68"/>
            </a:xfrm>
          </p:grpSpPr>
          <p:sp>
            <p:nvSpPr>
              <p:cNvPr id="59851" name="Freeform 11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52" name="Freeform 11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53" name="Rectangle 11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97" name="Group 1170"/>
            <p:cNvGrpSpPr>
              <a:grpSpLocks/>
            </p:cNvGrpSpPr>
            <p:nvPr/>
          </p:nvGrpSpPr>
          <p:grpSpPr bwMode="auto">
            <a:xfrm>
              <a:off x="4895" y="2637"/>
              <a:ext cx="272" cy="68"/>
              <a:chOff x="1383" y="1389"/>
              <a:chExt cx="272" cy="68"/>
            </a:xfrm>
          </p:grpSpPr>
          <p:sp>
            <p:nvSpPr>
              <p:cNvPr id="59848" name="Freeform 11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49" name="Freeform 11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50" name="Rectangle 11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98" name="Group 1174"/>
            <p:cNvGrpSpPr>
              <a:grpSpLocks/>
            </p:cNvGrpSpPr>
            <p:nvPr/>
          </p:nvGrpSpPr>
          <p:grpSpPr bwMode="auto">
            <a:xfrm>
              <a:off x="4759" y="2637"/>
              <a:ext cx="272" cy="68"/>
              <a:chOff x="1383" y="1389"/>
              <a:chExt cx="272" cy="68"/>
            </a:xfrm>
          </p:grpSpPr>
          <p:sp>
            <p:nvSpPr>
              <p:cNvPr id="59845" name="Freeform 11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46" name="Freeform 11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47" name="Rectangle 11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699" name="Group 1178"/>
            <p:cNvGrpSpPr>
              <a:grpSpLocks/>
            </p:cNvGrpSpPr>
            <p:nvPr/>
          </p:nvGrpSpPr>
          <p:grpSpPr bwMode="auto">
            <a:xfrm>
              <a:off x="4623" y="2637"/>
              <a:ext cx="272" cy="68"/>
              <a:chOff x="1383" y="1389"/>
              <a:chExt cx="272" cy="68"/>
            </a:xfrm>
          </p:grpSpPr>
          <p:sp>
            <p:nvSpPr>
              <p:cNvPr id="59842" name="Freeform 11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59843" name="Freeform 11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59844" name="Rectangle 11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00" name="Group 1182"/>
            <p:cNvGrpSpPr>
              <a:grpSpLocks/>
            </p:cNvGrpSpPr>
            <p:nvPr/>
          </p:nvGrpSpPr>
          <p:grpSpPr bwMode="auto">
            <a:xfrm>
              <a:off x="4487" y="2637"/>
              <a:ext cx="272" cy="68"/>
              <a:chOff x="1383" y="1389"/>
              <a:chExt cx="272" cy="68"/>
            </a:xfrm>
          </p:grpSpPr>
          <p:sp>
            <p:nvSpPr>
              <p:cNvPr id="59839" name="Freeform 11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40" name="Freeform 11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41" name="Rectangle 11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01" name="Group 1186"/>
            <p:cNvGrpSpPr>
              <a:grpSpLocks/>
            </p:cNvGrpSpPr>
            <p:nvPr/>
          </p:nvGrpSpPr>
          <p:grpSpPr bwMode="auto">
            <a:xfrm>
              <a:off x="4351" y="2637"/>
              <a:ext cx="272" cy="68"/>
              <a:chOff x="1383" y="1389"/>
              <a:chExt cx="272" cy="68"/>
            </a:xfrm>
          </p:grpSpPr>
          <p:sp>
            <p:nvSpPr>
              <p:cNvPr id="59836" name="Freeform 11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59837" name="Freeform 11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59838" name="Rectangle 1189"/>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702" name="Group 1190"/>
            <p:cNvGrpSpPr>
              <a:grpSpLocks/>
            </p:cNvGrpSpPr>
            <p:nvPr/>
          </p:nvGrpSpPr>
          <p:grpSpPr bwMode="auto">
            <a:xfrm>
              <a:off x="4215" y="2637"/>
              <a:ext cx="272" cy="68"/>
              <a:chOff x="1383" y="1389"/>
              <a:chExt cx="272" cy="68"/>
            </a:xfrm>
          </p:grpSpPr>
          <p:sp>
            <p:nvSpPr>
              <p:cNvPr id="59833" name="Freeform 11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34" name="Freeform 11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35" name="Rectangle 11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03" name="Group 1194"/>
            <p:cNvGrpSpPr>
              <a:grpSpLocks/>
            </p:cNvGrpSpPr>
            <p:nvPr/>
          </p:nvGrpSpPr>
          <p:grpSpPr bwMode="auto">
            <a:xfrm>
              <a:off x="4079" y="2637"/>
              <a:ext cx="272" cy="68"/>
              <a:chOff x="1383" y="1389"/>
              <a:chExt cx="272" cy="68"/>
            </a:xfrm>
          </p:grpSpPr>
          <p:sp>
            <p:nvSpPr>
              <p:cNvPr id="59830" name="Freeform 11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31" name="Freeform 11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32" name="Rectangle 11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04" name="Group 1198"/>
            <p:cNvGrpSpPr>
              <a:grpSpLocks/>
            </p:cNvGrpSpPr>
            <p:nvPr/>
          </p:nvGrpSpPr>
          <p:grpSpPr bwMode="auto">
            <a:xfrm>
              <a:off x="3943" y="2637"/>
              <a:ext cx="272" cy="68"/>
              <a:chOff x="1383" y="1389"/>
              <a:chExt cx="272" cy="68"/>
            </a:xfrm>
          </p:grpSpPr>
          <p:sp>
            <p:nvSpPr>
              <p:cNvPr id="59827" name="Freeform 11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28" name="Freeform 12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29" name="Rectangle 12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05" name="Group 1202"/>
            <p:cNvGrpSpPr>
              <a:grpSpLocks/>
            </p:cNvGrpSpPr>
            <p:nvPr/>
          </p:nvGrpSpPr>
          <p:grpSpPr bwMode="auto">
            <a:xfrm>
              <a:off x="3807" y="2637"/>
              <a:ext cx="272" cy="68"/>
              <a:chOff x="1383" y="1389"/>
              <a:chExt cx="272" cy="68"/>
            </a:xfrm>
          </p:grpSpPr>
          <p:sp>
            <p:nvSpPr>
              <p:cNvPr id="59824" name="Freeform 12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59825" name="Freeform 12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59826" name="Rectangle 12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06" name="Group 1206"/>
            <p:cNvGrpSpPr>
              <a:grpSpLocks/>
            </p:cNvGrpSpPr>
            <p:nvPr/>
          </p:nvGrpSpPr>
          <p:grpSpPr bwMode="auto">
            <a:xfrm>
              <a:off x="3671" y="2637"/>
              <a:ext cx="272" cy="68"/>
              <a:chOff x="1383" y="1389"/>
              <a:chExt cx="272" cy="68"/>
            </a:xfrm>
          </p:grpSpPr>
          <p:sp>
            <p:nvSpPr>
              <p:cNvPr id="59821" name="Freeform 12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22" name="Freeform 12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23" name="Rectangle 12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07" name="Group 1210"/>
            <p:cNvGrpSpPr>
              <a:grpSpLocks/>
            </p:cNvGrpSpPr>
            <p:nvPr/>
          </p:nvGrpSpPr>
          <p:grpSpPr bwMode="auto">
            <a:xfrm>
              <a:off x="5304" y="2683"/>
              <a:ext cx="272" cy="68"/>
              <a:chOff x="1383" y="1389"/>
              <a:chExt cx="272" cy="68"/>
            </a:xfrm>
          </p:grpSpPr>
          <p:sp>
            <p:nvSpPr>
              <p:cNvPr id="59818" name="Freeform 12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19" name="Freeform 12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20" name="Rectangle 12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08" name="Group 1214"/>
            <p:cNvGrpSpPr>
              <a:grpSpLocks/>
            </p:cNvGrpSpPr>
            <p:nvPr/>
          </p:nvGrpSpPr>
          <p:grpSpPr bwMode="auto">
            <a:xfrm>
              <a:off x="5168" y="2683"/>
              <a:ext cx="272" cy="68"/>
              <a:chOff x="1383" y="1389"/>
              <a:chExt cx="272" cy="68"/>
            </a:xfrm>
          </p:grpSpPr>
          <p:sp>
            <p:nvSpPr>
              <p:cNvPr id="59815" name="Freeform 12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16" name="Freeform 12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17" name="Rectangle 12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09" name="Group 1218"/>
            <p:cNvGrpSpPr>
              <a:grpSpLocks/>
            </p:cNvGrpSpPr>
            <p:nvPr/>
          </p:nvGrpSpPr>
          <p:grpSpPr bwMode="auto">
            <a:xfrm>
              <a:off x="5032" y="2683"/>
              <a:ext cx="272" cy="68"/>
              <a:chOff x="1383" y="1389"/>
              <a:chExt cx="272" cy="68"/>
            </a:xfrm>
          </p:grpSpPr>
          <p:sp>
            <p:nvSpPr>
              <p:cNvPr id="59812" name="Freeform 12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13" name="Freeform 12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14" name="Rectangle 12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10" name="Group 1222"/>
            <p:cNvGrpSpPr>
              <a:grpSpLocks/>
            </p:cNvGrpSpPr>
            <p:nvPr/>
          </p:nvGrpSpPr>
          <p:grpSpPr bwMode="auto">
            <a:xfrm>
              <a:off x="4896" y="2683"/>
              <a:ext cx="272" cy="68"/>
              <a:chOff x="1383" y="1389"/>
              <a:chExt cx="272" cy="68"/>
            </a:xfrm>
          </p:grpSpPr>
          <p:sp>
            <p:nvSpPr>
              <p:cNvPr id="59809" name="Freeform 12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10" name="Freeform 12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11" name="Rectangle 12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11" name="Group 1226"/>
            <p:cNvGrpSpPr>
              <a:grpSpLocks/>
            </p:cNvGrpSpPr>
            <p:nvPr/>
          </p:nvGrpSpPr>
          <p:grpSpPr bwMode="auto">
            <a:xfrm>
              <a:off x="4760" y="2683"/>
              <a:ext cx="272" cy="68"/>
              <a:chOff x="1383" y="1389"/>
              <a:chExt cx="272" cy="68"/>
            </a:xfrm>
          </p:grpSpPr>
          <p:sp>
            <p:nvSpPr>
              <p:cNvPr id="59806" name="Freeform 12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07" name="Freeform 12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08" name="Rectangle 12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12" name="Group 1230"/>
            <p:cNvGrpSpPr>
              <a:grpSpLocks/>
            </p:cNvGrpSpPr>
            <p:nvPr/>
          </p:nvGrpSpPr>
          <p:grpSpPr bwMode="auto">
            <a:xfrm>
              <a:off x="4624" y="2683"/>
              <a:ext cx="272" cy="68"/>
              <a:chOff x="1383" y="1389"/>
              <a:chExt cx="272" cy="68"/>
            </a:xfrm>
          </p:grpSpPr>
          <p:sp>
            <p:nvSpPr>
              <p:cNvPr id="59803" name="Freeform 12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04" name="Freeform 12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05" name="Rectangle 12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13" name="Group 1234"/>
            <p:cNvGrpSpPr>
              <a:grpSpLocks/>
            </p:cNvGrpSpPr>
            <p:nvPr/>
          </p:nvGrpSpPr>
          <p:grpSpPr bwMode="auto">
            <a:xfrm>
              <a:off x="4488" y="2683"/>
              <a:ext cx="272" cy="68"/>
              <a:chOff x="1383" y="1389"/>
              <a:chExt cx="272" cy="68"/>
            </a:xfrm>
          </p:grpSpPr>
          <p:sp>
            <p:nvSpPr>
              <p:cNvPr id="59800" name="Freeform 12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801" name="Freeform 12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802" name="Rectangle 12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14" name="Group 1238"/>
            <p:cNvGrpSpPr>
              <a:grpSpLocks/>
            </p:cNvGrpSpPr>
            <p:nvPr/>
          </p:nvGrpSpPr>
          <p:grpSpPr bwMode="auto">
            <a:xfrm>
              <a:off x="4352" y="2683"/>
              <a:ext cx="272" cy="68"/>
              <a:chOff x="1383" y="1389"/>
              <a:chExt cx="272" cy="68"/>
            </a:xfrm>
          </p:grpSpPr>
          <p:sp>
            <p:nvSpPr>
              <p:cNvPr id="59797" name="Freeform 12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98" name="Freeform 12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99" name="Rectangle 12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15" name="Group 1242"/>
            <p:cNvGrpSpPr>
              <a:grpSpLocks/>
            </p:cNvGrpSpPr>
            <p:nvPr/>
          </p:nvGrpSpPr>
          <p:grpSpPr bwMode="auto">
            <a:xfrm>
              <a:off x="4216" y="2683"/>
              <a:ext cx="272" cy="68"/>
              <a:chOff x="1383" y="1389"/>
              <a:chExt cx="272" cy="68"/>
            </a:xfrm>
          </p:grpSpPr>
          <p:sp>
            <p:nvSpPr>
              <p:cNvPr id="59794" name="Freeform 12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95" name="Freeform 12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96" name="Rectangle 12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16" name="Group 1246"/>
            <p:cNvGrpSpPr>
              <a:grpSpLocks/>
            </p:cNvGrpSpPr>
            <p:nvPr/>
          </p:nvGrpSpPr>
          <p:grpSpPr bwMode="auto">
            <a:xfrm>
              <a:off x="4080" y="2683"/>
              <a:ext cx="272" cy="68"/>
              <a:chOff x="1383" y="1389"/>
              <a:chExt cx="272" cy="68"/>
            </a:xfrm>
          </p:grpSpPr>
          <p:sp>
            <p:nvSpPr>
              <p:cNvPr id="59791" name="Freeform 12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92" name="Freeform 12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93" name="Rectangle 12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17" name="Group 1250"/>
            <p:cNvGrpSpPr>
              <a:grpSpLocks/>
            </p:cNvGrpSpPr>
            <p:nvPr/>
          </p:nvGrpSpPr>
          <p:grpSpPr bwMode="auto">
            <a:xfrm>
              <a:off x="3944" y="2683"/>
              <a:ext cx="272" cy="68"/>
              <a:chOff x="1383" y="1389"/>
              <a:chExt cx="272" cy="68"/>
            </a:xfrm>
          </p:grpSpPr>
          <p:sp>
            <p:nvSpPr>
              <p:cNvPr id="59788" name="Freeform 12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89" name="Freeform 12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90" name="Rectangle 12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18" name="Group 1254"/>
            <p:cNvGrpSpPr>
              <a:grpSpLocks/>
            </p:cNvGrpSpPr>
            <p:nvPr/>
          </p:nvGrpSpPr>
          <p:grpSpPr bwMode="auto">
            <a:xfrm>
              <a:off x="3808" y="2683"/>
              <a:ext cx="272" cy="68"/>
              <a:chOff x="1383" y="1389"/>
              <a:chExt cx="272" cy="68"/>
            </a:xfrm>
          </p:grpSpPr>
          <p:sp>
            <p:nvSpPr>
              <p:cNvPr id="59785" name="Freeform 12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86" name="Freeform 12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87" name="Rectangle 12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19" name="Group 1258"/>
            <p:cNvGrpSpPr>
              <a:grpSpLocks/>
            </p:cNvGrpSpPr>
            <p:nvPr/>
          </p:nvGrpSpPr>
          <p:grpSpPr bwMode="auto">
            <a:xfrm>
              <a:off x="3534" y="2637"/>
              <a:ext cx="272" cy="68"/>
              <a:chOff x="1383" y="1389"/>
              <a:chExt cx="272" cy="68"/>
            </a:xfrm>
          </p:grpSpPr>
          <p:sp>
            <p:nvSpPr>
              <p:cNvPr id="59782" name="Freeform 12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59783" name="Freeform 12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59784" name="Rectangle 1261"/>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720" name="Group 1262"/>
            <p:cNvGrpSpPr>
              <a:grpSpLocks/>
            </p:cNvGrpSpPr>
            <p:nvPr/>
          </p:nvGrpSpPr>
          <p:grpSpPr bwMode="auto">
            <a:xfrm>
              <a:off x="3671" y="2683"/>
              <a:ext cx="272" cy="68"/>
              <a:chOff x="1383" y="1389"/>
              <a:chExt cx="272" cy="68"/>
            </a:xfrm>
          </p:grpSpPr>
          <p:sp>
            <p:nvSpPr>
              <p:cNvPr id="59779" name="Freeform 12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80" name="Freeform 12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81" name="Rectangle 12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21" name="Group 1266"/>
            <p:cNvGrpSpPr>
              <a:grpSpLocks/>
            </p:cNvGrpSpPr>
            <p:nvPr/>
          </p:nvGrpSpPr>
          <p:grpSpPr bwMode="auto">
            <a:xfrm>
              <a:off x="3398" y="2637"/>
              <a:ext cx="272" cy="68"/>
              <a:chOff x="1383" y="1389"/>
              <a:chExt cx="272" cy="68"/>
            </a:xfrm>
          </p:grpSpPr>
          <p:sp>
            <p:nvSpPr>
              <p:cNvPr id="59776" name="Freeform 12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77" name="Freeform 12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78" name="Rectangle 12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22" name="Group 1270"/>
            <p:cNvGrpSpPr>
              <a:grpSpLocks/>
            </p:cNvGrpSpPr>
            <p:nvPr/>
          </p:nvGrpSpPr>
          <p:grpSpPr bwMode="auto">
            <a:xfrm>
              <a:off x="3535" y="2683"/>
              <a:ext cx="272" cy="68"/>
              <a:chOff x="1383" y="1389"/>
              <a:chExt cx="272" cy="68"/>
            </a:xfrm>
          </p:grpSpPr>
          <p:sp>
            <p:nvSpPr>
              <p:cNvPr id="59773" name="Freeform 12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74" name="Freeform 12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75" name="Rectangle 12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23" name="Group 1274"/>
            <p:cNvGrpSpPr>
              <a:grpSpLocks/>
            </p:cNvGrpSpPr>
            <p:nvPr/>
          </p:nvGrpSpPr>
          <p:grpSpPr bwMode="auto">
            <a:xfrm>
              <a:off x="3262" y="2637"/>
              <a:ext cx="272" cy="68"/>
              <a:chOff x="1383" y="1389"/>
              <a:chExt cx="272" cy="68"/>
            </a:xfrm>
          </p:grpSpPr>
          <p:sp>
            <p:nvSpPr>
              <p:cNvPr id="59770" name="Freeform 12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71" name="Freeform 12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72" name="Rectangle 12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24" name="Group 1278"/>
            <p:cNvGrpSpPr>
              <a:grpSpLocks/>
            </p:cNvGrpSpPr>
            <p:nvPr/>
          </p:nvGrpSpPr>
          <p:grpSpPr bwMode="auto">
            <a:xfrm>
              <a:off x="3399" y="2683"/>
              <a:ext cx="272" cy="68"/>
              <a:chOff x="1383" y="1389"/>
              <a:chExt cx="272" cy="68"/>
            </a:xfrm>
          </p:grpSpPr>
          <p:sp>
            <p:nvSpPr>
              <p:cNvPr id="59767" name="Freeform 12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68" name="Freeform 12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69" name="Rectangle 12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25" name="Group 1282"/>
            <p:cNvGrpSpPr>
              <a:grpSpLocks/>
            </p:cNvGrpSpPr>
            <p:nvPr/>
          </p:nvGrpSpPr>
          <p:grpSpPr bwMode="auto">
            <a:xfrm>
              <a:off x="3126" y="2637"/>
              <a:ext cx="272" cy="68"/>
              <a:chOff x="1383" y="1389"/>
              <a:chExt cx="272" cy="68"/>
            </a:xfrm>
          </p:grpSpPr>
          <p:sp>
            <p:nvSpPr>
              <p:cNvPr id="59764" name="Freeform 12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65" name="Freeform 12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66" name="Rectangle 12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26" name="Group 1286"/>
            <p:cNvGrpSpPr>
              <a:grpSpLocks/>
            </p:cNvGrpSpPr>
            <p:nvPr/>
          </p:nvGrpSpPr>
          <p:grpSpPr bwMode="auto">
            <a:xfrm>
              <a:off x="3263" y="2683"/>
              <a:ext cx="272" cy="68"/>
              <a:chOff x="1383" y="1389"/>
              <a:chExt cx="272" cy="68"/>
            </a:xfrm>
          </p:grpSpPr>
          <p:sp>
            <p:nvSpPr>
              <p:cNvPr id="59761" name="Freeform 12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62" name="Freeform 12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63" name="Rectangle 12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27" name="Group 1290"/>
            <p:cNvGrpSpPr>
              <a:grpSpLocks/>
            </p:cNvGrpSpPr>
            <p:nvPr/>
          </p:nvGrpSpPr>
          <p:grpSpPr bwMode="auto">
            <a:xfrm>
              <a:off x="2990" y="2637"/>
              <a:ext cx="272" cy="68"/>
              <a:chOff x="1383" y="1389"/>
              <a:chExt cx="272" cy="68"/>
            </a:xfrm>
          </p:grpSpPr>
          <p:sp>
            <p:nvSpPr>
              <p:cNvPr id="59758" name="Freeform 12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59" name="Freeform 12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60" name="Rectangle 12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28" name="Group 1294"/>
            <p:cNvGrpSpPr>
              <a:grpSpLocks/>
            </p:cNvGrpSpPr>
            <p:nvPr/>
          </p:nvGrpSpPr>
          <p:grpSpPr bwMode="auto">
            <a:xfrm>
              <a:off x="3127" y="2683"/>
              <a:ext cx="272" cy="68"/>
              <a:chOff x="1383" y="1389"/>
              <a:chExt cx="272" cy="68"/>
            </a:xfrm>
          </p:grpSpPr>
          <p:sp>
            <p:nvSpPr>
              <p:cNvPr id="59755" name="Freeform 12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56" name="Freeform 12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57" name="Rectangle 12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29" name="Group 1298"/>
            <p:cNvGrpSpPr>
              <a:grpSpLocks/>
            </p:cNvGrpSpPr>
            <p:nvPr/>
          </p:nvGrpSpPr>
          <p:grpSpPr bwMode="auto">
            <a:xfrm>
              <a:off x="2854" y="2637"/>
              <a:ext cx="272" cy="68"/>
              <a:chOff x="1383" y="1389"/>
              <a:chExt cx="272" cy="68"/>
            </a:xfrm>
          </p:grpSpPr>
          <p:sp>
            <p:nvSpPr>
              <p:cNvPr id="59752" name="Freeform 12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53" name="Freeform 13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54" name="Rectangle 13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30" name="Group 1302"/>
            <p:cNvGrpSpPr>
              <a:grpSpLocks/>
            </p:cNvGrpSpPr>
            <p:nvPr/>
          </p:nvGrpSpPr>
          <p:grpSpPr bwMode="auto">
            <a:xfrm>
              <a:off x="2991" y="2683"/>
              <a:ext cx="272" cy="68"/>
              <a:chOff x="1383" y="1389"/>
              <a:chExt cx="272" cy="68"/>
            </a:xfrm>
          </p:grpSpPr>
          <p:sp>
            <p:nvSpPr>
              <p:cNvPr id="59749" name="Freeform 13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50" name="Freeform 13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51" name="Rectangle 13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59731" name="Group 1306"/>
            <p:cNvGrpSpPr>
              <a:grpSpLocks/>
            </p:cNvGrpSpPr>
            <p:nvPr/>
          </p:nvGrpSpPr>
          <p:grpSpPr bwMode="auto">
            <a:xfrm>
              <a:off x="2718" y="2637"/>
              <a:ext cx="272" cy="68"/>
              <a:chOff x="1383" y="1389"/>
              <a:chExt cx="272" cy="68"/>
            </a:xfrm>
          </p:grpSpPr>
          <p:sp>
            <p:nvSpPr>
              <p:cNvPr id="59746" name="Freeform 13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59747" name="Freeform 13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59748" name="Rectangle 1309"/>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59732" name="Group 1310"/>
            <p:cNvGrpSpPr>
              <a:grpSpLocks/>
            </p:cNvGrpSpPr>
            <p:nvPr/>
          </p:nvGrpSpPr>
          <p:grpSpPr bwMode="auto">
            <a:xfrm>
              <a:off x="2855" y="2683"/>
              <a:ext cx="272" cy="68"/>
              <a:chOff x="1383" y="1389"/>
              <a:chExt cx="272" cy="68"/>
            </a:xfrm>
          </p:grpSpPr>
          <p:sp>
            <p:nvSpPr>
              <p:cNvPr id="59743" name="Freeform 13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59744" name="Freeform 13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59745" name="Rectangle 13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sp>
          <p:nvSpPr>
            <p:cNvPr id="59733" name="Line 1314"/>
            <p:cNvSpPr>
              <a:spLocks noChangeShapeType="1"/>
            </p:cNvSpPr>
            <p:nvPr/>
          </p:nvSpPr>
          <p:spPr bwMode="auto">
            <a:xfrm>
              <a:off x="2604" y="2660"/>
              <a:ext cx="114" cy="0"/>
            </a:xfrm>
            <a:prstGeom prst="line">
              <a:avLst/>
            </a:prstGeom>
            <a:noFill/>
            <a:ln w="9525">
              <a:solidFill>
                <a:schemeClr val="tx1"/>
              </a:solidFill>
              <a:prstDash val="dash"/>
              <a:round/>
              <a:headEnd/>
              <a:tailEnd/>
            </a:ln>
          </p:spPr>
          <p:txBody>
            <a:bodyPr/>
            <a:lstStyle/>
            <a:p>
              <a:endParaRPr lang="en-US"/>
            </a:p>
          </p:txBody>
        </p:sp>
        <p:sp>
          <p:nvSpPr>
            <p:cNvPr id="59734" name="Line 1315"/>
            <p:cNvSpPr>
              <a:spLocks noChangeShapeType="1"/>
            </p:cNvSpPr>
            <p:nvPr/>
          </p:nvSpPr>
          <p:spPr bwMode="auto">
            <a:xfrm>
              <a:off x="2717" y="2637"/>
              <a:ext cx="2585" cy="0"/>
            </a:xfrm>
            <a:prstGeom prst="line">
              <a:avLst/>
            </a:prstGeom>
            <a:noFill/>
            <a:ln w="28575">
              <a:solidFill>
                <a:schemeClr val="tx1"/>
              </a:solidFill>
              <a:round/>
              <a:headEnd/>
              <a:tailEnd/>
            </a:ln>
          </p:spPr>
          <p:txBody>
            <a:bodyPr/>
            <a:lstStyle/>
            <a:p>
              <a:endParaRPr lang="en-US"/>
            </a:p>
          </p:txBody>
        </p:sp>
        <p:sp>
          <p:nvSpPr>
            <p:cNvPr id="59735" name="Line 1316"/>
            <p:cNvSpPr>
              <a:spLocks noChangeShapeType="1"/>
            </p:cNvSpPr>
            <p:nvPr/>
          </p:nvSpPr>
          <p:spPr bwMode="auto">
            <a:xfrm>
              <a:off x="5438" y="2660"/>
              <a:ext cx="136" cy="0"/>
            </a:xfrm>
            <a:prstGeom prst="line">
              <a:avLst/>
            </a:prstGeom>
            <a:noFill/>
            <a:ln w="9525">
              <a:solidFill>
                <a:schemeClr val="tx1"/>
              </a:solidFill>
              <a:prstDash val="dash"/>
              <a:round/>
              <a:headEnd/>
              <a:tailEnd/>
            </a:ln>
          </p:spPr>
          <p:txBody>
            <a:bodyPr/>
            <a:lstStyle/>
            <a:p>
              <a:endParaRPr lang="en-US"/>
            </a:p>
          </p:txBody>
        </p:sp>
        <p:sp>
          <p:nvSpPr>
            <p:cNvPr id="59736" name="Line 1317"/>
            <p:cNvSpPr>
              <a:spLocks noChangeShapeType="1"/>
            </p:cNvSpPr>
            <p:nvPr/>
          </p:nvSpPr>
          <p:spPr bwMode="auto">
            <a:xfrm>
              <a:off x="3355" y="2738"/>
              <a:ext cx="136" cy="46"/>
            </a:xfrm>
            <a:prstGeom prst="line">
              <a:avLst/>
            </a:prstGeom>
            <a:noFill/>
            <a:ln w="9525">
              <a:solidFill>
                <a:schemeClr val="tx1"/>
              </a:solidFill>
              <a:prstDash val="dash"/>
              <a:round/>
              <a:headEnd/>
              <a:tailEnd/>
            </a:ln>
          </p:spPr>
          <p:txBody>
            <a:bodyPr/>
            <a:lstStyle/>
            <a:p>
              <a:endParaRPr lang="en-US"/>
            </a:p>
          </p:txBody>
        </p:sp>
        <p:sp>
          <p:nvSpPr>
            <p:cNvPr id="59737" name="Line 1318"/>
            <p:cNvSpPr>
              <a:spLocks noChangeShapeType="1"/>
            </p:cNvSpPr>
            <p:nvPr/>
          </p:nvSpPr>
          <p:spPr bwMode="auto">
            <a:xfrm>
              <a:off x="4421" y="2738"/>
              <a:ext cx="136" cy="46"/>
            </a:xfrm>
            <a:prstGeom prst="line">
              <a:avLst/>
            </a:prstGeom>
            <a:noFill/>
            <a:ln w="9525">
              <a:solidFill>
                <a:schemeClr val="tx1"/>
              </a:solidFill>
              <a:prstDash val="dash"/>
              <a:round/>
              <a:headEnd/>
              <a:tailEnd/>
            </a:ln>
          </p:spPr>
          <p:txBody>
            <a:bodyPr/>
            <a:lstStyle/>
            <a:p>
              <a:endParaRPr lang="en-US"/>
            </a:p>
          </p:txBody>
        </p:sp>
        <p:sp>
          <p:nvSpPr>
            <p:cNvPr id="59738" name="Line 1319"/>
            <p:cNvSpPr>
              <a:spLocks noChangeShapeType="1"/>
            </p:cNvSpPr>
            <p:nvPr/>
          </p:nvSpPr>
          <p:spPr bwMode="auto">
            <a:xfrm>
              <a:off x="5258" y="2738"/>
              <a:ext cx="136" cy="46"/>
            </a:xfrm>
            <a:prstGeom prst="line">
              <a:avLst/>
            </a:prstGeom>
            <a:noFill/>
            <a:ln w="9525">
              <a:solidFill>
                <a:schemeClr val="tx1"/>
              </a:solidFill>
              <a:prstDash val="dash"/>
              <a:round/>
              <a:headEnd/>
              <a:tailEnd/>
            </a:ln>
          </p:spPr>
          <p:txBody>
            <a:bodyPr/>
            <a:lstStyle/>
            <a:p>
              <a:endParaRPr lang="en-US"/>
            </a:p>
          </p:txBody>
        </p:sp>
        <p:sp>
          <p:nvSpPr>
            <p:cNvPr id="59739" name="Line 1320"/>
            <p:cNvSpPr>
              <a:spLocks noChangeShapeType="1"/>
            </p:cNvSpPr>
            <p:nvPr/>
          </p:nvSpPr>
          <p:spPr bwMode="auto">
            <a:xfrm flipV="1">
              <a:off x="725" y="2818"/>
              <a:ext cx="567" cy="1"/>
            </a:xfrm>
            <a:prstGeom prst="line">
              <a:avLst/>
            </a:prstGeom>
            <a:noFill/>
            <a:ln w="9525">
              <a:solidFill>
                <a:schemeClr val="tx1"/>
              </a:solidFill>
              <a:round/>
              <a:headEnd/>
              <a:tailEnd type="triangle" w="med" len="med"/>
            </a:ln>
          </p:spPr>
          <p:txBody>
            <a:bodyPr/>
            <a:lstStyle/>
            <a:p>
              <a:endParaRPr lang="en-US"/>
            </a:p>
          </p:txBody>
        </p:sp>
        <p:sp>
          <p:nvSpPr>
            <p:cNvPr id="59740" name="Line 1321"/>
            <p:cNvSpPr>
              <a:spLocks noChangeShapeType="1"/>
            </p:cNvSpPr>
            <p:nvPr/>
          </p:nvSpPr>
          <p:spPr bwMode="auto">
            <a:xfrm>
              <a:off x="725" y="2818"/>
              <a:ext cx="544" cy="182"/>
            </a:xfrm>
            <a:prstGeom prst="line">
              <a:avLst/>
            </a:prstGeom>
            <a:noFill/>
            <a:ln w="9525">
              <a:solidFill>
                <a:schemeClr val="tx1"/>
              </a:solidFill>
              <a:round/>
              <a:headEnd/>
              <a:tailEnd type="triangle" w="med" len="med"/>
            </a:ln>
          </p:spPr>
          <p:txBody>
            <a:bodyPr/>
            <a:lstStyle/>
            <a:p>
              <a:endParaRPr lang="en-US"/>
            </a:p>
          </p:txBody>
        </p:sp>
        <p:sp>
          <p:nvSpPr>
            <p:cNvPr id="59741" name="Text Box 1322"/>
            <p:cNvSpPr txBox="1">
              <a:spLocks noChangeArrowheads="1"/>
            </p:cNvSpPr>
            <p:nvPr/>
          </p:nvSpPr>
          <p:spPr bwMode="auto">
            <a:xfrm>
              <a:off x="793" y="2908"/>
              <a:ext cx="364" cy="192"/>
            </a:xfrm>
            <a:prstGeom prst="rect">
              <a:avLst/>
            </a:prstGeom>
            <a:noFill/>
            <a:ln w="9525">
              <a:noFill/>
              <a:miter lim="800000"/>
              <a:headEnd/>
              <a:tailEnd/>
            </a:ln>
          </p:spPr>
          <p:txBody>
            <a:bodyPr wrap="none">
              <a:spAutoFit/>
            </a:bodyPr>
            <a:lstStyle/>
            <a:p>
              <a:pPr algn="ctr" eaLnBrk="0" hangingPunct="0"/>
              <a:r>
                <a:rPr lang="sv-SE" sz="1400" i="1"/>
                <a:t>Time</a:t>
              </a:r>
              <a:endParaRPr lang="en-US" sz="1400" i="1"/>
            </a:p>
          </p:txBody>
        </p:sp>
        <p:sp>
          <p:nvSpPr>
            <p:cNvPr id="59742" name="Text Box 1323"/>
            <p:cNvSpPr txBox="1">
              <a:spLocks noChangeArrowheads="1"/>
            </p:cNvSpPr>
            <p:nvPr/>
          </p:nvSpPr>
          <p:spPr bwMode="auto">
            <a:xfrm>
              <a:off x="952" y="2614"/>
              <a:ext cx="643" cy="192"/>
            </a:xfrm>
            <a:prstGeom prst="rect">
              <a:avLst/>
            </a:prstGeom>
            <a:noFill/>
            <a:ln w="9525">
              <a:noFill/>
              <a:miter lim="800000"/>
              <a:headEnd/>
              <a:tailEnd/>
            </a:ln>
          </p:spPr>
          <p:txBody>
            <a:bodyPr wrap="none">
              <a:spAutoFit/>
            </a:bodyPr>
            <a:lstStyle/>
            <a:p>
              <a:pPr algn="ctr" eaLnBrk="0" hangingPunct="0"/>
              <a:r>
                <a:rPr lang="en-US" sz="1400" i="1"/>
                <a:t>Frequency</a:t>
              </a:r>
            </a:p>
          </p:txBody>
        </p:sp>
      </p:grpSp>
    </p:spTree>
    <p:extLst>
      <p:ext uri="{BB962C8B-B14F-4D97-AF65-F5344CB8AC3E}">
        <p14:creationId xmlns:p14="http://schemas.microsoft.com/office/powerpoint/2010/main" val="3752883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r>
              <a:rPr lang="en-US"/>
              <a:t>Cell-specific Reference Signals</a:t>
            </a:r>
          </a:p>
        </p:txBody>
      </p:sp>
      <p:sp>
        <p:nvSpPr>
          <p:cNvPr id="60418" name="Rectangle 3"/>
          <p:cNvSpPr>
            <a:spLocks noGrp="1" noChangeArrowheads="1"/>
          </p:cNvSpPr>
          <p:nvPr>
            <p:ph type="body" idx="1"/>
          </p:nvPr>
        </p:nvSpPr>
        <p:spPr>
          <a:xfrm>
            <a:off x="304800" y="1600200"/>
            <a:ext cx="8064500" cy="2116138"/>
          </a:xfrm>
        </p:spPr>
        <p:txBody>
          <a:bodyPr/>
          <a:lstStyle/>
          <a:p>
            <a:pPr>
              <a:lnSpc>
                <a:spcPct val="80000"/>
              </a:lnSpc>
            </a:pPr>
            <a:r>
              <a:rPr lang="en-US" sz="1600"/>
              <a:t>One reference signal per antenna port</a:t>
            </a:r>
          </a:p>
          <a:p>
            <a:pPr marL="950913" lvl="1">
              <a:lnSpc>
                <a:spcPct val="80000"/>
              </a:lnSpc>
            </a:pPr>
            <a:r>
              <a:rPr lang="en-US" sz="1400"/>
              <a:t>1, 2, or 4 antenna ports supported</a:t>
            </a:r>
          </a:p>
          <a:p>
            <a:pPr marL="950913" lvl="1">
              <a:lnSpc>
                <a:spcPct val="80000"/>
              </a:lnSpc>
            </a:pPr>
            <a:r>
              <a:rPr lang="en-US" sz="1400">
                <a:sym typeface="Wingdings 3" pitchFamily="18" charset="2"/>
              </a:rPr>
              <a:t>specified per antenna port, reference signals are </a:t>
            </a:r>
            <a:r>
              <a:rPr lang="en-US" sz="1400" i="1">
                <a:sym typeface="Wingdings 3" pitchFamily="18" charset="2"/>
              </a:rPr>
              <a:t>not</a:t>
            </a:r>
            <a:r>
              <a:rPr lang="en-US" sz="1400">
                <a:sym typeface="Wingdings 3" pitchFamily="18" charset="2"/>
              </a:rPr>
              <a:t> pre-coded</a:t>
            </a:r>
          </a:p>
          <a:p>
            <a:pPr marL="950913" lvl="1">
              <a:lnSpc>
                <a:spcPct val="80000"/>
              </a:lnSpc>
            </a:pPr>
            <a:endParaRPr lang="en-US" sz="1400"/>
          </a:p>
          <a:p>
            <a:pPr>
              <a:lnSpc>
                <a:spcPct val="80000"/>
              </a:lnSpc>
            </a:pPr>
            <a:r>
              <a:rPr lang="en-US" sz="1600"/>
              <a:t>Different time/frequency resources used for different antenna ports</a:t>
            </a:r>
          </a:p>
          <a:p>
            <a:pPr marL="950913" lvl="1">
              <a:lnSpc>
                <a:spcPct val="80000"/>
              </a:lnSpc>
            </a:pPr>
            <a:r>
              <a:rPr lang="en-US" sz="1400"/>
              <a:t>Nothing transmitted on ‘other’ antennas when reference symbol transmitted on one antenna</a:t>
            </a:r>
          </a:p>
          <a:p>
            <a:pPr marL="950913" lvl="1">
              <a:lnSpc>
                <a:spcPct val="80000"/>
              </a:lnSpc>
            </a:pPr>
            <a:endParaRPr lang="en-US" sz="1400"/>
          </a:p>
          <a:p>
            <a:pPr>
              <a:lnSpc>
                <a:spcPct val="80000"/>
              </a:lnSpc>
            </a:pPr>
            <a:r>
              <a:rPr lang="en-US" sz="1600"/>
              <a:t>Higher density in time  for antenna 1, 2 than antenna 3, 4</a:t>
            </a:r>
          </a:p>
          <a:p>
            <a:pPr marL="950913" lvl="1">
              <a:lnSpc>
                <a:spcPct val="80000"/>
              </a:lnSpc>
            </a:pPr>
            <a:endParaRPr lang="en-US" sz="1400"/>
          </a:p>
        </p:txBody>
      </p:sp>
      <p:grpSp>
        <p:nvGrpSpPr>
          <p:cNvPr id="60419" name="Group 4"/>
          <p:cNvGrpSpPr>
            <a:grpSpLocks/>
          </p:cNvGrpSpPr>
          <p:nvPr/>
        </p:nvGrpSpPr>
        <p:grpSpPr bwMode="auto">
          <a:xfrm>
            <a:off x="217488" y="3851275"/>
            <a:ext cx="8821737" cy="2673350"/>
            <a:chOff x="158" y="1053"/>
            <a:chExt cx="5557" cy="1684"/>
          </a:xfrm>
        </p:grpSpPr>
        <p:sp>
          <p:nvSpPr>
            <p:cNvPr id="60420" name="Text Box 5"/>
            <p:cNvSpPr txBox="1">
              <a:spLocks noChangeArrowheads="1"/>
            </p:cNvSpPr>
            <p:nvPr/>
          </p:nvSpPr>
          <p:spPr bwMode="auto">
            <a:xfrm>
              <a:off x="3067" y="1053"/>
              <a:ext cx="521" cy="154"/>
            </a:xfrm>
            <a:prstGeom prst="rect">
              <a:avLst/>
            </a:prstGeom>
            <a:noFill/>
            <a:ln w="9525">
              <a:noFill/>
              <a:miter lim="800000"/>
              <a:headEnd/>
              <a:tailEnd/>
            </a:ln>
          </p:spPr>
          <p:txBody>
            <a:bodyPr wrap="none">
              <a:spAutoFit/>
            </a:bodyPr>
            <a:lstStyle/>
            <a:p>
              <a:pPr eaLnBrk="0" hangingPunct="0"/>
              <a:r>
                <a:rPr lang="sv-SE" sz="1000"/>
                <a:t>Antenna #1</a:t>
              </a:r>
              <a:endParaRPr lang="en-US" sz="1000"/>
            </a:p>
          </p:txBody>
        </p:sp>
        <p:sp>
          <p:nvSpPr>
            <p:cNvPr id="60421" name="Text Box 6"/>
            <p:cNvSpPr txBox="1">
              <a:spLocks noChangeArrowheads="1"/>
            </p:cNvSpPr>
            <p:nvPr/>
          </p:nvSpPr>
          <p:spPr bwMode="auto">
            <a:xfrm>
              <a:off x="3063" y="1434"/>
              <a:ext cx="521" cy="154"/>
            </a:xfrm>
            <a:prstGeom prst="rect">
              <a:avLst/>
            </a:prstGeom>
            <a:noFill/>
            <a:ln w="9525">
              <a:noFill/>
              <a:miter lim="800000"/>
              <a:headEnd/>
              <a:tailEnd/>
            </a:ln>
          </p:spPr>
          <p:txBody>
            <a:bodyPr wrap="none">
              <a:spAutoFit/>
            </a:bodyPr>
            <a:lstStyle/>
            <a:p>
              <a:pPr eaLnBrk="0" hangingPunct="0"/>
              <a:r>
                <a:rPr lang="sv-SE" sz="1000"/>
                <a:t>Antenna #2</a:t>
              </a:r>
              <a:endParaRPr lang="en-US" sz="1000"/>
            </a:p>
          </p:txBody>
        </p:sp>
        <p:sp>
          <p:nvSpPr>
            <p:cNvPr id="60422" name="Text Box 7"/>
            <p:cNvSpPr txBox="1">
              <a:spLocks noChangeArrowheads="1"/>
            </p:cNvSpPr>
            <p:nvPr/>
          </p:nvSpPr>
          <p:spPr bwMode="auto">
            <a:xfrm>
              <a:off x="3064" y="1825"/>
              <a:ext cx="521" cy="154"/>
            </a:xfrm>
            <a:prstGeom prst="rect">
              <a:avLst/>
            </a:prstGeom>
            <a:noFill/>
            <a:ln w="9525">
              <a:noFill/>
              <a:miter lim="800000"/>
              <a:headEnd/>
              <a:tailEnd/>
            </a:ln>
          </p:spPr>
          <p:txBody>
            <a:bodyPr wrap="none">
              <a:spAutoFit/>
            </a:bodyPr>
            <a:lstStyle/>
            <a:p>
              <a:pPr eaLnBrk="0" hangingPunct="0"/>
              <a:r>
                <a:rPr lang="sv-SE" sz="1000"/>
                <a:t>Antenna #3</a:t>
              </a:r>
              <a:endParaRPr lang="en-US" sz="1000"/>
            </a:p>
          </p:txBody>
        </p:sp>
        <p:sp>
          <p:nvSpPr>
            <p:cNvPr id="60423" name="Text Box 8"/>
            <p:cNvSpPr txBox="1">
              <a:spLocks noChangeArrowheads="1"/>
            </p:cNvSpPr>
            <p:nvPr/>
          </p:nvSpPr>
          <p:spPr bwMode="auto">
            <a:xfrm>
              <a:off x="3060" y="2205"/>
              <a:ext cx="521" cy="154"/>
            </a:xfrm>
            <a:prstGeom prst="rect">
              <a:avLst/>
            </a:prstGeom>
            <a:noFill/>
            <a:ln w="9525">
              <a:noFill/>
              <a:miter lim="800000"/>
              <a:headEnd/>
              <a:tailEnd/>
            </a:ln>
          </p:spPr>
          <p:txBody>
            <a:bodyPr wrap="none">
              <a:spAutoFit/>
            </a:bodyPr>
            <a:lstStyle/>
            <a:p>
              <a:pPr eaLnBrk="0" hangingPunct="0"/>
              <a:r>
                <a:rPr lang="sv-SE" sz="1000"/>
                <a:t>Antenna #4</a:t>
              </a:r>
              <a:endParaRPr lang="en-US" sz="1000"/>
            </a:p>
          </p:txBody>
        </p:sp>
        <p:grpSp>
          <p:nvGrpSpPr>
            <p:cNvPr id="60424" name="Group 9"/>
            <p:cNvGrpSpPr>
              <a:grpSpLocks/>
            </p:cNvGrpSpPr>
            <p:nvPr/>
          </p:nvGrpSpPr>
          <p:grpSpPr bwMode="auto">
            <a:xfrm>
              <a:off x="220" y="1593"/>
              <a:ext cx="2585" cy="340"/>
              <a:chOff x="220" y="1570"/>
              <a:chExt cx="2585" cy="340"/>
            </a:xfrm>
          </p:grpSpPr>
          <p:grpSp>
            <p:nvGrpSpPr>
              <p:cNvPr id="124575" name="Group 10"/>
              <p:cNvGrpSpPr>
                <a:grpSpLocks/>
              </p:cNvGrpSpPr>
              <p:nvPr/>
            </p:nvGrpSpPr>
            <p:grpSpPr bwMode="auto">
              <a:xfrm>
                <a:off x="1716" y="1570"/>
                <a:ext cx="272" cy="68"/>
                <a:chOff x="1383" y="1389"/>
                <a:chExt cx="272" cy="68"/>
              </a:xfrm>
            </p:grpSpPr>
            <p:sp>
              <p:nvSpPr>
                <p:cNvPr id="124908" name="Freeform 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09" name="Freeform 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10" name="Rectangle 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76" name="Group 14"/>
              <p:cNvGrpSpPr>
                <a:grpSpLocks/>
              </p:cNvGrpSpPr>
              <p:nvPr/>
            </p:nvGrpSpPr>
            <p:grpSpPr bwMode="auto">
              <a:xfrm>
                <a:off x="1580" y="1570"/>
                <a:ext cx="272" cy="68"/>
                <a:chOff x="1383" y="1389"/>
                <a:chExt cx="272" cy="68"/>
              </a:xfrm>
            </p:grpSpPr>
            <p:sp>
              <p:nvSpPr>
                <p:cNvPr id="124905" name="Freeform 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06" name="Freeform 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07" name="Rectangle 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77" name="Group 18"/>
              <p:cNvGrpSpPr>
                <a:grpSpLocks/>
              </p:cNvGrpSpPr>
              <p:nvPr/>
            </p:nvGrpSpPr>
            <p:grpSpPr bwMode="auto">
              <a:xfrm>
                <a:off x="1444" y="1570"/>
                <a:ext cx="272" cy="68"/>
                <a:chOff x="1383" y="1389"/>
                <a:chExt cx="272" cy="68"/>
              </a:xfrm>
            </p:grpSpPr>
            <p:sp>
              <p:nvSpPr>
                <p:cNvPr id="124902" name="Freeform 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4903" name="Freeform 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4904" name="Rectangle 21"/>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124578" name="Group 22"/>
              <p:cNvGrpSpPr>
                <a:grpSpLocks/>
              </p:cNvGrpSpPr>
              <p:nvPr/>
            </p:nvGrpSpPr>
            <p:grpSpPr bwMode="auto">
              <a:xfrm>
                <a:off x="1308" y="1570"/>
                <a:ext cx="272" cy="68"/>
                <a:chOff x="1383" y="1389"/>
                <a:chExt cx="272" cy="68"/>
              </a:xfrm>
            </p:grpSpPr>
            <p:sp>
              <p:nvSpPr>
                <p:cNvPr id="124899" name="Freeform 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00" name="Freeform 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01" name="Rectangle 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79" name="Group 26"/>
              <p:cNvGrpSpPr>
                <a:grpSpLocks/>
              </p:cNvGrpSpPr>
              <p:nvPr/>
            </p:nvGrpSpPr>
            <p:grpSpPr bwMode="auto">
              <a:xfrm>
                <a:off x="1172" y="1570"/>
                <a:ext cx="272" cy="68"/>
                <a:chOff x="1383" y="1389"/>
                <a:chExt cx="272" cy="68"/>
              </a:xfrm>
            </p:grpSpPr>
            <p:sp>
              <p:nvSpPr>
                <p:cNvPr id="124896" name="Freeform 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97" name="Freeform 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98" name="Rectangle 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80" name="Group 30"/>
              <p:cNvGrpSpPr>
                <a:grpSpLocks/>
              </p:cNvGrpSpPr>
              <p:nvPr/>
            </p:nvGrpSpPr>
            <p:grpSpPr bwMode="auto">
              <a:xfrm>
                <a:off x="1036" y="1570"/>
                <a:ext cx="272" cy="68"/>
                <a:chOff x="1383" y="1389"/>
                <a:chExt cx="272" cy="68"/>
              </a:xfrm>
            </p:grpSpPr>
            <p:sp>
              <p:nvSpPr>
                <p:cNvPr id="124893" name="Freeform 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894" name="Freeform 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895" name="Rectangle 33"/>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124581" name="Group 34"/>
              <p:cNvGrpSpPr>
                <a:grpSpLocks/>
              </p:cNvGrpSpPr>
              <p:nvPr/>
            </p:nvGrpSpPr>
            <p:grpSpPr bwMode="auto">
              <a:xfrm>
                <a:off x="900" y="1570"/>
                <a:ext cx="272" cy="68"/>
                <a:chOff x="1383" y="1389"/>
                <a:chExt cx="272" cy="68"/>
              </a:xfrm>
            </p:grpSpPr>
            <p:sp>
              <p:nvSpPr>
                <p:cNvPr id="124890" name="Freeform 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91" name="Freeform 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92" name="Rectangle 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82" name="Group 38"/>
              <p:cNvGrpSpPr>
                <a:grpSpLocks/>
              </p:cNvGrpSpPr>
              <p:nvPr/>
            </p:nvGrpSpPr>
            <p:grpSpPr bwMode="auto">
              <a:xfrm>
                <a:off x="764" y="1570"/>
                <a:ext cx="272" cy="68"/>
                <a:chOff x="1383" y="1389"/>
                <a:chExt cx="272" cy="68"/>
              </a:xfrm>
            </p:grpSpPr>
            <p:sp>
              <p:nvSpPr>
                <p:cNvPr id="124887" name="Freeform 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88" name="Freeform 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89" name="Rectangle 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83" name="Group 42"/>
              <p:cNvGrpSpPr>
                <a:grpSpLocks/>
              </p:cNvGrpSpPr>
              <p:nvPr/>
            </p:nvGrpSpPr>
            <p:grpSpPr bwMode="auto">
              <a:xfrm>
                <a:off x="628" y="1570"/>
                <a:ext cx="272" cy="68"/>
                <a:chOff x="1383" y="1389"/>
                <a:chExt cx="272" cy="68"/>
              </a:xfrm>
            </p:grpSpPr>
            <p:sp>
              <p:nvSpPr>
                <p:cNvPr id="124884" name="Freeform 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4885" name="Freeform 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4886" name="Rectangle 45"/>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124584" name="Group 46"/>
              <p:cNvGrpSpPr>
                <a:grpSpLocks/>
              </p:cNvGrpSpPr>
              <p:nvPr/>
            </p:nvGrpSpPr>
            <p:grpSpPr bwMode="auto">
              <a:xfrm>
                <a:off x="492" y="1570"/>
                <a:ext cx="272" cy="68"/>
                <a:chOff x="1383" y="1389"/>
                <a:chExt cx="272" cy="68"/>
              </a:xfrm>
            </p:grpSpPr>
            <p:sp>
              <p:nvSpPr>
                <p:cNvPr id="124881" name="Freeform 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82" name="Freeform 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83" name="Rectangle 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85" name="Group 50"/>
              <p:cNvGrpSpPr>
                <a:grpSpLocks/>
              </p:cNvGrpSpPr>
              <p:nvPr/>
            </p:nvGrpSpPr>
            <p:grpSpPr bwMode="auto">
              <a:xfrm>
                <a:off x="356" y="1570"/>
                <a:ext cx="272" cy="68"/>
                <a:chOff x="1383" y="1389"/>
                <a:chExt cx="272" cy="68"/>
              </a:xfrm>
            </p:grpSpPr>
            <p:sp>
              <p:nvSpPr>
                <p:cNvPr id="124878" name="Freeform 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79" name="Freeform 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80" name="Rectangle 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86" name="Group 54"/>
              <p:cNvGrpSpPr>
                <a:grpSpLocks/>
              </p:cNvGrpSpPr>
              <p:nvPr/>
            </p:nvGrpSpPr>
            <p:grpSpPr bwMode="auto">
              <a:xfrm>
                <a:off x="220" y="1570"/>
                <a:ext cx="272" cy="68"/>
                <a:chOff x="1383" y="1389"/>
                <a:chExt cx="272" cy="68"/>
              </a:xfrm>
            </p:grpSpPr>
            <p:sp>
              <p:nvSpPr>
                <p:cNvPr id="124875" name="Freeform 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876" name="Freeform 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877" name="Rectangle 57"/>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124587" name="Group 58"/>
              <p:cNvGrpSpPr>
                <a:grpSpLocks/>
              </p:cNvGrpSpPr>
              <p:nvPr/>
            </p:nvGrpSpPr>
            <p:grpSpPr bwMode="auto">
              <a:xfrm>
                <a:off x="1853" y="1616"/>
                <a:ext cx="272" cy="68"/>
                <a:chOff x="1383" y="1389"/>
                <a:chExt cx="272" cy="68"/>
              </a:xfrm>
            </p:grpSpPr>
            <p:sp>
              <p:nvSpPr>
                <p:cNvPr id="124872" name="Freeform 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73" name="Freeform 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74" name="Rectangle 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88" name="Group 62"/>
              <p:cNvGrpSpPr>
                <a:grpSpLocks/>
              </p:cNvGrpSpPr>
              <p:nvPr/>
            </p:nvGrpSpPr>
            <p:grpSpPr bwMode="auto">
              <a:xfrm>
                <a:off x="1717" y="1616"/>
                <a:ext cx="272" cy="68"/>
                <a:chOff x="1383" y="1389"/>
                <a:chExt cx="272" cy="68"/>
              </a:xfrm>
            </p:grpSpPr>
            <p:sp>
              <p:nvSpPr>
                <p:cNvPr id="124869" name="Freeform 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70" name="Freeform 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71" name="Rectangle 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89" name="Group 66"/>
              <p:cNvGrpSpPr>
                <a:grpSpLocks/>
              </p:cNvGrpSpPr>
              <p:nvPr/>
            </p:nvGrpSpPr>
            <p:grpSpPr bwMode="auto">
              <a:xfrm>
                <a:off x="1581" y="1616"/>
                <a:ext cx="272" cy="68"/>
                <a:chOff x="1383" y="1389"/>
                <a:chExt cx="272" cy="68"/>
              </a:xfrm>
            </p:grpSpPr>
            <p:sp>
              <p:nvSpPr>
                <p:cNvPr id="124866" name="Freeform 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67" name="Freeform 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68" name="Rectangle 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90" name="Group 70"/>
              <p:cNvGrpSpPr>
                <a:grpSpLocks/>
              </p:cNvGrpSpPr>
              <p:nvPr/>
            </p:nvGrpSpPr>
            <p:grpSpPr bwMode="auto">
              <a:xfrm>
                <a:off x="1445" y="1616"/>
                <a:ext cx="272" cy="68"/>
                <a:chOff x="1383" y="1389"/>
                <a:chExt cx="272" cy="68"/>
              </a:xfrm>
            </p:grpSpPr>
            <p:sp>
              <p:nvSpPr>
                <p:cNvPr id="124863" name="Freeform 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64" name="Freeform 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65" name="Rectangle 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91" name="Group 74"/>
              <p:cNvGrpSpPr>
                <a:grpSpLocks/>
              </p:cNvGrpSpPr>
              <p:nvPr/>
            </p:nvGrpSpPr>
            <p:grpSpPr bwMode="auto">
              <a:xfrm>
                <a:off x="1309" y="1616"/>
                <a:ext cx="272" cy="68"/>
                <a:chOff x="1383" y="1389"/>
                <a:chExt cx="272" cy="68"/>
              </a:xfrm>
            </p:grpSpPr>
            <p:sp>
              <p:nvSpPr>
                <p:cNvPr id="124860" name="Freeform 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61" name="Freeform 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62" name="Rectangle 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92" name="Group 78"/>
              <p:cNvGrpSpPr>
                <a:grpSpLocks/>
              </p:cNvGrpSpPr>
              <p:nvPr/>
            </p:nvGrpSpPr>
            <p:grpSpPr bwMode="auto">
              <a:xfrm>
                <a:off x="1173" y="1616"/>
                <a:ext cx="272" cy="68"/>
                <a:chOff x="1383" y="1389"/>
                <a:chExt cx="272" cy="68"/>
              </a:xfrm>
            </p:grpSpPr>
            <p:sp>
              <p:nvSpPr>
                <p:cNvPr id="124857" name="Freeform 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58" name="Freeform 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59" name="Rectangle 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93" name="Group 82"/>
              <p:cNvGrpSpPr>
                <a:grpSpLocks/>
              </p:cNvGrpSpPr>
              <p:nvPr/>
            </p:nvGrpSpPr>
            <p:grpSpPr bwMode="auto">
              <a:xfrm>
                <a:off x="1037" y="1616"/>
                <a:ext cx="272" cy="68"/>
                <a:chOff x="1383" y="1389"/>
                <a:chExt cx="272" cy="68"/>
              </a:xfrm>
            </p:grpSpPr>
            <p:sp>
              <p:nvSpPr>
                <p:cNvPr id="124854" name="Freeform 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55" name="Freeform 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56" name="Rectangle 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94" name="Group 86"/>
              <p:cNvGrpSpPr>
                <a:grpSpLocks/>
              </p:cNvGrpSpPr>
              <p:nvPr/>
            </p:nvGrpSpPr>
            <p:grpSpPr bwMode="auto">
              <a:xfrm>
                <a:off x="901" y="1616"/>
                <a:ext cx="272" cy="68"/>
                <a:chOff x="1383" y="1389"/>
                <a:chExt cx="272" cy="68"/>
              </a:xfrm>
            </p:grpSpPr>
            <p:sp>
              <p:nvSpPr>
                <p:cNvPr id="124851" name="Freeform 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52" name="Freeform 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53" name="Rectangle 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95" name="Group 90"/>
              <p:cNvGrpSpPr>
                <a:grpSpLocks/>
              </p:cNvGrpSpPr>
              <p:nvPr/>
            </p:nvGrpSpPr>
            <p:grpSpPr bwMode="auto">
              <a:xfrm>
                <a:off x="765" y="1616"/>
                <a:ext cx="272" cy="68"/>
                <a:chOff x="1383" y="1389"/>
                <a:chExt cx="272" cy="68"/>
              </a:xfrm>
            </p:grpSpPr>
            <p:sp>
              <p:nvSpPr>
                <p:cNvPr id="124848" name="Freeform 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49" name="Freeform 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50" name="Rectangle 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96" name="Group 94"/>
              <p:cNvGrpSpPr>
                <a:grpSpLocks/>
              </p:cNvGrpSpPr>
              <p:nvPr/>
            </p:nvGrpSpPr>
            <p:grpSpPr bwMode="auto">
              <a:xfrm>
                <a:off x="629" y="1616"/>
                <a:ext cx="272" cy="68"/>
                <a:chOff x="1383" y="1389"/>
                <a:chExt cx="272" cy="68"/>
              </a:xfrm>
            </p:grpSpPr>
            <p:sp>
              <p:nvSpPr>
                <p:cNvPr id="124845" name="Freeform 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46" name="Freeform 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47" name="Rectangle 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97" name="Group 98"/>
              <p:cNvGrpSpPr>
                <a:grpSpLocks/>
              </p:cNvGrpSpPr>
              <p:nvPr/>
            </p:nvGrpSpPr>
            <p:grpSpPr bwMode="auto">
              <a:xfrm>
                <a:off x="493" y="1616"/>
                <a:ext cx="272" cy="68"/>
                <a:chOff x="1383" y="1389"/>
                <a:chExt cx="272" cy="68"/>
              </a:xfrm>
            </p:grpSpPr>
            <p:sp>
              <p:nvSpPr>
                <p:cNvPr id="124842" name="Freeform 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43" name="Freeform 1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44" name="Rectangle 1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98" name="Group 102"/>
              <p:cNvGrpSpPr>
                <a:grpSpLocks/>
              </p:cNvGrpSpPr>
              <p:nvPr/>
            </p:nvGrpSpPr>
            <p:grpSpPr bwMode="auto">
              <a:xfrm>
                <a:off x="357" y="1616"/>
                <a:ext cx="272" cy="68"/>
                <a:chOff x="1383" y="1389"/>
                <a:chExt cx="272" cy="68"/>
              </a:xfrm>
            </p:grpSpPr>
            <p:sp>
              <p:nvSpPr>
                <p:cNvPr id="124839" name="Freeform 1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40" name="Freeform 1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41" name="Rectangle 1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599" name="Group 106"/>
              <p:cNvGrpSpPr>
                <a:grpSpLocks/>
              </p:cNvGrpSpPr>
              <p:nvPr/>
            </p:nvGrpSpPr>
            <p:grpSpPr bwMode="auto">
              <a:xfrm>
                <a:off x="1988" y="1661"/>
                <a:ext cx="272" cy="68"/>
                <a:chOff x="1383" y="1389"/>
                <a:chExt cx="272" cy="68"/>
              </a:xfrm>
            </p:grpSpPr>
            <p:sp>
              <p:nvSpPr>
                <p:cNvPr id="124836" name="Freeform 1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37" name="Freeform 1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38" name="Rectangle 1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00" name="Group 110"/>
              <p:cNvGrpSpPr>
                <a:grpSpLocks/>
              </p:cNvGrpSpPr>
              <p:nvPr/>
            </p:nvGrpSpPr>
            <p:grpSpPr bwMode="auto">
              <a:xfrm>
                <a:off x="1852" y="1661"/>
                <a:ext cx="272" cy="68"/>
                <a:chOff x="1383" y="1389"/>
                <a:chExt cx="272" cy="68"/>
              </a:xfrm>
            </p:grpSpPr>
            <p:sp>
              <p:nvSpPr>
                <p:cNvPr id="124833" name="Freeform 1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34" name="Freeform 1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35" name="Rectangle 1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01" name="Group 114"/>
              <p:cNvGrpSpPr>
                <a:grpSpLocks/>
              </p:cNvGrpSpPr>
              <p:nvPr/>
            </p:nvGrpSpPr>
            <p:grpSpPr bwMode="auto">
              <a:xfrm>
                <a:off x="1716" y="1661"/>
                <a:ext cx="272" cy="68"/>
                <a:chOff x="1383" y="1389"/>
                <a:chExt cx="272" cy="68"/>
              </a:xfrm>
            </p:grpSpPr>
            <p:sp>
              <p:nvSpPr>
                <p:cNvPr id="124830" name="Freeform 1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31" name="Freeform 1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32" name="Rectangle 1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02" name="Group 118"/>
              <p:cNvGrpSpPr>
                <a:grpSpLocks/>
              </p:cNvGrpSpPr>
              <p:nvPr/>
            </p:nvGrpSpPr>
            <p:grpSpPr bwMode="auto">
              <a:xfrm>
                <a:off x="1580" y="1661"/>
                <a:ext cx="272" cy="68"/>
                <a:chOff x="1383" y="1389"/>
                <a:chExt cx="272" cy="68"/>
              </a:xfrm>
            </p:grpSpPr>
            <p:sp>
              <p:nvSpPr>
                <p:cNvPr id="124827" name="Freeform 1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28" name="Freeform 1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29" name="Rectangle 1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03" name="Group 122"/>
              <p:cNvGrpSpPr>
                <a:grpSpLocks/>
              </p:cNvGrpSpPr>
              <p:nvPr/>
            </p:nvGrpSpPr>
            <p:grpSpPr bwMode="auto">
              <a:xfrm>
                <a:off x="1444" y="1661"/>
                <a:ext cx="272" cy="68"/>
                <a:chOff x="1383" y="1389"/>
                <a:chExt cx="272" cy="68"/>
              </a:xfrm>
            </p:grpSpPr>
            <p:sp>
              <p:nvSpPr>
                <p:cNvPr id="124824" name="Freeform 1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25" name="Freeform 1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26" name="Rectangle 1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04" name="Group 126"/>
              <p:cNvGrpSpPr>
                <a:grpSpLocks/>
              </p:cNvGrpSpPr>
              <p:nvPr/>
            </p:nvGrpSpPr>
            <p:grpSpPr bwMode="auto">
              <a:xfrm>
                <a:off x="1308" y="1661"/>
                <a:ext cx="272" cy="68"/>
                <a:chOff x="1383" y="1389"/>
                <a:chExt cx="272" cy="68"/>
              </a:xfrm>
            </p:grpSpPr>
            <p:sp>
              <p:nvSpPr>
                <p:cNvPr id="124821" name="Freeform 1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22" name="Freeform 1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23" name="Rectangle 1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05" name="Group 130"/>
              <p:cNvGrpSpPr>
                <a:grpSpLocks/>
              </p:cNvGrpSpPr>
              <p:nvPr/>
            </p:nvGrpSpPr>
            <p:grpSpPr bwMode="auto">
              <a:xfrm>
                <a:off x="1172" y="1661"/>
                <a:ext cx="272" cy="68"/>
                <a:chOff x="1383" y="1389"/>
                <a:chExt cx="272" cy="68"/>
              </a:xfrm>
            </p:grpSpPr>
            <p:sp>
              <p:nvSpPr>
                <p:cNvPr id="124818" name="Freeform 1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19" name="Freeform 1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20" name="Rectangle 1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06" name="Group 134"/>
              <p:cNvGrpSpPr>
                <a:grpSpLocks/>
              </p:cNvGrpSpPr>
              <p:nvPr/>
            </p:nvGrpSpPr>
            <p:grpSpPr bwMode="auto">
              <a:xfrm>
                <a:off x="1036" y="1661"/>
                <a:ext cx="272" cy="68"/>
                <a:chOff x="1383" y="1389"/>
                <a:chExt cx="272" cy="68"/>
              </a:xfrm>
            </p:grpSpPr>
            <p:sp>
              <p:nvSpPr>
                <p:cNvPr id="124815" name="Freeform 1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16" name="Freeform 1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17" name="Rectangle 1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07" name="Group 138"/>
              <p:cNvGrpSpPr>
                <a:grpSpLocks/>
              </p:cNvGrpSpPr>
              <p:nvPr/>
            </p:nvGrpSpPr>
            <p:grpSpPr bwMode="auto">
              <a:xfrm>
                <a:off x="900" y="1661"/>
                <a:ext cx="272" cy="68"/>
                <a:chOff x="1383" y="1389"/>
                <a:chExt cx="272" cy="68"/>
              </a:xfrm>
            </p:grpSpPr>
            <p:sp>
              <p:nvSpPr>
                <p:cNvPr id="124812" name="Freeform 1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13" name="Freeform 1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14" name="Rectangle 1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08" name="Group 142"/>
              <p:cNvGrpSpPr>
                <a:grpSpLocks/>
              </p:cNvGrpSpPr>
              <p:nvPr/>
            </p:nvGrpSpPr>
            <p:grpSpPr bwMode="auto">
              <a:xfrm>
                <a:off x="764" y="1661"/>
                <a:ext cx="272" cy="68"/>
                <a:chOff x="1383" y="1389"/>
                <a:chExt cx="272" cy="68"/>
              </a:xfrm>
            </p:grpSpPr>
            <p:sp>
              <p:nvSpPr>
                <p:cNvPr id="124809" name="Freeform 1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10" name="Freeform 1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11" name="Rectangle 1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09" name="Group 146"/>
              <p:cNvGrpSpPr>
                <a:grpSpLocks/>
              </p:cNvGrpSpPr>
              <p:nvPr/>
            </p:nvGrpSpPr>
            <p:grpSpPr bwMode="auto">
              <a:xfrm>
                <a:off x="628" y="1661"/>
                <a:ext cx="272" cy="68"/>
                <a:chOff x="1383" y="1389"/>
                <a:chExt cx="272" cy="68"/>
              </a:xfrm>
            </p:grpSpPr>
            <p:sp>
              <p:nvSpPr>
                <p:cNvPr id="124806" name="Freeform 1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07" name="Freeform 1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08" name="Rectangle 1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10" name="Group 150"/>
              <p:cNvGrpSpPr>
                <a:grpSpLocks/>
              </p:cNvGrpSpPr>
              <p:nvPr/>
            </p:nvGrpSpPr>
            <p:grpSpPr bwMode="auto">
              <a:xfrm>
                <a:off x="492" y="1661"/>
                <a:ext cx="272" cy="68"/>
                <a:chOff x="1383" y="1389"/>
                <a:chExt cx="272" cy="68"/>
              </a:xfrm>
            </p:grpSpPr>
            <p:sp>
              <p:nvSpPr>
                <p:cNvPr id="124803" name="Freeform 1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04" name="Freeform 1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05" name="Rectangle 1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11" name="Group 154"/>
              <p:cNvGrpSpPr>
                <a:grpSpLocks/>
              </p:cNvGrpSpPr>
              <p:nvPr/>
            </p:nvGrpSpPr>
            <p:grpSpPr bwMode="auto">
              <a:xfrm>
                <a:off x="2126" y="1706"/>
                <a:ext cx="272" cy="68"/>
                <a:chOff x="1383" y="1389"/>
                <a:chExt cx="272" cy="68"/>
              </a:xfrm>
            </p:grpSpPr>
            <p:sp>
              <p:nvSpPr>
                <p:cNvPr id="124800" name="Freeform 1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801" name="Freeform 1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802" name="Rectangle 1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12" name="Group 158"/>
              <p:cNvGrpSpPr>
                <a:grpSpLocks/>
              </p:cNvGrpSpPr>
              <p:nvPr/>
            </p:nvGrpSpPr>
            <p:grpSpPr bwMode="auto">
              <a:xfrm>
                <a:off x="1990" y="1706"/>
                <a:ext cx="272" cy="68"/>
                <a:chOff x="1383" y="1389"/>
                <a:chExt cx="272" cy="68"/>
              </a:xfrm>
            </p:grpSpPr>
            <p:sp>
              <p:nvSpPr>
                <p:cNvPr id="124797" name="Freeform 1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98" name="Freeform 1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99" name="Rectangle 1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13" name="Group 162"/>
              <p:cNvGrpSpPr>
                <a:grpSpLocks/>
              </p:cNvGrpSpPr>
              <p:nvPr/>
            </p:nvGrpSpPr>
            <p:grpSpPr bwMode="auto">
              <a:xfrm>
                <a:off x="1854" y="1706"/>
                <a:ext cx="272" cy="68"/>
                <a:chOff x="1383" y="1389"/>
                <a:chExt cx="272" cy="68"/>
              </a:xfrm>
            </p:grpSpPr>
            <p:sp>
              <p:nvSpPr>
                <p:cNvPr id="124794" name="Freeform 1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95" name="Freeform 1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96" name="Rectangle 1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14" name="Group 166"/>
              <p:cNvGrpSpPr>
                <a:grpSpLocks/>
              </p:cNvGrpSpPr>
              <p:nvPr/>
            </p:nvGrpSpPr>
            <p:grpSpPr bwMode="auto">
              <a:xfrm>
                <a:off x="1718" y="1706"/>
                <a:ext cx="272" cy="68"/>
                <a:chOff x="1383" y="1389"/>
                <a:chExt cx="272" cy="68"/>
              </a:xfrm>
            </p:grpSpPr>
            <p:sp>
              <p:nvSpPr>
                <p:cNvPr id="124791" name="Freeform 1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92" name="Freeform 1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93" name="Rectangle 1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15" name="Group 170"/>
              <p:cNvGrpSpPr>
                <a:grpSpLocks/>
              </p:cNvGrpSpPr>
              <p:nvPr/>
            </p:nvGrpSpPr>
            <p:grpSpPr bwMode="auto">
              <a:xfrm>
                <a:off x="1582" y="1706"/>
                <a:ext cx="272" cy="68"/>
                <a:chOff x="1383" y="1389"/>
                <a:chExt cx="272" cy="68"/>
              </a:xfrm>
            </p:grpSpPr>
            <p:sp>
              <p:nvSpPr>
                <p:cNvPr id="124788" name="Freeform 1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89" name="Freeform 1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90" name="Rectangle 1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16" name="Group 174"/>
              <p:cNvGrpSpPr>
                <a:grpSpLocks/>
              </p:cNvGrpSpPr>
              <p:nvPr/>
            </p:nvGrpSpPr>
            <p:grpSpPr bwMode="auto">
              <a:xfrm>
                <a:off x="1446" y="1706"/>
                <a:ext cx="272" cy="68"/>
                <a:chOff x="1383" y="1389"/>
                <a:chExt cx="272" cy="68"/>
              </a:xfrm>
            </p:grpSpPr>
            <p:sp>
              <p:nvSpPr>
                <p:cNvPr id="124785" name="Freeform 1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86" name="Freeform 1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87" name="Rectangle 1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17" name="Group 178"/>
              <p:cNvGrpSpPr>
                <a:grpSpLocks/>
              </p:cNvGrpSpPr>
              <p:nvPr/>
            </p:nvGrpSpPr>
            <p:grpSpPr bwMode="auto">
              <a:xfrm>
                <a:off x="1310" y="1706"/>
                <a:ext cx="272" cy="68"/>
                <a:chOff x="1383" y="1389"/>
                <a:chExt cx="272" cy="68"/>
              </a:xfrm>
            </p:grpSpPr>
            <p:sp>
              <p:nvSpPr>
                <p:cNvPr id="124782" name="Freeform 1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83" name="Freeform 1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84" name="Rectangle 1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18" name="Group 182"/>
              <p:cNvGrpSpPr>
                <a:grpSpLocks/>
              </p:cNvGrpSpPr>
              <p:nvPr/>
            </p:nvGrpSpPr>
            <p:grpSpPr bwMode="auto">
              <a:xfrm>
                <a:off x="1174" y="1706"/>
                <a:ext cx="272" cy="68"/>
                <a:chOff x="1383" y="1389"/>
                <a:chExt cx="272" cy="68"/>
              </a:xfrm>
            </p:grpSpPr>
            <p:sp>
              <p:nvSpPr>
                <p:cNvPr id="124779" name="Freeform 1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80" name="Freeform 1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81" name="Rectangle 1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19" name="Group 186"/>
              <p:cNvGrpSpPr>
                <a:grpSpLocks/>
              </p:cNvGrpSpPr>
              <p:nvPr/>
            </p:nvGrpSpPr>
            <p:grpSpPr bwMode="auto">
              <a:xfrm>
                <a:off x="1038" y="1706"/>
                <a:ext cx="272" cy="68"/>
                <a:chOff x="1383" y="1389"/>
                <a:chExt cx="272" cy="68"/>
              </a:xfrm>
            </p:grpSpPr>
            <p:sp>
              <p:nvSpPr>
                <p:cNvPr id="124776" name="Freeform 1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77" name="Freeform 1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78" name="Rectangle 1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20" name="Group 190"/>
              <p:cNvGrpSpPr>
                <a:grpSpLocks/>
              </p:cNvGrpSpPr>
              <p:nvPr/>
            </p:nvGrpSpPr>
            <p:grpSpPr bwMode="auto">
              <a:xfrm>
                <a:off x="902" y="1706"/>
                <a:ext cx="272" cy="68"/>
                <a:chOff x="1383" y="1389"/>
                <a:chExt cx="272" cy="68"/>
              </a:xfrm>
            </p:grpSpPr>
            <p:sp>
              <p:nvSpPr>
                <p:cNvPr id="124773" name="Freeform 1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74" name="Freeform 1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75" name="Rectangle 1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21" name="Group 194"/>
              <p:cNvGrpSpPr>
                <a:grpSpLocks/>
              </p:cNvGrpSpPr>
              <p:nvPr/>
            </p:nvGrpSpPr>
            <p:grpSpPr bwMode="auto">
              <a:xfrm>
                <a:off x="766" y="1706"/>
                <a:ext cx="272" cy="68"/>
                <a:chOff x="1383" y="1389"/>
                <a:chExt cx="272" cy="68"/>
              </a:xfrm>
            </p:grpSpPr>
            <p:sp>
              <p:nvSpPr>
                <p:cNvPr id="124770" name="Freeform 1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71" name="Freeform 1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72" name="Rectangle 1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22" name="Group 198"/>
              <p:cNvGrpSpPr>
                <a:grpSpLocks/>
              </p:cNvGrpSpPr>
              <p:nvPr/>
            </p:nvGrpSpPr>
            <p:grpSpPr bwMode="auto">
              <a:xfrm>
                <a:off x="630" y="1706"/>
                <a:ext cx="272" cy="68"/>
                <a:chOff x="1383" y="1389"/>
                <a:chExt cx="272" cy="68"/>
              </a:xfrm>
            </p:grpSpPr>
            <p:sp>
              <p:nvSpPr>
                <p:cNvPr id="124767" name="Freeform 1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68" name="Freeform 2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69" name="Rectangle 2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23" name="Group 202"/>
              <p:cNvGrpSpPr>
                <a:grpSpLocks/>
              </p:cNvGrpSpPr>
              <p:nvPr/>
            </p:nvGrpSpPr>
            <p:grpSpPr bwMode="auto">
              <a:xfrm>
                <a:off x="2262" y="1752"/>
                <a:ext cx="272" cy="68"/>
                <a:chOff x="1383" y="1389"/>
                <a:chExt cx="272" cy="68"/>
              </a:xfrm>
            </p:grpSpPr>
            <p:sp>
              <p:nvSpPr>
                <p:cNvPr id="124764" name="Freeform 2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65" name="Freeform 2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66" name="Rectangle 2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24" name="Group 206"/>
              <p:cNvGrpSpPr>
                <a:grpSpLocks/>
              </p:cNvGrpSpPr>
              <p:nvPr/>
            </p:nvGrpSpPr>
            <p:grpSpPr bwMode="auto">
              <a:xfrm>
                <a:off x="2126" y="1752"/>
                <a:ext cx="272" cy="68"/>
                <a:chOff x="1383" y="1389"/>
                <a:chExt cx="272" cy="68"/>
              </a:xfrm>
            </p:grpSpPr>
            <p:sp>
              <p:nvSpPr>
                <p:cNvPr id="124761" name="Freeform 2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62" name="Freeform 2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63" name="Rectangle 2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25" name="Group 210"/>
              <p:cNvGrpSpPr>
                <a:grpSpLocks/>
              </p:cNvGrpSpPr>
              <p:nvPr/>
            </p:nvGrpSpPr>
            <p:grpSpPr bwMode="auto">
              <a:xfrm>
                <a:off x="1990" y="1752"/>
                <a:ext cx="272" cy="68"/>
                <a:chOff x="1383" y="1389"/>
                <a:chExt cx="272" cy="68"/>
              </a:xfrm>
            </p:grpSpPr>
            <p:sp>
              <p:nvSpPr>
                <p:cNvPr id="124758" name="Freeform 2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759" name="Freeform 2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760" name="Rectangle 213"/>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124626" name="Group 214"/>
              <p:cNvGrpSpPr>
                <a:grpSpLocks/>
              </p:cNvGrpSpPr>
              <p:nvPr/>
            </p:nvGrpSpPr>
            <p:grpSpPr bwMode="auto">
              <a:xfrm>
                <a:off x="1854" y="1752"/>
                <a:ext cx="272" cy="68"/>
                <a:chOff x="1383" y="1389"/>
                <a:chExt cx="272" cy="68"/>
              </a:xfrm>
            </p:grpSpPr>
            <p:sp>
              <p:nvSpPr>
                <p:cNvPr id="124755" name="Freeform 2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56" name="Freeform 2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57" name="Rectangle 2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27" name="Group 218"/>
              <p:cNvGrpSpPr>
                <a:grpSpLocks/>
              </p:cNvGrpSpPr>
              <p:nvPr/>
            </p:nvGrpSpPr>
            <p:grpSpPr bwMode="auto">
              <a:xfrm>
                <a:off x="1718" y="1752"/>
                <a:ext cx="272" cy="68"/>
                <a:chOff x="1383" y="1389"/>
                <a:chExt cx="272" cy="68"/>
              </a:xfrm>
            </p:grpSpPr>
            <p:sp>
              <p:nvSpPr>
                <p:cNvPr id="124752" name="Freeform 2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53" name="Freeform 2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54" name="Rectangle 2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28" name="Group 222"/>
              <p:cNvGrpSpPr>
                <a:grpSpLocks/>
              </p:cNvGrpSpPr>
              <p:nvPr/>
            </p:nvGrpSpPr>
            <p:grpSpPr bwMode="auto">
              <a:xfrm>
                <a:off x="1582" y="1752"/>
                <a:ext cx="272" cy="68"/>
                <a:chOff x="1383" y="1389"/>
                <a:chExt cx="272" cy="68"/>
              </a:xfrm>
            </p:grpSpPr>
            <p:sp>
              <p:nvSpPr>
                <p:cNvPr id="124749" name="Freeform 2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4750" name="Freeform 2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4751" name="Rectangle 225"/>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124629" name="Group 226"/>
              <p:cNvGrpSpPr>
                <a:grpSpLocks/>
              </p:cNvGrpSpPr>
              <p:nvPr/>
            </p:nvGrpSpPr>
            <p:grpSpPr bwMode="auto">
              <a:xfrm>
                <a:off x="1446" y="1752"/>
                <a:ext cx="272" cy="68"/>
                <a:chOff x="1383" y="1389"/>
                <a:chExt cx="272" cy="68"/>
              </a:xfrm>
            </p:grpSpPr>
            <p:sp>
              <p:nvSpPr>
                <p:cNvPr id="124746" name="Freeform 2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47" name="Freeform 2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48" name="Rectangle 2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30" name="Group 230"/>
              <p:cNvGrpSpPr>
                <a:grpSpLocks/>
              </p:cNvGrpSpPr>
              <p:nvPr/>
            </p:nvGrpSpPr>
            <p:grpSpPr bwMode="auto">
              <a:xfrm>
                <a:off x="1310" y="1752"/>
                <a:ext cx="272" cy="68"/>
                <a:chOff x="1383" y="1389"/>
                <a:chExt cx="272" cy="68"/>
              </a:xfrm>
            </p:grpSpPr>
            <p:sp>
              <p:nvSpPr>
                <p:cNvPr id="124743" name="Freeform 2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44" name="Freeform 2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45" name="Rectangle 2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31" name="Group 234"/>
              <p:cNvGrpSpPr>
                <a:grpSpLocks/>
              </p:cNvGrpSpPr>
              <p:nvPr/>
            </p:nvGrpSpPr>
            <p:grpSpPr bwMode="auto">
              <a:xfrm>
                <a:off x="1174" y="1752"/>
                <a:ext cx="272" cy="68"/>
                <a:chOff x="1383" y="1389"/>
                <a:chExt cx="272" cy="68"/>
              </a:xfrm>
            </p:grpSpPr>
            <p:sp>
              <p:nvSpPr>
                <p:cNvPr id="124740" name="Freeform 2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741" name="Freeform 2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742" name="Rectangle 237"/>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124632" name="Group 238"/>
              <p:cNvGrpSpPr>
                <a:grpSpLocks/>
              </p:cNvGrpSpPr>
              <p:nvPr/>
            </p:nvGrpSpPr>
            <p:grpSpPr bwMode="auto">
              <a:xfrm>
                <a:off x="1038" y="1752"/>
                <a:ext cx="272" cy="68"/>
                <a:chOff x="1383" y="1389"/>
                <a:chExt cx="272" cy="68"/>
              </a:xfrm>
            </p:grpSpPr>
            <p:sp>
              <p:nvSpPr>
                <p:cNvPr id="124737" name="Freeform 2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38" name="Freeform 2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39" name="Rectangle 2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33" name="Group 242"/>
              <p:cNvGrpSpPr>
                <a:grpSpLocks/>
              </p:cNvGrpSpPr>
              <p:nvPr/>
            </p:nvGrpSpPr>
            <p:grpSpPr bwMode="auto">
              <a:xfrm>
                <a:off x="902" y="1752"/>
                <a:ext cx="272" cy="68"/>
                <a:chOff x="1383" y="1389"/>
                <a:chExt cx="272" cy="68"/>
              </a:xfrm>
            </p:grpSpPr>
            <p:sp>
              <p:nvSpPr>
                <p:cNvPr id="124734" name="Freeform 2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35" name="Freeform 2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36" name="Rectangle 2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34" name="Group 246"/>
              <p:cNvGrpSpPr>
                <a:grpSpLocks/>
              </p:cNvGrpSpPr>
              <p:nvPr/>
            </p:nvGrpSpPr>
            <p:grpSpPr bwMode="auto">
              <a:xfrm>
                <a:off x="766" y="1752"/>
                <a:ext cx="272" cy="68"/>
                <a:chOff x="1383" y="1389"/>
                <a:chExt cx="272" cy="68"/>
              </a:xfrm>
            </p:grpSpPr>
            <p:sp>
              <p:nvSpPr>
                <p:cNvPr id="124731" name="Freeform 2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4732" name="Freeform 2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4733" name="Rectangle 249"/>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124635" name="Group 250"/>
              <p:cNvGrpSpPr>
                <a:grpSpLocks/>
              </p:cNvGrpSpPr>
              <p:nvPr/>
            </p:nvGrpSpPr>
            <p:grpSpPr bwMode="auto">
              <a:xfrm>
                <a:off x="2397" y="1797"/>
                <a:ext cx="272" cy="68"/>
                <a:chOff x="1383" y="1389"/>
                <a:chExt cx="272" cy="68"/>
              </a:xfrm>
            </p:grpSpPr>
            <p:sp>
              <p:nvSpPr>
                <p:cNvPr id="124728" name="Freeform 2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29" name="Freeform 2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30" name="Rectangle 2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36" name="Group 254"/>
              <p:cNvGrpSpPr>
                <a:grpSpLocks/>
              </p:cNvGrpSpPr>
              <p:nvPr/>
            </p:nvGrpSpPr>
            <p:grpSpPr bwMode="auto">
              <a:xfrm>
                <a:off x="2261" y="1797"/>
                <a:ext cx="272" cy="68"/>
                <a:chOff x="1383" y="1389"/>
                <a:chExt cx="272" cy="68"/>
              </a:xfrm>
            </p:grpSpPr>
            <p:sp>
              <p:nvSpPr>
                <p:cNvPr id="124725" name="Freeform 2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26" name="Freeform 2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27" name="Rectangle 2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37" name="Group 258"/>
              <p:cNvGrpSpPr>
                <a:grpSpLocks/>
              </p:cNvGrpSpPr>
              <p:nvPr/>
            </p:nvGrpSpPr>
            <p:grpSpPr bwMode="auto">
              <a:xfrm>
                <a:off x="2125" y="1797"/>
                <a:ext cx="272" cy="68"/>
                <a:chOff x="1383" y="1389"/>
                <a:chExt cx="272" cy="68"/>
              </a:xfrm>
            </p:grpSpPr>
            <p:sp>
              <p:nvSpPr>
                <p:cNvPr id="124722" name="Freeform 2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23" name="Freeform 2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24" name="Rectangle 2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38" name="Group 262"/>
              <p:cNvGrpSpPr>
                <a:grpSpLocks/>
              </p:cNvGrpSpPr>
              <p:nvPr/>
            </p:nvGrpSpPr>
            <p:grpSpPr bwMode="auto">
              <a:xfrm>
                <a:off x="1989" y="1797"/>
                <a:ext cx="272" cy="68"/>
                <a:chOff x="1383" y="1389"/>
                <a:chExt cx="272" cy="68"/>
              </a:xfrm>
            </p:grpSpPr>
            <p:sp>
              <p:nvSpPr>
                <p:cNvPr id="124719" name="Freeform 2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20" name="Freeform 2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21" name="Rectangle 2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39" name="Group 266"/>
              <p:cNvGrpSpPr>
                <a:grpSpLocks/>
              </p:cNvGrpSpPr>
              <p:nvPr/>
            </p:nvGrpSpPr>
            <p:grpSpPr bwMode="auto">
              <a:xfrm>
                <a:off x="1853" y="1797"/>
                <a:ext cx="272" cy="68"/>
                <a:chOff x="1383" y="1389"/>
                <a:chExt cx="272" cy="68"/>
              </a:xfrm>
            </p:grpSpPr>
            <p:sp>
              <p:nvSpPr>
                <p:cNvPr id="124716" name="Freeform 2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17" name="Freeform 2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18" name="Rectangle 2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40" name="Group 270"/>
              <p:cNvGrpSpPr>
                <a:grpSpLocks/>
              </p:cNvGrpSpPr>
              <p:nvPr/>
            </p:nvGrpSpPr>
            <p:grpSpPr bwMode="auto">
              <a:xfrm>
                <a:off x="1717" y="1797"/>
                <a:ext cx="272" cy="68"/>
                <a:chOff x="1383" y="1389"/>
                <a:chExt cx="272" cy="68"/>
              </a:xfrm>
            </p:grpSpPr>
            <p:sp>
              <p:nvSpPr>
                <p:cNvPr id="124713" name="Freeform 2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14" name="Freeform 2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15" name="Rectangle 2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41" name="Group 274"/>
              <p:cNvGrpSpPr>
                <a:grpSpLocks/>
              </p:cNvGrpSpPr>
              <p:nvPr/>
            </p:nvGrpSpPr>
            <p:grpSpPr bwMode="auto">
              <a:xfrm>
                <a:off x="1581" y="1797"/>
                <a:ext cx="272" cy="68"/>
                <a:chOff x="1383" y="1389"/>
                <a:chExt cx="272" cy="68"/>
              </a:xfrm>
            </p:grpSpPr>
            <p:sp>
              <p:nvSpPr>
                <p:cNvPr id="124710" name="Freeform 2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11" name="Freeform 2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12" name="Rectangle 2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42" name="Group 278"/>
              <p:cNvGrpSpPr>
                <a:grpSpLocks/>
              </p:cNvGrpSpPr>
              <p:nvPr/>
            </p:nvGrpSpPr>
            <p:grpSpPr bwMode="auto">
              <a:xfrm>
                <a:off x="1445" y="1797"/>
                <a:ext cx="272" cy="68"/>
                <a:chOff x="1383" y="1389"/>
                <a:chExt cx="272" cy="68"/>
              </a:xfrm>
            </p:grpSpPr>
            <p:sp>
              <p:nvSpPr>
                <p:cNvPr id="124707" name="Freeform 2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08" name="Freeform 2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09" name="Rectangle 2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43" name="Group 282"/>
              <p:cNvGrpSpPr>
                <a:grpSpLocks/>
              </p:cNvGrpSpPr>
              <p:nvPr/>
            </p:nvGrpSpPr>
            <p:grpSpPr bwMode="auto">
              <a:xfrm>
                <a:off x="1309" y="1797"/>
                <a:ext cx="272" cy="68"/>
                <a:chOff x="1383" y="1389"/>
                <a:chExt cx="272" cy="68"/>
              </a:xfrm>
            </p:grpSpPr>
            <p:sp>
              <p:nvSpPr>
                <p:cNvPr id="124704" name="Freeform 2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05" name="Freeform 2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06" name="Rectangle 2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44" name="Group 286"/>
              <p:cNvGrpSpPr>
                <a:grpSpLocks/>
              </p:cNvGrpSpPr>
              <p:nvPr/>
            </p:nvGrpSpPr>
            <p:grpSpPr bwMode="auto">
              <a:xfrm>
                <a:off x="1173" y="1797"/>
                <a:ext cx="272" cy="68"/>
                <a:chOff x="1383" y="1389"/>
                <a:chExt cx="272" cy="68"/>
              </a:xfrm>
            </p:grpSpPr>
            <p:sp>
              <p:nvSpPr>
                <p:cNvPr id="124701" name="Freeform 2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702" name="Freeform 2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03" name="Rectangle 2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45" name="Group 290"/>
              <p:cNvGrpSpPr>
                <a:grpSpLocks/>
              </p:cNvGrpSpPr>
              <p:nvPr/>
            </p:nvGrpSpPr>
            <p:grpSpPr bwMode="auto">
              <a:xfrm>
                <a:off x="1037" y="1797"/>
                <a:ext cx="272" cy="68"/>
                <a:chOff x="1383" y="1389"/>
                <a:chExt cx="272" cy="68"/>
              </a:xfrm>
            </p:grpSpPr>
            <p:sp>
              <p:nvSpPr>
                <p:cNvPr id="124698" name="Freeform 2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99" name="Freeform 2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700" name="Rectangle 2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46" name="Group 294"/>
              <p:cNvGrpSpPr>
                <a:grpSpLocks/>
              </p:cNvGrpSpPr>
              <p:nvPr/>
            </p:nvGrpSpPr>
            <p:grpSpPr bwMode="auto">
              <a:xfrm>
                <a:off x="901" y="1797"/>
                <a:ext cx="272" cy="68"/>
                <a:chOff x="1383" y="1389"/>
                <a:chExt cx="272" cy="68"/>
              </a:xfrm>
            </p:grpSpPr>
            <p:sp>
              <p:nvSpPr>
                <p:cNvPr id="124695" name="Freeform 2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96" name="Freeform 2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97" name="Rectangle 2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47" name="Group 298"/>
              <p:cNvGrpSpPr>
                <a:grpSpLocks/>
              </p:cNvGrpSpPr>
              <p:nvPr/>
            </p:nvGrpSpPr>
            <p:grpSpPr bwMode="auto">
              <a:xfrm>
                <a:off x="2533" y="1842"/>
                <a:ext cx="272" cy="68"/>
                <a:chOff x="1383" y="1389"/>
                <a:chExt cx="272" cy="68"/>
              </a:xfrm>
            </p:grpSpPr>
            <p:sp>
              <p:nvSpPr>
                <p:cNvPr id="124692" name="Freeform 2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93" name="Freeform 3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94" name="Rectangle 3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48" name="Group 302"/>
              <p:cNvGrpSpPr>
                <a:grpSpLocks/>
              </p:cNvGrpSpPr>
              <p:nvPr/>
            </p:nvGrpSpPr>
            <p:grpSpPr bwMode="auto">
              <a:xfrm>
                <a:off x="2397" y="1842"/>
                <a:ext cx="272" cy="68"/>
                <a:chOff x="1383" y="1389"/>
                <a:chExt cx="272" cy="68"/>
              </a:xfrm>
            </p:grpSpPr>
            <p:sp>
              <p:nvSpPr>
                <p:cNvPr id="124689" name="Freeform 3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90" name="Freeform 3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91" name="Rectangle 3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49" name="Group 306"/>
              <p:cNvGrpSpPr>
                <a:grpSpLocks/>
              </p:cNvGrpSpPr>
              <p:nvPr/>
            </p:nvGrpSpPr>
            <p:grpSpPr bwMode="auto">
              <a:xfrm>
                <a:off x="2261" y="1842"/>
                <a:ext cx="272" cy="68"/>
                <a:chOff x="1383" y="1389"/>
                <a:chExt cx="272" cy="68"/>
              </a:xfrm>
            </p:grpSpPr>
            <p:sp>
              <p:nvSpPr>
                <p:cNvPr id="124686" name="Freeform 3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87" name="Freeform 3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88" name="Rectangle 3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50" name="Group 310"/>
              <p:cNvGrpSpPr>
                <a:grpSpLocks/>
              </p:cNvGrpSpPr>
              <p:nvPr/>
            </p:nvGrpSpPr>
            <p:grpSpPr bwMode="auto">
              <a:xfrm>
                <a:off x="2125" y="1842"/>
                <a:ext cx="272" cy="68"/>
                <a:chOff x="1383" y="1389"/>
                <a:chExt cx="272" cy="68"/>
              </a:xfrm>
            </p:grpSpPr>
            <p:sp>
              <p:nvSpPr>
                <p:cNvPr id="124683" name="Freeform 3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84" name="Freeform 3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85" name="Rectangle 3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51" name="Group 314"/>
              <p:cNvGrpSpPr>
                <a:grpSpLocks/>
              </p:cNvGrpSpPr>
              <p:nvPr/>
            </p:nvGrpSpPr>
            <p:grpSpPr bwMode="auto">
              <a:xfrm>
                <a:off x="1989" y="1842"/>
                <a:ext cx="272" cy="68"/>
                <a:chOff x="1383" y="1389"/>
                <a:chExt cx="272" cy="68"/>
              </a:xfrm>
            </p:grpSpPr>
            <p:sp>
              <p:nvSpPr>
                <p:cNvPr id="124680" name="Freeform 3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81" name="Freeform 3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82" name="Rectangle 3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52" name="Group 318"/>
              <p:cNvGrpSpPr>
                <a:grpSpLocks/>
              </p:cNvGrpSpPr>
              <p:nvPr/>
            </p:nvGrpSpPr>
            <p:grpSpPr bwMode="auto">
              <a:xfrm>
                <a:off x="1853" y="1842"/>
                <a:ext cx="272" cy="68"/>
                <a:chOff x="1383" y="1389"/>
                <a:chExt cx="272" cy="68"/>
              </a:xfrm>
            </p:grpSpPr>
            <p:sp>
              <p:nvSpPr>
                <p:cNvPr id="124677" name="Freeform 3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78" name="Freeform 3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79" name="Rectangle 3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53" name="Group 322"/>
              <p:cNvGrpSpPr>
                <a:grpSpLocks/>
              </p:cNvGrpSpPr>
              <p:nvPr/>
            </p:nvGrpSpPr>
            <p:grpSpPr bwMode="auto">
              <a:xfrm>
                <a:off x="1717" y="1842"/>
                <a:ext cx="272" cy="68"/>
                <a:chOff x="1383" y="1389"/>
                <a:chExt cx="272" cy="68"/>
              </a:xfrm>
            </p:grpSpPr>
            <p:sp>
              <p:nvSpPr>
                <p:cNvPr id="124674" name="Freeform 3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75" name="Freeform 3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76" name="Rectangle 3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54" name="Group 326"/>
              <p:cNvGrpSpPr>
                <a:grpSpLocks/>
              </p:cNvGrpSpPr>
              <p:nvPr/>
            </p:nvGrpSpPr>
            <p:grpSpPr bwMode="auto">
              <a:xfrm>
                <a:off x="1581" y="1842"/>
                <a:ext cx="272" cy="68"/>
                <a:chOff x="1383" y="1389"/>
                <a:chExt cx="272" cy="68"/>
              </a:xfrm>
            </p:grpSpPr>
            <p:sp>
              <p:nvSpPr>
                <p:cNvPr id="124671" name="Freeform 3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72" name="Freeform 3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73" name="Rectangle 3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55" name="Group 330"/>
              <p:cNvGrpSpPr>
                <a:grpSpLocks/>
              </p:cNvGrpSpPr>
              <p:nvPr/>
            </p:nvGrpSpPr>
            <p:grpSpPr bwMode="auto">
              <a:xfrm>
                <a:off x="1445" y="1842"/>
                <a:ext cx="272" cy="68"/>
                <a:chOff x="1383" y="1389"/>
                <a:chExt cx="272" cy="68"/>
              </a:xfrm>
            </p:grpSpPr>
            <p:sp>
              <p:nvSpPr>
                <p:cNvPr id="124668" name="Freeform 3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69" name="Freeform 3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70" name="Rectangle 3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56" name="Group 334"/>
              <p:cNvGrpSpPr>
                <a:grpSpLocks/>
              </p:cNvGrpSpPr>
              <p:nvPr/>
            </p:nvGrpSpPr>
            <p:grpSpPr bwMode="auto">
              <a:xfrm>
                <a:off x="1309" y="1842"/>
                <a:ext cx="272" cy="68"/>
                <a:chOff x="1383" y="1389"/>
                <a:chExt cx="272" cy="68"/>
              </a:xfrm>
            </p:grpSpPr>
            <p:sp>
              <p:nvSpPr>
                <p:cNvPr id="124665" name="Freeform 3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66" name="Freeform 3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67" name="Rectangle 3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57" name="Group 338"/>
              <p:cNvGrpSpPr>
                <a:grpSpLocks/>
              </p:cNvGrpSpPr>
              <p:nvPr/>
            </p:nvGrpSpPr>
            <p:grpSpPr bwMode="auto">
              <a:xfrm>
                <a:off x="1173" y="1842"/>
                <a:ext cx="272" cy="68"/>
                <a:chOff x="1383" y="1389"/>
                <a:chExt cx="272" cy="68"/>
              </a:xfrm>
            </p:grpSpPr>
            <p:sp>
              <p:nvSpPr>
                <p:cNvPr id="124662" name="Freeform 3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63" name="Freeform 3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64" name="Rectangle 3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124658" name="Group 342"/>
              <p:cNvGrpSpPr>
                <a:grpSpLocks/>
              </p:cNvGrpSpPr>
              <p:nvPr/>
            </p:nvGrpSpPr>
            <p:grpSpPr bwMode="auto">
              <a:xfrm>
                <a:off x="1037" y="1842"/>
                <a:ext cx="272" cy="68"/>
                <a:chOff x="1383" y="1389"/>
                <a:chExt cx="272" cy="68"/>
              </a:xfrm>
            </p:grpSpPr>
            <p:sp>
              <p:nvSpPr>
                <p:cNvPr id="124659" name="Freeform 3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660" name="Freeform 3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661" name="Rectangle 3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grpSp>
          <p:nvGrpSpPr>
            <p:cNvPr id="60425" name="Group 346"/>
            <p:cNvGrpSpPr>
              <a:grpSpLocks/>
            </p:cNvGrpSpPr>
            <p:nvPr/>
          </p:nvGrpSpPr>
          <p:grpSpPr bwMode="auto">
            <a:xfrm>
              <a:off x="4626" y="1593"/>
              <a:ext cx="272" cy="68"/>
              <a:chOff x="1383" y="1389"/>
              <a:chExt cx="272" cy="68"/>
            </a:xfrm>
          </p:grpSpPr>
          <p:sp>
            <p:nvSpPr>
              <p:cNvPr id="124572" name="Freeform 3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73" name="Freeform 3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74" name="Rectangle 3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26" name="Group 350"/>
            <p:cNvGrpSpPr>
              <a:grpSpLocks/>
            </p:cNvGrpSpPr>
            <p:nvPr/>
          </p:nvGrpSpPr>
          <p:grpSpPr bwMode="auto">
            <a:xfrm>
              <a:off x="4490" y="1593"/>
              <a:ext cx="272" cy="68"/>
              <a:chOff x="1383" y="1389"/>
              <a:chExt cx="272" cy="68"/>
            </a:xfrm>
          </p:grpSpPr>
          <p:sp>
            <p:nvSpPr>
              <p:cNvPr id="124569" name="Freeform 3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70" name="Freeform 3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71" name="Rectangle 3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27" name="Group 354"/>
            <p:cNvGrpSpPr>
              <a:grpSpLocks/>
            </p:cNvGrpSpPr>
            <p:nvPr/>
          </p:nvGrpSpPr>
          <p:grpSpPr bwMode="auto">
            <a:xfrm>
              <a:off x="4354" y="1593"/>
              <a:ext cx="272" cy="68"/>
              <a:chOff x="1383" y="1389"/>
              <a:chExt cx="272" cy="68"/>
            </a:xfrm>
          </p:grpSpPr>
          <p:sp>
            <p:nvSpPr>
              <p:cNvPr id="124566" name="Freeform 3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cap="flat">
                <a:solidFill>
                  <a:schemeClr val="tx1"/>
                </a:solidFill>
                <a:prstDash val="solid"/>
                <a:round/>
                <a:headEnd/>
                <a:tailEnd/>
              </a:ln>
            </p:spPr>
            <p:txBody>
              <a:bodyPr/>
              <a:lstStyle/>
              <a:p>
                <a:endParaRPr lang="en-US"/>
              </a:p>
            </p:txBody>
          </p:sp>
          <p:sp>
            <p:nvSpPr>
              <p:cNvPr id="124567" name="Freeform 3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cap="flat">
                <a:solidFill>
                  <a:schemeClr val="tx1"/>
                </a:solidFill>
                <a:prstDash val="solid"/>
                <a:round/>
                <a:headEnd/>
                <a:tailEnd/>
              </a:ln>
            </p:spPr>
            <p:txBody>
              <a:bodyPr/>
              <a:lstStyle/>
              <a:p>
                <a:endParaRPr lang="en-US"/>
              </a:p>
            </p:txBody>
          </p:sp>
          <p:sp>
            <p:nvSpPr>
              <p:cNvPr id="124568" name="Rectangle 357"/>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428" name="Group 358"/>
            <p:cNvGrpSpPr>
              <a:grpSpLocks/>
            </p:cNvGrpSpPr>
            <p:nvPr/>
          </p:nvGrpSpPr>
          <p:grpSpPr bwMode="auto">
            <a:xfrm>
              <a:off x="4218" y="1593"/>
              <a:ext cx="272" cy="68"/>
              <a:chOff x="1383" y="1389"/>
              <a:chExt cx="272" cy="68"/>
            </a:xfrm>
          </p:grpSpPr>
          <p:sp>
            <p:nvSpPr>
              <p:cNvPr id="124563" name="Freeform 3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564" name="Freeform 3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565" name="Rectangle 3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29" name="Group 362"/>
            <p:cNvGrpSpPr>
              <a:grpSpLocks/>
            </p:cNvGrpSpPr>
            <p:nvPr/>
          </p:nvGrpSpPr>
          <p:grpSpPr bwMode="auto">
            <a:xfrm>
              <a:off x="4082" y="1593"/>
              <a:ext cx="272" cy="68"/>
              <a:chOff x="1383" y="1389"/>
              <a:chExt cx="272" cy="68"/>
            </a:xfrm>
          </p:grpSpPr>
          <p:sp>
            <p:nvSpPr>
              <p:cNvPr id="124560" name="Freeform 3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561" name="Freeform 3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562" name="Rectangle 3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30" name="Group 366"/>
            <p:cNvGrpSpPr>
              <a:grpSpLocks/>
            </p:cNvGrpSpPr>
            <p:nvPr/>
          </p:nvGrpSpPr>
          <p:grpSpPr bwMode="auto">
            <a:xfrm>
              <a:off x="3946" y="1593"/>
              <a:ext cx="272" cy="68"/>
              <a:chOff x="1383" y="1389"/>
              <a:chExt cx="272" cy="68"/>
            </a:xfrm>
          </p:grpSpPr>
          <p:sp>
            <p:nvSpPr>
              <p:cNvPr id="124557" name="Freeform 3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58" name="Freeform 3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59" name="Rectangle 369"/>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431" name="Group 370"/>
            <p:cNvGrpSpPr>
              <a:grpSpLocks/>
            </p:cNvGrpSpPr>
            <p:nvPr/>
          </p:nvGrpSpPr>
          <p:grpSpPr bwMode="auto">
            <a:xfrm>
              <a:off x="3810" y="1593"/>
              <a:ext cx="272" cy="68"/>
              <a:chOff x="1383" y="1389"/>
              <a:chExt cx="272" cy="68"/>
            </a:xfrm>
          </p:grpSpPr>
          <p:sp>
            <p:nvSpPr>
              <p:cNvPr id="124554" name="Freeform 3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55" name="Freeform 3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56" name="Rectangle 3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32" name="Group 374"/>
            <p:cNvGrpSpPr>
              <a:grpSpLocks/>
            </p:cNvGrpSpPr>
            <p:nvPr/>
          </p:nvGrpSpPr>
          <p:grpSpPr bwMode="auto">
            <a:xfrm>
              <a:off x="3674" y="1593"/>
              <a:ext cx="272" cy="68"/>
              <a:chOff x="1383" y="1389"/>
              <a:chExt cx="272" cy="68"/>
            </a:xfrm>
          </p:grpSpPr>
          <p:sp>
            <p:nvSpPr>
              <p:cNvPr id="124551" name="Freeform 3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52" name="Freeform 3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53" name="Rectangle 3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33" name="Group 378"/>
            <p:cNvGrpSpPr>
              <a:grpSpLocks/>
            </p:cNvGrpSpPr>
            <p:nvPr/>
          </p:nvGrpSpPr>
          <p:grpSpPr bwMode="auto">
            <a:xfrm>
              <a:off x="3538" y="1593"/>
              <a:ext cx="272" cy="68"/>
              <a:chOff x="1383" y="1389"/>
              <a:chExt cx="272" cy="68"/>
            </a:xfrm>
          </p:grpSpPr>
          <p:sp>
            <p:nvSpPr>
              <p:cNvPr id="124548" name="Freeform 3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cap="flat">
                <a:solidFill>
                  <a:schemeClr val="tx1"/>
                </a:solidFill>
                <a:prstDash val="solid"/>
                <a:round/>
                <a:headEnd/>
                <a:tailEnd/>
              </a:ln>
            </p:spPr>
            <p:txBody>
              <a:bodyPr/>
              <a:lstStyle/>
              <a:p>
                <a:endParaRPr lang="en-US"/>
              </a:p>
            </p:txBody>
          </p:sp>
          <p:sp>
            <p:nvSpPr>
              <p:cNvPr id="124549" name="Freeform 3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cap="flat">
                <a:solidFill>
                  <a:schemeClr val="tx1"/>
                </a:solidFill>
                <a:prstDash val="solid"/>
                <a:round/>
                <a:headEnd/>
                <a:tailEnd/>
              </a:ln>
            </p:spPr>
            <p:txBody>
              <a:bodyPr/>
              <a:lstStyle/>
              <a:p>
                <a:endParaRPr lang="en-US"/>
              </a:p>
            </p:txBody>
          </p:sp>
          <p:sp>
            <p:nvSpPr>
              <p:cNvPr id="124550" name="Rectangle 381"/>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434" name="Group 382"/>
            <p:cNvGrpSpPr>
              <a:grpSpLocks/>
            </p:cNvGrpSpPr>
            <p:nvPr/>
          </p:nvGrpSpPr>
          <p:grpSpPr bwMode="auto">
            <a:xfrm>
              <a:off x="3402" y="1593"/>
              <a:ext cx="272" cy="68"/>
              <a:chOff x="1383" y="1389"/>
              <a:chExt cx="272" cy="68"/>
            </a:xfrm>
          </p:grpSpPr>
          <p:sp>
            <p:nvSpPr>
              <p:cNvPr id="124545" name="Freeform 3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546" name="Freeform 3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547" name="Rectangle 3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35" name="Group 386"/>
            <p:cNvGrpSpPr>
              <a:grpSpLocks/>
            </p:cNvGrpSpPr>
            <p:nvPr/>
          </p:nvGrpSpPr>
          <p:grpSpPr bwMode="auto">
            <a:xfrm>
              <a:off x="3266" y="1593"/>
              <a:ext cx="272" cy="68"/>
              <a:chOff x="1383" y="1389"/>
              <a:chExt cx="272" cy="68"/>
            </a:xfrm>
          </p:grpSpPr>
          <p:sp>
            <p:nvSpPr>
              <p:cNvPr id="124542" name="Freeform 3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543" name="Freeform 3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544" name="Rectangle 3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36" name="Group 390"/>
            <p:cNvGrpSpPr>
              <a:grpSpLocks/>
            </p:cNvGrpSpPr>
            <p:nvPr/>
          </p:nvGrpSpPr>
          <p:grpSpPr bwMode="auto">
            <a:xfrm>
              <a:off x="3130" y="1593"/>
              <a:ext cx="272" cy="68"/>
              <a:chOff x="1383" y="1389"/>
              <a:chExt cx="272" cy="68"/>
            </a:xfrm>
          </p:grpSpPr>
          <p:sp>
            <p:nvSpPr>
              <p:cNvPr id="124539" name="Freeform 3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40" name="Freeform 3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41" name="Rectangle 393"/>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437" name="Group 394"/>
            <p:cNvGrpSpPr>
              <a:grpSpLocks/>
            </p:cNvGrpSpPr>
            <p:nvPr/>
          </p:nvGrpSpPr>
          <p:grpSpPr bwMode="auto">
            <a:xfrm>
              <a:off x="4763" y="1639"/>
              <a:ext cx="272" cy="68"/>
              <a:chOff x="1383" y="1389"/>
              <a:chExt cx="272" cy="68"/>
            </a:xfrm>
          </p:grpSpPr>
          <p:sp>
            <p:nvSpPr>
              <p:cNvPr id="124536" name="Freeform 3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37" name="Freeform 3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38" name="Rectangle 3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38" name="Group 398"/>
            <p:cNvGrpSpPr>
              <a:grpSpLocks/>
            </p:cNvGrpSpPr>
            <p:nvPr/>
          </p:nvGrpSpPr>
          <p:grpSpPr bwMode="auto">
            <a:xfrm>
              <a:off x="4627" y="1639"/>
              <a:ext cx="272" cy="68"/>
              <a:chOff x="1383" y="1389"/>
              <a:chExt cx="272" cy="68"/>
            </a:xfrm>
          </p:grpSpPr>
          <p:sp>
            <p:nvSpPr>
              <p:cNvPr id="124533" name="Freeform 3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34" name="Freeform 4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35" name="Rectangle 4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39" name="Group 402"/>
            <p:cNvGrpSpPr>
              <a:grpSpLocks/>
            </p:cNvGrpSpPr>
            <p:nvPr/>
          </p:nvGrpSpPr>
          <p:grpSpPr bwMode="auto">
            <a:xfrm>
              <a:off x="4491" y="1639"/>
              <a:ext cx="272" cy="68"/>
              <a:chOff x="1383" y="1389"/>
              <a:chExt cx="272" cy="68"/>
            </a:xfrm>
          </p:grpSpPr>
          <p:sp>
            <p:nvSpPr>
              <p:cNvPr id="124530" name="Freeform 4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31" name="Freeform 4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32" name="Rectangle 405"/>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440" name="Group 406"/>
            <p:cNvGrpSpPr>
              <a:grpSpLocks/>
            </p:cNvGrpSpPr>
            <p:nvPr/>
          </p:nvGrpSpPr>
          <p:grpSpPr bwMode="auto">
            <a:xfrm>
              <a:off x="4355" y="1639"/>
              <a:ext cx="272" cy="68"/>
              <a:chOff x="1383" y="1389"/>
              <a:chExt cx="272" cy="68"/>
            </a:xfrm>
          </p:grpSpPr>
          <p:sp>
            <p:nvSpPr>
              <p:cNvPr id="124527" name="Freeform 4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528" name="Freeform 4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529" name="Rectangle 4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41" name="Group 410"/>
            <p:cNvGrpSpPr>
              <a:grpSpLocks/>
            </p:cNvGrpSpPr>
            <p:nvPr/>
          </p:nvGrpSpPr>
          <p:grpSpPr bwMode="auto">
            <a:xfrm>
              <a:off x="4219" y="1639"/>
              <a:ext cx="272" cy="68"/>
              <a:chOff x="1383" y="1389"/>
              <a:chExt cx="272" cy="68"/>
            </a:xfrm>
          </p:grpSpPr>
          <p:sp>
            <p:nvSpPr>
              <p:cNvPr id="124524" name="Freeform 4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25" name="Freeform 4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26" name="Rectangle 4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42" name="Group 414"/>
            <p:cNvGrpSpPr>
              <a:grpSpLocks/>
            </p:cNvGrpSpPr>
            <p:nvPr/>
          </p:nvGrpSpPr>
          <p:grpSpPr bwMode="auto">
            <a:xfrm>
              <a:off x="4083" y="1639"/>
              <a:ext cx="272" cy="68"/>
              <a:chOff x="1383" y="1389"/>
              <a:chExt cx="272" cy="68"/>
            </a:xfrm>
          </p:grpSpPr>
          <p:sp>
            <p:nvSpPr>
              <p:cNvPr id="124521" name="Freeform 4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22" name="Freeform 4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23" name="Rectangle 417"/>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443" name="Group 418"/>
            <p:cNvGrpSpPr>
              <a:grpSpLocks/>
            </p:cNvGrpSpPr>
            <p:nvPr/>
          </p:nvGrpSpPr>
          <p:grpSpPr bwMode="auto">
            <a:xfrm>
              <a:off x="3947" y="1639"/>
              <a:ext cx="272" cy="68"/>
              <a:chOff x="1383" y="1389"/>
              <a:chExt cx="272" cy="68"/>
            </a:xfrm>
          </p:grpSpPr>
          <p:sp>
            <p:nvSpPr>
              <p:cNvPr id="124518" name="Freeform 4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19" name="Freeform 4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20" name="Rectangle 4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44" name="Group 422"/>
            <p:cNvGrpSpPr>
              <a:grpSpLocks/>
            </p:cNvGrpSpPr>
            <p:nvPr/>
          </p:nvGrpSpPr>
          <p:grpSpPr bwMode="auto">
            <a:xfrm>
              <a:off x="3811" y="1639"/>
              <a:ext cx="272" cy="68"/>
              <a:chOff x="1383" y="1389"/>
              <a:chExt cx="272" cy="68"/>
            </a:xfrm>
          </p:grpSpPr>
          <p:sp>
            <p:nvSpPr>
              <p:cNvPr id="124515" name="Freeform 4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16" name="Freeform 4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17" name="Rectangle 4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45" name="Group 426"/>
            <p:cNvGrpSpPr>
              <a:grpSpLocks/>
            </p:cNvGrpSpPr>
            <p:nvPr/>
          </p:nvGrpSpPr>
          <p:grpSpPr bwMode="auto">
            <a:xfrm>
              <a:off x="3675" y="1639"/>
              <a:ext cx="272" cy="68"/>
              <a:chOff x="1383" y="1389"/>
              <a:chExt cx="272" cy="68"/>
            </a:xfrm>
          </p:grpSpPr>
          <p:sp>
            <p:nvSpPr>
              <p:cNvPr id="124512" name="Freeform 4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13" name="Freeform 4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14" name="Rectangle 429"/>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446" name="Group 430"/>
            <p:cNvGrpSpPr>
              <a:grpSpLocks/>
            </p:cNvGrpSpPr>
            <p:nvPr/>
          </p:nvGrpSpPr>
          <p:grpSpPr bwMode="auto">
            <a:xfrm>
              <a:off x="3539" y="1639"/>
              <a:ext cx="272" cy="68"/>
              <a:chOff x="1383" y="1389"/>
              <a:chExt cx="272" cy="68"/>
            </a:xfrm>
          </p:grpSpPr>
          <p:sp>
            <p:nvSpPr>
              <p:cNvPr id="124509" name="Freeform 4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10" name="Freeform 4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11" name="Rectangle 4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47" name="Group 434"/>
            <p:cNvGrpSpPr>
              <a:grpSpLocks/>
            </p:cNvGrpSpPr>
            <p:nvPr/>
          </p:nvGrpSpPr>
          <p:grpSpPr bwMode="auto">
            <a:xfrm>
              <a:off x="3403" y="1639"/>
              <a:ext cx="272" cy="68"/>
              <a:chOff x="1383" y="1389"/>
              <a:chExt cx="272" cy="68"/>
            </a:xfrm>
          </p:grpSpPr>
          <p:sp>
            <p:nvSpPr>
              <p:cNvPr id="124506" name="Freeform 4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07" name="Freeform 4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08" name="Rectangle 4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48" name="Group 438"/>
            <p:cNvGrpSpPr>
              <a:grpSpLocks/>
            </p:cNvGrpSpPr>
            <p:nvPr/>
          </p:nvGrpSpPr>
          <p:grpSpPr bwMode="auto">
            <a:xfrm>
              <a:off x="3267" y="1639"/>
              <a:ext cx="272" cy="68"/>
              <a:chOff x="1383" y="1389"/>
              <a:chExt cx="272" cy="68"/>
            </a:xfrm>
          </p:grpSpPr>
          <p:sp>
            <p:nvSpPr>
              <p:cNvPr id="124503" name="Freeform 4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04" name="Freeform 4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505" name="Rectangle 441"/>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449" name="Group 442"/>
            <p:cNvGrpSpPr>
              <a:grpSpLocks/>
            </p:cNvGrpSpPr>
            <p:nvPr/>
          </p:nvGrpSpPr>
          <p:grpSpPr bwMode="auto">
            <a:xfrm>
              <a:off x="4898" y="1684"/>
              <a:ext cx="272" cy="68"/>
              <a:chOff x="1383" y="1389"/>
              <a:chExt cx="272" cy="68"/>
            </a:xfrm>
          </p:grpSpPr>
          <p:sp>
            <p:nvSpPr>
              <p:cNvPr id="124500" name="Freeform 4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501" name="Freeform 4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502" name="Rectangle 4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50" name="Group 446"/>
            <p:cNvGrpSpPr>
              <a:grpSpLocks/>
            </p:cNvGrpSpPr>
            <p:nvPr/>
          </p:nvGrpSpPr>
          <p:grpSpPr bwMode="auto">
            <a:xfrm>
              <a:off x="4762" y="1684"/>
              <a:ext cx="272" cy="68"/>
              <a:chOff x="1383" y="1389"/>
              <a:chExt cx="272" cy="68"/>
            </a:xfrm>
          </p:grpSpPr>
          <p:sp>
            <p:nvSpPr>
              <p:cNvPr id="124497" name="Freeform 4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98" name="Freeform 4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99" name="Rectangle 4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51" name="Group 450"/>
            <p:cNvGrpSpPr>
              <a:grpSpLocks/>
            </p:cNvGrpSpPr>
            <p:nvPr/>
          </p:nvGrpSpPr>
          <p:grpSpPr bwMode="auto">
            <a:xfrm>
              <a:off x="4626" y="1684"/>
              <a:ext cx="272" cy="68"/>
              <a:chOff x="1383" y="1389"/>
              <a:chExt cx="272" cy="68"/>
            </a:xfrm>
          </p:grpSpPr>
          <p:sp>
            <p:nvSpPr>
              <p:cNvPr id="124494" name="Freeform 4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95" name="Freeform 4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96" name="Rectangle 4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52" name="Group 454"/>
            <p:cNvGrpSpPr>
              <a:grpSpLocks/>
            </p:cNvGrpSpPr>
            <p:nvPr/>
          </p:nvGrpSpPr>
          <p:grpSpPr bwMode="auto">
            <a:xfrm>
              <a:off x="4490" y="1684"/>
              <a:ext cx="272" cy="68"/>
              <a:chOff x="1383" y="1389"/>
              <a:chExt cx="272" cy="68"/>
            </a:xfrm>
          </p:grpSpPr>
          <p:sp>
            <p:nvSpPr>
              <p:cNvPr id="124491" name="Freeform 4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92" name="Freeform 4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93" name="Rectangle 4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53" name="Group 458"/>
            <p:cNvGrpSpPr>
              <a:grpSpLocks/>
            </p:cNvGrpSpPr>
            <p:nvPr/>
          </p:nvGrpSpPr>
          <p:grpSpPr bwMode="auto">
            <a:xfrm>
              <a:off x="4354" y="1684"/>
              <a:ext cx="272" cy="68"/>
              <a:chOff x="1383" y="1389"/>
              <a:chExt cx="272" cy="68"/>
            </a:xfrm>
          </p:grpSpPr>
          <p:sp>
            <p:nvSpPr>
              <p:cNvPr id="124488" name="Freeform 4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89" name="Freeform 4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90" name="Rectangle 4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54" name="Group 462"/>
            <p:cNvGrpSpPr>
              <a:grpSpLocks/>
            </p:cNvGrpSpPr>
            <p:nvPr/>
          </p:nvGrpSpPr>
          <p:grpSpPr bwMode="auto">
            <a:xfrm>
              <a:off x="4218" y="1684"/>
              <a:ext cx="272" cy="68"/>
              <a:chOff x="1383" y="1389"/>
              <a:chExt cx="272" cy="68"/>
            </a:xfrm>
          </p:grpSpPr>
          <p:sp>
            <p:nvSpPr>
              <p:cNvPr id="124485" name="Freeform 4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86" name="Freeform 4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87" name="Rectangle 4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55" name="Group 466"/>
            <p:cNvGrpSpPr>
              <a:grpSpLocks/>
            </p:cNvGrpSpPr>
            <p:nvPr/>
          </p:nvGrpSpPr>
          <p:grpSpPr bwMode="auto">
            <a:xfrm>
              <a:off x="4082" y="1684"/>
              <a:ext cx="272" cy="68"/>
              <a:chOff x="1383" y="1389"/>
              <a:chExt cx="272" cy="68"/>
            </a:xfrm>
          </p:grpSpPr>
          <p:sp>
            <p:nvSpPr>
              <p:cNvPr id="124482" name="Freeform 4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83" name="Freeform 4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84" name="Rectangle 4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56" name="Group 470"/>
            <p:cNvGrpSpPr>
              <a:grpSpLocks/>
            </p:cNvGrpSpPr>
            <p:nvPr/>
          </p:nvGrpSpPr>
          <p:grpSpPr bwMode="auto">
            <a:xfrm>
              <a:off x="3946" y="1684"/>
              <a:ext cx="272" cy="68"/>
              <a:chOff x="1383" y="1389"/>
              <a:chExt cx="272" cy="68"/>
            </a:xfrm>
          </p:grpSpPr>
          <p:sp>
            <p:nvSpPr>
              <p:cNvPr id="124479" name="Freeform 4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80" name="Freeform 4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81" name="Rectangle 4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57" name="Group 474"/>
            <p:cNvGrpSpPr>
              <a:grpSpLocks/>
            </p:cNvGrpSpPr>
            <p:nvPr/>
          </p:nvGrpSpPr>
          <p:grpSpPr bwMode="auto">
            <a:xfrm>
              <a:off x="3810" y="1684"/>
              <a:ext cx="272" cy="68"/>
              <a:chOff x="1383" y="1389"/>
              <a:chExt cx="272" cy="68"/>
            </a:xfrm>
          </p:grpSpPr>
          <p:sp>
            <p:nvSpPr>
              <p:cNvPr id="124476" name="Freeform 4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77" name="Freeform 4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78" name="Rectangle 4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58" name="Group 478"/>
            <p:cNvGrpSpPr>
              <a:grpSpLocks/>
            </p:cNvGrpSpPr>
            <p:nvPr/>
          </p:nvGrpSpPr>
          <p:grpSpPr bwMode="auto">
            <a:xfrm>
              <a:off x="3674" y="1684"/>
              <a:ext cx="272" cy="68"/>
              <a:chOff x="1383" y="1389"/>
              <a:chExt cx="272" cy="68"/>
            </a:xfrm>
          </p:grpSpPr>
          <p:sp>
            <p:nvSpPr>
              <p:cNvPr id="124473" name="Freeform 4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74" name="Freeform 4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75" name="Rectangle 4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59" name="Group 482"/>
            <p:cNvGrpSpPr>
              <a:grpSpLocks/>
            </p:cNvGrpSpPr>
            <p:nvPr/>
          </p:nvGrpSpPr>
          <p:grpSpPr bwMode="auto">
            <a:xfrm>
              <a:off x="3538" y="1684"/>
              <a:ext cx="272" cy="68"/>
              <a:chOff x="1383" y="1389"/>
              <a:chExt cx="272" cy="68"/>
            </a:xfrm>
          </p:grpSpPr>
          <p:sp>
            <p:nvSpPr>
              <p:cNvPr id="124470" name="Freeform 4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71" name="Freeform 4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72" name="Rectangle 4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60" name="Group 486"/>
            <p:cNvGrpSpPr>
              <a:grpSpLocks/>
            </p:cNvGrpSpPr>
            <p:nvPr/>
          </p:nvGrpSpPr>
          <p:grpSpPr bwMode="auto">
            <a:xfrm>
              <a:off x="3402" y="1684"/>
              <a:ext cx="272" cy="68"/>
              <a:chOff x="1383" y="1389"/>
              <a:chExt cx="272" cy="68"/>
            </a:xfrm>
          </p:grpSpPr>
          <p:sp>
            <p:nvSpPr>
              <p:cNvPr id="124467" name="Freeform 4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68" name="Freeform 4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69" name="Rectangle 4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61" name="Group 490"/>
            <p:cNvGrpSpPr>
              <a:grpSpLocks/>
            </p:cNvGrpSpPr>
            <p:nvPr/>
          </p:nvGrpSpPr>
          <p:grpSpPr bwMode="auto">
            <a:xfrm>
              <a:off x="5036" y="1729"/>
              <a:ext cx="272" cy="68"/>
              <a:chOff x="1383" y="1389"/>
              <a:chExt cx="272" cy="68"/>
            </a:xfrm>
          </p:grpSpPr>
          <p:sp>
            <p:nvSpPr>
              <p:cNvPr id="124464" name="Freeform 4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65" name="Freeform 4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66" name="Rectangle 4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62" name="Group 494"/>
            <p:cNvGrpSpPr>
              <a:grpSpLocks/>
            </p:cNvGrpSpPr>
            <p:nvPr/>
          </p:nvGrpSpPr>
          <p:grpSpPr bwMode="auto">
            <a:xfrm>
              <a:off x="4900" y="1729"/>
              <a:ext cx="272" cy="68"/>
              <a:chOff x="1383" y="1389"/>
              <a:chExt cx="272" cy="68"/>
            </a:xfrm>
          </p:grpSpPr>
          <p:sp>
            <p:nvSpPr>
              <p:cNvPr id="124461" name="Freeform 4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62" name="Freeform 4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63" name="Rectangle 4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63" name="Group 498"/>
            <p:cNvGrpSpPr>
              <a:grpSpLocks/>
            </p:cNvGrpSpPr>
            <p:nvPr/>
          </p:nvGrpSpPr>
          <p:grpSpPr bwMode="auto">
            <a:xfrm>
              <a:off x="4764" y="1729"/>
              <a:ext cx="272" cy="68"/>
              <a:chOff x="1383" y="1389"/>
              <a:chExt cx="272" cy="68"/>
            </a:xfrm>
          </p:grpSpPr>
          <p:sp>
            <p:nvSpPr>
              <p:cNvPr id="124458" name="Freeform 4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59" name="Freeform 5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60" name="Rectangle 5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64" name="Group 502"/>
            <p:cNvGrpSpPr>
              <a:grpSpLocks/>
            </p:cNvGrpSpPr>
            <p:nvPr/>
          </p:nvGrpSpPr>
          <p:grpSpPr bwMode="auto">
            <a:xfrm>
              <a:off x="4628" y="1729"/>
              <a:ext cx="272" cy="68"/>
              <a:chOff x="1383" y="1389"/>
              <a:chExt cx="272" cy="68"/>
            </a:xfrm>
          </p:grpSpPr>
          <p:sp>
            <p:nvSpPr>
              <p:cNvPr id="124455" name="Freeform 5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56" name="Freeform 5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57" name="Rectangle 5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65" name="Group 506"/>
            <p:cNvGrpSpPr>
              <a:grpSpLocks/>
            </p:cNvGrpSpPr>
            <p:nvPr/>
          </p:nvGrpSpPr>
          <p:grpSpPr bwMode="auto">
            <a:xfrm>
              <a:off x="4492" y="1729"/>
              <a:ext cx="272" cy="68"/>
              <a:chOff x="1383" y="1389"/>
              <a:chExt cx="272" cy="68"/>
            </a:xfrm>
          </p:grpSpPr>
          <p:sp>
            <p:nvSpPr>
              <p:cNvPr id="124452" name="Freeform 5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53" name="Freeform 5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54" name="Rectangle 5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66" name="Group 510"/>
            <p:cNvGrpSpPr>
              <a:grpSpLocks/>
            </p:cNvGrpSpPr>
            <p:nvPr/>
          </p:nvGrpSpPr>
          <p:grpSpPr bwMode="auto">
            <a:xfrm>
              <a:off x="4356" y="1729"/>
              <a:ext cx="272" cy="68"/>
              <a:chOff x="1383" y="1389"/>
              <a:chExt cx="272" cy="68"/>
            </a:xfrm>
          </p:grpSpPr>
          <p:sp>
            <p:nvSpPr>
              <p:cNvPr id="124449" name="Freeform 5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50" name="Freeform 5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51" name="Rectangle 5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67" name="Group 514"/>
            <p:cNvGrpSpPr>
              <a:grpSpLocks/>
            </p:cNvGrpSpPr>
            <p:nvPr/>
          </p:nvGrpSpPr>
          <p:grpSpPr bwMode="auto">
            <a:xfrm>
              <a:off x="4220" y="1729"/>
              <a:ext cx="272" cy="68"/>
              <a:chOff x="1383" y="1389"/>
              <a:chExt cx="272" cy="68"/>
            </a:xfrm>
          </p:grpSpPr>
          <p:sp>
            <p:nvSpPr>
              <p:cNvPr id="124446" name="Freeform 5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47" name="Freeform 5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48" name="Rectangle 5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68" name="Group 518"/>
            <p:cNvGrpSpPr>
              <a:grpSpLocks/>
            </p:cNvGrpSpPr>
            <p:nvPr/>
          </p:nvGrpSpPr>
          <p:grpSpPr bwMode="auto">
            <a:xfrm>
              <a:off x="4084" y="1729"/>
              <a:ext cx="272" cy="68"/>
              <a:chOff x="1383" y="1389"/>
              <a:chExt cx="272" cy="68"/>
            </a:xfrm>
          </p:grpSpPr>
          <p:sp>
            <p:nvSpPr>
              <p:cNvPr id="124443" name="Freeform 5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44" name="Freeform 5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45" name="Rectangle 5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69" name="Group 522"/>
            <p:cNvGrpSpPr>
              <a:grpSpLocks/>
            </p:cNvGrpSpPr>
            <p:nvPr/>
          </p:nvGrpSpPr>
          <p:grpSpPr bwMode="auto">
            <a:xfrm>
              <a:off x="3948" y="1729"/>
              <a:ext cx="272" cy="68"/>
              <a:chOff x="1383" y="1389"/>
              <a:chExt cx="272" cy="68"/>
            </a:xfrm>
          </p:grpSpPr>
          <p:sp>
            <p:nvSpPr>
              <p:cNvPr id="124440" name="Freeform 5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41" name="Freeform 5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42" name="Rectangle 5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70" name="Group 526"/>
            <p:cNvGrpSpPr>
              <a:grpSpLocks/>
            </p:cNvGrpSpPr>
            <p:nvPr/>
          </p:nvGrpSpPr>
          <p:grpSpPr bwMode="auto">
            <a:xfrm>
              <a:off x="3812" y="1729"/>
              <a:ext cx="272" cy="68"/>
              <a:chOff x="1383" y="1389"/>
              <a:chExt cx="272" cy="68"/>
            </a:xfrm>
          </p:grpSpPr>
          <p:sp>
            <p:nvSpPr>
              <p:cNvPr id="124437" name="Freeform 5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38" name="Freeform 5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39" name="Rectangle 5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71" name="Group 530"/>
            <p:cNvGrpSpPr>
              <a:grpSpLocks/>
            </p:cNvGrpSpPr>
            <p:nvPr/>
          </p:nvGrpSpPr>
          <p:grpSpPr bwMode="auto">
            <a:xfrm>
              <a:off x="3676" y="1729"/>
              <a:ext cx="272" cy="68"/>
              <a:chOff x="1383" y="1389"/>
              <a:chExt cx="272" cy="68"/>
            </a:xfrm>
          </p:grpSpPr>
          <p:sp>
            <p:nvSpPr>
              <p:cNvPr id="124434" name="Freeform 5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35" name="Freeform 5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36" name="Rectangle 5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72" name="Group 534"/>
            <p:cNvGrpSpPr>
              <a:grpSpLocks/>
            </p:cNvGrpSpPr>
            <p:nvPr/>
          </p:nvGrpSpPr>
          <p:grpSpPr bwMode="auto">
            <a:xfrm>
              <a:off x="3540" y="1729"/>
              <a:ext cx="272" cy="68"/>
              <a:chOff x="1383" y="1389"/>
              <a:chExt cx="272" cy="68"/>
            </a:xfrm>
          </p:grpSpPr>
          <p:sp>
            <p:nvSpPr>
              <p:cNvPr id="124431" name="Freeform 5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32" name="Freeform 5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33" name="Rectangle 5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73" name="Group 538"/>
            <p:cNvGrpSpPr>
              <a:grpSpLocks/>
            </p:cNvGrpSpPr>
            <p:nvPr/>
          </p:nvGrpSpPr>
          <p:grpSpPr bwMode="auto">
            <a:xfrm>
              <a:off x="5172" y="1775"/>
              <a:ext cx="272" cy="68"/>
              <a:chOff x="1383" y="1389"/>
              <a:chExt cx="272" cy="68"/>
            </a:xfrm>
          </p:grpSpPr>
          <p:sp>
            <p:nvSpPr>
              <p:cNvPr id="124428" name="Freeform 5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429" name="Freeform 5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430" name="Rectangle 5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74" name="Group 542"/>
            <p:cNvGrpSpPr>
              <a:grpSpLocks/>
            </p:cNvGrpSpPr>
            <p:nvPr/>
          </p:nvGrpSpPr>
          <p:grpSpPr bwMode="auto">
            <a:xfrm>
              <a:off x="5036" y="1775"/>
              <a:ext cx="272" cy="68"/>
              <a:chOff x="1383" y="1389"/>
              <a:chExt cx="272" cy="68"/>
            </a:xfrm>
          </p:grpSpPr>
          <p:sp>
            <p:nvSpPr>
              <p:cNvPr id="124425" name="Freeform 5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426" name="Freeform 5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427" name="Rectangle 5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75" name="Group 546"/>
            <p:cNvGrpSpPr>
              <a:grpSpLocks/>
            </p:cNvGrpSpPr>
            <p:nvPr/>
          </p:nvGrpSpPr>
          <p:grpSpPr bwMode="auto">
            <a:xfrm>
              <a:off x="4900" y="1775"/>
              <a:ext cx="272" cy="68"/>
              <a:chOff x="1383" y="1389"/>
              <a:chExt cx="272" cy="68"/>
            </a:xfrm>
          </p:grpSpPr>
          <p:sp>
            <p:nvSpPr>
              <p:cNvPr id="124422" name="Freeform 5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423" name="Freeform 5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424" name="Rectangle 549"/>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476" name="Group 550"/>
            <p:cNvGrpSpPr>
              <a:grpSpLocks/>
            </p:cNvGrpSpPr>
            <p:nvPr/>
          </p:nvGrpSpPr>
          <p:grpSpPr bwMode="auto">
            <a:xfrm>
              <a:off x="4764" y="1775"/>
              <a:ext cx="272" cy="68"/>
              <a:chOff x="1383" y="1389"/>
              <a:chExt cx="272" cy="68"/>
            </a:xfrm>
          </p:grpSpPr>
          <p:sp>
            <p:nvSpPr>
              <p:cNvPr id="124419" name="Freeform 5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20" name="Freeform 5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21" name="Rectangle 5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77" name="Group 554"/>
            <p:cNvGrpSpPr>
              <a:grpSpLocks/>
            </p:cNvGrpSpPr>
            <p:nvPr/>
          </p:nvGrpSpPr>
          <p:grpSpPr bwMode="auto">
            <a:xfrm>
              <a:off x="4628" y="1775"/>
              <a:ext cx="272" cy="68"/>
              <a:chOff x="1383" y="1389"/>
              <a:chExt cx="272" cy="68"/>
            </a:xfrm>
          </p:grpSpPr>
          <p:sp>
            <p:nvSpPr>
              <p:cNvPr id="124416" name="Freeform 5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417" name="Freeform 5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18" name="Rectangle 5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78" name="Group 558"/>
            <p:cNvGrpSpPr>
              <a:grpSpLocks/>
            </p:cNvGrpSpPr>
            <p:nvPr/>
          </p:nvGrpSpPr>
          <p:grpSpPr bwMode="auto">
            <a:xfrm>
              <a:off x="4492" y="1775"/>
              <a:ext cx="272" cy="68"/>
              <a:chOff x="1383" y="1389"/>
              <a:chExt cx="272" cy="68"/>
            </a:xfrm>
          </p:grpSpPr>
          <p:sp>
            <p:nvSpPr>
              <p:cNvPr id="124413" name="Freeform 5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cap="flat">
                <a:solidFill>
                  <a:schemeClr val="tx1"/>
                </a:solidFill>
                <a:prstDash val="solid"/>
                <a:round/>
                <a:headEnd/>
                <a:tailEnd/>
              </a:ln>
            </p:spPr>
            <p:txBody>
              <a:bodyPr/>
              <a:lstStyle/>
              <a:p>
                <a:endParaRPr lang="en-US"/>
              </a:p>
            </p:txBody>
          </p:sp>
          <p:sp>
            <p:nvSpPr>
              <p:cNvPr id="124414" name="Freeform 5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cap="flat">
                <a:solidFill>
                  <a:schemeClr val="tx1"/>
                </a:solidFill>
                <a:prstDash val="solid"/>
                <a:round/>
                <a:headEnd/>
                <a:tailEnd/>
              </a:ln>
            </p:spPr>
            <p:txBody>
              <a:bodyPr/>
              <a:lstStyle/>
              <a:p>
                <a:endParaRPr lang="en-US"/>
              </a:p>
            </p:txBody>
          </p:sp>
          <p:sp>
            <p:nvSpPr>
              <p:cNvPr id="124415" name="Rectangle 561"/>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479" name="Group 562"/>
            <p:cNvGrpSpPr>
              <a:grpSpLocks/>
            </p:cNvGrpSpPr>
            <p:nvPr/>
          </p:nvGrpSpPr>
          <p:grpSpPr bwMode="auto">
            <a:xfrm>
              <a:off x="4356" y="1775"/>
              <a:ext cx="272" cy="68"/>
              <a:chOff x="1383" y="1389"/>
              <a:chExt cx="272" cy="68"/>
            </a:xfrm>
          </p:grpSpPr>
          <p:sp>
            <p:nvSpPr>
              <p:cNvPr id="124410" name="Freeform 5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411" name="Freeform 5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412" name="Rectangle 5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80" name="Group 566"/>
            <p:cNvGrpSpPr>
              <a:grpSpLocks/>
            </p:cNvGrpSpPr>
            <p:nvPr/>
          </p:nvGrpSpPr>
          <p:grpSpPr bwMode="auto">
            <a:xfrm>
              <a:off x="4220" y="1775"/>
              <a:ext cx="272" cy="68"/>
              <a:chOff x="1383" y="1389"/>
              <a:chExt cx="272" cy="68"/>
            </a:xfrm>
          </p:grpSpPr>
          <p:sp>
            <p:nvSpPr>
              <p:cNvPr id="124407" name="Freeform 5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408" name="Freeform 5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409" name="Rectangle 5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81" name="Group 570"/>
            <p:cNvGrpSpPr>
              <a:grpSpLocks/>
            </p:cNvGrpSpPr>
            <p:nvPr/>
          </p:nvGrpSpPr>
          <p:grpSpPr bwMode="auto">
            <a:xfrm>
              <a:off x="4084" y="1775"/>
              <a:ext cx="272" cy="68"/>
              <a:chOff x="1383" y="1389"/>
              <a:chExt cx="272" cy="68"/>
            </a:xfrm>
          </p:grpSpPr>
          <p:sp>
            <p:nvSpPr>
              <p:cNvPr id="124404" name="Freeform 5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405" name="Freeform 5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406" name="Rectangle 573"/>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482" name="Group 574"/>
            <p:cNvGrpSpPr>
              <a:grpSpLocks/>
            </p:cNvGrpSpPr>
            <p:nvPr/>
          </p:nvGrpSpPr>
          <p:grpSpPr bwMode="auto">
            <a:xfrm>
              <a:off x="3948" y="1775"/>
              <a:ext cx="272" cy="68"/>
              <a:chOff x="1383" y="1389"/>
              <a:chExt cx="272" cy="68"/>
            </a:xfrm>
          </p:grpSpPr>
          <p:sp>
            <p:nvSpPr>
              <p:cNvPr id="124401" name="Freeform 5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402" name="Freeform 5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403" name="Rectangle 5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83" name="Group 578"/>
            <p:cNvGrpSpPr>
              <a:grpSpLocks/>
            </p:cNvGrpSpPr>
            <p:nvPr/>
          </p:nvGrpSpPr>
          <p:grpSpPr bwMode="auto">
            <a:xfrm>
              <a:off x="3812" y="1775"/>
              <a:ext cx="272" cy="68"/>
              <a:chOff x="1383" y="1389"/>
              <a:chExt cx="272" cy="68"/>
            </a:xfrm>
          </p:grpSpPr>
          <p:sp>
            <p:nvSpPr>
              <p:cNvPr id="124398" name="Freeform 5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99" name="Freeform 5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400" name="Rectangle 5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84" name="Group 582"/>
            <p:cNvGrpSpPr>
              <a:grpSpLocks/>
            </p:cNvGrpSpPr>
            <p:nvPr/>
          </p:nvGrpSpPr>
          <p:grpSpPr bwMode="auto">
            <a:xfrm>
              <a:off x="3676" y="1775"/>
              <a:ext cx="272" cy="68"/>
              <a:chOff x="1383" y="1389"/>
              <a:chExt cx="272" cy="68"/>
            </a:xfrm>
          </p:grpSpPr>
          <p:sp>
            <p:nvSpPr>
              <p:cNvPr id="124395" name="Freeform 5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cap="flat">
                <a:solidFill>
                  <a:schemeClr val="tx1"/>
                </a:solidFill>
                <a:prstDash val="solid"/>
                <a:round/>
                <a:headEnd/>
                <a:tailEnd/>
              </a:ln>
            </p:spPr>
            <p:txBody>
              <a:bodyPr/>
              <a:lstStyle/>
              <a:p>
                <a:endParaRPr lang="en-US"/>
              </a:p>
            </p:txBody>
          </p:sp>
          <p:sp>
            <p:nvSpPr>
              <p:cNvPr id="124396" name="Freeform 5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cap="flat">
                <a:solidFill>
                  <a:schemeClr val="tx1"/>
                </a:solidFill>
                <a:prstDash val="solid"/>
                <a:round/>
                <a:headEnd/>
                <a:tailEnd/>
              </a:ln>
            </p:spPr>
            <p:txBody>
              <a:bodyPr/>
              <a:lstStyle/>
              <a:p>
                <a:endParaRPr lang="en-US"/>
              </a:p>
            </p:txBody>
          </p:sp>
          <p:sp>
            <p:nvSpPr>
              <p:cNvPr id="124397" name="Rectangle 585"/>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485" name="Group 586"/>
            <p:cNvGrpSpPr>
              <a:grpSpLocks/>
            </p:cNvGrpSpPr>
            <p:nvPr/>
          </p:nvGrpSpPr>
          <p:grpSpPr bwMode="auto">
            <a:xfrm>
              <a:off x="5307" y="1820"/>
              <a:ext cx="272" cy="68"/>
              <a:chOff x="1383" y="1389"/>
              <a:chExt cx="272" cy="68"/>
            </a:xfrm>
          </p:grpSpPr>
          <p:sp>
            <p:nvSpPr>
              <p:cNvPr id="124392" name="Freeform 5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93" name="Freeform 5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94" name="Rectangle 5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86" name="Group 590"/>
            <p:cNvGrpSpPr>
              <a:grpSpLocks/>
            </p:cNvGrpSpPr>
            <p:nvPr/>
          </p:nvGrpSpPr>
          <p:grpSpPr bwMode="auto">
            <a:xfrm>
              <a:off x="5171" y="1820"/>
              <a:ext cx="272" cy="68"/>
              <a:chOff x="1383" y="1389"/>
              <a:chExt cx="272" cy="68"/>
            </a:xfrm>
          </p:grpSpPr>
          <p:sp>
            <p:nvSpPr>
              <p:cNvPr id="124389" name="Freeform 5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90" name="Freeform 5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91" name="Rectangle 5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87" name="Group 594"/>
            <p:cNvGrpSpPr>
              <a:grpSpLocks/>
            </p:cNvGrpSpPr>
            <p:nvPr/>
          </p:nvGrpSpPr>
          <p:grpSpPr bwMode="auto">
            <a:xfrm>
              <a:off x="5035" y="1820"/>
              <a:ext cx="272" cy="68"/>
              <a:chOff x="1383" y="1389"/>
              <a:chExt cx="272" cy="68"/>
            </a:xfrm>
          </p:grpSpPr>
          <p:sp>
            <p:nvSpPr>
              <p:cNvPr id="124386" name="Freeform 5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87" name="Freeform 5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88" name="Rectangle 5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88" name="Group 598"/>
            <p:cNvGrpSpPr>
              <a:grpSpLocks/>
            </p:cNvGrpSpPr>
            <p:nvPr/>
          </p:nvGrpSpPr>
          <p:grpSpPr bwMode="auto">
            <a:xfrm>
              <a:off x="4899" y="1820"/>
              <a:ext cx="272" cy="68"/>
              <a:chOff x="1383" y="1389"/>
              <a:chExt cx="272" cy="68"/>
            </a:xfrm>
          </p:grpSpPr>
          <p:sp>
            <p:nvSpPr>
              <p:cNvPr id="124383" name="Freeform 5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84" name="Freeform 6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85" name="Rectangle 6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89" name="Group 602"/>
            <p:cNvGrpSpPr>
              <a:grpSpLocks/>
            </p:cNvGrpSpPr>
            <p:nvPr/>
          </p:nvGrpSpPr>
          <p:grpSpPr bwMode="auto">
            <a:xfrm>
              <a:off x="4763" y="1820"/>
              <a:ext cx="272" cy="68"/>
              <a:chOff x="1383" y="1389"/>
              <a:chExt cx="272" cy="68"/>
            </a:xfrm>
          </p:grpSpPr>
          <p:sp>
            <p:nvSpPr>
              <p:cNvPr id="124380" name="Freeform 6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81" name="Freeform 6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82" name="Rectangle 6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90" name="Group 606"/>
            <p:cNvGrpSpPr>
              <a:grpSpLocks/>
            </p:cNvGrpSpPr>
            <p:nvPr/>
          </p:nvGrpSpPr>
          <p:grpSpPr bwMode="auto">
            <a:xfrm>
              <a:off x="4627" y="1820"/>
              <a:ext cx="272" cy="68"/>
              <a:chOff x="1383" y="1389"/>
              <a:chExt cx="272" cy="68"/>
            </a:xfrm>
          </p:grpSpPr>
          <p:sp>
            <p:nvSpPr>
              <p:cNvPr id="124377" name="Freeform 6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78" name="Freeform 6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79" name="Rectangle 6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91" name="Group 610"/>
            <p:cNvGrpSpPr>
              <a:grpSpLocks/>
            </p:cNvGrpSpPr>
            <p:nvPr/>
          </p:nvGrpSpPr>
          <p:grpSpPr bwMode="auto">
            <a:xfrm>
              <a:off x="4491" y="1820"/>
              <a:ext cx="272" cy="68"/>
              <a:chOff x="1383" y="1389"/>
              <a:chExt cx="272" cy="68"/>
            </a:xfrm>
          </p:grpSpPr>
          <p:sp>
            <p:nvSpPr>
              <p:cNvPr id="124374" name="Freeform 6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75" name="Freeform 6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76" name="Rectangle 6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92" name="Group 614"/>
            <p:cNvGrpSpPr>
              <a:grpSpLocks/>
            </p:cNvGrpSpPr>
            <p:nvPr/>
          </p:nvGrpSpPr>
          <p:grpSpPr bwMode="auto">
            <a:xfrm>
              <a:off x="4355" y="1820"/>
              <a:ext cx="272" cy="68"/>
              <a:chOff x="1383" y="1389"/>
              <a:chExt cx="272" cy="68"/>
            </a:xfrm>
          </p:grpSpPr>
          <p:sp>
            <p:nvSpPr>
              <p:cNvPr id="124371" name="Freeform 6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72" name="Freeform 6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73" name="Rectangle 6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93" name="Group 618"/>
            <p:cNvGrpSpPr>
              <a:grpSpLocks/>
            </p:cNvGrpSpPr>
            <p:nvPr/>
          </p:nvGrpSpPr>
          <p:grpSpPr bwMode="auto">
            <a:xfrm>
              <a:off x="4219" y="1820"/>
              <a:ext cx="272" cy="68"/>
              <a:chOff x="1383" y="1389"/>
              <a:chExt cx="272" cy="68"/>
            </a:xfrm>
          </p:grpSpPr>
          <p:sp>
            <p:nvSpPr>
              <p:cNvPr id="124368" name="Freeform 6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69" name="Freeform 6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70" name="Rectangle 6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94" name="Group 622"/>
            <p:cNvGrpSpPr>
              <a:grpSpLocks/>
            </p:cNvGrpSpPr>
            <p:nvPr/>
          </p:nvGrpSpPr>
          <p:grpSpPr bwMode="auto">
            <a:xfrm>
              <a:off x="4083" y="1820"/>
              <a:ext cx="272" cy="68"/>
              <a:chOff x="1383" y="1389"/>
              <a:chExt cx="272" cy="68"/>
            </a:xfrm>
          </p:grpSpPr>
          <p:sp>
            <p:nvSpPr>
              <p:cNvPr id="124365" name="Freeform 6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66" name="Freeform 6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67" name="Rectangle 6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95" name="Group 626"/>
            <p:cNvGrpSpPr>
              <a:grpSpLocks/>
            </p:cNvGrpSpPr>
            <p:nvPr/>
          </p:nvGrpSpPr>
          <p:grpSpPr bwMode="auto">
            <a:xfrm>
              <a:off x="3947" y="1820"/>
              <a:ext cx="272" cy="68"/>
              <a:chOff x="1383" y="1389"/>
              <a:chExt cx="272" cy="68"/>
            </a:xfrm>
          </p:grpSpPr>
          <p:sp>
            <p:nvSpPr>
              <p:cNvPr id="124362" name="Freeform 6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63" name="Freeform 6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64" name="Rectangle 6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96" name="Group 630"/>
            <p:cNvGrpSpPr>
              <a:grpSpLocks/>
            </p:cNvGrpSpPr>
            <p:nvPr/>
          </p:nvGrpSpPr>
          <p:grpSpPr bwMode="auto">
            <a:xfrm>
              <a:off x="3811" y="1820"/>
              <a:ext cx="272" cy="68"/>
              <a:chOff x="1383" y="1389"/>
              <a:chExt cx="272" cy="68"/>
            </a:xfrm>
          </p:grpSpPr>
          <p:sp>
            <p:nvSpPr>
              <p:cNvPr id="124359" name="Freeform 6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60" name="Freeform 6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61" name="Rectangle 6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97" name="Group 634"/>
            <p:cNvGrpSpPr>
              <a:grpSpLocks/>
            </p:cNvGrpSpPr>
            <p:nvPr/>
          </p:nvGrpSpPr>
          <p:grpSpPr bwMode="auto">
            <a:xfrm>
              <a:off x="5443" y="1865"/>
              <a:ext cx="272" cy="68"/>
              <a:chOff x="1383" y="1389"/>
              <a:chExt cx="272" cy="68"/>
            </a:xfrm>
          </p:grpSpPr>
          <p:sp>
            <p:nvSpPr>
              <p:cNvPr id="124356" name="Freeform 6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57" name="Freeform 6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58" name="Rectangle 6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98" name="Group 638"/>
            <p:cNvGrpSpPr>
              <a:grpSpLocks/>
            </p:cNvGrpSpPr>
            <p:nvPr/>
          </p:nvGrpSpPr>
          <p:grpSpPr bwMode="auto">
            <a:xfrm>
              <a:off x="5307" y="1865"/>
              <a:ext cx="272" cy="68"/>
              <a:chOff x="1383" y="1389"/>
              <a:chExt cx="272" cy="68"/>
            </a:xfrm>
          </p:grpSpPr>
          <p:sp>
            <p:nvSpPr>
              <p:cNvPr id="124353" name="Freeform 6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54" name="Freeform 6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55" name="Rectangle 6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499" name="Group 642"/>
            <p:cNvGrpSpPr>
              <a:grpSpLocks/>
            </p:cNvGrpSpPr>
            <p:nvPr/>
          </p:nvGrpSpPr>
          <p:grpSpPr bwMode="auto">
            <a:xfrm>
              <a:off x="5171" y="1865"/>
              <a:ext cx="272" cy="68"/>
              <a:chOff x="1383" y="1389"/>
              <a:chExt cx="272" cy="68"/>
            </a:xfrm>
          </p:grpSpPr>
          <p:sp>
            <p:nvSpPr>
              <p:cNvPr id="124350" name="Freeform 6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51" name="Freeform 6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52" name="Rectangle 6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00" name="Group 646"/>
            <p:cNvGrpSpPr>
              <a:grpSpLocks/>
            </p:cNvGrpSpPr>
            <p:nvPr/>
          </p:nvGrpSpPr>
          <p:grpSpPr bwMode="auto">
            <a:xfrm>
              <a:off x="5035" y="1865"/>
              <a:ext cx="272" cy="68"/>
              <a:chOff x="1383" y="1389"/>
              <a:chExt cx="272" cy="68"/>
            </a:xfrm>
          </p:grpSpPr>
          <p:sp>
            <p:nvSpPr>
              <p:cNvPr id="124347" name="Freeform 6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48" name="Freeform 6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49" name="Rectangle 6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01" name="Group 650"/>
            <p:cNvGrpSpPr>
              <a:grpSpLocks/>
            </p:cNvGrpSpPr>
            <p:nvPr/>
          </p:nvGrpSpPr>
          <p:grpSpPr bwMode="auto">
            <a:xfrm>
              <a:off x="4899" y="1865"/>
              <a:ext cx="272" cy="68"/>
              <a:chOff x="1383" y="1389"/>
              <a:chExt cx="272" cy="68"/>
            </a:xfrm>
          </p:grpSpPr>
          <p:sp>
            <p:nvSpPr>
              <p:cNvPr id="124344" name="Freeform 6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45" name="Freeform 6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46" name="Rectangle 6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02" name="Group 654"/>
            <p:cNvGrpSpPr>
              <a:grpSpLocks/>
            </p:cNvGrpSpPr>
            <p:nvPr/>
          </p:nvGrpSpPr>
          <p:grpSpPr bwMode="auto">
            <a:xfrm>
              <a:off x="4763" y="1865"/>
              <a:ext cx="272" cy="68"/>
              <a:chOff x="1383" y="1389"/>
              <a:chExt cx="272" cy="68"/>
            </a:xfrm>
          </p:grpSpPr>
          <p:sp>
            <p:nvSpPr>
              <p:cNvPr id="124341" name="Freeform 6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42" name="Freeform 6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43" name="Rectangle 6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03" name="Group 658"/>
            <p:cNvGrpSpPr>
              <a:grpSpLocks/>
            </p:cNvGrpSpPr>
            <p:nvPr/>
          </p:nvGrpSpPr>
          <p:grpSpPr bwMode="auto">
            <a:xfrm>
              <a:off x="4627" y="1865"/>
              <a:ext cx="272" cy="68"/>
              <a:chOff x="1383" y="1389"/>
              <a:chExt cx="272" cy="68"/>
            </a:xfrm>
          </p:grpSpPr>
          <p:sp>
            <p:nvSpPr>
              <p:cNvPr id="124338" name="Freeform 6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39" name="Freeform 6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40" name="Rectangle 6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04" name="Group 662"/>
            <p:cNvGrpSpPr>
              <a:grpSpLocks/>
            </p:cNvGrpSpPr>
            <p:nvPr/>
          </p:nvGrpSpPr>
          <p:grpSpPr bwMode="auto">
            <a:xfrm>
              <a:off x="4491" y="1865"/>
              <a:ext cx="272" cy="68"/>
              <a:chOff x="1383" y="1389"/>
              <a:chExt cx="272" cy="68"/>
            </a:xfrm>
          </p:grpSpPr>
          <p:sp>
            <p:nvSpPr>
              <p:cNvPr id="124335" name="Freeform 6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36" name="Freeform 6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37" name="Rectangle 6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05" name="Group 666"/>
            <p:cNvGrpSpPr>
              <a:grpSpLocks/>
            </p:cNvGrpSpPr>
            <p:nvPr/>
          </p:nvGrpSpPr>
          <p:grpSpPr bwMode="auto">
            <a:xfrm>
              <a:off x="4355" y="1865"/>
              <a:ext cx="272" cy="68"/>
              <a:chOff x="1383" y="1389"/>
              <a:chExt cx="272" cy="68"/>
            </a:xfrm>
          </p:grpSpPr>
          <p:sp>
            <p:nvSpPr>
              <p:cNvPr id="124332" name="Freeform 6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33" name="Freeform 6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34" name="Rectangle 6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06" name="Group 670"/>
            <p:cNvGrpSpPr>
              <a:grpSpLocks/>
            </p:cNvGrpSpPr>
            <p:nvPr/>
          </p:nvGrpSpPr>
          <p:grpSpPr bwMode="auto">
            <a:xfrm>
              <a:off x="4219" y="1865"/>
              <a:ext cx="272" cy="68"/>
              <a:chOff x="1383" y="1389"/>
              <a:chExt cx="272" cy="68"/>
            </a:xfrm>
          </p:grpSpPr>
          <p:sp>
            <p:nvSpPr>
              <p:cNvPr id="124329" name="Freeform 6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30" name="Freeform 6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31" name="Rectangle 6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07" name="Group 674"/>
            <p:cNvGrpSpPr>
              <a:grpSpLocks/>
            </p:cNvGrpSpPr>
            <p:nvPr/>
          </p:nvGrpSpPr>
          <p:grpSpPr bwMode="auto">
            <a:xfrm>
              <a:off x="4083" y="1865"/>
              <a:ext cx="272" cy="68"/>
              <a:chOff x="1383" y="1389"/>
              <a:chExt cx="272" cy="68"/>
            </a:xfrm>
          </p:grpSpPr>
          <p:sp>
            <p:nvSpPr>
              <p:cNvPr id="124326" name="Freeform 6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27" name="Freeform 6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28" name="Rectangle 6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08" name="Group 678"/>
            <p:cNvGrpSpPr>
              <a:grpSpLocks/>
            </p:cNvGrpSpPr>
            <p:nvPr/>
          </p:nvGrpSpPr>
          <p:grpSpPr bwMode="auto">
            <a:xfrm>
              <a:off x="3947" y="1865"/>
              <a:ext cx="272" cy="68"/>
              <a:chOff x="1383" y="1389"/>
              <a:chExt cx="272" cy="68"/>
            </a:xfrm>
          </p:grpSpPr>
          <p:sp>
            <p:nvSpPr>
              <p:cNvPr id="124323" name="Freeform 6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24" name="Freeform 6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25" name="Rectangle 6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09" name="Group 682"/>
            <p:cNvGrpSpPr>
              <a:grpSpLocks/>
            </p:cNvGrpSpPr>
            <p:nvPr/>
          </p:nvGrpSpPr>
          <p:grpSpPr bwMode="auto">
            <a:xfrm>
              <a:off x="4626" y="2364"/>
              <a:ext cx="272" cy="68"/>
              <a:chOff x="1383" y="1389"/>
              <a:chExt cx="272" cy="68"/>
            </a:xfrm>
          </p:grpSpPr>
          <p:sp>
            <p:nvSpPr>
              <p:cNvPr id="124320" name="Freeform 6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21" name="Freeform 6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22" name="Rectangle 6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10" name="Group 686"/>
            <p:cNvGrpSpPr>
              <a:grpSpLocks/>
            </p:cNvGrpSpPr>
            <p:nvPr/>
          </p:nvGrpSpPr>
          <p:grpSpPr bwMode="auto">
            <a:xfrm>
              <a:off x="4490" y="2364"/>
              <a:ext cx="272" cy="68"/>
              <a:chOff x="1383" y="1389"/>
              <a:chExt cx="272" cy="68"/>
            </a:xfrm>
          </p:grpSpPr>
          <p:sp>
            <p:nvSpPr>
              <p:cNvPr id="124317" name="Freeform 6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18" name="Freeform 6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19" name="Rectangle 6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11" name="Group 690"/>
            <p:cNvGrpSpPr>
              <a:grpSpLocks/>
            </p:cNvGrpSpPr>
            <p:nvPr/>
          </p:nvGrpSpPr>
          <p:grpSpPr bwMode="auto">
            <a:xfrm>
              <a:off x="4354" y="2364"/>
              <a:ext cx="272" cy="68"/>
              <a:chOff x="1383" y="1389"/>
              <a:chExt cx="272" cy="68"/>
            </a:xfrm>
          </p:grpSpPr>
          <p:sp>
            <p:nvSpPr>
              <p:cNvPr id="124314" name="Freeform 6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315" name="Freeform 6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316" name="Rectangle 693"/>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512" name="Group 694"/>
            <p:cNvGrpSpPr>
              <a:grpSpLocks/>
            </p:cNvGrpSpPr>
            <p:nvPr/>
          </p:nvGrpSpPr>
          <p:grpSpPr bwMode="auto">
            <a:xfrm>
              <a:off x="4218" y="2364"/>
              <a:ext cx="272" cy="68"/>
              <a:chOff x="1383" y="1389"/>
              <a:chExt cx="272" cy="68"/>
            </a:xfrm>
          </p:grpSpPr>
          <p:sp>
            <p:nvSpPr>
              <p:cNvPr id="124311" name="Freeform 6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312" name="Freeform 6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313" name="Rectangle 6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13" name="Group 698"/>
            <p:cNvGrpSpPr>
              <a:grpSpLocks/>
            </p:cNvGrpSpPr>
            <p:nvPr/>
          </p:nvGrpSpPr>
          <p:grpSpPr bwMode="auto">
            <a:xfrm>
              <a:off x="4082" y="2364"/>
              <a:ext cx="272" cy="68"/>
              <a:chOff x="1383" y="1389"/>
              <a:chExt cx="272" cy="68"/>
            </a:xfrm>
          </p:grpSpPr>
          <p:sp>
            <p:nvSpPr>
              <p:cNvPr id="124308" name="Freeform 6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309" name="Freeform 7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310" name="Rectangle 7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14" name="Group 702"/>
            <p:cNvGrpSpPr>
              <a:grpSpLocks/>
            </p:cNvGrpSpPr>
            <p:nvPr/>
          </p:nvGrpSpPr>
          <p:grpSpPr bwMode="auto">
            <a:xfrm>
              <a:off x="3946" y="2364"/>
              <a:ext cx="272" cy="68"/>
              <a:chOff x="1383" y="1389"/>
              <a:chExt cx="272" cy="68"/>
            </a:xfrm>
          </p:grpSpPr>
          <p:sp>
            <p:nvSpPr>
              <p:cNvPr id="124305" name="Freeform 7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306" name="Freeform 7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307" name="Rectangle 705"/>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515" name="Group 706"/>
            <p:cNvGrpSpPr>
              <a:grpSpLocks/>
            </p:cNvGrpSpPr>
            <p:nvPr/>
          </p:nvGrpSpPr>
          <p:grpSpPr bwMode="auto">
            <a:xfrm>
              <a:off x="3810" y="2364"/>
              <a:ext cx="272" cy="68"/>
              <a:chOff x="1383" y="1389"/>
              <a:chExt cx="272" cy="68"/>
            </a:xfrm>
          </p:grpSpPr>
          <p:sp>
            <p:nvSpPr>
              <p:cNvPr id="124302" name="Freeform 7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03" name="Freeform 7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04" name="Rectangle 7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16" name="Group 710"/>
            <p:cNvGrpSpPr>
              <a:grpSpLocks/>
            </p:cNvGrpSpPr>
            <p:nvPr/>
          </p:nvGrpSpPr>
          <p:grpSpPr bwMode="auto">
            <a:xfrm>
              <a:off x="3674" y="2364"/>
              <a:ext cx="272" cy="68"/>
              <a:chOff x="1383" y="1389"/>
              <a:chExt cx="272" cy="68"/>
            </a:xfrm>
          </p:grpSpPr>
          <p:sp>
            <p:nvSpPr>
              <p:cNvPr id="124299" name="Freeform 7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300" name="Freeform 7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301" name="Rectangle 7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17" name="Group 714"/>
            <p:cNvGrpSpPr>
              <a:grpSpLocks/>
            </p:cNvGrpSpPr>
            <p:nvPr/>
          </p:nvGrpSpPr>
          <p:grpSpPr bwMode="auto">
            <a:xfrm>
              <a:off x="3538" y="2364"/>
              <a:ext cx="272" cy="68"/>
              <a:chOff x="1383" y="1389"/>
              <a:chExt cx="272" cy="68"/>
            </a:xfrm>
          </p:grpSpPr>
          <p:sp>
            <p:nvSpPr>
              <p:cNvPr id="124296" name="Freeform 7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297" name="Freeform 7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298" name="Rectangle 717"/>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518" name="Group 718"/>
            <p:cNvGrpSpPr>
              <a:grpSpLocks/>
            </p:cNvGrpSpPr>
            <p:nvPr/>
          </p:nvGrpSpPr>
          <p:grpSpPr bwMode="auto">
            <a:xfrm>
              <a:off x="3402" y="2364"/>
              <a:ext cx="272" cy="68"/>
              <a:chOff x="1383" y="1389"/>
              <a:chExt cx="272" cy="68"/>
            </a:xfrm>
          </p:grpSpPr>
          <p:sp>
            <p:nvSpPr>
              <p:cNvPr id="124293" name="Freeform 7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294" name="Freeform 7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295" name="Rectangle 7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19" name="Group 722"/>
            <p:cNvGrpSpPr>
              <a:grpSpLocks/>
            </p:cNvGrpSpPr>
            <p:nvPr/>
          </p:nvGrpSpPr>
          <p:grpSpPr bwMode="auto">
            <a:xfrm>
              <a:off x="3266" y="2364"/>
              <a:ext cx="272" cy="68"/>
              <a:chOff x="1383" y="1389"/>
              <a:chExt cx="272" cy="68"/>
            </a:xfrm>
          </p:grpSpPr>
          <p:sp>
            <p:nvSpPr>
              <p:cNvPr id="124290" name="Freeform 7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291" name="Freeform 7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292" name="Rectangle 7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20" name="Group 726"/>
            <p:cNvGrpSpPr>
              <a:grpSpLocks/>
            </p:cNvGrpSpPr>
            <p:nvPr/>
          </p:nvGrpSpPr>
          <p:grpSpPr bwMode="auto">
            <a:xfrm>
              <a:off x="3130" y="2364"/>
              <a:ext cx="272" cy="68"/>
              <a:chOff x="1383" y="1389"/>
              <a:chExt cx="272" cy="68"/>
            </a:xfrm>
          </p:grpSpPr>
          <p:sp>
            <p:nvSpPr>
              <p:cNvPr id="124287" name="Freeform 7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288" name="Freeform 7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289" name="Rectangle 729"/>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521" name="Group 730"/>
            <p:cNvGrpSpPr>
              <a:grpSpLocks/>
            </p:cNvGrpSpPr>
            <p:nvPr/>
          </p:nvGrpSpPr>
          <p:grpSpPr bwMode="auto">
            <a:xfrm>
              <a:off x="4763" y="2410"/>
              <a:ext cx="272" cy="68"/>
              <a:chOff x="1383" y="1389"/>
              <a:chExt cx="272" cy="68"/>
            </a:xfrm>
          </p:grpSpPr>
          <p:sp>
            <p:nvSpPr>
              <p:cNvPr id="124284" name="Freeform 7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85" name="Freeform 7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86" name="Rectangle 7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22" name="Group 734"/>
            <p:cNvGrpSpPr>
              <a:grpSpLocks/>
            </p:cNvGrpSpPr>
            <p:nvPr/>
          </p:nvGrpSpPr>
          <p:grpSpPr bwMode="auto">
            <a:xfrm>
              <a:off x="4627" y="2410"/>
              <a:ext cx="272" cy="68"/>
              <a:chOff x="1383" y="1389"/>
              <a:chExt cx="272" cy="68"/>
            </a:xfrm>
          </p:grpSpPr>
          <p:sp>
            <p:nvSpPr>
              <p:cNvPr id="124281" name="Freeform 7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82" name="Freeform 7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83" name="Rectangle 7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23" name="Group 738"/>
            <p:cNvGrpSpPr>
              <a:grpSpLocks/>
            </p:cNvGrpSpPr>
            <p:nvPr/>
          </p:nvGrpSpPr>
          <p:grpSpPr bwMode="auto">
            <a:xfrm>
              <a:off x="4491" y="2410"/>
              <a:ext cx="272" cy="68"/>
              <a:chOff x="1383" y="1389"/>
              <a:chExt cx="272" cy="68"/>
            </a:xfrm>
          </p:grpSpPr>
          <p:sp>
            <p:nvSpPr>
              <p:cNvPr id="124278" name="Freeform 7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4279" name="Freeform 7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4280" name="Rectangle 741"/>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524" name="Group 742"/>
            <p:cNvGrpSpPr>
              <a:grpSpLocks/>
            </p:cNvGrpSpPr>
            <p:nvPr/>
          </p:nvGrpSpPr>
          <p:grpSpPr bwMode="auto">
            <a:xfrm>
              <a:off x="4355" y="2410"/>
              <a:ext cx="272" cy="68"/>
              <a:chOff x="1383" y="1389"/>
              <a:chExt cx="272" cy="68"/>
            </a:xfrm>
          </p:grpSpPr>
          <p:sp>
            <p:nvSpPr>
              <p:cNvPr id="124275" name="Freeform 7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76" name="Freeform 7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77" name="Rectangle 7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25" name="Group 746"/>
            <p:cNvGrpSpPr>
              <a:grpSpLocks/>
            </p:cNvGrpSpPr>
            <p:nvPr/>
          </p:nvGrpSpPr>
          <p:grpSpPr bwMode="auto">
            <a:xfrm>
              <a:off x="4219" y="2410"/>
              <a:ext cx="272" cy="68"/>
              <a:chOff x="1383" y="1389"/>
              <a:chExt cx="272" cy="68"/>
            </a:xfrm>
          </p:grpSpPr>
          <p:sp>
            <p:nvSpPr>
              <p:cNvPr id="124272" name="Freeform 7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73" name="Freeform 7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74" name="Rectangle 7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26" name="Group 750"/>
            <p:cNvGrpSpPr>
              <a:grpSpLocks/>
            </p:cNvGrpSpPr>
            <p:nvPr/>
          </p:nvGrpSpPr>
          <p:grpSpPr bwMode="auto">
            <a:xfrm>
              <a:off x="4083" y="2410"/>
              <a:ext cx="272" cy="68"/>
              <a:chOff x="1383" y="1389"/>
              <a:chExt cx="272" cy="68"/>
            </a:xfrm>
          </p:grpSpPr>
          <p:sp>
            <p:nvSpPr>
              <p:cNvPr id="124269" name="Freeform 7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270" name="Freeform 7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271" name="Rectangle 753"/>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527" name="Group 754"/>
            <p:cNvGrpSpPr>
              <a:grpSpLocks/>
            </p:cNvGrpSpPr>
            <p:nvPr/>
          </p:nvGrpSpPr>
          <p:grpSpPr bwMode="auto">
            <a:xfrm>
              <a:off x="3947" y="2410"/>
              <a:ext cx="272" cy="68"/>
              <a:chOff x="1383" y="1389"/>
              <a:chExt cx="272" cy="68"/>
            </a:xfrm>
          </p:grpSpPr>
          <p:sp>
            <p:nvSpPr>
              <p:cNvPr id="124266" name="Freeform 7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67" name="Freeform 7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68" name="Rectangle 7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28" name="Group 758"/>
            <p:cNvGrpSpPr>
              <a:grpSpLocks/>
            </p:cNvGrpSpPr>
            <p:nvPr/>
          </p:nvGrpSpPr>
          <p:grpSpPr bwMode="auto">
            <a:xfrm>
              <a:off x="3811" y="2410"/>
              <a:ext cx="272" cy="68"/>
              <a:chOff x="1383" y="1389"/>
              <a:chExt cx="272" cy="68"/>
            </a:xfrm>
          </p:grpSpPr>
          <p:sp>
            <p:nvSpPr>
              <p:cNvPr id="124263" name="Freeform 7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64" name="Freeform 7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65" name="Rectangle 7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29" name="Group 762"/>
            <p:cNvGrpSpPr>
              <a:grpSpLocks/>
            </p:cNvGrpSpPr>
            <p:nvPr/>
          </p:nvGrpSpPr>
          <p:grpSpPr bwMode="auto">
            <a:xfrm>
              <a:off x="3675" y="2410"/>
              <a:ext cx="272" cy="68"/>
              <a:chOff x="1383" y="1389"/>
              <a:chExt cx="272" cy="68"/>
            </a:xfrm>
          </p:grpSpPr>
          <p:sp>
            <p:nvSpPr>
              <p:cNvPr id="124260" name="Freeform 7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4261" name="Freeform 7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4262" name="Rectangle 765"/>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530" name="Group 766"/>
            <p:cNvGrpSpPr>
              <a:grpSpLocks/>
            </p:cNvGrpSpPr>
            <p:nvPr/>
          </p:nvGrpSpPr>
          <p:grpSpPr bwMode="auto">
            <a:xfrm>
              <a:off x="3539" y="2410"/>
              <a:ext cx="272" cy="68"/>
              <a:chOff x="1383" y="1389"/>
              <a:chExt cx="272" cy="68"/>
            </a:xfrm>
          </p:grpSpPr>
          <p:sp>
            <p:nvSpPr>
              <p:cNvPr id="124257" name="Freeform 7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58" name="Freeform 7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59" name="Rectangle 7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31" name="Group 770"/>
            <p:cNvGrpSpPr>
              <a:grpSpLocks/>
            </p:cNvGrpSpPr>
            <p:nvPr/>
          </p:nvGrpSpPr>
          <p:grpSpPr bwMode="auto">
            <a:xfrm>
              <a:off x="3403" y="2410"/>
              <a:ext cx="272" cy="68"/>
              <a:chOff x="1383" y="1389"/>
              <a:chExt cx="272" cy="68"/>
            </a:xfrm>
          </p:grpSpPr>
          <p:sp>
            <p:nvSpPr>
              <p:cNvPr id="124254" name="Freeform 7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55" name="Freeform 7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56" name="Rectangle 7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32" name="Group 774"/>
            <p:cNvGrpSpPr>
              <a:grpSpLocks/>
            </p:cNvGrpSpPr>
            <p:nvPr/>
          </p:nvGrpSpPr>
          <p:grpSpPr bwMode="auto">
            <a:xfrm>
              <a:off x="3267" y="2410"/>
              <a:ext cx="272" cy="68"/>
              <a:chOff x="1383" y="1389"/>
              <a:chExt cx="272" cy="68"/>
            </a:xfrm>
          </p:grpSpPr>
          <p:sp>
            <p:nvSpPr>
              <p:cNvPr id="124251" name="Freeform 7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252" name="Freeform 7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253" name="Rectangle 777"/>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533" name="Group 778"/>
            <p:cNvGrpSpPr>
              <a:grpSpLocks/>
            </p:cNvGrpSpPr>
            <p:nvPr/>
          </p:nvGrpSpPr>
          <p:grpSpPr bwMode="auto">
            <a:xfrm>
              <a:off x="4898" y="2455"/>
              <a:ext cx="272" cy="68"/>
              <a:chOff x="1383" y="1389"/>
              <a:chExt cx="272" cy="68"/>
            </a:xfrm>
          </p:grpSpPr>
          <p:sp>
            <p:nvSpPr>
              <p:cNvPr id="124248" name="Freeform 7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49" name="Freeform 7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50" name="Rectangle 7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34" name="Group 782"/>
            <p:cNvGrpSpPr>
              <a:grpSpLocks/>
            </p:cNvGrpSpPr>
            <p:nvPr/>
          </p:nvGrpSpPr>
          <p:grpSpPr bwMode="auto">
            <a:xfrm>
              <a:off x="4762" y="2455"/>
              <a:ext cx="272" cy="68"/>
              <a:chOff x="1383" y="1389"/>
              <a:chExt cx="272" cy="68"/>
            </a:xfrm>
          </p:grpSpPr>
          <p:sp>
            <p:nvSpPr>
              <p:cNvPr id="124245" name="Freeform 7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46" name="Freeform 7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47" name="Rectangle 7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35" name="Group 786"/>
            <p:cNvGrpSpPr>
              <a:grpSpLocks/>
            </p:cNvGrpSpPr>
            <p:nvPr/>
          </p:nvGrpSpPr>
          <p:grpSpPr bwMode="auto">
            <a:xfrm>
              <a:off x="4626" y="2455"/>
              <a:ext cx="272" cy="68"/>
              <a:chOff x="1383" y="1389"/>
              <a:chExt cx="272" cy="68"/>
            </a:xfrm>
          </p:grpSpPr>
          <p:sp>
            <p:nvSpPr>
              <p:cNvPr id="124242" name="Freeform 7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43" name="Freeform 7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44" name="Rectangle 7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36" name="Group 790"/>
            <p:cNvGrpSpPr>
              <a:grpSpLocks/>
            </p:cNvGrpSpPr>
            <p:nvPr/>
          </p:nvGrpSpPr>
          <p:grpSpPr bwMode="auto">
            <a:xfrm>
              <a:off x="4490" y="2455"/>
              <a:ext cx="272" cy="68"/>
              <a:chOff x="1383" y="1389"/>
              <a:chExt cx="272" cy="68"/>
            </a:xfrm>
          </p:grpSpPr>
          <p:sp>
            <p:nvSpPr>
              <p:cNvPr id="124239" name="Freeform 7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40" name="Freeform 7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41" name="Rectangle 7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37" name="Group 794"/>
            <p:cNvGrpSpPr>
              <a:grpSpLocks/>
            </p:cNvGrpSpPr>
            <p:nvPr/>
          </p:nvGrpSpPr>
          <p:grpSpPr bwMode="auto">
            <a:xfrm>
              <a:off x="4354" y="2455"/>
              <a:ext cx="272" cy="68"/>
              <a:chOff x="1383" y="1389"/>
              <a:chExt cx="272" cy="68"/>
            </a:xfrm>
          </p:grpSpPr>
          <p:sp>
            <p:nvSpPr>
              <p:cNvPr id="124236" name="Freeform 7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37" name="Freeform 7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38" name="Rectangle 7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38" name="Group 798"/>
            <p:cNvGrpSpPr>
              <a:grpSpLocks/>
            </p:cNvGrpSpPr>
            <p:nvPr/>
          </p:nvGrpSpPr>
          <p:grpSpPr bwMode="auto">
            <a:xfrm>
              <a:off x="4218" y="2455"/>
              <a:ext cx="272" cy="68"/>
              <a:chOff x="1383" y="1389"/>
              <a:chExt cx="272" cy="68"/>
            </a:xfrm>
          </p:grpSpPr>
          <p:sp>
            <p:nvSpPr>
              <p:cNvPr id="124233" name="Freeform 7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34" name="Freeform 8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35" name="Rectangle 8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39" name="Group 802"/>
            <p:cNvGrpSpPr>
              <a:grpSpLocks/>
            </p:cNvGrpSpPr>
            <p:nvPr/>
          </p:nvGrpSpPr>
          <p:grpSpPr bwMode="auto">
            <a:xfrm>
              <a:off x="4082" y="2455"/>
              <a:ext cx="272" cy="68"/>
              <a:chOff x="1383" y="1389"/>
              <a:chExt cx="272" cy="68"/>
            </a:xfrm>
          </p:grpSpPr>
          <p:sp>
            <p:nvSpPr>
              <p:cNvPr id="124230" name="Freeform 8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31" name="Freeform 8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32" name="Rectangle 8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40" name="Group 806"/>
            <p:cNvGrpSpPr>
              <a:grpSpLocks/>
            </p:cNvGrpSpPr>
            <p:nvPr/>
          </p:nvGrpSpPr>
          <p:grpSpPr bwMode="auto">
            <a:xfrm>
              <a:off x="3946" y="2455"/>
              <a:ext cx="272" cy="68"/>
              <a:chOff x="1383" y="1389"/>
              <a:chExt cx="272" cy="68"/>
            </a:xfrm>
          </p:grpSpPr>
          <p:sp>
            <p:nvSpPr>
              <p:cNvPr id="124227" name="Freeform 8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28" name="Freeform 8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29" name="Rectangle 8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41" name="Group 810"/>
            <p:cNvGrpSpPr>
              <a:grpSpLocks/>
            </p:cNvGrpSpPr>
            <p:nvPr/>
          </p:nvGrpSpPr>
          <p:grpSpPr bwMode="auto">
            <a:xfrm>
              <a:off x="3810" y="2455"/>
              <a:ext cx="272" cy="68"/>
              <a:chOff x="1383" y="1389"/>
              <a:chExt cx="272" cy="68"/>
            </a:xfrm>
          </p:grpSpPr>
          <p:sp>
            <p:nvSpPr>
              <p:cNvPr id="124224" name="Freeform 8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25" name="Freeform 8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26" name="Rectangle 8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42" name="Group 814"/>
            <p:cNvGrpSpPr>
              <a:grpSpLocks/>
            </p:cNvGrpSpPr>
            <p:nvPr/>
          </p:nvGrpSpPr>
          <p:grpSpPr bwMode="auto">
            <a:xfrm>
              <a:off x="3674" y="2455"/>
              <a:ext cx="272" cy="68"/>
              <a:chOff x="1383" y="1389"/>
              <a:chExt cx="272" cy="68"/>
            </a:xfrm>
          </p:grpSpPr>
          <p:sp>
            <p:nvSpPr>
              <p:cNvPr id="124221" name="Freeform 8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22" name="Freeform 8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23" name="Rectangle 8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43" name="Group 818"/>
            <p:cNvGrpSpPr>
              <a:grpSpLocks/>
            </p:cNvGrpSpPr>
            <p:nvPr/>
          </p:nvGrpSpPr>
          <p:grpSpPr bwMode="auto">
            <a:xfrm>
              <a:off x="3538" y="2455"/>
              <a:ext cx="272" cy="68"/>
              <a:chOff x="1383" y="1389"/>
              <a:chExt cx="272" cy="68"/>
            </a:xfrm>
          </p:grpSpPr>
          <p:sp>
            <p:nvSpPr>
              <p:cNvPr id="124218" name="Freeform 8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19" name="Freeform 8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20" name="Rectangle 8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44" name="Group 822"/>
            <p:cNvGrpSpPr>
              <a:grpSpLocks/>
            </p:cNvGrpSpPr>
            <p:nvPr/>
          </p:nvGrpSpPr>
          <p:grpSpPr bwMode="auto">
            <a:xfrm>
              <a:off x="3402" y="2455"/>
              <a:ext cx="272" cy="68"/>
              <a:chOff x="1383" y="1389"/>
              <a:chExt cx="272" cy="68"/>
            </a:xfrm>
          </p:grpSpPr>
          <p:sp>
            <p:nvSpPr>
              <p:cNvPr id="124215" name="Freeform 8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16" name="Freeform 8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17" name="Rectangle 8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45" name="Group 826"/>
            <p:cNvGrpSpPr>
              <a:grpSpLocks/>
            </p:cNvGrpSpPr>
            <p:nvPr/>
          </p:nvGrpSpPr>
          <p:grpSpPr bwMode="auto">
            <a:xfrm>
              <a:off x="5036" y="2500"/>
              <a:ext cx="272" cy="68"/>
              <a:chOff x="1383" y="1389"/>
              <a:chExt cx="272" cy="68"/>
            </a:xfrm>
          </p:grpSpPr>
          <p:sp>
            <p:nvSpPr>
              <p:cNvPr id="124212" name="Freeform 8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13" name="Freeform 8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14" name="Rectangle 8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46" name="Group 830"/>
            <p:cNvGrpSpPr>
              <a:grpSpLocks/>
            </p:cNvGrpSpPr>
            <p:nvPr/>
          </p:nvGrpSpPr>
          <p:grpSpPr bwMode="auto">
            <a:xfrm>
              <a:off x="4900" y="2500"/>
              <a:ext cx="272" cy="68"/>
              <a:chOff x="1383" y="1389"/>
              <a:chExt cx="272" cy="68"/>
            </a:xfrm>
          </p:grpSpPr>
          <p:sp>
            <p:nvSpPr>
              <p:cNvPr id="124209" name="Freeform 8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10" name="Freeform 8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11" name="Rectangle 8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47" name="Group 834"/>
            <p:cNvGrpSpPr>
              <a:grpSpLocks/>
            </p:cNvGrpSpPr>
            <p:nvPr/>
          </p:nvGrpSpPr>
          <p:grpSpPr bwMode="auto">
            <a:xfrm>
              <a:off x="4764" y="2500"/>
              <a:ext cx="272" cy="68"/>
              <a:chOff x="1383" y="1389"/>
              <a:chExt cx="272" cy="68"/>
            </a:xfrm>
          </p:grpSpPr>
          <p:sp>
            <p:nvSpPr>
              <p:cNvPr id="124206" name="Freeform 8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07" name="Freeform 8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08" name="Rectangle 8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48" name="Group 838"/>
            <p:cNvGrpSpPr>
              <a:grpSpLocks/>
            </p:cNvGrpSpPr>
            <p:nvPr/>
          </p:nvGrpSpPr>
          <p:grpSpPr bwMode="auto">
            <a:xfrm>
              <a:off x="4628" y="2500"/>
              <a:ext cx="272" cy="68"/>
              <a:chOff x="1383" y="1389"/>
              <a:chExt cx="272" cy="68"/>
            </a:xfrm>
          </p:grpSpPr>
          <p:sp>
            <p:nvSpPr>
              <p:cNvPr id="124203" name="Freeform 8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04" name="Freeform 8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05" name="Rectangle 8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49" name="Group 842"/>
            <p:cNvGrpSpPr>
              <a:grpSpLocks/>
            </p:cNvGrpSpPr>
            <p:nvPr/>
          </p:nvGrpSpPr>
          <p:grpSpPr bwMode="auto">
            <a:xfrm>
              <a:off x="4492" y="2500"/>
              <a:ext cx="272" cy="68"/>
              <a:chOff x="1383" y="1389"/>
              <a:chExt cx="272" cy="68"/>
            </a:xfrm>
          </p:grpSpPr>
          <p:sp>
            <p:nvSpPr>
              <p:cNvPr id="124200" name="Freeform 8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201" name="Freeform 8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202" name="Rectangle 8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50" name="Group 846"/>
            <p:cNvGrpSpPr>
              <a:grpSpLocks/>
            </p:cNvGrpSpPr>
            <p:nvPr/>
          </p:nvGrpSpPr>
          <p:grpSpPr bwMode="auto">
            <a:xfrm>
              <a:off x="4356" y="2500"/>
              <a:ext cx="272" cy="68"/>
              <a:chOff x="1383" y="1389"/>
              <a:chExt cx="272" cy="68"/>
            </a:xfrm>
          </p:grpSpPr>
          <p:sp>
            <p:nvSpPr>
              <p:cNvPr id="124197" name="Freeform 8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98" name="Freeform 8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99" name="Rectangle 8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51" name="Group 850"/>
            <p:cNvGrpSpPr>
              <a:grpSpLocks/>
            </p:cNvGrpSpPr>
            <p:nvPr/>
          </p:nvGrpSpPr>
          <p:grpSpPr bwMode="auto">
            <a:xfrm>
              <a:off x="4220" y="2500"/>
              <a:ext cx="272" cy="68"/>
              <a:chOff x="1383" y="1389"/>
              <a:chExt cx="272" cy="68"/>
            </a:xfrm>
          </p:grpSpPr>
          <p:sp>
            <p:nvSpPr>
              <p:cNvPr id="124194" name="Freeform 8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95" name="Freeform 8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96" name="Rectangle 8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52" name="Group 854"/>
            <p:cNvGrpSpPr>
              <a:grpSpLocks/>
            </p:cNvGrpSpPr>
            <p:nvPr/>
          </p:nvGrpSpPr>
          <p:grpSpPr bwMode="auto">
            <a:xfrm>
              <a:off x="4084" y="2500"/>
              <a:ext cx="272" cy="68"/>
              <a:chOff x="1383" y="1389"/>
              <a:chExt cx="272" cy="68"/>
            </a:xfrm>
          </p:grpSpPr>
          <p:sp>
            <p:nvSpPr>
              <p:cNvPr id="124191" name="Freeform 8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92" name="Freeform 8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93" name="Rectangle 8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53" name="Group 858"/>
            <p:cNvGrpSpPr>
              <a:grpSpLocks/>
            </p:cNvGrpSpPr>
            <p:nvPr/>
          </p:nvGrpSpPr>
          <p:grpSpPr bwMode="auto">
            <a:xfrm>
              <a:off x="3948" y="2500"/>
              <a:ext cx="272" cy="68"/>
              <a:chOff x="1383" y="1389"/>
              <a:chExt cx="272" cy="68"/>
            </a:xfrm>
          </p:grpSpPr>
          <p:sp>
            <p:nvSpPr>
              <p:cNvPr id="124188" name="Freeform 8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89" name="Freeform 8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90" name="Rectangle 8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54" name="Group 862"/>
            <p:cNvGrpSpPr>
              <a:grpSpLocks/>
            </p:cNvGrpSpPr>
            <p:nvPr/>
          </p:nvGrpSpPr>
          <p:grpSpPr bwMode="auto">
            <a:xfrm>
              <a:off x="3812" y="2500"/>
              <a:ext cx="272" cy="68"/>
              <a:chOff x="1383" y="1389"/>
              <a:chExt cx="272" cy="68"/>
            </a:xfrm>
          </p:grpSpPr>
          <p:sp>
            <p:nvSpPr>
              <p:cNvPr id="124185" name="Freeform 8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86" name="Freeform 8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87" name="Rectangle 8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55" name="Group 866"/>
            <p:cNvGrpSpPr>
              <a:grpSpLocks/>
            </p:cNvGrpSpPr>
            <p:nvPr/>
          </p:nvGrpSpPr>
          <p:grpSpPr bwMode="auto">
            <a:xfrm>
              <a:off x="3676" y="2500"/>
              <a:ext cx="272" cy="68"/>
              <a:chOff x="1383" y="1389"/>
              <a:chExt cx="272" cy="68"/>
            </a:xfrm>
          </p:grpSpPr>
          <p:sp>
            <p:nvSpPr>
              <p:cNvPr id="124182" name="Freeform 8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83" name="Freeform 8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84" name="Rectangle 8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56" name="Group 870"/>
            <p:cNvGrpSpPr>
              <a:grpSpLocks/>
            </p:cNvGrpSpPr>
            <p:nvPr/>
          </p:nvGrpSpPr>
          <p:grpSpPr bwMode="auto">
            <a:xfrm>
              <a:off x="3540" y="2500"/>
              <a:ext cx="272" cy="68"/>
              <a:chOff x="1383" y="1389"/>
              <a:chExt cx="272" cy="68"/>
            </a:xfrm>
          </p:grpSpPr>
          <p:sp>
            <p:nvSpPr>
              <p:cNvPr id="124179" name="Freeform 8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80" name="Freeform 8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81" name="Rectangle 8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57" name="Group 874"/>
            <p:cNvGrpSpPr>
              <a:grpSpLocks/>
            </p:cNvGrpSpPr>
            <p:nvPr/>
          </p:nvGrpSpPr>
          <p:grpSpPr bwMode="auto">
            <a:xfrm>
              <a:off x="5172" y="2546"/>
              <a:ext cx="272" cy="68"/>
              <a:chOff x="1383" y="1389"/>
              <a:chExt cx="272" cy="68"/>
            </a:xfrm>
          </p:grpSpPr>
          <p:sp>
            <p:nvSpPr>
              <p:cNvPr id="124176" name="Freeform 8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177" name="Freeform 8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178" name="Rectangle 8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58" name="Group 878"/>
            <p:cNvGrpSpPr>
              <a:grpSpLocks/>
            </p:cNvGrpSpPr>
            <p:nvPr/>
          </p:nvGrpSpPr>
          <p:grpSpPr bwMode="auto">
            <a:xfrm>
              <a:off x="5036" y="2546"/>
              <a:ext cx="272" cy="68"/>
              <a:chOff x="1383" y="1389"/>
              <a:chExt cx="272" cy="68"/>
            </a:xfrm>
          </p:grpSpPr>
          <p:sp>
            <p:nvSpPr>
              <p:cNvPr id="124173" name="Freeform 8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174" name="Freeform 8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175" name="Rectangle 8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59" name="Group 882"/>
            <p:cNvGrpSpPr>
              <a:grpSpLocks/>
            </p:cNvGrpSpPr>
            <p:nvPr/>
          </p:nvGrpSpPr>
          <p:grpSpPr bwMode="auto">
            <a:xfrm>
              <a:off x="4900" y="2546"/>
              <a:ext cx="272" cy="68"/>
              <a:chOff x="1383" y="1389"/>
              <a:chExt cx="272" cy="68"/>
            </a:xfrm>
          </p:grpSpPr>
          <p:sp>
            <p:nvSpPr>
              <p:cNvPr id="124170" name="Freeform 8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171" name="Freeform 8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172" name="Rectangle 885"/>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560" name="Group 886"/>
            <p:cNvGrpSpPr>
              <a:grpSpLocks/>
            </p:cNvGrpSpPr>
            <p:nvPr/>
          </p:nvGrpSpPr>
          <p:grpSpPr bwMode="auto">
            <a:xfrm>
              <a:off x="4764" y="2546"/>
              <a:ext cx="272" cy="68"/>
              <a:chOff x="1383" y="1389"/>
              <a:chExt cx="272" cy="68"/>
            </a:xfrm>
          </p:grpSpPr>
          <p:sp>
            <p:nvSpPr>
              <p:cNvPr id="124167" name="Freeform 8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68" name="Freeform 8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69" name="Rectangle 8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61" name="Group 890"/>
            <p:cNvGrpSpPr>
              <a:grpSpLocks/>
            </p:cNvGrpSpPr>
            <p:nvPr/>
          </p:nvGrpSpPr>
          <p:grpSpPr bwMode="auto">
            <a:xfrm>
              <a:off x="4628" y="2546"/>
              <a:ext cx="272" cy="68"/>
              <a:chOff x="1383" y="1389"/>
              <a:chExt cx="272" cy="68"/>
            </a:xfrm>
          </p:grpSpPr>
          <p:sp>
            <p:nvSpPr>
              <p:cNvPr id="124164" name="Freeform 8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65" name="Freeform 8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66" name="Rectangle 8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62" name="Group 894"/>
            <p:cNvGrpSpPr>
              <a:grpSpLocks/>
            </p:cNvGrpSpPr>
            <p:nvPr/>
          </p:nvGrpSpPr>
          <p:grpSpPr bwMode="auto">
            <a:xfrm>
              <a:off x="4492" y="2546"/>
              <a:ext cx="272" cy="68"/>
              <a:chOff x="1383" y="1389"/>
              <a:chExt cx="272" cy="68"/>
            </a:xfrm>
          </p:grpSpPr>
          <p:sp>
            <p:nvSpPr>
              <p:cNvPr id="124161" name="Freeform 8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162" name="Freeform 8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163" name="Rectangle 897"/>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563" name="Group 898"/>
            <p:cNvGrpSpPr>
              <a:grpSpLocks/>
            </p:cNvGrpSpPr>
            <p:nvPr/>
          </p:nvGrpSpPr>
          <p:grpSpPr bwMode="auto">
            <a:xfrm>
              <a:off x="4356" y="2546"/>
              <a:ext cx="272" cy="68"/>
              <a:chOff x="1383" y="1389"/>
              <a:chExt cx="272" cy="68"/>
            </a:xfrm>
          </p:grpSpPr>
          <p:sp>
            <p:nvSpPr>
              <p:cNvPr id="124158" name="Freeform 8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159" name="Freeform 9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160" name="Rectangle 9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64" name="Group 902"/>
            <p:cNvGrpSpPr>
              <a:grpSpLocks/>
            </p:cNvGrpSpPr>
            <p:nvPr/>
          </p:nvGrpSpPr>
          <p:grpSpPr bwMode="auto">
            <a:xfrm>
              <a:off x="4220" y="2546"/>
              <a:ext cx="272" cy="68"/>
              <a:chOff x="1383" y="1389"/>
              <a:chExt cx="272" cy="68"/>
            </a:xfrm>
          </p:grpSpPr>
          <p:sp>
            <p:nvSpPr>
              <p:cNvPr id="124155" name="Freeform 9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156" name="Freeform 9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157" name="Rectangle 9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65" name="Group 906"/>
            <p:cNvGrpSpPr>
              <a:grpSpLocks/>
            </p:cNvGrpSpPr>
            <p:nvPr/>
          </p:nvGrpSpPr>
          <p:grpSpPr bwMode="auto">
            <a:xfrm>
              <a:off x="4084" y="2546"/>
              <a:ext cx="272" cy="68"/>
              <a:chOff x="1383" y="1389"/>
              <a:chExt cx="272" cy="68"/>
            </a:xfrm>
          </p:grpSpPr>
          <p:sp>
            <p:nvSpPr>
              <p:cNvPr id="124152" name="Freeform 9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153" name="Freeform 9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154" name="Rectangle 909"/>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566" name="Group 910"/>
            <p:cNvGrpSpPr>
              <a:grpSpLocks/>
            </p:cNvGrpSpPr>
            <p:nvPr/>
          </p:nvGrpSpPr>
          <p:grpSpPr bwMode="auto">
            <a:xfrm>
              <a:off x="3948" y="2546"/>
              <a:ext cx="272" cy="68"/>
              <a:chOff x="1383" y="1389"/>
              <a:chExt cx="272" cy="68"/>
            </a:xfrm>
          </p:grpSpPr>
          <p:sp>
            <p:nvSpPr>
              <p:cNvPr id="124149" name="Freeform 9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50" name="Freeform 9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51" name="Rectangle 9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67" name="Group 914"/>
            <p:cNvGrpSpPr>
              <a:grpSpLocks/>
            </p:cNvGrpSpPr>
            <p:nvPr/>
          </p:nvGrpSpPr>
          <p:grpSpPr bwMode="auto">
            <a:xfrm>
              <a:off x="3812" y="2546"/>
              <a:ext cx="272" cy="68"/>
              <a:chOff x="1383" y="1389"/>
              <a:chExt cx="272" cy="68"/>
            </a:xfrm>
          </p:grpSpPr>
          <p:sp>
            <p:nvSpPr>
              <p:cNvPr id="124146" name="Freeform 9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47" name="Freeform 9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48" name="Rectangle 9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68" name="Group 918"/>
            <p:cNvGrpSpPr>
              <a:grpSpLocks/>
            </p:cNvGrpSpPr>
            <p:nvPr/>
          </p:nvGrpSpPr>
          <p:grpSpPr bwMode="auto">
            <a:xfrm>
              <a:off x="3676" y="2546"/>
              <a:ext cx="272" cy="68"/>
              <a:chOff x="1383" y="1389"/>
              <a:chExt cx="272" cy="68"/>
            </a:xfrm>
          </p:grpSpPr>
          <p:sp>
            <p:nvSpPr>
              <p:cNvPr id="124143" name="Freeform 9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144" name="Freeform 9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145" name="Rectangle 921"/>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569" name="Group 922"/>
            <p:cNvGrpSpPr>
              <a:grpSpLocks/>
            </p:cNvGrpSpPr>
            <p:nvPr/>
          </p:nvGrpSpPr>
          <p:grpSpPr bwMode="auto">
            <a:xfrm>
              <a:off x="5307" y="2591"/>
              <a:ext cx="272" cy="68"/>
              <a:chOff x="1383" y="1389"/>
              <a:chExt cx="272" cy="68"/>
            </a:xfrm>
          </p:grpSpPr>
          <p:sp>
            <p:nvSpPr>
              <p:cNvPr id="124140" name="Freeform 9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41" name="Freeform 9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42" name="Rectangle 9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70" name="Group 926"/>
            <p:cNvGrpSpPr>
              <a:grpSpLocks/>
            </p:cNvGrpSpPr>
            <p:nvPr/>
          </p:nvGrpSpPr>
          <p:grpSpPr bwMode="auto">
            <a:xfrm>
              <a:off x="5171" y="2591"/>
              <a:ext cx="272" cy="68"/>
              <a:chOff x="1383" y="1389"/>
              <a:chExt cx="272" cy="68"/>
            </a:xfrm>
          </p:grpSpPr>
          <p:sp>
            <p:nvSpPr>
              <p:cNvPr id="124137" name="Freeform 9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38" name="Freeform 9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39" name="Rectangle 9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71" name="Group 930"/>
            <p:cNvGrpSpPr>
              <a:grpSpLocks/>
            </p:cNvGrpSpPr>
            <p:nvPr/>
          </p:nvGrpSpPr>
          <p:grpSpPr bwMode="auto">
            <a:xfrm>
              <a:off x="5035" y="2591"/>
              <a:ext cx="272" cy="68"/>
              <a:chOff x="1383" y="1389"/>
              <a:chExt cx="272" cy="68"/>
            </a:xfrm>
          </p:grpSpPr>
          <p:sp>
            <p:nvSpPr>
              <p:cNvPr id="124134" name="Freeform 9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35" name="Freeform 9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36" name="Rectangle 9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72" name="Group 934"/>
            <p:cNvGrpSpPr>
              <a:grpSpLocks/>
            </p:cNvGrpSpPr>
            <p:nvPr/>
          </p:nvGrpSpPr>
          <p:grpSpPr bwMode="auto">
            <a:xfrm>
              <a:off x="4899" y="2591"/>
              <a:ext cx="272" cy="68"/>
              <a:chOff x="1383" y="1389"/>
              <a:chExt cx="272" cy="68"/>
            </a:xfrm>
          </p:grpSpPr>
          <p:sp>
            <p:nvSpPr>
              <p:cNvPr id="124131" name="Freeform 9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32" name="Freeform 9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33" name="Rectangle 9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73" name="Group 938"/>
            <p:cNvGrpSpPr>
              <a:grpSpLocks/>
            </p:cNvGrpSpPr>
            <p:nvPr/>
          </p:nvGrpSpPr>
          <p:grpSpPr bwMode="auto">
            <a:xfrm>
              <a:off x="4763" y="2591"/>
              <a:ext cx="272" cy="68"/>
              <a:chOff x="1383" y="1389"/>
              <a:chExt cx="272" cy="68"/>
            </a:xfrm>
          </p:grpSpPr>
          <p:sp>
            <p:nvSpPr>
              <p:cNvPr id="124128" name="Freeform 9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29" name="Freeform 9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30" name="Rectangle 9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74" name="Group 942"/>
            <p:cNvGrpSpPr>
              <a:grpSpLocks/>
            </p:cNvGrpSpPr>
            <p:nvPr/>
          </p:nvGrpSpPr>
          <p:grpSpPr bwMode="auto">
            <a:xfrm>
              <a:off x="4627" y="2591"/>
              <a:ext cx="272" cy="68"/>
              <a:chOff x="1383" y="1389"/>
              <a:chExt cx="272" cy="68"/>
            </a:xfrm>
          </p:grpSpPr>
          <p:sp>
            <p:nvSpPr>
              <p:cNvPr id="124125" name="Freeform 9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26" name="Freeform 9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27" name="Rectangle 9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75" name="Group 946"/>
            <p:cNvGrpSpPr>
              <a:grpSpLocks/>
            </p:cNvGrpSpPr>
            <p:nvPr/>
          </p:nvGrpSpPr>
          <p:grpSpPr bwMode="auto">
            <a:xfrm>
              <a:off x="4491" y="2591"/>
              <a:ext cx="272" cy="68"/>
              <a:chOff x="1383" y="1389"/>
              <a:chExt cx="272" cy="68"/>
            </a:xfrm>
          </p:grpSpPr>
          <p:sp>
            <p:nvSpPr>
              <p:cNvPr id="124122" name="Freeform 9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23" name="Freeform 9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24" name="Rectangle 9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76" name="Group 950"/>
            <p:cNvGrpSpPr>
              <a:grpSpLocks/>
            </p:cNvGrpSpPr>
            <p:nvPr/>
          </p:nvGrpSpPr>
          <p:grpSpPr bwMode="auto">
            <a:xfrm>
              <a:off x="4355" y="2591"/>
              <a:ext cx="272" cy="68"/>
              <a:chOff x="1383" y="1389"/>
              <a:chExt cx="272" cy="68"/>
            </a:xfrm>
          </p:grpSpPr>
          <p:sp>
            <p:nvSpPr>
              <p:cNvPr id="124119" name="Freeform 9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20" name="Freeform 9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21" name="Rectangle 9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77" name="Group 954"/>
            <p:cNvGrpSpPr>
              <a:grpSpLocks/>
            </p:cNvGrpSpPr>
            <p:nvPr/>
          </p:nvGrpSpPr>
          <p:grpSpPr bwMode="auto">
            <a:xfrm>
              <a:off x="4219" y="2591"/>
              <a:ext cx="272" cy="68"/>
              <a:chOff x="1383" y="1389"/>
              <a:chExt cx="272" cy="68"/>
            </a:xfrm>
          </p:grpSpPr>
          <p:sp>
            <p:nvSpPr>
              <p:cNvPr id="124116" name="Freeform 9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17" name="Freeform 9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18" name="Rectangle 9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78" name="Group 958"/>
            <p:cNvGrpSpPr>
              <a:grpSpLocks/>
            </p:cNvGrpSpPr>
            <p:nvPr/>
          </p:nvGrpSpPr>
          <p:grpSpPr bwMode="auto">
            <a:xfrm>
              <a:off x="4083" y="2591"/>
              <a:ext cx="272" cy="68"/>
              <a:chOff x="1383" y="1389"/>
              <a:chExt cx="272" cy="68"/>
            </a:xfrm>
          </p:grpSpPr>
          <p:sp>
            <p:nvSpPr>
              <p:cNvPr id="124113" name="Freeform 9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14" name="Freeform 9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15" name="Rectangle 9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79" name="Group 962"/>
            <p:cNvGrpSpPr>
              <a:grpSpLocks/>
            </p:cNvGrpSpPr>
            <p:nvPr/>
          </p:nvGrpSpPr>
          <p:grpSpPr bwMode="auto">
            <a:xfrm>
              <a:off x="3947" y="2591"/>
              <a:ext cx="272" cy="68"/>
              <a:chOff x="1383" y="1389"/>
              <a:chExt cx="272" cy="68"/>
            </a:xfrm>
          </p:grpSpPr>
          <p:sp>
            <p:nvSpPr>
              <p:cNvPr id="124110" name="Freeform 9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11" name="Freeform 9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12" name="Rectangle 9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80" name="Group 966"/>
            <p:cNvGrpSpPr>
              <a:grpSpLocks/>
            </p:cNvGrpSpPr>
            <p:nvPr/>
          </p:nvGrpSpPr>
          <p:grpSpPr bwMode="auto">
            <a:xfrm>
              <a:off x="3811" y="2591"/>
              <a:ext cx="272" cy="68"/>
              <a:chOff x="1383" y="1389"/>
              <a:chExt cx="272" cy="68"/>
            </a:xfrm>
          </p:grpSpPr>
          <p:sp>
            <p:nvSpPr>
              <p:cNvPr id="124107" name="Freeform 9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08" name="Freeform 9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09" name="Rectangle 9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81" name="Group 970"/>
            <p:cNvGrpSpPr>
              <a:grpSpLocks/>
            </p:cNvGrpSpPr>
            <p:nvPr/>
          </p:nvGrpSpPr>
          <p:grpSpPr bwMode="auto">
            <a:xfrm>
              <a:off x="5443" y="2636"/>
              <a:ext cx="272" cy="68"/>
              <a:chOff x="1383" y="1389"/>
              <a:chExt cx="272" cy="68"/>
            </a:xfrm>
          </p:grpSpPr>
          <p:sp>
            <p:nvSpPr>
              <p:cNvPr id="124104" name="Freeform 9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05" name="Freeform 9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06" name="Rectangle 9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82" name="Group 974"/>
            <p:cNvGrpSpPr>
              <a:grpSpLocks/>
            </p:cNvGrpSpPr>
            <p:nvPr/>
          </p:nvGrpSpPr>
          <p:grpSpPr bwMode="auto">
            <a:xfrm>
              <a:off x="5307" y="2636"/>
              <a:ext cx="272" cy="68"/>
              <a:chOff x="1383" y="1389"/>
              <a:chExt cx="272" cy="68"/>
            </a:xfrm>
          </p:grpSpPr>
          <p:sp>
            <p:nvSpPr>
              <p:cNvPr id="124101" name="Freeform 9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102" name="Freeform 9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03" name="Rectangle 9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83" name="Group 978"/>
            <p:cNvGrpSpPr>
              <a:grpSpLocks/>
            </p:cNvGrpSpPr>
            <p:nvPr/>
          </p:nvGrpSpPr>
          <p:grpSpPr bwMode="auto">
            <a:xfrm>
              <a:off x="5171" y="2636"/>
              <a:ext cx="272" cy="68"/>
              <a:chOff x="1383" y="1389"/>
              <a:chExt cx="272" cy="68"/>
            </a:xfrm>
          </p:grpSpPr>
          <p:sp>
            <p:nvSpPr>
              <p:cNvPr id="124098" name="Freeform 9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99" name="Freeform 9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100" name="Rectangle 9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84" name="Group 982"/>
            <p:cNvGrpSpPr>
              <a:grpSpLocks/>
            </p:cNvGrpSpPr>
            <p:nvPr/>
          </p:nvGrpSpPr>
          <p:grpSpPr bwMode="auto">
            <a:xfrm>
              <a:off x="5035" y="2636"/>
              <a:ext cx="272" cy="68"/>
              <a:chOff x="1383" y="1389"/>
              <a:chExt cx="272" cy="68"/>
            </a:xfrm>
          </p:grpSpPr>
          <p:sp>
            <p:nvSpPr>
              <p:cNvPr id="124095" name="Freeform 9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96" name="Freeform 9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97" name="Rectangle 9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85" name="Group 986"/>
            <p:cNvGrpSpPr>
              <a:grpSpLocks/>
            </p:cNvGrpSpPr>
            <p:nvPr/>
          </p:nvGrpSpPr>
          <p:grpSpPr bwMode="auto">
            <a:xfrm>
              <a:off x="4899" y="2636"/>
              <a:ext cx="272" cy="68"/>
              <a:chOff x="1383" y="1389"/>
              <a:chExt cx="272" cy="68"/>
            </a:xfrm>
          </p:grpSpPr>
          <p:sp>
            <p:nvSpPr>
              <p:cNvPr id="124092" name="Freeform 9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93" name="Freeform 9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94" name="Rectangle 9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86" name="Group 990"/>
            <p:cNvGrpSpPr>
              <a:grpSpLocks/>
            </p:cNvGrpSpPr>
            <p:nvPr/>
          </p:nvGrpSpPr>
          <p:grpSpPr bwMode="auto">
            <a:xfrm>
              <a:off x="4763" y="2636"/>
              <a:ext cx="272" cy="68"/>
              <a:chOff x="1383" y="1389"/>
              <a:chExt cx="272" cy="68"/>
            </a:xfrm>
          </p:grpSpPr>
          <p:sp>
            <p:nvSpPr>
              <p:cNvPr id="124089" name="Freeform 9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90" name="Freeform 9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91" name="Rectangle 9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87" name="Group 994"/>
            <p:cNvGrpSpPr>
              <a:grpSpLocks/>
            </p:cNvGrpSpPr>
            <p:nvPr/>
          </p:nvGrpSpPr>
          <p:grpSpPr bwMode="auto">
            <a:xfrm>
              <a:off x="4627" y="2636"/>
              <a:ext cx="272" cy="68"/>
              <a:chOff x="1383" y="1389"/>
              <a:chExt cx="272" cy="68"/>
            </a:xfrm>
          </p:grpSpPr>
          <p:sp>
            <p:nvSpPr>
              <p:cNvPr id="124086" name="Freeform 9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87" name="Freeform 9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88" name="Rectangle 9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88" name="Group 998"/>
            <p:cNvGrpSpPr>
              <a:grpSpLocks/>
            </p:cNvGrpSpPr>
            <p:nvPr/>
          </p:nvGrpSpPr>
          <p:grpSpPr bwMode="auto">
            <a:xfrm>
              <a:off x="4491" y="2636"/>
              <a:ext cx="272" cy="68"/>
              <a:chOff x="1383" y="1389"/>
              <a:chExt cx="272" cy="68"/>
            </a:xfrm>
          </p:grpSpPr>
          <p:sp>
            <p:nvSpPr>
              <p:cNvPr id="124083" name="Freeform 9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84" name="Freeform 10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85" name="Rectangle 10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89" name="Group 1002"/>
            <p:cNvGrpSpPr>
              <a:grpSpLocks/>
            </p:cNvGrpSpPr>
            <p:nvPr/>
          </p:nvGrpSpPr>
          <p:grpSpPr bwMode="auto">
            <a:xfrm>
              <a:off x="4355" y="2636"/>
              <a:ext cx="272" cy="68"/>
              <a:chOff x="1383" y="1389"/>
              <a:chExt cx="272" cy="68"/>
            </a:xfrm>
          </p:grpSpPr>
          <p:sp>
            <p:nvSpPr>
              <p:cNvPr id="124080" name="Freeform 10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81" name="Freeform 10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82" name="Rectangle 10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90" name="Group 1006"/>
            <p:cNvGrpSpPr>
              <a:grpSpLocks/>
            </p:cNvGrpSpPr>
            <p:nvPr/>
          </p:nvGrpSpPr>
          <p:grpSpPr bwMode="auto">
            <a:xfrm>
              <a:off x="4219" y="2636"/>
              <a:ext cx="272" cy="68"/>
              <a:chOff x="1383" y="1389"/>
              <a:chExt cx="272" cy="68"/>
            </a:xfrm>
          </p:grpSpPr>
          <p:sp>
            <p:nvSpPr>
              <p:cNvPr id="124077" name="Freeform 10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78" name="Freeform 10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79" name="Rectangle 10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91" name="Group 1010"/>
            <p:cNvGrpSpPr>
              <a:grpSpLocks/>
            </p:cNvGrpSpPr>
            <p:nvPr/>
          </p:nvGrpSpPr>
          <p:grpSpPr bwMode="auto">
            <a:xfrm>
              <a:off x="4083" y="2636"/>
              <a:ext cx="272" cy="68"/>
              <a:chOff x="1383" y="1389"/>
              <a:chExt cx="272" cy="68"/>
            </a:xfrm>
          </p:grpSpPr>
          <p:sp>
            <p:nvSpPr>
              <p:cNvPr id="124074" name="Freeform 10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75" name="Freeform 10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76" name="Rectangle 10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92" name="Group 1014"/>
            <p:cNvGrpSpPr>
              <a:grpSpLocks/>
            </p:cNvGrpSpPr>
            <p:nvPr/>
          </p:nvGrpSpPr>
          <p:grpSpPr bwMode="auto">
            <a:xfrm>
              <a:off x="3947" y="2636"/>
              <a:ext cx="272" cy="68"/>
              <a:chOff x="1383" y="1389"/>
              <a:chExt cx="272" cy="68"/>
            </a:xfrm>
          </p:grpSpPr>
          <p:sp>
            <p:nvSpPr>
              <p:cNvPr id="124071" name="Freeform 10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72" name="Freeform 10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73" name="Rectangle 10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93" name="Group 1018"/>
            <p:cNvGrpSpPr>
              <a:grpSpLocks/>
            </p:cNvGrpSpPr>
            <p:nvPr/>
          </p:nvGrpSpPr>
          <p:grpSpPr bwMode="auto">
            <a:xfrm>
              <a:off x="1716" y="1207"/>
              <a:ext cx="272" cy="68"/>
              <a:chOff x="1383" y="1389"/>
              <a:chExt cx="272" cy="68"/>
            </a:xfrm>
          </p:grpSpPr>
          <p:sp>
            <p:nvSpPr>
              <p:cNvPr id="124068" name="Freeform 10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69" name="Freeform 10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70" name="Rectangle 10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94" name="Group 1022"/>
            <p:cNvGrpSpPr>
              <a:grpSpLocks/>
            </p:cNvGrpSpPr>
            <p:nvPr/>
          </p:nvGrpSpPr>
          <p:grpSpPr bwMode="auto">
            <a:xfrm>
              <a:off x="1580" y="1207"/>
              <a:ext cx="272" cy="68"/>
              <a:chOff x="1383" y="1389"/>
              <a:chExt cx="272" cy="68"/>
            </a:xfrm>
          </p:grpSpPr>
          <p:sp>
            <p:nvSpPr>
              <p:cNvPr id="124065" name="Freeform 10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66" name="Freeform 10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67" name="Rectangle 10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95" name="Group 1026"/>
            <p:cNvGrpSpPr>
              <a:grpSpLocks/>
            </p:cNvGrpSpPr>
            <p:nvPr/>
          </p:nvGrpSpPr>
          <p:grpSpPr bwMode="auto">
            <a:xfrm>
              <a:off x="1444" y="1207"/>
              <a:ext cx="272" cy="68"/>
              <a:chOff x="1383" y="1389"/>
              <a:chExt cx="272" cy="68"/>
            </a:xfrm>
          </p:grpSpPr>
          <p:sp>
            <p:nvSpPr>
              <p:cNvPr id="124062" name="Freeform 10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063" name="Freeform 10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064" name="Rectangle 1029"/>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596" name="Group 1030"/>
            <p:cNvGrpSpPr>
              <a:grpSpLocks/>
            </p:cNvGrpSpPr>
            <p:nvPr/>
          </p:nvGrpSpPr>
          <p:grpSpPr bwMode="auto">
            <a:xfrm>
              <a:off x="1308" y="1207"/>
              <a:ext cx="272" cy="68"/>
              <a:chOff x="1383" y="1389"/>
              <a:chExt cx="272" cy="68"/>
            </a:xfrm>
          </p:grpSpPr>
          <p:sp>
            <p:nvSpPr>
              <p:cNvPr id="124059" name="Freeform 10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60" name="Freeform 10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61" name="Rectangle 10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97" name="Group 1034"/>
            <p:cNvGrpSpPr>
              <a:grpSpLocks/>
            </p:cNvGrpSpPr>
            <p:nvPr/>
          </p:nvGrpSpPr>
          <p:grpSpPr bwMode="auto">
            <a:xfrm>
              <a:off x="1172" y="1207"/>
              <a:ext cx="272" cy="68"/>
              <a:chOff x="1383" y="1389"/>
              <a:chExt cx="272" cy="68"/>
            </a:xfrm>
          </p:grpSpPr>
          <p:sp>
            <p:nvSpPr>
              <p:cNvPr id="124056" name="Freeform 10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057" name="Freeform 10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058" name="Rectangle 10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598" name="Group 1038"/>
            <p:cNvGrpSpPr>
              <a:grpSpLocks/>
            </p:cNvGrpSpPr>
            <p:nvPr/>
          </p:nvGrpSpPr>
          <p:grpSpPr bwMode="auto">
            <a:xfrm>
              <a:off x="1036" y="1207"/>
              <a:ext cx="272" cy="68"/>
              <a:chOff x="1383" y="1389"/>
              <a:chExt cx="272" cy="68"/>
            </a:xfrm>
          </p:grpSpPr>
          <p:sp>
            <p:nvSpPr>
              <p:cNvPr id="124053" name="Freeform 10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4054" name="Freeform 10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4055" name="Rectangle 1041"/>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599" name="Group 1042"/>
            <p:cNvGrpSpPr>
              <a:grpSpLocks/>
            </p:cNvGrpSpPr>
            <p:nvPr/>
          </p:nvGrpSpPr>
          <p:grpSpPr bwMode="auto">
            <a:xfrm>
              <a:off x="900" y="1207"/>
              <a:ext cx="272" cy="68"/>
              <a:chOff x="1383" y="1389"/>
              <a:chExt cx="272" cy="68"/>
            </a:xfrm>
          </p:grpSpPr>
          <p:sp>
            <p:nvSpPr>
              <p:cNvPr id="124050" name="Freeform 10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51" name="Freeform 10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52" name="Rectangle 10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00" name="Group 1046"/>
            <p:cNvGrpSpPr>
              <a:grpSpLocks/>
            </p:cNvGrpSpPr>
            <p:nvPr/>
          </p:nvGrpSpPr>
          <p:grpSpPr bwMode="auto">
            <a:xfrm>
              <a:off x="764" y="1207"/>
              <a:ext cx="272" cy="68"/>
              <a:chOff x="1383" y="1389"/>
              <a:chExt cx="272" cy="68"/>
            </a:xfrm>
          </p:grpSpPr>
          <p:sp>
            <p:nvSpPr>
              <p:cNvPr id="124047" name="Freeform 10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48" name="Freeform 10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49" name="Rectangle 10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01" name="Group 1050"/>
            <p:cNvGrpSpPr>
              <a:grpSpLocks/>
            </p:cNvGrpSpPr>
            <p:nvPr/>
          </p:nvGrpSpPr>
          <p:grpSpPr bwMode="auto">
            <a:xfrm>
              <a:off x="628" y="1207"/>
              <a:ext cx="272" cy="68"/>
              <a:chOff x="1383" y="1389"/>
              <a:chExt cx="272" cy="68"/>
            </a:xfrm>
          </p:grpSpPr>
          <p:sp>
            <p:nvSpPr>
              <p:cNvPr id="124044" name="Freeform 10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045" name="Freeform 10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4046" name="Rectangle 1053"/>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602" name="Group 1054"/>
            <p:cNvGrpSpPr>
              <a:grpSpLocks/>
            </p:cNvGrpSpPr>
            <p:nvPr/>
          </p:nvGrpSpPr>
          <p:grpSpPr bwMode="auto">
            <a:xfrm>
              <a:off x="492" y="1207"/>
              <a:ext cx="272" cy="68"/>
              <a:chOff x="1383" y="1389"/>
              <a:chExt cx="272" cy="68"/>
            </a:xfrm>
          </p:grpSpPr>
          <p:sp>
            <p:nvSpPr>
              <p:cNvPr id="124041" name="Freeform 10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42" name="Freeform 10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43" name="Rectangle 10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03" name="Group 1058"/>
            <p:cNvGrpSpPr>
              <a:grpSpLocks/>
            </p:cNvGrpSpPr>
            <p:nvPr/>
          </p:nvGrpSpPr>
          <p:grpSpPr bwMode="auto">
            <a:xfrm>
              <a:off x="356" y="1207"/>
              <a:ext cx="272" cy="68"/>
              <a:chOff x="1383" y="1389"/>
              <a:chExt cx="272" cy="68"/>
            </a:xfrm>
          </p:grpSpPr>
          <p:sp>
            <p:nvSpPr>
              <p:cNvPr id="124038" name="Freeform 10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039" name="Freeform 10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040" name="Rectangle 10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04" name="Group 1062"/>
            <p:cNvGrpSpPr>
              <a:grpSpLocks/>
            </p:cNvGrpSpPr>
            <p:nvPr/>
          </p:nvGrpSpPr>
          <p:grpSpPr bwMode="auto">
            <a:xfrm>
              <a:off x="220" y="1207"/>
              <a:ext cx="272" cy="68"/>
              <a:chOff x="1383" y="1389"/>
              <a:chExt cx="272" cy="68"/>
            </a:xfrm>
          </p:grpSpPr>
          <p:sp>
            <p:nvSpPr>
              <p:cNvPr id="124035" name="Freeform 10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4036" name="Freeform 10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4037" name="Rectangle 1065"/>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605" name="Group 1066"/>
            <p:cNvGrpSpPr>
              <a:grpSpLocks/>
            </p:cNvGrpSpPr>
            <p:nvPr/>
          </p:nvGrpSpPr>
          <p:grpSpPr bwMode="auto">
            <a:xfrm>
              <a:off x="1853" y="1253"/>
              <a:ext cx="272" cy="68"/>
              <a:chOff x="1383" y="1389"/>
              <a:chExt cx="272" cy="68"/>
            </a:xfrm>
          </p:grpSpPr>
          <p:sp>
            <p:nvSpPr>
              <p:cNvPr id="124032" name="Freeform 10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33" name="Freeform 10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34" name="Rectangle 10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06" name="Group 1070"/>
            <p:cNvGrpSpPr>
              <a:grpSpLocks/>
            </p:cNvGrpSpPr>
            <p:nvPr/>
          </p:nvGrpSpPr>
          <p:grpSpPr bwMode="auto">
            <a:xfrm>
              <a:off x="1717" y="1253"/>
              <a:ext cx="272" cy="68"/>
              <a:chOff x="1383" y="1389"/>
              <a:chExt cx="272" cy="68"/>
            </a:xfrm>
          </p:grpSpPr>
          <p:sp>
            <p:nvSpPr>
              <p:cNvPr id="124029" name="Freeform 10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30" name="Freeform 10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31" name="Rectangle 10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07" name="Group 1074"/>
            <p:cNvGrpSpPr>
              <a:grpSpLocks/>
            </p:cNvGrpSpPr>
            <p:nvPr/>
          </p:nvGrpSpPr>
          <p:grpSpPr bwMode="auto">
            <a:xfrm>
              <a:off x="1581" y="1253"/>
              <a:ext cx="272" cy="68"/>
              <a:chOff x="1383" y="1389"/>
              <a:chExt cx="272" cy="68"/>
            </a:xfrm>
          </p:grpSpPr>
          <p:sp>
            <p:nvSpPr>
              <p:cNvPr id="124026" name="Freeform 10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27" name="Freeform 10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28" name="Rectangle 10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08" name="Group 1078"/>
            <p:cNvGrpSpPr>
              <a:grpSpLocks/>
            </p:cNvGrpSpPr>
            <p:nvPr/>
          </p:nvGrpSpPr>
          <p:grpSpPr bwMode="auto">
            <a:xfrm>
              <a:off x="1445" y="1253"/>
              <a:ext cx="272" cy="68"/>
              <a:chOff x="1383" y="1389"/>
              <a:chExt cx="272" cy="68"/>
            </a:xfrm>
          </p:grpSpPr>
          <p:sp>
            <p:nvSpPr>
              <p:cNvPr id="124023" name="Freeform 10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24" name="Freeform 10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25" name="Rectangle 10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09" name="Group 1082"/>
            <p:cNvGrpSpPr>
              <a:grpSpLocks/>
            </p:cNvGrpSpPr>
            <p:nvPr/>
          </p:nvGrpSpPr>
          <p:grpSpPr bwMode="auto">
            <a:xfrm>
              <a:off x="1309" y="1253"/>
              <a:ext cx="272" cy="68"/>
              <a:chOff x="1383" y="1389"/>
              <a:chExt cx="272" cy="68"/>
            </a:xfrm>
          </p:grpSpPr>
          <p:sp>
            <p:nvSpPr>
              <p:cNvPr id="124020" name="Freeform 10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21" name="Freeform 10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22" name="Rectangle 10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10" name="Group 1086"/>
            <p:cNvGrpSpPr>
              <a:grpSpLocks/>
            </p:cNvGrpSpPr>
            <p:nvPr/>
          </p:nvGrpSpPr>
          <p:grpSpPr bwMode="auto">
            <a:xfrm>
              <a:off x="1173" y="1253"/>
              <a:ext cx="272" cy="68"/>
              <a:chOff x="1383" y="1389"/>
              <a:chExt cx="272" cy="68"/>
            </a:xfrm>
          </p:grpSpPr>
          <p:sp>
            <p:nvSpPr>
              <p:cNvPr id="124017" name="Freeform 10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18" name="Freeform 10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19" name="Rectangle 10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11" name="Group 1090"/>
            <p:cNvGrpSpPr>
              <a:grpSpLocks/>
            </p:cNvGrpSpPr>
            <p:nvPr/>
          </p:nvGrpSpPr>
          <p:grpSpPr bwMode="auto">
            <a:xfrm>
              <a:off x="1037" y="1253"/>
              <a:ext cx="272" cy="68"/>
              <a:chOff x="1383" y="1389"/>
              <a:chExt cx="272" cy="68"/>
            </a:xfrm>
          </p:grpSpPr>
          <p:sp>
            <p:nvSpPr>
              <p:cNvPr id="124014" name="Freeform 10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15" name="Freeform 10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16" name="Rectangle 10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12" name="Group 1094"/>
            <p:cNvGrpSpPr>
              <a:grpSpLocks/>
            </p:cNvGrpSpPr>
            <p:nvPr/>
          </p:nvGrpSpPr>
          <p:grpSpPr bwMode="auto">
            <a:xfrm>
              <a:off x="901" y="1253"/>
              <a:ext cx="272" cy="68"/>
              <a:chOff x="1383" y="1389"/>
              <a:chExt cx="272" cy="68"/>
            </a:xfrm>
          </p:grpSpPr>
          <p:sp>
            <p:nvSpPr>
              <p:cNvPr id="124011" name="Freeform 10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12" name="Freeform 10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13" name="Rectangle 10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13" name="Group 1098"/>
            <p:cNvGrpSpPr>
              <a:grpSpLocks/>
            </p:cNvGrpSpPr>
            <p:nvPr/>
          </p:nvGrpSpPr>
          <p:grpSpPr bwMode="auto">
            <a:xfrm>
              <a:off x="765" y="1253"/>
              <a:ext cx="272" cy="68"/>
              <a:chOff x="1383" y="1389"/>
              <a:chExt cx="272" cy="68"/>
            </a:xfrm>
          </p:grpSpPr>
          <p:sp>
            <p:nvSpPr>
              <p:cNvPr id="124008" name="Freeform 10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09" name="Freeform 11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10" name="Rectangle 11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14" name="Group 1102"/>
            <p:cNvGrpSpPr>
              <a:grpSpLocks/>
            </p:cNvGrpSpPr>
            <p:nvPr/>
          </p:nvGrpSpPr>
          <p:grpSpPr bwMode="auto">
            <a:xfrm>
              <a:off x="629" y="1253"/>
              <a:ext cx="272" cy="68"/>
              <a:chOff x="1383" y="1389"/>
              <a:chExt cx="272" cy="68"/>
            </a:xfrm>
          </p:grpSpPr>
          <p:sp>
            <p:nvSpPr>
              <p:cNvPr id="124005" name="Freeform 11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06" name="Freeform 11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07" name="Rectangle 11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15" name="Group 1106"/>
            <p:cNvGrpSpPr>
              <a:grpSpLocks/>
            </p:cNvGrpSpPr>
            <p:nvPr/>
          </p:nvGrpSpPr>
          <p:grpSpPr bwMode="auto">
            <a:xfrm>
              <a:off x="493" y="1253"/>
              <a:ext cx="272" cy="68"/>
              <a:chOff x="1383" y="1389"/>
              <a:chExt cx="272" cy="68"/>
            </a:xfrm>
          </p:grpSpPr>
          <p:sp>
            <p:nvSpPr>
              <p:cNvPr id="124002" name="Freeform 11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03" name="Freeform 11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04" name="Rectangle 11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16" name="Group 1110"/>
            <p:cNvGrpSpPr>
              <a:grpSpLocks/>
            </p:cNvGrpSpPr>
            <p:nvPr/>
          </p:nvGrpSpPr>
          <p:grpSpPr bwMode="auto">
            <a:xfrm>
              <a:off x="357" y="1253"/>
              <a:ext cx="272" cy="68"/>
              <a:chOff x="1383" y="1389"/>
              <a:chExt cx="272" cy="68"/>
            </a:xfrm>
          </p:grpSpPr>
          <p:sp>
            <p:nvSpPr>
              <p:cNvPr id="123999" name="Freeform 11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000" name="Freeform 11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001" name="Rectangle 11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17" name="Group 1114"/>
            <p:cNvGrpSpPr>
              <a:grpSpLocks/>
            </p:cNvGrpSpPr>
            <p:nvPr/>
          </p:nvGrpSpPr>
          <p:grpSpPr bwMode="auto">
            <a:xfrm>
              <a:off x="1988" y="1298"/>
              <a:ext cx="272" cy="68"/>
              <a:chOff x="1383" y="1389"/>
              <a:chExt cx="272" cy="68"/>
            </a:xfrm>
          </p:grpSpPr>
          <p:sp>
            <p:nvSpPr>
              <p:cNvPr id="123996" name="Freeform 11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97" name="Freeform 11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98" name="Rectangle 11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18" name="Group 1118"/>
            <p:cNvGrpSpPr>
              <a:grpSpLocks/>
            </p:cNvGrpSpPr>
            <p:nvPr/>
          </p:nvGrpSpPr>
          <p:grpSpPr bwMode="auto">
            <a:xfrm>
              <a:off x="1852" y="1298"/>
              <a:ext cx="272" cy="68"/>
              <a:chOff x="1383" y="1389"/>
              <a:chExt cx="272" cy="68"/>
            </a:xfrm>
          </p:grpSpPr>
          <p:sp>
            <p:nvSpPr>
              <p:cNvPr id="123993" name="Freeform 11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94" name="Freeform 11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95" name="Rectangle 11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19" name="Group 1122"/>
            <p:cNvGrpSpPr>
              <a:grpSpLocks/>
            </p:cNvGrpSpPr>
            <p:nvPr/>
          </p:nvGrpSpPr>
          <p:grpSpPr bwMode="auto">
            <a:xfrm>
              <a:off x="1716" y="1298"/>
              <a:ext cx="272" cy="68"/>
              <a:chOff x="1383" y="1389"/>
              <a:chExt cx="272" cy="68"/>
            </a:xfrm>
          </p:grpSpPr>
          <p:sp>
            <p:nvSpPr>
              <p:cNvPr id="123990" name="Freeform 11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91" name="Freeform 11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92" name="Rectangle 11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20" name="Group 1126"/>
            <p:cNvGrpSpPr>
              <a:grpSpLocks/>
            </p:cNvGrpSpPr>
            <p:nvPr/>
          </p:nvGrpSpPr>
          <p:grpSpPr bwMode="auto">
            <a:xfrm>
              <a:off x="1580" y="1298"/>
              <a:ext cx="272" cy="68"/>
              <a:chOff x="1383" y="1389"/>
              <a:chExt cx="272" cy="68"/>
            </a:xfrm>
          </p:grpSpPr>
          <p:sp>
            <p:nvSpPr>
              <p:cNvPr id="123987" name="Freeform 11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88" name="Freeform 11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89" name="Rectangle 11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21" name="Group 1130"/>
            <p:cNvGrpSpPr>
              <a:grpSpLocks/>
            </p:cNvGrpSpPr>
            <p:nvPr/>
          </p:nvGrpSpPr>
          <p:grpSpPr bwMode="auto">
            <a:xfrm>
              <a:off x="1444" y="1298"/>
              <a:ext cx="272" cy="68"/>
              <a:chOff x="1383" y="1389"/>
              <a:chExt cx="272" cy="68"/>
            </a:xfrm>
          </p:grpSpPr>
          <p:sp>
            <p:nvSpPr>
              <p:cNvPr id="123984" name="Freeform 11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85" name="Freeform 11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86" name="Rectangle 11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22" name="Group 1134"/>
            <p:cNvGrpSpPr>
              <a:grpSpLocks/>
            </p:cNvGrpSpPr>
            <p:nvPr/>
          </p:nvGrpSpPr>
          <p:grpSpPr bwMode="auto">
            <a:xfrm>
              <a:off x="1308" y="1298"/>
              <a:ext cx="272" cy="68"/>
              <a:chOff x="1383" y="1389"/>
              <a:chExt cx="272" cy="68"/>
            </a:xfrm>
          </p:grpSpPr>
          <p:sp>
            <p:nvSpPr>
              <p:cNvPr id="123981" name="Freeform 11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82" name="Freeform 11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83" name="Rectangle 11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23" name="Group 1138"/>
            <p:cNvGrpSpPr>
              <a:grpSpLocks/>
            </p:cNvGrpSpPr>
            <p:nvPr/>
          </p:nvGrpSpPr>
          <p:grpSpPr bwMode="auto">
            <a:xfrm>
              <a:off x="1172" y="1298"/>
              <a:ext cx="272" cy="68"/>
              <a:chOff x="1383" y="1389"/>
              <a:chExt cx="272" cy="68"/>
            </a:xfrm>
          </p:grpSpPr>
          <p:sp>
            <p:nvSpPr>
              <p:cNvPr id="123978" name="Freeform 11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79" name="Freeform 11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80" name="Rectangle 11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24" name="Group 1142"/>
            <p:cNvGrpSpPr>
              <a:grpSpLocks/>
            </p:cNvGrpSpPr>
            <p:nvPr/>
          </p:nvGrpSpPr>
          <p:grpSpPr bwMode="auto">
            <a:xfrm>
              <a:off x="1036" y="1298"/>
              <a:ext cx="272" cy="68"/>
              <a:chOff x="1383" y="1389"/>
              <a:chExt cx="272" cy="68"/>
            </a:xfrm>
          </p:grpSpPr>
          <p:sp>
            <p:nvSpPr>
              <p:cNvPr id="123975" name="Freeform 11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76" name="Freeform 11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77" name="Rectangle 11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25" name="Group 1146"/>
            <p:cNvGrpSpPr>
              <a:grpSpLocks/>
            </p:cNvGrpSpPr>
            <p:nvPr/>
          </p:nvGrpSpPr>
          <p:grpSpPr bwMode="auto">
            <a:xfrm>
              <a:off x="900" y="1298"/>
              <a:ext cx="272" cy="68"/>
              <a:chOff x="1383" y="1389"/>
              <a:chExt cx="272" cy="68"/>
            </a:xfrm>
          </p:grpSpPr>
          <p:sp>
            <p:nvSpPr>
              <p:cNvPr id="123972" name="Freeform 11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73" name="Freeform 11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74" name="Rectangle 11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26" name="Group 1150"/>
            <p:cNvGrpSpPr>
              <a:grpSpLocks/>
            </p:cNvGrpSpPr>
            <p:nvPr/>
          </p:nvGrpSpPr>
          <p:grpSpPr bwMode="auto">
            <a:xfrm>
              <a:off x="764" y="1298"/>
              <a:ext cx="272" cy="68"/>
              <a:chOff x="1383" y="1389"/>
              <a:chExt cx="272" cy="68"/>
            </a:xfrm>
          </p:grpSpPr>
          <p:sp>
            <p:nvSpPr>
              <p:cNvPr id="123969" name="Freeform 11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70" name="Freeform 11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71" name="Rectangle 11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27" name="Group 1154"/>
            <p:cNvGrpSpPr>
              <a:grpSpLocks/>
            </p:cNvGrpSpPr>
            <p:nvPr/>
          </p:nvGrpSpPr>
          <p:grpSpPr bwMode="auto">
            <a:xfrm>
              <a:off x="628" y="1298"/>
              <a:ext cx="272" cy="68"/>
              <a:chOff x="1383" y="1389"/>
              <a:chExt cx="272" cy="68"/>
            </a:xfrm>
          </p:grpSpPr>
          <p:sp>
            <p:nvSpPr>
              <p:cNvPr id="123966" name="Freeform 11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67" name="Freeform 11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68" name="Rectangle 115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28" name="Group 1158"/>
            <p:cNvGrpSpPr>
              <a:grpSpLocks/>
            </p:cNvGrpSpPr>
            <p:nvPr/>
          </p:nvGrpSpPr>
          <p:grpSpPr bwMode="auto">
            <a:xfrm>
              <a:off x="492" y="1298"/>
              <a:ext cx="272" cy="68"/>
              <a:chOff x="1383" y="1389"/>
              <a:chExt cx="272" cy="68"/>
            </a:xfrm>
          </p:grpSpPr>
          <p:sp>
            <p:nvSpPr>
              <p:cNvPr id="123963" name="Freeform 11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64" name="Freeform 11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65" name="Rectangle 11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29" name="Group 1162"/>
            <p:cNvGrpSpPr>
              <a:grpSpLocks/>
            </p:cNvGrpSpPr>
            <p:nvPr/>
          </p:nvGrpSpPr>
          <p:grpSpPr bwMode="auto">
            <a:xfrm>
              <a:off x="2126" y="1343"/>
              <a:ext cx="272" cy="68"/>
              <a:chOff x="1383" y="1389"/>
              <a:chExt cx="272" cy="68"/>
            </a:xfrm>
          </p:grpSpPr>
          <p:sp>
            <p:nvSpPr>
              <p:cNvPr id="123960" name="Freeform 11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61" name="Freeform 11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62" name="Rectangle 11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30" name="Group 1166"/>
            <p:cNvGrpSpPr>
              <a:grpSpLocks/>
            </p:cNvGrpSpPr>
            <p:nvPr/>
          </p:nvGrpSpPr>
          <p:grpSpPr bwMode="auto">
            <a:xfrm>
              <a:off x="1990" y="1343"/>
              <a:ext cx="272" cy="68"/>
              <a:chOff x="1383" y="1389"/>
              <a:chExt cx="272" cy="68"/>
            </a:xfrm>
          </p:grpSpPr>
          <p:sp>
            <p:nvSpPr>
              <p:cNvPr id="123957" name="Freeform 11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58" name="Freeform 11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59" name="Rectangle 11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31" name="Group 1170"/>
            <p:cNvGrpSpPr>
              <a:grpSpLocks/>
            </p:cNvGrpSpPr>
            <p:nvPr/>
          </p:nvGrpSpPr>
          <p:grpSpPr bwMode="auto">
            <a:xfrm>
              <a:off x="1854" y="1343"/>
              <a:ext cx="272" cy="68"/>
              <a:chOff x="1383" y="1389"/>
              <a:chExt cx="272" cy="68"/>
            </a:xfrm>
          </p:grpSpPr>
          <p:sp>
            <p:nvSpPr>
              <p:cNvPr id="123954" name="Freeform 11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55" name="Freeform 11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56" name="Rectangle 11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32" name="Group 1174"/>
            <p:cNvGrpSpPr>
              <a:grpSpLocks/>
            </p:cNvGrpSpPr>
            <p:nvPr/>
          </p:nvGrpSpPr>
          <p:grpSpPr bwMode="auto">
            <a:xfrm>
              <a:off x="1718" y="1343"/>
              <a:ext cx="272" cy="68"/>
              <a:chOff x="1383" y="1389"/>
              <a:chExt cx="272" cy="68"/>
            </a:xfrm>
          </p:grpSpPr>
          <p:sp>
            <p:nvSpPr>
              <p:cNvPr id="123951" name="Freeform 11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52" name="Freeform 11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53" name="Rectangle 11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33" name="Group 1178"/>
            <p:cNvGrpSpPr>
              <a:grpSpLocks/>
            </p:cNvGrpSpPr>
            <p:nvPr/>
          </p:nvGrpSpPr>
          <p:grpSpPr bwMode="auto">
            <a:xfrm>
              <a:off x="1582" y="1343"/>
              <a:ext cx="272" cy="68"/>
              <a:chOff x="1383" y="1389"/>
              <a:chExt cx="272" cy="68"/>
            </a:xfrm>
          </p:grpSpPr>
          <p:sp>
            <p:nvSpPr>
              <p:cNvPr id="123948" name="Freeform 11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49" name="Freeform 11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50" name="Rectangle 11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34" name="Group 1182"/>
            <p:cNvGrpSpPr>
              <a:grpSpLocks/>
            </p:cNvGrpSpPr>
            <p:nvPr/>
          </p:nvGrpSpPr>
          <p:grpSpPr bwMode="auto">
            <a:xfrm>
              <a:off x="1446" y="1343"/>
              <a:ext cx="272" cy="68"/>
              <a:chOff x="1383" y="1389"/>
              <a:chExt cx="272" cy="68"/>
            </a:xfrm>
          </p:grpSpPr>
          <p:sp>
            <p:nvSpPr>
              <p:cNvPr id="123945" name="Freeform 11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46" name="Freeform 11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47" name="Rectangle 11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35" name="Group 1186"/>
            <p:cNvGrpSpPr>
              <a:grpSpLocks/>
            </p:cNvGrpSpPr>
            <p:nvPr/>
          </p:nvGrpSpPr>
          <p:grpSpPr bwMode="auto">
            <a:xfrm>
              <a:off x="1310" y="1343"/>
              <a:ext cx="272" cy="68"/>
              <a:chOff x="1383" y="1389"/>
              <a:chExt cx="272" cy="68"/>
            </a:xfrm>
          </p:grpSpPr>
          <p:sp>
            <p:nvSpPr>
              <p:cNvPr id="123942" name="Freeform 11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43" name="Freeform 11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44" name="Rectangle 11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36" name="Group 1190"/>
            <p:cNvGrpSpPr>
              <a:grpSpLocks/>
            </p:cNvGrpSpPr>
            <p:nvPr/>
          </p:nvGrpSpPr>
          <p:grpSpPr bwMode="auto">
            <a:xfrm>
              <a:off x="1174" y="1343"/>
              <a:ext cx="272" cy="68"/>
              <a:chOff x="1383" y="1389"/>
              <a:chExt cx="272" cy="68"/>
            </a:xfrm>
          </p:grpSpPr>
          <p:sp>
            <p:nvSpPr>
              <p:cNvPr id="123939" name="Freeform 11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40" name="Freeform 11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41" name="Rectangle 11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37" name="Group 1194"/>
            <p:cNvGrpSpPr>
              <a:grpSpLocks/>
            </p:cNvGrpSpPr>
            <p:nvPr/>
          </p:nvGrpSpPr>
          <p:grpSpPr bwMode="auto">
            <a:xfrm>
              <a:off x="1038" y="1343"/>
              <a:ext cx="272" cy="68"/>
              <a:chOff x="1383" y="1389"/>
              <a:chExt cx="272" cy="68"/>
            </a:xfrm>
          </p:grpSpPr>
          <p:sp>
            <p:nvSpPr>
              <p:cNvPr id="123936" name="Freeform 11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37" name="Freeform 11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38" name="Rectangle 11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38" name="Group 1198"/>
            <p:cNvGrpSpPr>
              <a:grpSpLocks/>
            </p:cNvGrpSpPr>
            <p:nvPr/>
          </p:nvGrpSpPr>
          <p:grpSpPr bwMode="auto">
            <a:xfrm>
              <a:off x="902" y="1343"/>
              <a:ext cx="272" cy="68"/>
              <a:chOff x="1383" y="1389"/>
              <a:chExt cx="272" cy="68"/>
            </a:xfrm>
          </p:grpSpPr>
          <p:sp>
            <p:nvSpPr>
              <p:cNvPr id="123933" name="Freeform 11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34" name="Freeform 12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35" name="Rectangle 12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39" name="Group 1202"/>
            <p:cNvGrpSpPr>
              <a:grpSpLocks/>
            </p:cNvGrpSpPr>
            <p:nvPr/>
          </p:nvGrpSpPr>
          <p:grpSpPr bwMode="auto">
            <a:xfrm>
              <a:off x="766" y="1343"/>
              <a:ext cx="272" cy="68"/>
              <a:chOff x="1383" y="1389"/>
              <a:chExt cx="272" cy="68"/>
            </a:xfrm>
          </p:grpSpPr>
          <p:sp>
            <p:nvSpPr>
              <p:cNvPr id="123930" name="Freeform 12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31" name="Freeform 12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32" name="Rectangle 12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40" name="Group 1206"/>
            <p:cNvGrpSpPr>
              <a:grpSpLocks/>
            </p:cNvGrpSpPr>
            <p:nvPr/>
          </p:nvGrpSpPr>
          <p:grpSpPr bwMode="auto">
            <a:xfrm>
              <a:off x="630" y="1343"/>
              <a:ext cx="272" cy="68"/>
              <a:chOff x="1383" y="1389"/>
              <a:chExt cx="272" cy="68"/>
            </a:xfrm>
          </p:grpSpPr>
          <p:sp>
            <p:nvSpPr>
              <p:cNvPr id="123927" name="Freeform 12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28" name="Freeform 12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29" name="Rectangle 12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41" name="Group 1210"/>
            <p:cNvGrpSpPr>
              <a:grpSpLocks/>
            </p:cNvGrpSpPr>
            <p:nvPr/>
          </p:nvGrpSpPr>
          <p:grpSpPr bwMode="auto">
            <a:xfrm>
              <a:off x="2262" y="1389"/>
              <a:ext cx="272" cy="68"/>
              <a:chOff x="1383" y="1389"/>
              <a:chExt cx="272" cy="68"/>
            </a:xfrm>
          </p:grpSpPr>
          <p:sp>
            <p:nvSpPr>
              <p:cNvPr id="123924" name="Freeform 12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25" name="Freeform 12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26" name="Rectangle 12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42" name="Group 1214"/>
            <p:cNvGrpSpPr>
              <a:grpSpLocks/>
            </p:cNvGrpSpPr>
            <p:nvPr/>
          </p:nvGrpSpPr>
          <p:grpSpPr bwMode="auto">
            <a:xfrm>
              <a:off x="2126" y="1389"/>
              <a:ext cx="272" cy="68"/>
              <a:chOff x="1383" y="1389"/>
              <a:chExt cx="272" cy="68"/>
            </a:xfrm>
          </p:grpSpPr>
          <p:sp>
            <p:nvSpPr>
              <p:cNvPr id="123921" name="Freeform 12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3922" name="Freeform 12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3923" name="Rectangle 12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43" name="Group 1218"/>
            <p:cNvGrpSpPr>
              <a:grpSpLocks/>
            </p:cNvGrpSpPr>
            <p:nvPr/>
          </p:nvGrpSpPr>
          <p:grpSpPr bwMode="auto">
            <a:xfrm>
              <a:off x="1990" y="1389"/>
              <a:ext cx="272" cy="68"/>
              <a:chOff x="1383" y="1389"/>
              <a:chExt cx="272" cy="68"/>
            </a:xfrm>
          </p:grpSpPr>
          <p:sp>
            <p:nvSpPr>
              <p:cNvPr id="123918" name="Freeform 12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3919" name="Freeform 12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3920" name="Rectangle 1221"/>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644" name="Group 1222"/>
            <p:cNvGrpSpPr>
              <a:grpSpLocks/>
            </p:cNvGrpSpPr>
            <p:nvPr/>
          </p:nvGrpSpPr>
          <p:grpSpPr bwMode="auto">
            <a:xfrm>
              <a:off x="1854" y="1389"/>
              <a:ext cx="272" cy="68"/>
              <a:chOff x="1383" y="1389"/>
              <a:chExt cx="272" cy="68"/>
            </a:xfrm>
          </p:grpSpPr>
          <p:sp>
            <p:nvSpPr>
              <p:cNvPr id="123915" name="Freeform 12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16" name="Freeform 12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17" name="Rectangle 12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45" name="Group 1226"/>
            <p:cNvGrpSpPr>
              <a:grpSpLocks/>
            </p:cNvGrpSpPr>
            <p:nvPr/>
          </p:nvGrpSpPr>
          <p:grpSpPr bwMode="auto">
            <a:xfrm>
              <a:off x="1718" y="1389"/>
              <a:ext cx="272" cy="68"/>
              <a:chOff x="1383" y="1389"/>
              <a:chExt cx="272" cy="68"/>
            </a:xfrm>
          </p:grpSpPr>
          <p:sp>
            <p:nvSpPr>
              <p:cNvPr id="123912" name="Freeform 12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13" name="Freeform 12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14" name="Rectangle 12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46" name="Group 1230"/>
            <p:cNvGrpSpPr>
              <a:grpSpLocks/>
            </p:cNvGrpSpPr>
            <p:nvPr/>
          </p:nvGrpSpPr>
          <p:grpSpPr bwMode="auto">
            <a:xfrm>
              <a:off x="1582" y="1389"/>
              <a:ext cx="272" cy="68"/>
              <a:chOff x="1383" y="1389"/>
              <a:chExt cx="272" cy="68"/>
            </a:xfrm>
          </p:grpSpPr>
          <p:sp>
            <p:nvSpPr>
              <p:cNvPr id="123909" name="Freeform 12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3910" name="Freeform 12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123911" name="Rectangle 1233"/>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647" name="Group 1234"/>
            <p:cNvGrpSpPr>
              <a:grpSpLocks/>
            </p:cNvGrpSpPr>
            <p:nvPr/>
          </p:nvGrpSpPr>
          <p:grpSpPr bwMode="auto">
            <a:xfrm>
              <a:off x="1446" y="1389"/>
              <a:ext cx="272" cy="68"/>
              <a:chOff x="1383" y="1389"/>
              <a:chExt cx="272" cy="68"/>
            </a:xfrm>
          </p:grpSpPr>
          <p:sp>
            <p:nvSpPr>
              <p:cNvPr id="123906" name="Freeform 12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3907" name="Freeform 12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3908" name="Rectangle 12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48" name="Group 1238"/>
            <p:cNvGrpSpPr>
              <a:grpSpLocks/>
            </p:cNvGrpSpPr>
            <p:nvPr/>
          </p:nvGrpSpPr>
          <p:grpSpPr bwMode="auto">
            <a:xfrm>
              <a:off x="1310" y="1389"/>
              <a:ext cx="272" cy="68"/>
              <a:chOff x="1383" y="1389"/>
              <a:chExt cx="272" cy="68"/>
            </a:xfrm>
          </p:grpSpPr>
          <p:sp>
            <p:nvSpPr>
              <p:cNvPr id="61439" name="Freeform 12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3904" name="Freeform 12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3905" name="Rectangle 12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49" name="Group 1242"/>
            <p:cNvGrpSpPr>
              <a:grpSpLocks/>
            </p:cNvGrpSpPr>
            <p:nvPr/>
          </p:nvGrpSpPr>
          <p:grpSpPr bwMode="auto">
            <a:xfrm>
              <a:off x="1174" y="1389"/>
              <a:ext cx="272" cy="68"/>
              <a:chOff x="1383" y="1389"/>
              <a:chExt cx="272" cy="68"/>
            </a:xfrm>
          </p:grpSpPr>
          <p:sp>
            <p:nvSpPr>
              <p:cNvPr id="61436" name="Freeform 12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1437" name="Freeform 12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1438" name="Rectangle 1245"/>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650" name="Group 1246"/>
            <p:cNvGrpSpPr>
              <a:grpSpLocks/>
            </p:cNvGrpSpPr>
            <p:nvPr/>
          </p:nvGrpSpPr>
          <p:grpSpPr bwMode="auto">
            <a:xfrm>
              <a:off x="1038" y="1389"/>
              <a:ext cx="272" cy="68"/>
              <a:chOff x="1383" y="1389"/>
              <a:chExt cx="272" cy="68"/>
            </a:xfrm>
          </p:grpSpPr>
          <p:sp>
            <p:nvSpPr>
              <p:cNvPr id="61433" name="Freeform 12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434" name="Freeform 12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435" name="Rectangle 12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51" name="Group 1250"/>
            <p:cNvGrpSpPr>
              <a:grpSpLocks/>
            </p:cNvGrpSpPr>
            <p:nvPr/>
          </p:nvGrpSpPr>
          <p:grpSpPr bwMode="auto">
            <a:xfrm>
              <a:off x="902" y="1389"/>
              <a:ext cx="272" cy="68"/>
              <a:chOff x="1383" y="1389"/>
              <a:chExt cx="272" cy="68"/>
            </a:xfrm>
          </p:grpSpPr>
          <p:sp>
            <p:nvSpPr>
              <p:cNvPr id="61430" name="Freeform 12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431" name="Freeform 12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432" name="Rectangle 12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52" name="Group 1254"/>
            <p:cNvGrpSpPr>
              <a:grpSpLocks/>
            </p:cNvGrpSpPr>
            <p:nvPr/>
          </p:nvGrpSpPr>
          <p:grpSpPr bwMode="auto">
            <a:xfrm>
              <a:off x="766" y="1389"/>
              <a:ext cx="272" cy="68"/>
              <a:chOff x="1383" y="1389"/>
              <a:chExt cx="272" cy="68"/>
            </a:xfrm>
          </p:grpSpPr>
          <p:sp>
            <p:nvSpPr>
              <p:cNvPr id="61427" name="Freeform 125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428" name="Freeform 125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429" name="Rectangle 1257"/>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653" name="Group 1258"/>
            <p:cNvGrpSpPr>
              <a:grpSpLocks/>
            </p:cNvGrpSpPr>
            <p:nvPr/>
          </p:nvGrpSpPr>
          <p:grpSpPr bwMode="auto">
            <a:xfrm>
              <a:off x="2397" y="1434"/>
              <a:ext cx="272" cy="68"/>
              <a:chOff x="1383" y="1389"/>
              <a:chExt cx="272" cy="68"/>
            </a:xfrm>
          </p:grpSpPr>
          <p:sp>
            <p:nvSpPr>
              <p:cNvPr id="61424" name="Freeform 125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425" name="Freeform 126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426" name="Rectangle 126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54" name="Group 1262"/>
            <p:cNvGrpSpPr>
              <a:grpSpLocks/>
            </p:cNvGrpSpPr>
            <p:nvPr/>
          </p:nvGrpSpPr>
          <p:grpSpPr bwMode="auto">
            <a:xfrm>
              <a:off x="2261" y="1434"/>
              <a:ext cx="272" cy="68"/>
              <a:chOff x="1383" y="1389"/>
              <a:chExt cx="272" cy="68"/>
            </a:xfrm>
          </p:grpSpPr>
          <p:sp>
            <p:nvSpPr>
              <p:cNvPr id="61421" name="Freeform 126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422" name="Freeform 126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423" name="Rectangle 126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55" name="Group 1266"/>
            <p:cNvGrpSpPr>
              <a:grpSpLocks/>
            </p:cNvGrpSpPr>
            <p:nvPr/>
          </p:nvGrpSpPr>
          <p:grpSpPr bwMode="auto">
            <a:xfrm>
              <a:off x="2125" y="1434"/>
              <a:ext cx="272" cy="68"/>
              <a:chOff x="1383" y="1389"/>
              <a:chExt cx="272" cy="68"/>
            </a:xfrm>
          </p:grpSpPr>
          <p:sp>
            <p:nvSpPr>
              <p:cNvPr id="61418" name="Freeform 126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419" name="Freeform 126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420" name="Rectangle 126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56" name="Group 1270"/>
            <p:cNvGrpSpPr>
              <a:grpSpLocks/>
            </p:cNvGrpSpPr>
            <p:nvPr/>
          </p:nvGrpSpPr>
          <p:grpSpPr bwMode="auto">
            <a:xfrm>
              <a:off x="1989" y="1434"/>
              <a:ext cx="272" cy="68"/>
              <a:chOff x="1383" y="1389"/>
              <a:chExt cx="272" cy="68"/>
            </a:xfrm>
          </p:grpSpPr>
          <p:sp>
            <p:nvSpPr>
              <p:cNvPr id="61415" name="Freeform 127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416" name="Freeform 127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417" name="Rectangle 127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57" name="Group 1274"/>
            <p:cNvGrpSpPr>
              <a:grpSpLocks/>
            </p:cNvGrpSpPr>
            <p:nvPr/>
          </p:nvGrpSpPr>
          <p:grpSpPr bwMode="auto">
            <a:xfrm>
              <a:off x="1853" y="1434"/>
              <a:ext cx="272" cy="68"/>
              <a:chOff x="1383" y="1389"/>
              <a:chExt cx="272" cy="68"/>
            </a:xfrm>
          </p:grpSpPr>
          <p:sp>
            <p:nvSpPr>
              <p:cNvPr id="61412" name="Freeform 127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413" name="Freeform 127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414" name="Rectangle 127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58" name="Group 1278"/>
            <p:cNvGrpSpPr>
              <a:grpSpLocks/>
            </p:cNvGrpSpPr>
            <p:nvPr/>
          </p:nvGrpSpPr>
          <p:grpSpPr bwMode="auto">
            <a:xfrm>
              <a:off x="1717" y="1434"/>
              <a:ext cx="272" cy="68"/>
              <a:chOff x="1383" y="1389"/>
              <a:chExt cx="272" cy="68"/>
            </a:xfrm>
          </p:grpSpPr>
          <p:sp>
            <p:nvSpPr>
              <p:cNvPr id="61409" name="Freeform 127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410" name="Freeform 128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411" name="Rectangle 128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59" name="Group 1282"/>
            <p:cNvGrpSpPr>
              <a:grpSpLocks/>
            </p:cNvGrpSpPr>
            <p:nvPr/>
          </p:nvGrpSpPr>
          <p:grpSpPr bwMode="auto">
            <a:xfrm>
              <a:off x="1581" y="1434"/>
              <a:ext cx="272" cy="68"/>
              <a:chOff x="1383" y="1389"/>
              <a:chExt cx="272" cy="68"/>
            </a:xfrm>
          </p:grpSpPr>
          <p:sp>
            <p:nvSpPr>
              <p:cNvPr id="61406" name="Freeform 128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407" name="Freeform 128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408" name="Rectangle 128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60" name="Group 1286"/>
            <p:cNvGrpSpPr>
              <a:grpSpLocks/>
            </p:cNvGrpSpPr>
            <p:nvPr/>
          </p:nvGrpSpPr>
          <p:grpSpPr bwMode="auto">
            <a:xfrm>
              <a:off x="1445" y="1434"/>
              <a:ext cx="272" cy="68"/>
              <a:chOff x="1383" y="1389"/>
              <a:chExt cx="272" cy="68"/>
            </a:xfrm>
          </p:grpSpPr>
          <p:sp>
            <p:nvSpPr>
              <p:cNvPr id="61403" name="Freeform 128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404" name="Freeform 128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405" name="Rectangle 128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61" name="Group 1290"/>
            <p:cNvGrpSpPr>
              <a:grpSpLocks/>
            </p:cNvGrpSpPr>
            <p:nvPr/>
          </p:nvGrpSpPr>
          <p:grpSpPr bwMode="auto">
            <a:xfrm>
              <a:off x="1309" y="1434"/>
              <a:ext cx="272" cy="68"/>
              <a:chOff x="1383" y="1389"/>
              <a:chExt cx="272" cy="68"/>
            </a:xfrm>
          </p:grpSpPr>
          <p:sp>
            <p:nvSpPr>
              <p:cNvPr id="61400" name="Freeform 129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401" name="Freeform 129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402" name="Rectangle 129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62" name="Group 1294"/>
            <p:cNvGrpSpPr>
              <a:grpSpLocks/>
            </p:cNvGrpSpPr>
            <p:nvPr/>
          </p:nvGrpSpPr>
          <p:grpSpPr bwMode="auto">
            <a:xfrm>
              <a:off x="1173" y="1434"/>
              <a:ext cx="272" cy="68"/>
              <a:chOff x="1383" y="1389"/>
              <a:chExt cx="272" cy="68"/>
            </a:xfrm>
          </p:grpSpPr>
          <p:sp>
            <p:nvSpPr>
              <p:cNvPr id="61397" name="Freeform 129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98" name="Freeform 129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99" name="Rectangle 129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63" name="Group 1298"/>
            <p:cNvGrpSpPr>
              <a:grpSpLocks/>
            </p:cNvGrpSpPr>
            <p:nvPr/>
          </p:nvGrpSpPr>
          <p:grpSpPr bwMode="auto">
            <a:xfrm>
              <a:off x="1037" y="1434"/>
              <a:ext cx="272" cy="68"/>
              <a:chOff x="1383" y="1389"/>
              <a:chExt cx="272" cy="68"/>
            </a:xfrm>
          </p:grpSpPr>
          <p:sp>
            <p:nvSpPr>
              <p:cNvPr id="61394" name="Freeform 129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95" name="Freeform 130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96" name="Rectangle 130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64" name="Group 1302"/>
            <p:cNvGrpSpPr>
              <a:grpSpLocks/>
            </p:cNvGrpSpPr>
            <p:nvPr/>
          </p:nvGrpSpPr>
          <p:grpSpPr bwMode="auto">
            <a:xfrm>
              <a:off x="901" y="1434"/>
              <a:ext cx="272" cy="68"/>
              <a:chOff x="1383" y="1389"/>
              <a:chExt cx="272" cy="68"/>
            </a:xfrm>
          </p:grpSpPr>
          <p:sp>
            <p:nvSpPr>
              <p:cNvPr id="61391" name="Freeform 130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92" name="Freeform 130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93" name="Rectangle 130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65" name="Group 1306"/>
            <p:cNvGrpSpPr>
              <a:grpSpLocks/>
            </p:cNvGrpSpPr>
            <p:nvPr/>
          </p:nvGrpSpPr>
          <p:grpSpPr bwMode="auto">
            <a:xfrm>
              <a:off x="2533" y="1479"/>
              <a:ext cx="272" cy="68"/>
              <a:chOff x="1383" y="1389"/>
              <a:chExt cx="272" cy="68"/>
            </a:xfrm>
          </p:grpSpPr>
          <p:sp>
            <p:nvSpPr>
              <p:cNvPr id="61388" name="Freeform 130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89" name="Freeform 130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90" name="Rectangle 130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66" name="Group 1310"/>
            <p:cNvGrpSpPr>
              <a:grpSpLocks/>
            </p:cNvGrpSpPr>
            <p:nvPr/>
          </p:nvGrpSpPr>
          <p:grpSpPr bwMode="auto">
            <a:xfrm>
              <a:off x="2397" y="1479"/>
              <a:ext cx="272" cy="68"/>
              <a:chOff x="1383" y="1389"/>
              <a:chExt cx="272" cy="68"/>
            </a:xfrm>
          </p:grpSpPr>
          <p:sp>
            <p:nvSpPr>
              <p:cNvPr id="61385" name="Freeform 131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86" name="Freeform 131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87" name="Rectangle 131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67" name="Group 1314"/>
            <p:cNvGrpSpPr>
              <a:grpSpLocks/>
            </p:cNvGrpSpPr>
            <p:nvPr/>
          </p:nvGrpSpPr>
          <p:grpSpPr bwMode="auto">
            <a:xfrm>
              <a:off x="2261" y="1479"/>
              <a:ext cx="272" cy="68"/>
              <a:chOff x="1383" y="1389"/>
              <a:chExt cx="272" cy="68"/>
            </a:xfrm>
          </p:grpSpPr>
          <p:sp>
            <p:nvSpPr>
              <p:cNvPr id="61382" name="Freeform 131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83" name="Freeform 131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84" name="Rectangle 131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68" name="Group 1318"/>
            <p:cNvGrpSpPr>
              <a:grpSpLocks/>
            </p:cNvGrpSpPr>
            <p:nvPr/>
          </p:nvGrpSpPr>
          <p:grpSpPr bwMode="auto">
            <a:xfrm>
              <a:off x="2125" y="1479"/>
              <a:ext cx="272" cy="68"/>
              <a:chOff x="1383" y="1389"/>
              <a:chExt cx="272" cy="68"/>
            </a:xfrm>
          </p:grpSpPr>
          <p:sp>
            <p:nvSpPr>
              <p:cNvPr id="61379" name="Freeform 131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80" name="Freeform 132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81" name="Rectangle 132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69" name="Group 1322"/>
            <p:cNvGrpSpPr>
              <a:grpSpLocks/>
            </p:cNvGrpSpPr>
            <p:nvPr/>
          </p:nvGrpSpPr>
          <p:grpSpPr bwMode="auto">
            <a:xfrm>
              <a:off x="1989" y="1479"/>
              <a:ext cx="272" cy="68"/>
              <a:chOff x="1383" y="1389"/>
              <a:chExt cx="272" cy="68"/>
            </a:xfrm>
          </p:grpSpPr>
          <p:sp>
            <p:nvSpPr>
              <p:cNvPr id="61376" name="Freeform 132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77" name="Freeform 132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78" name="Rectangle 132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70" name="Group 1326"/>
            <p:cNvGrpSpPr>
              <a:grpSpLocks/>
            </p:cNvGrpSpPr>
            <p:nvPr/>
          </p:nvGrpSpPr>
          <p:grpSpPr bwMode="auto">
            <a:xfrm>
              <a:off x="1853" y="1479"/>
              <a:ext cx="272" cy="68"/>
              <a:chOff x="1383" y="1389"/>
              <a:chExt cx="272" cy="68"/>
            </a:xfrm>
          </p:grpSpPr>
          <p:sp>
            <p:nvSpPr>
              <p:cNvPr id="61373" name="Freeform 132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74" name="Freeform 132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75" name="Rectangle 132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71" name="Group 1330"/>
            <p:cNvGrpSpPr>
              <a:grpSpLocks/>
            </p:cNvGrpSpPr>
            <p:nvPr/>
          </p:nvGrpSpPr>
          <p:grpSpPr bwMode="auto">
            <a:xfrm>
              <a:off x="1717" y="1479"/>
              <a:ext cx="272" cy="68"/>
              <a:chOff x="1383" y="1389"/>
              <a:chExt cx="272" cy="68"/>
            </a:xfrm>
          </p:grpSpPr>
          <p:sp>
            <p:nvSpPr>
              <p:cNvPr id="61370" name="Freeform 13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71" name="Freeform 13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72" name="Rectangle 133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72" name="Group 1334"/>
            <p:cNvGrpSpPr>
              <a:grpSpLocks/>
            </p:cNvGrpSpPr>
            <p:nvPr/>
          </p:nvGrpSpPr>
          <p:grpSpPr bwMode="auto">
            <a:xfrm>
              <a:off x="1581" y="1479"/>
              <a:ext cx="272" cy="68"/>
              <a:chOff x="1383" y="1389"/>
              <a:chExt cx="272" cy="68"/>
            </a:xfrm>
          </p:grpSpPr>
          <p:sp>
            <p:nvSpPr>
              <p:cNvPr id="61367" name="Freeform 133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68" name="Freeform 133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69" name="Rectangle 133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73" name="Group 1338"/>
            <p:cNvGrpSpPr>
              <a:grpSpLocks/>
            </p:cNvGrpSpPr>
            <p:nvPr/>
          </p:nvGrpSpPr>
          <p:grpSpPr bwMode="auto">
            <a:xfrm>
              <a:off x="1445" y="1479"/>
              <a:ext cx="272" cy="68"/>
              <a:chOff x="1383" y="1389"/>
              <a:chExt cx="272" cy="68"/>
            </a:xfrm>
          </p:grpSpPr>
          <p:sp>
            <p:nvSpPr>
              <p:cNvPr id="61364" name="Freeform 133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65" name="Freeform 134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66" name="Rectangle 134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74" name="Group 1342"/>
            <p:cNvGrpSpPr>
              <a:grpSpLocks/>
            </p:cNvGrpSpPr>
            <p:nvPr/>
          </p:nvGrpSpPr>
          <p:grpSpPr bwMode="auto">
            <a:xfrm>
              <a:off x="1309" y="1479"/>
              <a:ext cx="272" cy="68"/>
              <a:chOff x="1383" y="1389"/>
              <a:chExt cx="272" cy="68"/>
            </a:xfrm>
          </p:grpSpPr>
          <p:sp>
            <p:nvSpPr>
              <p:cNvPr id="61361" name="Freeform 134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62" name="Freeform 134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63" name="Rectangle 134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75" name="Group 1346"/>
            <p:cNvGrpSpPr>
              <a:grpSpLocks/>
            </p:cNvGrpSpPr>
            <p:nvPr/>
          </p:nvGrpSpPr>
          <p:grpSpPr bwMode="auto">
            <a:xfrm>
              <a:off x="1173" y="1479"/>
              <a:ext cx="272" cy="68"/>
              <a:chOff x="1383" y="1389"/>
              <a:chExt cx="272" cy="68"/>
            </a:xfrm>
          </p:grpSpPr>
          <p:sp>
            <p:nvSpPr>
              <p:cNvPr id="61358" name="Freeform 134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59" name="Freeform 134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60" name="Rectangle 134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76" name="Group 1350"/>
            <p:cNvGrpSpPr>
              <a:grpSpLocks/>
            </p:cNvGrpSpPr>
            <p:nvPr/>
          </p:nvGrpSpPr>
          <p:grpSpPr bwMode="auto">
            <a:xfrm>
              <a:off x="1037" y="1479"/>
              <a:ext cx="272" cy="68"/>
              <a:chOff x="1383" y="1389"/>
              <a:chExt cx="272" cy="68"/>
            </a:xfrm>
          </p:grpSpPr>
          <p:sp>
            <p:nvSpPr>
              <p:cNvPr id="61355" name="Freeform 135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56" name="Freeform 135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57" name="Rectangle 135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sp>
          <p:nvSpPr>
            <p:cNvPr id="60677" name="Text Box 1354"/>
            <p:cNvSpPr txBox="1">
              <a:spLocks noChangeArrowheads="1"/>
            </p:cNvSpPr>
            <p:nvPr/>
          </p:nvSpPr>
          <p:spPr bwMode="auto">
            <a:xfrm>
              <a:off x="162" y="1053"/>
              <a:ext cx="521" cy="154"/>
            </a:xfrm>
            <a:prstGeom prst="rect">
              <a:avLst/>
            </a:prstGeom>
            <a:noFill/>
            <a:ln w="9525">
              <a:noFill/>
              <a:miter lim="800000"/>
              <a:headEnd/>
              <a:tailEnd/>
            </a:ln>
          </p:spPr>
          <p:txBody>
            <a:bodyPr wrap="none">
              <a:spAutoFit/>
            </a:bodyPr>
            <a:lstStyle/>
            <a:p>
              <a:pPr eaLnBrk="0" hangingPunct="0"/>
              <a:r>
                <a:rPr lang="sv-SE" sz="1000"/>
                <a:t>Antenna #1</a:t>
              </a:r>
              <a:endParaRPr lang="en-US" sz="1000"/>
            </a:p>
          </p:txBody>
        </p:sp>
        <p:sp>
          <p:nvSpPr>
            <p:cNvPr id="60678" name="Text Box 1355"/>
            <p:cNvSpPr txBox="1">
              <a:spLocks noChangeArrowheads="1"/>
            </p:cNvSpPr>
            <p:nvPr/>
          </p:nvSpPr>
          <p:spPr bwMode="auto">
            <a:xfrm>
              <a:off x="158" y="1434"/>
              <a:ext cx="521" cy="154"/>
            </a:xfrm>
            <a:prstGeom prst="rect">
              <a:avLst/>
            </a:prstGeom>
            <a:noFill/>
            <a:ln w="9525">
              <a:noFill/>
              <a:miter lim="800000"/>
              <a:headEnd/>
              <a:tailEnd/>
            </a:ln>
          </p:spPr>
          <p:txBody>
            <a:bodyPr wrap="none">
              <a:spAutoFit/>
            </a:bodyPr>
            <a:lstStyle/>
            <a:p>
              <a:pPr eaLnBrk="0" hangingPunct="0"/>
              <a:r>
                <a:rPr lang="sv-SE" sz="1000"/>
                <a:t>Antenna #2</a:t>
              </a:r>
              <a:endParaRPr lang="en-US" sz="1000"/>
            </a:p>
          </p:txBody>
        </p:sp>
        <p:grpSp>
          <p:nvGrpSpPr>
            <p:cNvPr id="60679" name="Group 1356"/>
            <p:cNvGrpSpPr>
              <a:grpSpLocks/>
            </p:cNvGrpSpPr>
            <p:nvPr/>
          </p:nvGrpSpPr>
          <p:grpSpPr bwMode="auto">
            <a:xfrm>
              <a:off x="4626" y="1207"/>
              <a:ext cx="272" cy="68"/>
              <a:chOff x="1383" y="1389"/>
              <a:chExt cx="272" cy="68"/>
            </a:xfrm>
          </p:grpSpPr>
          <p:sp>
            <p:nvSpPr>
              <p:cNvPr id="61352" name="Freeform 13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53" name="Freeform 13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54" name="Rectangle 13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80" name="Group 1360"/>
            <p:cNvGrpSpPr>
              <a:grpSpLocks/>
            </p:cNvGrpSpPr>
            <p:nvPr/>
          </p:nvGrpSpPr>
          <p:grpSpPr bwMode="auto">
            <a:xfrm>
              <a:off x="4490" y="1207"/>
              <a:ext cx="272" cy="68"/>
              <a:chOff x="1383" y="1389"/>
              <a:chExt cx="272" cy="68"/>
            </a:xfrm>
          </p:grpSpPr>
          <p:sp>
            <p:nvSpPr>
              <p:cNvPr id="61349" name="Freeform 13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50" name="Freeform 13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51" name="Rectangle 13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81" name="Group 1364"/>
            <p:cNvGrpSpPr>
              <a:grpSpLocks/>
            </p:cNvGrpSpPr>
            <p:nvPr/>
          </p:nvGrpSpPr>
          <p:grpSpPr bwMode="auto">
            <a:xfrm>
              <a:off x="4354" y="1207"/>
              <a:ext cx="272" cy="68"/>
              <a:chOff x="1383" y="1389"/>
              <a:chExt cx="272" cy="68"/>
            </a:xfrm>
          </p:grpSpPr>
          <p:sp>
            <p:nvSpPr>
              <p:cNvPr id="61346" name="Freeform 13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347" name="Freeform 13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348" name="Rectangle 1367"/>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682" name="Group 1368"/>
            <p:cNvGrpSpPr>
              <a:grpSpLocks/>
            </p:cNvGrpSpPr>
            <p:nvPr/>
          </p:nvGrpSpPr>
          <p:grpSpPr bwMode="auto">
            <a:xfrm>
              <a:off x="4218" y="1207"/>
              <a:ext cx="272" cy="68"/>
              <a:chOff x="1383" y="1389"/>
              <a:chExt cx="272" cy="68"/>
            </a:xfrm>
          </p:grpSpPr>
          <p:sp>
            <p:nvSpPr>
              <p:cNvPr id="61343" name="Freeform 13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344" name="Freeform 13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345" name="Rectangle 13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83" name="Group 1372"/>
            <p:cNvGrpSpPr>
              <a:grpSpLocks/>
            </p:cNvGrpSpPr>
            <p:nvPr/>
          </p:nvGrpSpPr>
          <p:grpSpPr bwMode="auto">
            <a:xfrm>
              <a:off x="4082" y="1207"/>
              <a:ext cx="272" cy="68"/>
              <a:chOff x="1383" y="1389"/>
              <a:chExt cx="272" cy="68"/>
            </a:xfrm>
          </p:grpSpPr>
          <p:sp>
            <p:nvSpPr>
              <p:cNvPr id="61340" name="Freeform 13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341" name="Freeform 13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342" name="Rectangle 13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84" name="Group 1376"/>
            <p:cNvGrpSpPr>
              <a:grpSpLocks/>
            </p:cNvGrpSpPr>
            <p:nvPr/>
          </p:nvGrpSpPr>
          <p:grpSpPr bwMode="auto">
            <a:xfrm>
              <a:off x="3946" y="1207"/>
              <a:ext cx="272" cy="68"/>
              <a:chOff x="1383" y="1389"/>
              <a:chExt cx="272" cy="68"/>
            </a:xfrm>
          </p:grpSpPr>
          <p:sp>
            <p:nvSpPr>
              <p:cNvPr id="61337" name="Freeform 13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1338" name="Freeform 13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1339" name="Rectangle 1379"/>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685" name="Group 1380"/>
            <p:cNvGrpSpPr>
              <a:grpSpLocks/>
            </p:cNvGrpSpPr>
            <p:nvPr/>
          </p:nvGrpSpPr>
          <p:grpSpPr bwMode="auto">
            <a:xfrm>
              <a:off x="3810" y="1207"/>
              <a:ext cx="272" cy="68"/>
              <a:chOff x="1383" y="1389"/>
              <a:chExt cx="272" cy="68"/>
            </a:xfrm>
          </p:grpSpPr>
          <p:sp>
            <p:nvSpPr>
              <p:cNvPr id="61334" name="Freeform 13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35" name="Freeform 13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36" name="Rectangle 13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86" name="Group 1384"/>
            <p:cNvGrpSpPr>
              <a:grpSpLocks/>
            </p:cNvGrpSpPr>
            <p:nvPr/>
          </p:nvGrpSpPr>
          <p:grpSpPr bwMode="auto">
            <a:xfrm>
              <a:off x="3674" y="1207"/>
              <a:ext cx="272" cy="68"/>
              <a:chOff x="1383" y="1389"/>
              <a:chExt cx="272" cy="68"/>
            </a:xfrm>
          </p:grpSpPr>
          <p:sp>
            <p:nvSpPr>
              <p:cNvPr id="61331" name="Freeform 13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32" name="Freeform 13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33" name="Rectangle 13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87" name="Group 1388"/>
            <p:cNvGrpSpPr>
              <a:grpSpLocks/>
            </p:cNvGrpSpPr>
            <p:nvPr/>
          </p:nvGrpSpPr>
          <p:grpSpPr bwMode="auto">
            <a:xfrm>
              <a:off x="3538" y="1207"/>
              <a:ext cx="272" cy="68"/>
              <a:chOff x="1383" y="1389"/>
              <a:chExt cx="272" cy="68"/>
            </a:xfrm>
          </p:grpSpPr>
          <p:sp>
            <p:nvSpPr>
              <p:cNvPr id="61328" name="Freeform 13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329" name="Freeform 13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330" name="Rectangle 1391"/>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688" name="Group 1392"/>
            <p:cNvGrpSpPr>
              <a:grpSpLocks/>
            </p:cNvGrpSpPr>
            <p:nvPr/>
          </p:nvGrpSpPr>
          <p:grpSpPr bwMode="auto">
            <a:xfrm>
              <a:off x="3402" y="1207"/>
              <a:ext cx="272" cy="68"/>
              <a:chOff x="1383" y="1389"/>
              <a:chExt cx="272" cy="68"/>
            </a:xfrm>
          </p:grpSpPr>
          <p:sp>
            <p:nvSpPr>
              <p:cNvPr id="61325" name="Freeform 13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326" name="Freeform 13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327" name="Rectangle 13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89" name="Group 1396"/>
            <p:cNvGrpSpPr>
              <a:grpSpLocks/>
            </p:cNvGrpSpPr>
            <p:nvPr/>
          </p:nvGrpSpPr>
          <p:grpSpPr bwMode="auto">
            <a:xfrm>
              <a:off x="3266" y="1207"/>
              <a:ext cx="272" cy="68"/>
              <a:chOff x="1383" y="1389"/>
              <a:chExt cx="272" cy="68"/>
            </a:xfrm>
          </p:grpSpPr>
          <p:sp>
            <p:nvSpPr>
              <p:cNvPr id="61322" name="Freeform 13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323" name="Freeform 13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324" name="Rectangle 13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90" name="Group 1400"/>
            <p:cNvGrpSpPr>
              <a:grpSpLocks/>
            </p:cNvGrpSpPr>
            <p:nvPr/>
          </p:nvGrpSpPr>
          <p:grpSpPr bwMode="auto">
            <a:xfrm>
              <a:off x="3130" y="1207"/>
              <a:ext cx="272" cy="68"/>
              <a:chOff x="1383" y="1389"/>
              <a:chExt cx="272" cy="68"/>
            </a:xfrm>
          </p:grpSpPr>
          <p:sp>
            <p:nvSpPr>
              <p:cNvPr id="61319" name="Freeform 14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1320" name="Freeform 14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1321" name="Rectangle 1403"/>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691" name="Group 1404"/>
            <p:cNvGrpSpPr>
              <a:grpSpLocks/>
            </p:cNvGrpSpPr>
            <p:nvPr/>
          </p:nvGrpSpPr>
          <p:grpSpPr bwMode="auto">
            <a:xfrm>
              <a:off x="4763" y="1253"/>
              <a:ext cx="272" cy="68"/>
              <a:chOff x="1383" y="1389"/>
              <a:chExt cx="272" cy="68"/>
            </a:xfrm>
          </p:grpSpPr>
          <p:sp>
            <p:nvSpPr>
              <p:cNvPr id="61316" name="Freeform 14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17" name="Freeform 14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18" name="Rectangle 14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92" name="Group 1408"/>
            <p:cNvGrpSpPr>
              <a:grpSpLocks/>
            </p:cNvGrpSpPr>
            <p:nvPr/>
          </p:nvGrpSpPr>
          <p:grpSpPr bwMode="auto">
            <a:xfrm>
              <a:off x="4627" y="1253"/>
              <a:ext cx="272" cy="68"/>
              <a:chOff x="1383" y="1389"/>
              <a:chExt cx="272" cy="68"/>
            </a:xfrm>
          </p:grpSpPr>
          <p:sp>
            <p:nvSpPr>
              <p:cNvPr id="61313" name="Freeform 14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14" name="Freeform 14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15" name="Rectangle 14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93" name="Group 1412"/>
            <p:cNvGrpSpPr>
              <a:grpSpLocks/>
            </p:cNvGrpSpPr>
            <p:nvPr/>
          </p:nvGrpSpPr>
          <p:grpSpPr bwMode="auto">
            <a:xfrm>
              <a:off x="4491" y="1253"/>
              <a:ext cx="272" cy="68"/>
              <a:chOff x="1383" y="1389"/>
              <a:chExt cx="272" cy="68"/>
            </a:xfrm>
          </p:grpSpPr>
          <p:sp>
            <p:nvSpPr>
              <p:cNvPr id="61310" name="Freeform 14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311" name="Freeform 14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312" name="Rectangle 1415"/>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694" name="Group 1416"/>
            <p:cNvGrpSpPr>
              <a:grpSpLocks/>
            </p:cNvGrpSpPr>
            <p:nvPr/>
          </p:nvGrpSpPr>
          <p:grpSpPr bwMode="auto">
            <a:xfrm>
              <a:off x="4355" y="1253"/>
              <a:ext cx="272" cy="68"/>
              <a:chOff x="1383" y="1389"/>
              <a:chExt cx="272" cy="68"/>
            </a:xfrm>
          </p:grpSpPr>
          <p:sp>
            <p:nvSpPr>
              <p:cNvPr id="61307" name="Freeform 14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08" name="Freeform 14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09" name="Rectangle 14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95" name="Group 1420"/>
            <p:cNvGrpSpPr>
              <a:grpSpLocks/>
            </p:cNvGrpSpPr>
            <p:nvPr/>
          </p:nvGrpSpPr>
          <p:grpSpPr bwMode="auto">
            <a:xfrm>
              <a:off x="4219" y="1253"/>
              <a:ext cx="272" cy="68"/>
              <a:chOff x="1383" y="1389"/>
              <a:chExt cx="272" cy="68"/>
            </a:xfrm>
          </p:grpSpPr>
          <p:sp>
            <p:nvSpPr>
              <p:cNvPr id="61304" name="Freeform 14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305" name="Freeform 14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06" name="Rectangle 14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96" name="Group 1424"/>
            <p:cNvGrpSpPr>
              <a:grpSpLocks/>
            </p:cNvGrpSpPr>
            <p:nvPr/>
          </p:nvGrpSpPr>
          <p:grpSpPr bwMode="auto">
            <a:xfrm>
              <a:off x="4083" y="1253"/>
              <a:ext cx="272" cy="68"/>
              <a:chOff x="1383" y="1389"/>
              <a:chExt cx="272" cy="68"/>
            </a:xfrm>
          </p:grpSpPr>
          <p:sp>
            <p:nvSpPr>
              <p:cNvPr id="61301" name="Freeform 14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302" name="Freeform 14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303" name="Rectangle 1427"/>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697" name="Group 1428"/>
            <p:cNvGrpSpPr>
              <a:grpSpLocks/>
            </p:cNvGrpSpPr>
            <p:nvPr/>
          </p:nvGrpSpPr>
          <p:grpSpPr bwMode="auto">
            <a:xfrm>
              <a:off x="3947" y="1253"/>
              <a:ext cx="272" cy="68"/>
              <a:chOff x="1383" y="1389"/>
              <a:chExt cx="272" cy="68"/>
            </a:xfrm>
          </p:grpSpPr>
          <p:sp>
            <p:nvSpPr>
              <p:cNvPr id="61298" name="Freeform 14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99" name="Freeform 14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300" name="Rectangle 14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98" name="Group 1432"/>
            <p:cNvGrpSpPr>
              <a:grpSpLocks/>
            </p:cNvGrpSpPr>
            <p:nvPr/>
          </p:nvGrpSpPr>
          <p:grpSpPr bwMode="auto">
            <a:xfrm>
              <a:off x="3811" y="1253"/>
              <a:ext cx="272" cy="68"/>
              <a:chOff x="1383" y="1389"/>
              <a:chExt cx="272" cy="68"/>
            </a:xfrm>
          </p:grpSpPr>
          <p:sp>
            <p:nvSpPr>
              <p:cNvPr id="61295" name="Freeform 14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96" name="Freeform 14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97" name="Rectangle 14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699" name="Group 1436"/>
            <p:cNvGrpSpPr>
              <a:grpSpLocks/>
            </p:cNvGrpSpPr>
            <p:nvPr/>
          </p:nvGrpSpPr>
          <p:grpSpPr bwMode="auto">
            <a:xfrm>
              <a:off x="3675" y="1253"/>
              <a:ext cx="272" cy="68"/>
              <a:chOff x="1383" y="1389"/>
              <a:chExt cx="272" cy="68"/>
            </a:xfrm>
          </p:grpSpPr>
          <p:sp>
            <p:nvSpPr>
              <p:cNvPr id="61292" name="Freeform 14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293" name="Freeform 14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294" name="Rectangle 1439"/>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700" name="Group 1440"/>
            <p:cNvGrpSpPr>
              <a:grpSpLocks/>
            </p:cNvGrpSpPr>
            <p:nvPr/>
          </p:nvGrpSpPr>
          <p:grpSpPr bwMode="auto">
            <a:xfrm>
              <a:off x="3539" y="1253"/>
              <a:ext cx="272" cy="68"/>
              <a:chOff x="1383" y="1389"/>
              <a:chExt cx="272" cy="68"/>
            </a:xfrm>
          </p:grpSpPr>
          <p:sp>
            <p:nvSpPr>
              <p:cNvPr id="61289" name="Freeform 14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90" name="Freeform 14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91" name="Rectangle 14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01" name="Group 1444"/>
            <p:cNvGrpSpPr>
              <a:grpSpLocks/>
            </p:cNvGrpSpPr>
            <p:nvPr/>
          </p:nvGrpSpPr>
          <p:grpSpPr bwMode="auto">
            <a:xfrm>
              <a:off x="3403" y="1253"/>
              <a:ext cx="272" cy="68"/>
              <a:chOff x="1383" y="1389"/>
              <a:chExt cx="272" cy="68"/>
            </a:xfrm>
          </p:grpSpPr>
          <p:sp>
            <p:nvSpPr>
              <p:cNvPr id="61286" name="Freeform 14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87" name="Freeform 14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88" name="Rectangle 14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02" name="Group 1448"/>
            <p:cNvGrpSpPr>
              <a:grpSpLocks/>
            </p:cNvGrpSpPr>
            <p:nvPr/>
          </p:nvGrpSpPr>
          <p:grpSpPr bwMode="auto">
            <a:xfrm>
              <a:off x="3267" y="1253"/>
              <a:ext cx="272" cy="68"/>
              <a:chOff x="1383" y="1389"/>
              <a:chExt cx="272" cy="68"/>
            </a:xfrm>
          </p:grpSpPr>
          <p:sp>
            <p:nvSpPr>
              <p:cNvPr id="61283" name="Freeform 14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284" name="Freeform 14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285" name="Rectangle 1451"/>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703" name="Group 1452"/>
            <p:cNvGrpSpPr>
              <a:grpSpLocks/>
            </p:cNvGrpSpPr>
            <p:nvPr/>
          </p:nvGrpSpPr>
          <p:grpSpPr bwMode="auto">
            <a:xfrm>
              <a:off x="4898" y="1298"/>
              <a:ext cx="272" cy="68"/>
              <a:chOff x="1383" y="1389"/>
              <a:chExt cx="272" cy="68"/>
            </a:xfrm>
          </p:grpSpPr>
          <p:sp>
            <p:nvSpPr>
              <p:cNvPr id="61280" name="Freeform 14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81" name="Freeform 14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82" name="Rectangle 14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04" name="Group 1456"/>
            <p:cNvGrpSpPr>
              <a:grpSpLocks/>
            </p:cNvGrpSpPr>
            <p:nvPr/>
          </p:nvGrpSpPr>
          <p:grpSpPr bwMode="auto">
            <a:xfrm>
              <a:off x="4762" y="1298"/>
              <a:ext cx="272" cy="68"/>
              <a:chOff x="1383" y="1389"/>
              <a:chExt cx="272" cy="68"/>
            </a:xfrm>
          </p:grpSpPr>
          <p:sp>
            <p:nvSpPr>
              <p:cNvPr id="61277" name="Freeform 14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78" name="Freeform 14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79" name="Rectangle 14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05" name="Group 1460"/>
            <p:cNvGrpSpPr>
              <a:grpSpLocks/>
            </p:cNvGrpSpPr>
            <p:nvPr/>
          </p:nvGrpSpPr>
          <p:grpSpPr bwMode="auto">
            <a:xfrm>
              <a:off x="4626" y="1298"/>
              <a:ext cx="272" cy="68"/>
              <a:chOff x="1383" y="1389"/>
              <a:chExt cx="272" cy="68"/>
            </a:xfrm>
          </p:grpSpPr>
          <p:sp>
            <p:nvSpPr>
              <p:cNvPr id="61274" name="Freeform 14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75" name="Freeform 14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76" name="Rectangle 14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06" name="Group 1464"/>
            <p:cNvGrpSpPr>
              <a:grpSpLocks/>
            </p:cNvGrpSpPr>
            <p:nvPr/>
          </p:nvGrpSpPr>
          <p:grpSpPr bwMode="auto">
            <a:xfrm>
              <a:off x="4490" y="1298"/>
              <a:ext cx="272" cy="68"/>
              <a:chOff x="1383" y="1389"/>
              <a:chExt cx="272" cy="68"/>
            </a:xfrm>
          </p:grpSpPr>
          <p:sp>
            <p:nvSpPr>
              <p:cNvPr id="61271" name="Freeform 14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72" name="Freeform 14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73" name="Rectangle 14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07" name="Group 1468"/>
            <p:cNvGrpSpPr>
              <a:grpSpLocks/>
            </p:cNvGrpSpPr>
            <p:nvPr/>
          </p:nvGrpSpPr>
          <p:grpSpPr bwMode="auto">
            <a:xfrm>
              <a:off x="4354" y="1298"/>
              <a:ext cx="272" cy="68"/>
              <a:chOff x="1383" y="1389"/>
              <a:chExt cx="272" cy="68"/>
            </a:xfrm>
          </p:grpSpPr>
          <p:sp>
            <p:nvSpPr>
              <p:cNvPr id="61268" name="Freeform 14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69" name="Freeform 14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70" name="Rectangle 14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08" name="Group 1472"/>
            <p:cNvGrpSpPr>
              <a:grpSpLocks/>
            </p:cNvGrpSpPr>
            <p:nvPr/>
          </p:nvGrpSpPr>
          <p:grpSpPr bwMode="auto">
            <a:xfrm>
              <a:off x="4218" y="1298"/>
              <a:ext cx="272" cy="68"/>
              <a:chOff x="1383" y="1389"/>
              <a:chExt cx="272" cy="68"/>
            </a:xfrm>
          </p:grpSpPr>
          <p:sp>
            <p:nvSpPr>
              <p:cNvPr id="61265" name="Freeform 14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66" name="Freeform 14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67" name="Rectangle 14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09" name="Group 1476"/>
            <p:cNvGrpSpPr>
              <a:grpSpLocks/>
            </p:cNvGrpSpPr>
            <p:nvPr/>
          </p:nvGrpSpPr>
          <p:grpSpPr bwMode="auto">
            <a:xfrm>
              <a:off x="4082" y="1298"/>
              <a:ext cx="272" cy="68"/>
              <a:chOff x="1383" y="1389"/>
              <a:chExt cx="272" cy="68"/>
            </a:xfrm>
          </p:grpSpPr>
          <p:sp>
            <p:nvSpPr>
              <p:cNvPr id="61262" name="Freeform 14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63" name="Freeform 14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64" name="Rectangle 14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10" name="Group 1480"/>
            <p:cNvGrpSpPr>
              <a:grpSpLocks/>
            </p:cNvGrpSpPr>
            <p:nvPr/>
          </p:nvGrpSpPr>
          <p:grpSpPr bwMode="auto">
            <a:xfrm>
              <a:off x="3946" y="1298"/>
              <a:ext cx="272" cy="68"/>
              <a:chOff x="1383" y="1389"/>
              <a:chExt cx="272" cy="68"/>
            </a:xfrm>
          </p:grpSpPr>
          <p:sp>
            <p:nvSpPr>
              <p:cNvPr id="61259" name="Freeform 14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60" name="Freeform 14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61" name="Rectangle 14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11" name="Group 1484"/>
            <p:cNvGrpSpPr>
              <a:grpSpLocks/>
            </p:cNvGrpSpPr>
            <p:nvPr/>
          </p:nvGrpSpPr>
          <p:grpSpPr bwMode="auto">
            <a:xfrm>
              <a:off x="3810" y="1298"/>
              <a:ext cx="272" cy="68"/>
              <a:chOff x="1383" y="1389"/>
              <a:chExt cx="272" cy="68"/>
            </a:xfrm>
          </p:grpSpPr>
          <p:sp>
            <p:nvSpPr>
              <p:cNvPr id="61256" name="Freeform 14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57" name="Freeform 14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58" name="Rectangle 14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12" name="Group 1488"/>
            <p:cNvGrpSpPr>
              <a:grpSpLocks/>
            </p:cNvGrpSpPr>
            <p:nvPr/>
          </p:nvGrpSpPr>
          <p:grpSpPr bwMode="auto">
            <a:xfrm>
              <a:off x="3674" y="1298"/>
              <a:ext cx="272" cy="68"/>
              <a:chOff x="1383" y="1389"/>
              <a:chExt cx="272" cy="68"/>
            </a:xfrm>
          </p:grpSpPr>
          <p:sp>
            <p:nvSpPr>
              <p:cNvPr id="61253" name="Freeform 14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54" name="Freeform 14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55" name="Rectangle 14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13" name="Group 1492"/>
            <p:cNvGrpSpPr>
              <a:grpSpLocks/>
            </p:cNvGrpSpPr>
            <p:nvPr/>
          </p:nvGrpSpPr>
          <p:grpSpPr bwMode="auto">
            <a:xfrm>
              <a:off x="3538" y="1298"/>
              <a:ext cx="272" cy="68"/>
              <a:chOff x="1383" y="1389"/>
              <a:chExt cx="272" cy="68"/>
            </a:xfrm>
          </p:grpSpPr>
          <p:sp>
            <p:nvSpPr>
              <p:cNvPr id="61250" name="Freeform 14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51" name="Freeform 14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52" name="Rectangle 14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14" name="Group 1496"/>
            <p:cNvGrpSpPr>
              <a:grpSpLocks/>
            </p:cNvGrpSpPr>
            <p:nvPr/>
          </p:nvGrpSpPr>
          <p:grpSpPr bwMode="auto">
            <a:xfrm>
              <a:off x="3402" y="1298"/>
              <a:ext cx="272" cy="68"/>
              <a:chOff x="1383" y="1389"/>
              <a:chExt cx="272" cy="68"/>
            </a:xfrm>
          </p:grpSpPr>
          <p:sp>
            <p:nvSpPr>
              <p:cNvPr id="61247" name="Freeform 14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48" name="Freeform 14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49" name="Rectangle 14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15" name="Group 1500"/>
            <p:cNvGrpSpPr>
              <a:grpSpLocks/>
            </p:cNvGrpSpPr>
            <p:nvPr/>
          </p:nvGrpSpPr>
          <p:grpSpPr bwMode="auto">
            <a:xfrm>
              <a:off x="5036" y="1343"/>
              <a:ext cx="272" cy="68"/>
              <a:chOff x="1383" y="1389"/>
              <a:chExt cx="272" cy="68"/>
            </a:xfrm>
          </p:grpSpPr>
          <p:sp>
            <p:nvSpPr>
              <p:cNvPr id="61244" name="Freeform 15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45" name="Freeform 15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46" name="Rectangle 15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16" name="Group 1504"/>
            <p:cNvGrpSpPr>
              <a:grpSpLocks/>
            </p:cNvGrpSpPr>
            <p:nvPr/>
          </p:nvGrpSpPr>
          <p:grpSpPr bwMode="auto">
            <a:xfrm>
              <a:off x="4900" y="1343"/>
              <a:ext cx="272" cy="68"/>
              <a:chOff x="1383" y="1389"/>
              <a:chExt cx="272" cy="68"/>
            </a:xfrm>
          </p:grpSpPr>
          <p:sp>
            <p:nvSpPr>
              <p:cNvPr id="61241" name="Freeform 15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42" name="Freeform 15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43" name="Rectangle 15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17" name="Group 1508"/>
            <p:cNvGrpSpPr>
              <a:grpSpLocks/>
            </p:cNvGrpSpPr>
            <p:nvPr/>
          </p:nvGrpSpPr>
          <p:grpSpPr bwMode="auto">
            <a:xfrm>
              <a:off x="4764" y="1343"/>
              <a:ext cx="272" cy="68"/>
              <a:chOff x="1383" y="1389"/>
              <a:chExt cx="272" cy="68"/>
            </a:xfrm>
          </p:grpSpPr>
          <p:sp>
            <p:nvSpPr>
              <p:cNvPr id="61238" name="Freeform 15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39" name="Freeform 15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40" name="Rectangle 15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18" name="Group 1512"/>
            <p:cNvGrpSpPr>
              <a:grpSpLocks/>
            </p:cNvGrpSpPr>
            <p:nvPr/>
          </p:nvGrpSpPr>
          <p:grpSpPr bwMode="auto">
            <a:xfrm>
              <a:off x="4628" y="1343"/>
              <a:ext cx="272" cy="68"/>
              <a:chOff x="1383" y="1389"/>
              <a:chExt cx="272" cy="68"/>
            </a:xfrm>
          </p:grpSpPr>
          <p:sp>
            <p:nvSpPr>
              <p:cNvPr id="61235" name="Freeform 15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36" name="Freeform 15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37" name="Rectangle 15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19" name="Group 1516"/>
            <p:cNvGrpSpPr>
              <a:grpSpLocks/>
            </p:cNvGrpSpPr>
            <p:nvPr/>
          </p:nvGrpSpPr>
          <p:grpSpPr bwMode="auto">
            <a:xfrm>
              <a:off x="4492" y="1343"/>
              <a:ext cx="272" cy="68"/>
              <a:chOff x="1383" y="1389"/>
              <a:chExt cx="272" cy="68"/>
            </a:xfrm>
          </p:grpSpPr>
          <p:sp>
            <p:nvSpPr>
              <p:cNvPr id="61232" name="Freeform 15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33" name="Freeform 15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34" name="Rectangle 15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20" name="Group 1520"/>
            <p:cNvGrpSpPr>
              <a:grpSpLocks/>
            </p:cNvGrpSpPr>
            <p:nvPr/>
          </p:nvGrpSpPr>
          <p:grpSpPr bwMode="auto">
            <a:xfrm>
              <a:off x="4356" y="1343"/>
              <a:ext cx="272" cy="68"/>
              <a:chOff x="1383" y="1389"/>
              <a:chExt cx="272" cy="68"/>
            </a:xfrm>
          </p:grpSpPr>
          <p:sp>
            <p:nvSpPr>
              <p:cNvPr id="61229" name="Freeform 15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30" name="Freeform 15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31" name="Rectangle 15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21" name="Group 1524"/>
            <p:cNvGrpSpPr>
              <a:grpSpLocks/>
            </p:cNvGrpSpPr>
            <p:nvPr/>
          </p:nvGrpSpPr>
          <p:grpSpPr bwMode="auto">
            <a:xfrm>
              <a:off x="4220" y="1343"/>
              <a:ext cx="272" cy="68"/>
              <a:chOff x="1383" y="1389"/>
              <a:chExt cx="272" cy="68"/>
            </a:xfrm>
          </p:grpSpPr>
          <p:sp>
            <p:nvSpPr>
              <p:cNvPr id="61226" name="Freeform 15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27" name="Freeform 15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28" name="Rectangle 15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22" name="Group 1528"/>
            <p:cNvGrpSpPr>
              <a:grpSpLocks/>
            </p:cNvGrpSpPr>
            <p:nvPr/>
          </p:nvGrpSpPr>
          <p:grpSpPr bwMode="auto">
            <a:xfrm>
              <a:off x="4084" y="1343"/>
              <a:ext cx="272" cy="68"/>
              <a:chOff x="1383" y="1389"/>
              <a:chExt cx="272" cy="68"/>
            </a:xfrm>
          </p:grpSpPr>
          <p:sp>
            <p:nvSpPr>
              <p:cNvPr id="61223" name="Freeform 15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24" name="Freeform 15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25" name="Rectangle 15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23" name="Group 1532"/>
            <p:cNvGrpSpPr>
              <a:grpSpLocks/>
            </p:cNvGrpSpPr>
            <p:nvPr/>
          </p:nvGrpSpPr>
          <p:grpSpPr bwMode="auto">
            <a:xfrm>
              <a:off x="3948" y="1343"/>
              <a:ext cx="272" cy="68"/>
              <a:chOff x="1383" y="1389"/>
              <a:chExt cx="272" cy="68"/>
            </a:xfrm>
          </p:grpSpPr>
          <p:sp>
            <p:nvSpPr>
              <p:cNvPr id="61220" name="Freeform 15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21" name="Freeform 15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22" name="Rectangle 15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24" name="Group 1536"/>
            <p:cNvGrpSpPr>
              <a:grpSpLocks/>
            </p:cNvGrpSpPr>
            <p:nvPr/>
          </p:nvGrpSpPr>
          <p:grpSpPr bwMode="auto">
            <a:xfrm>
              <a:off x="3812" y="1343"/>
              <a:ext cx="272" cy="68"/>
              <a:chOff x="1383" y="1389"/>
              <a:chExt cx="272" cy="68"/>
            </a:xfrm>
          </p:grpSpPr>
          <p:sp>
            <p:nvSpPr>
              <p:cNvPr id="61217" name="Freeform 15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18" name="Freeform 15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19" name="Rectangle 15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25" name="Group 1540"/>
            <p:cNvGrpSpPr>
              <a:grpSpLocks/>
            </p:cNvGrpSpPr>
            <p:nvPr/>
          </p:nvGrpSpPr>
          <p:grpSpPr bwMode="auto">
            <a:xfrm>
              <a:off x="3676" y="1343"/>
              <a:ext cx="272" cy="68"/>
              <a:chOff x="1383" y="1389"/>
              <a:chExt cx="272" cy="68"/>
            </a:xfrm>
          </p:grpSpPr>
          <p:sp>
            <p:nvSpPr>
              <p:cNvPr id="61214" name="Freeform 15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15" name="Freeform 15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16" name="Rectangle 15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26" name="Group 1544"/>
            <p:cNvGrpSpPr>
              <a:grpSpLocks/>
            </p:cNvGrpSpPr>
            <p:nvPr/>
          </p:nvGrpSpPr>
          <p:grpSpPr bwMode="auto">
            <a:xfrm>
              <a:off x="3540" y="1343"/>
              <a:ext cx="272" cy="68"/>
              <a:chOff x="1383" y="1389"/>
              <a:chExt cx="272" cy="68"/>
            </a:xfrm>
          </p:grpSpPr>
          <p:sp>
            <p:nvSpPr>
              <p:cNvPr id="61211" name="Freeform 15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12" name="Freeform 15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13" name="Rectangle 15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27" name="Group 1548"/>
            <p:cNvGrpSpPr>
              <a:grpSpLocks/>
            </p:cNvGrpSpPr>
            <p:nvPr/>
          </p:nvGrpSpPr>
          <p:grpSpPr bwMode="auto">
            <a:xfrm>
              <a:off x="5172" y="1389"/>
              <a:ext cx="272" cy="68"/>
              <a:chOff x="1383" y="1389"/>
              <a:chExt cx="272" cy="68"/>
            </a:xfrm>
          </p:grpSpPr>
          <p:sp>
            <p:nvSpPr>
              <p:cNvPr id="61208" name="Freeform 15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209" name="Freeform 15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210" name="Rectangle 15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28" name="Group 1552"/>
            <p:cNvGrpSpPr>
              <a:grpSpLocks/>
            </p:cNvGrpSpPr>
            <p:nvPr/>
          </p:nvGrpSpPr>
          <p:grpSpPr bwMode="auto">
            <a:xfrm>
              <a:off x="5036" y="1389"/>
              <a:ext cx="272" cy="68"/>
              <a:chOff x="1383" y="1389"/>
              <a:chExt cx="272" cy="68"/>
            </a:xfrm>
          </p:grpSpPr>
          <p:sp>
            <p:nvSpPr>
              <p:cNvPr id="61205" name="Freeform 15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206" name="Freeform 15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207" name="Rectangle 15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29" name="Group 1556"/>
            <p:cNvGrpSpPr>
              <a:grpSpLocks/>
            </p:cNvGrpSpPr>
            <p:nvPr/>
          </p:nvGrpSpPr>
          <p:grpSpPr bwMode="auto">
            <a:xfrm>
              <a:off x="4900" y="1389"/>
              <a:ext cx="272" cy="68"/>
              <a:chOff x="1383" y="1389"/>
              <a:chExt cx="272" cy="68"/>
            </a:xfrm>
          </p:grpSpPr>
          <p:sp>
            <p:nvSpPr>
              <p:cNvPr id="61202" name="Freeform 15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1203" name="Freeform 15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1204" name="Rectangle 1559"/>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730" name="Group 1560"/>
            <p:cNvGrpSpPr>
              <a:grpSpLocks/>
            </p:cNvGrpSpPr>
            <p:nvPr/>
          </p:nvGrpSpPr>
          <p:grpSpPr bwMode="auto">
            <a:xfrm>
              <a:off x="4764" y="1389"/>
              <a:ext cx="272" cy="68"/>
              <a:chOff x="1383" y="1389"/>
              <a:chExt cx="272" cy="68"/>
            </a:xfrm>
          </p:grpSpPr>
          <p:sp>
            <p:nvSpPr>
              <p:cNvPr id="61199" name="Freeform 15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200" name="Freeform 15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201" name="Rectangle 15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31" name="Group 1564"/>
            <p:cNvGrpSpPr>
              <a:grpSpLocks/>
            </p:cNvGrpSpPr>
            <p:nvPr/>
          </p:nvGrpSpPr>
          <p:grpSpPr bwMode="auto">
            <a:xfrm>
              <a:off x="4628" y="1389"/>
              <a:ext cx="272" cy="68"/>
              <a:chOff x="1383" y="1389"/>
              <a:chExt cx="272" cy="68"/>
            </a:xfrm>
          </p:grpSpPr>
          <p:sp>
            <p:nvSpPr>
              <p:cNvPr id="61196" name="Freeform 15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97" name="Freeform 15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98" name="Rectangle 15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32" name="Group 1568"/>
            <p:cNvGrpSpPr>
              <a:grpSpLocks/>
            </p:cNvGrpSpPr>
            <p:nvPr/>
          </p:nvGrpSpPr>
          <p:grpSpPr bwMode="auto">
            <a:xfrm>
              <a:off x="4492" y="1389"/>
              <a:ext cx="272" cy="68"/>
              <a:chOff x="1383" y="1389"/>
              <a:chExt cx="272" cy="68"/>
            </a:xfrm>
          </p:grpSpPr>
          <p:sp>
            <p:nvSpPr>
              <p:cNvPr id="61193" name="Freeform 15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194" name="Freeform 15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195" name="Rectangle 1571"/>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733" name="Group 1572"/>
            <p:cNvGrpSpPr>
              <a:grpSpLocks/>
            </p:cNvGrpSpPr>
            <p:nvPr/>
          </p:nvGrpSpPr>
          <p:grpSpPr bwMode="auto">
            <a:xfrm>
              <a:off x="4356" y="1389"/>
              <a:ext cx="272" cy="68"/>
              <a:chOff x="1383" y="1389"/>
              <a:chExt cx="272" cy="68"/>
            </a:xfrm>
          </p:grpSpPr>
          <p:sp>
            <p:nvSpPr>
              <p:cNvPr id="61190" name="Freeform 15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191" name="Freeform 15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192" name="Rectangle 15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34" name="Group 1576"/>
            <p:cNvGrpSpPr>
              <a:grpSpLocks/>
            </p:cNvGrpSpPr>
            <p:nvPr/>
          </p:nvGrpSpPr>
          <p:grpSpPr bwMode="auto">
            <a:xfrm>
              <a:off x="4220" y="1389"/>
              <a:ext cx="272" cy="68"/>
              <a:chOff x="1383" y="1389"/>
              <a:chExt cx="272" cy="68"/>
            </a:xfrm>
          </p:grpSpPr>
          <p:sp>
            <p:nvSpPr>
              <p:cNvPr id="61187" name="Freeform 15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188" name="Freeform 15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189" name="Rectangle 15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35" name="Group 1580"/>
            <p:cNvGrpSpPr>
              <a:grpSpLocks/>
            </p:cNvGrpSpPr>
            <p:nvPr/>
          </p:nvGrpSpPr>
          <p:grpSpPr bwMode="auto">
            <a:xfrm>
              <a:off x="4084" y="1389"/>
              <a:ext cx="272" cy="68"/>
              <a:chOff x="1383" y="1389"/>
              <a:chExt cx="272" cy="68"/>
            </a:xfrm>
          </p:grpSpPr>
          <p:sp>
            <p:nvSpPr>
              <p:cNvPr id="61184" name="Freeform 15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1185" name="Freeform 15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1186" name="Rectangle 1583"/>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736" name="Group 1584"/>
            <p:cNvGrpSpPr>
              <a:grpSpLocks/>
            </p:cNvGrpSpPr>
            <p:nvPr/>
          </p:nvGrpSpPr>
          <p:grpSpPr bwMode="auto">
            <a:xfrm>
              <a:off x="3948" y="1389"/>
              <a:ext cx="272" cy="68"/>
              <a:chOff x="1383" y="1389"/>
              <a:chExt cx="272" cy="68"/>
            </a:xfrm>
          </p:grpSpPr>
          <p:sp>
            <p:nvSpPr>
              <p:cNvPr id="61181" name="Freeform 15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82" name="Freeform 15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83" name="Rectangle 15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37" name="Group 1588"/>
            <p:cNvGrpSpPr>
              <a:grpSpLocks/>
            </p:cNvGrpSpPr>
            <p:nvPr/>
          </p:nvGrpSpPr>
          <p:grpSpPr bwMode="auto">
            <a:xfrm>
              <a:off x="3812" y="1389"/>
              <a:ext cx="272" cy="68"/>
              <a:chOff x="1383" y="1389"/>
              <a:chExt cx="272" cy="68"/>
            </a:xfrm>
          </p:grpSpPr>
          <p:sp>
            <p:nvSpPr>
              <p:cNvPr id="61178" name="Freeform 15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79" name="Freeform 15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80" name="Rectangle 15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38" name="Group 1592"/>
            <p:cNvGrpSpPr>
              <a:grpSpLocks/>
            </p:cNvGrpSpPr>
            <p:nvPr/>
          </p:nvGrpSpPr>
          <p:grpSpPr bwMode="auto">
            <a:xfrm>
              <a:off x="3676" y="1389"/>
              <a:ext cx="272" cy="68"/>
              <a:chOff x="1383" y="1389"/>
              <a:chExt cx="272" cy="68"/>
            </a:xfrm>
          </p:grpSpPr>
          <p:sp>
            <p:nvSpPr>
              <p:cNvPr id="61175" name="Freeform 15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176" name="Freeform 15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177" name="Rectangle 1595"/>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739" name="Group 1596"/>
            <p:cNvGrpSpPr>
              <a:grpSpLocks/>
            </p:cNvGrpSpPr>
            <p:nvPr/>
          </p:nvGrpSpPr>
          <p:grpSpPr bwMode="auto">
            <a:xfrm>
              <a:off x="5307" y="1434"/>
              <a:ext cx="272" cy="68"/>
              <a:chOff x="1383" y="1389"/>
              <a:chExt cx="272" cy="68"/>
            </a:xfrm>
          </p:grpSpPr>
          <p:sp>
            <p:nvSpPr>
              <p:cNvPr id="61172" name="Freeform 15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73" name="Freeform 15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74" name="Rectangle 15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40" name="Group 1600"/>
            <p:cNvGrpSpPr>
              <a:grpSpLocks/>
            </p:cNvGrpSpPr>
            <p:nvPr/>
          </p:nvGrpSpPr>
          <p:grpSpPr bwMode="auto">
            <a:xfrm>
              <a:off x="5171" y="1434"/>
              <a:ext cx="272" cy="68"/>
              <a:chOff x="1383" y="1389"/>
              <a:chExt cx="272" cy="68"/>
            </a:xfrm>
          </p:grpSpPr>
          <p:sp>
            <p:nvSpPr>
              <p:cNvPr id="61169" name="Freeform 16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70" name="Freeform 16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71" name="Rectangle 16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41" name="Group 1604"/>
            <p:cNvGrpSpPr>
              <a:grpSpLocks/>
            </p:cNvGrpSpPr>
            <p:nvPr/>
          </p:nvGrpSpPr>
          <p:grpSpPr bwMode="auto">
            <a:xfrm>
              <a:off x="5035" y="1434"/>
              <a:ext cx="272" cy="68"/>
              <a:chOff x="1383" y="1389"/>
              <a:chExt cx="272" cy="68"/>
            </a:xfrm>
          </p:grpSpPr>
          <p:sp>
            <p:nvSpPr>
              <p:cNvPr id="61166" name="Freeform 16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67" name="Freeform 16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68" name="Rectangle 16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42" name="Group 1608"/>
            <p:cNvGrpSpPr>
              <a:grpSpLocks/>
            </p:cNvGrpSpPr>
            <p:nvPr/>
          </p:nvGrpSpPr>
          <p:grpSpPr bwMode="auto">
            <a:xfrm>
              <a:off x="4899" y="1434"/>
              <a:ext cx="272" cy="68"/>
              <a:chOff x="1383" y="1389"/>
              <a:chExt cx="272" cy="68"/>
            </a:xfrm>
          </p:grpSpPr>
          <p:sp>
            <p:nvSpPr>
              <p:cNvPr id="61163" name="Freeform 16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64" name="Freeform 16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65" name="Rectangle 16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43" name="Group 1612"/>
            <p:cNvGrpSpPr>
              <a:grpSpLocks/>
            </p:cNvGrpSpPr>
            <p:nvPr/>
          </p:nvGrpSpPr>
          <p:grpSpPr bwMode="auto">
            <a:xfrm>
              <a:off x="4763" y="1434"/>
              <a:ext cx="272" cy="68"/>
              <a:chOff x="1383" y="1389"/>
              <a:chExt cx="272" cy="68"/>
            </a:xfrm>
          </p:grpSpPr>
          <p:sp>
            <p:nvSpPr>
              <p:cNvPr id="61160" name="Freeform 16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61" name="Freeform 16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62" name="Rectangle 16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44" name="Group 1616"/>
            <p:cNvGrpSpPr>
              <a:grpSpLocks/>
            </p:cNvGrpSpPr>
            <p:nvPr/>
          </p:nvGrpSpPr>
          <p:grpSpPr bwMode="auto">
            <a:xfrm>
              <a:off x="4627" y="1434"/>
              <a:ext cx="272" cy="68"/>
              <a:chOff x="1383" y="1389"/>
              <a:chExt cx="272" cy="68"/>
            </a:xfrm>
          </p:grpSpPr>
          <p:sp>
            <p:nvSpPr>
              <p:cNvPr id="61157" name="Freeform 16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58" name="Freeform 16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59" name="Rectangle 16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45" name="Group 1620"/>
            <p:cNvGrpSpPr>
              <a:grpSpLocks/>
            </p:cNvGrpSpPr>
            <p:nvPr/>
          </p:nvGrpSpPr>
          <p:grpSpPr bwMode="auto">
            <a:xfrm>
              <a:off x="4491" y="1434"/>
              <a:ext cx="272" cy="68"/>
              <a:chOff x="1383" y="1389"/>
              <a:chExt cx="272" cy="68"/>
            </a:xfrm>
          </p:grpSpPr>
          <p:sp>
            <p:nvSpPr>
              <p:cNvPr id="61154" name="Freeform 16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55" name="Freeform 16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56" name="Rectangle 16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46" name="Group 1624"/>
            <p:cNvGrpSpPr>
              <a:grpSpLocks/>
            </p:cNvGrpSpPr>
            <p:nvPr/>
          </p:nvGrpSpPr>
          <p:grpSpPr bwMode="auto">
            <a:xfrm>
              <a:off x="4355" y="1434"/>
              <a:ext cx="272" cy="68"/>
              <a:chOff x="1383" y="1389"/>
              <a:chExt cx="272" cy="68"/>
            </a:xfrm>
          </p:grpSpPr>
          <p:sp>
            <p:nvSpPr>
              <p:cNvPr id="61151" name="Freeform 16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52" name="Freeform 16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53" name="Rectangle 16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47" name="Group 1628"/>
            <p:cNvGrpSpPr>
              <a:grpSpLocks/>
            </p:cNvGrpSpPr>
            <p:nvPr/>
          </p:nvGrpSpPr>
          <p:grpSpPr bwMode="auto">
            <a:xfrm>
              <a:off x="4219" y="1434"/>
              <a:ext cx="272" cy="68"/>
              <a:chOff x="1383" y="1389"/>
              <a:chExt cx="272" cy="68"/>
            </a:xfrm>
          </p:grpSpPr>
          <p:sp>
            <p:nvSpPr>
              <p:cNvPr id="61148" name="Freeform 16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49" name="Freeform 16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50" name="Rectangle 16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48" name="Group 1632"/>
            <p:cNvGrpSpPr>
              <a:grpSpLocks/>
            </p:cNvGrpSpPr>
            <p:nvPr/>
          </p:nvGrpSpPr>
          <p:grpSpPr bwMode="auto">
            <a:xfrm>
              <a:off x="4083" y="1434"/>
              <a:ext cx="272" cy="68"/>
              <a:chOff x="1383" y="1389"/>
              <a:chExt cx="272" cy="68"/>
            </a:xfrm>
          </p:grpSpPr>
          <p:sp>
            <p:nvSpPr>
              <p:cNvPr id="61145" name="Freeform 16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46" name="Freeform 16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47" name="Rectangle 16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49" name="Group 1636"/>
            <p:cNvGrpSpPr>
              <a:grpSpLocks/>
            </p:cNvGrpSpPr>
            <p:nvPr/>
          </p:nvGrpSpPr>
          <p:grpSpPr bwMode="auto">
            <a:xfrm>
              <a:off x="3947" y="1434"/>
              <a:ext cx="272" cy="68"/>
              <a:chOff x="1383" y="1389"/>
              <a:chExt cx="272" cy="68"/>
            </a:xfrm>
          </p:grpSpPr>
          <p:sp>
            <p:nvSpPr>
              <p:cNvPr id="61142" name="Freeform 16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43" name="Freeform 16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44" name="Rectangle 16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50" name="Group 1640"/>
            <p:cNvGrpSpPr>
              <a:grpSpLocks/>
            </p:cNvGrpSpPr>
            <p:nvPr/>
          </p:nvGrpSpPr>
          <p:grpSpPr bwMode="auto">
            <a:xfrm>
              <a:off x="3811" y="1434"/>
              <a:ext cx="272" cy="68"/>
              <a:chOff x="1383" y="1389"/>
              <a:chExt cx="272" cy="68"/>
            </a:xfrm>
          </p:grpSpPr>
          <p:sp>
            <p:nvSpPr>
              <p:cNvPr id="61139" name="Freeform 16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40" name="Freeform 16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41" name="Rectangle 16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51" name="Group 1644"/>
            <p:cNvGrpSpPr>
              <a:grpSpLocks/>
            </p:cNvGrpSpPr>
            <p:nvPr/>
          </p:nvGrpSpPr>
          <p:grpSpPr bwMode="auto">
            <a:xfrm>
              <a:off x="5443" y="1479"/>
              <a:ext cx="272" cy="68"/>
              <a:chOff x="1383" y="1389"/>
              <a:chExt cx="272" cy="68"/>
            </a:xfrm>
          </p:grpSpPr>
          <p:sp>
            <p:nvSpPr>
              <p:cNvPr id="61136" name="Freeform 16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37" name="Freeform 16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38" name="Rectangle 16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52" name="Group 1648"/>
            <p:cNvGrpSpPr>
              <a:grpSpLocks/>
            </p:cNvGrpSpPr>
            <p:nvPr/>
          </p:nvGrpSpPr>
          <p:grpSpPr bwMode="auto">
            <a:xfrm>
              <a:off x="5307" y="1479"/>
              <a:ext cx="272" cy="68"/>
              <a:chOff x="1383" y="1389"/>
              <a:chExt cx="272" cy="68"/>
            </a:xfrm>
          </p:grpSpPr>
          <p:sp>
            <p:nvSpPr>
              <p:cNvPr id="61133" name="Freeform 16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34" name="Freeform 16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35" name="Rectangle 16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53" name="Group 1652"/>
            <p:cNvGrpSpPr>
              <a:grpSpLocks/>
            </p:cNvGrpSpPr>
            <p:nvPr/>
          </p:nvGrpSpPr>
          <p:grpSpPr bwMode="auto">
            <a:xfrm>
              <a:off x="5171" y="1479"/>
              <a:ext cx="272" cy="68"/>
              <a:chOff x="1383" y="1389"/>
              <a:chExt cx="272" cy="68"/>
            </a:xfrm>
          </p:grpSpPr>
          <p:sp>
            <p:nvSpPr>
              <p:cNvPr id="61130" name="Freeform 16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31" name="Freeform 16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32" name="Rectangle 16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54" name="Group 1656"/>
            <p:cNvGrpSpPr>
              <a:grpSpLocks/>
            </p:cNvGrpSpPr>
            <p:nvPr/>
          </p:nvGrpSpPr>
          <p:grpSpPr bwMode="auto">
            <a:xfrm>
              <a:off x="5035" y="1479"/>
              <a:ext cx="272" cy="68"/>
              <a:chOff x="1383" y="1389"/>
              <a:chExt cx="272" cy="68"/>
            </a:xfrm>
          </p:grpSpPr>
          <p:sp>
            <p:nvSpPr>
              <p:cNvPr id="61127" name="Freeform 16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28" name="Freeform 16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29" name="Rectangle 16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55" name="Group 1660"/>
            <p:cNvGrpSpPr>
              <a:grpSpLocks/>
            </p:cNvGrpSpPr>
            <p:nvPr/>
          </p:nvGrpSpPr>
          <p:grpSpPr bwMode="auto">
            <a:xfrm>
              <a:off x="4899" y="1479"/>
              <a:ext cx="272" cy="68"/>
              <a:chOff x="1383" y="1389"/>
              <a:chExt cx="272" cy="68"/>
            </a:xfrm>
          </p:grpSpPr>
          <p:sp>
            <p:nvSpPr>
              <p:cNvPr id="61124" name="Freeform 16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25" name="Freeform 16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26" name="Rectangle 16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56" name="Group 1664"/>
            <p:cNvGrpSpPr>
              <a:grpSpLocks/>
            </p:cNvGrpSpPr>
            <p:nvPr/>
          </p:nvGrpSpPr>
          <p:grpSpPr bwMode="auto">
            <a:xfrm>
              <a:off x="4763" y="1479"/>
              <a:ext cx="272" cy="68"/>
              <a:chOff x="1383" y="1389"/>
              <a:chExt cx="272" cy="68"/>
            </a:xfrm>
          </p:grpSpPr>
          <p:sp>
            <p:nvSpPr>
              <p:cNvPr id="61121" name="Freeform 16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22" name="Freeform 16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23" name="Rectangle 16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57" name="Group 1668"/>
            <p:cNvGrpSpPr>
              <a:grpSpLocks/>
            </p:cNvGrpSpPr>
            <p:nvPr/>
          </p:nvGrpSpPr>
          <p:grpSpPr bwMode="auto">
            <a:xfrm>
              <a:off x="4627" y="1479"/>
              <a:ext cx="272" cy="68"/>
              <a:chOff x="1383" y="1389"/>
              <a:chExt cx="272" cy="68"/>
            </a:xfrm>
          </p:grpSpPr>
          <p:sp>
            <p:nvSpPr>
              <p:cNvPr id="61118" name="Freeform 16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19" name="Freeform 16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20" name="Rectangle 16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58" name="Group 1672"/>
            <p:cNvGrpSpPr>
              <a:grpSpLocks/>
            </p:cNvGrpSpPr>
            <p:nvPr/>
          </p:nvGrpSpPr>
          <p:grpSpPr bwMode="auto">
            <a:xfrm>
              <a:off x="4491" y="1479"/>
              <a:ext cx="272" cy="68"/>
              <a:chOff x="1383" y="1389"/>
              <a:chExt cx="272" cy="68"/>
            </a:xfrm>
          </p:grpSpPr>
          <p:sp>
            <p:nvSpPr>
              <p:cNvPr id="61115" name="Freeform 16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16" name="Freeform 16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17" name="Rectangle 16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59" name="Group 1676"/>
            <p:cNvGrpSpPr>
              <a:grpSpLocks/>
            </p:cNvGrpSpPr>
            <p:nvPr/>
          </p:nvGrpSpPr>
          <p:grpSpPr bwMode="auto">
            <a:xfrm>
              <a:off x="4355" y="1479"/>
              <a:ext cx="272" cy="68"/>
              <a:chOff x="1383" y="1389"/>
              <a:chExt cx="272" cy="68"/>
            </a:xfrm>
          </p:grpSpPr>
          <p:sp>
            <p:nvSpPr>
              <p:cNvPr id="61112" name="Freeform 16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13" name="Freeform 16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14" name="Rectangle 16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60" name="Group 1680"/>
            <p:cNvGrpSpPr>
              <a:grpSpLocks/>
            </p:cNvGrpSpPr>
            <p:nvPr/>
          </p:nvGrpSpPr>
          <p:grpSpPr bwMode="auto">
            <a:xfrm>
              <a:off x="4219" y="1479"/>
              <a:ext cx="272" cy="68"/>
              <a:chOff x="1383" y="1389"/>
              <a:chExt cx="272" cy="68"/>
            </a:xfrm>
          </p:grpSpPr>
          <p:sp>
            <p:nvSpPr>
              <p:cNvPr id="61109" name="Freeform 16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10" name="Freeform 16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11" name="Rectangle 16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61" name="Group 1684"/>
            <p:cNvGrpSpPr>
              <a:grpSpLocks/>
            </p:cNvGrpSpPr>
            <p:nvPr/>
          </p:nvGrpSpPr>
          <p:grpSpPr bwMode="auto">
            <a:xfrm>
              <a:off x="4083" y="1479"/>
              <a:ext cx="272" cy="68"/>
              <a:chOff x="1383" y="1389"/>
              <a:chExt cx="272" cy="68"/>
            </a:xfrm>
          </p:grpSpPr>
          <p:sp>
            <p:nvSpPr>
              <p:cNvPr id="61106" name="Freeform 16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07" name="Freeform 16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08" name="Rectangle 16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62" name="Group 1688"/>
            <p:cNvGrpSpPr>
              <a:grpSpLocks/>
            </p:cNvGrpSpPr>
            <p:nvPr/>
          </p:nvGrpSpPr>
          <p:grpSpPr bwMode="auto">
            <a:xfrm>
              <a:off x="3947" y="1479"/>
              <a:ext cx="272" cy="68"/>
              <a:chOff x="1383" y="1389"/>
              <a:chExt cx="272" cy="68"/>
            </a:xfrm>
          </p:grpSpPr>
          <p:sp>
            <p:nvSpPr>
              <p:cNvPr id="61103" name="Freeform 16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04" name="Freeform 16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05" name="Rectangle 16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63" name="Group 1692"/>
            <p:cNvGrpSpPr>
              <a:grpSpLocks/>
            </p:cNvGrpSpPr>
            <p:nvPr/>
          </p:nvGrpSpPr>
          <p:grpSpPr bwMode="auto">
            <a:xfrm>
              <a:off x="4626" y="1979"/>
              <a:ext cx="272" cy="68"/>
              <a:chOff x="1383" y="1389"/>
              <a:chExt cx="272" cy="68"/>
            </a:xfrm>
          </p:grpSpPr>
          <p:sp>
            <p:nvSpPr>
              <p:cNvPr id="61100" name="Freeform 16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101" name="Freeform 16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102" name="Rectangle 16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64" name="Group 1696"/>
            <p:cNvGrpSpPr>
              <a:grpSpLocks/>
            </p:cNvGrpSpPr>
            <p:nvPr/>
          </p:nvGrpSpPr>
          <p:grpSpPr bwMode="auto">
            <a:xfrm>
              <a:off x="4490" y="1979"/>
              <a:ext cx="272" cy="68"/>
              <a:chOff x="1383" y="1389"/>
              <a:chExt cx="272" cy="68"/>
            </a:xfrm>
          </p:grpSpPr>
          <p:sp>
            <p:nvSpPr>
              <p:cNvPr id="61097" name="Freeform 16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98" name="Freeform 16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99" name="Rectangle 16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65" name="Group 1700"/>
            <p:cNvGrpSpPr>
              <a:grpSpLocks/>
            </p:cNvGrpSpPr>
            <p:nvPr/>
          </p:nvGrpSpPr>
          <p:grpSpPr bwMode="auto">
            <a:xfrm>
              <a:off x="4354" y="1979"/>
              <a:ext cx="272" cy="68"/>
              <a:chOff x="1383" y="1389"/>
              <a:chExt cx="272" cy="68"/>
            </a:xfrm>
          </p:grpSpPr>
          <p:sp>
            <p:nvSpPr>
              <p:cNvPr id="61094" name="Freeform 17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95" name="Freeform 17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96" name="Rectangle 1703"/>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766" name="Group 1704"/>
            <p:cNvGrpSpPr>
              <a:grpSpLocks/>
            </p:cNvGrpSpPr>
            <p:nvPr/>
          </p:nvGrpSpPr>
          <p:grpSpPr bwMode="auto">
            <a:xfrm>
              <a:off x="4218" y="1979"/>
              <a:ext cx="272" cy="68"/>
              <a:chOff x="1383" y="1389"/>
              <a:chExt cx="272" cy="68"/>
            </a:xfrm>
          </p:grpSpPr>
          <p:sp>
            <p:nvSpPr>
              <p:cNvPr id="61091" name="Freeform 17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092" name="Freeform 17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093" name="Rectangle 17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67" name="Group 1708"/>
            <p:cNvGrpSpPr>
              <a:grpSpLocks/>
            </p:cNvGrpSpPr>
            <p:nvPr/>
          </p:nvGrpSpPr>
          <p:grpSpPr bwMode="auto">
            <a:xfrm>
              <a:off x="4082" y="1979"/>
              <a:ext cx="272" cy="68"/>
              <a:chOff x="1383" y="1389"/>
              <a:chExt cx="272" cy="68"/>
            </a:xfrm>
          </p:grpSpPr>
          <p:sp>
            <p:nvSpPr>
              <p:cNvPr id="61088" name="Freeform 17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089" name="Freeform 17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090" name="Rectangle 17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68" name="Group 1712"/>
            <p:cNvGrpSpPr>
              <a:grpSpLocks/>
            </p:cNvGrpSpPr>
            <p:nvPr/>
          </p:nvGrpSpPr>
          <p:grpSpPr bwMode="auto">
            <a:xfrm>
              <a:off x="3946" y="1979"/>
              <a:ext cx="272" cy="68"/>
              <a:chOff x="1383" y="1389"/>
              <a:chExt cx="272" cy="68"/>
            </a:xfrm>
          </p:grpSpPr>
          <p:sp>
            <p:nvSpPr>
              <p:cNvPr id="61085" name="Freeform 17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86" name="Freeform 17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87" name="Rectangle 1715"/>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769" name="Group 1716"/>
            <p:cNvGrpSpPr>
              <a:grpSpLocks/>
            </p:cNvGrpSpPr>
            <p:nvPr/>
          </p:nvGrpSpPr>
          <p:grpSpPr bwMode="auto">
            <a:xfrm>
              <a:off x="3810" y="1979"/>
              <a:ext cx="272" cy="68"/>
              <a:chOff x="1383" y="1389"/>
              <a:chExt cx="272" cy="68"/>
            </a:xfrm>
          </p:grpSpPr>
          <p:sp>
            <p:nvSpPr>
              <p:cNvPr id="61082" name="Freeform 17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83" name="Freeform 17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84" name="Rectangle 17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70" name="Group 1720"/>
            <p:cNvGrpSpPr>
              <a:grpSpLocks/>
            </p:cNvGrpSpPr>
            <p:nvPr/>
          </p:nvGrpSpPr>
          <p:grpSpPr bwMode="auto">
            <a:xfrm>
              <a:off x="3674" y="1979"/>
              <a:ext cx="272" cy="68"/>
              <a:chOff x="1383" y="1389"/>
              <a:chExt cx="272" cy="68"/>
            </a:xfrm>
          </p:grpSpPr>
          <p:sp>
            <p:nvSpPr>
              <p:cNvPr id="61079" name="Freeform 17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80" name="Freeform 17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81" name="Rectangle 17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71" name="Group 1724"/>
            <p:cNvGrpSpPr>
              <a:grpSpLocks/>
            </p:cNvGrpSpPr>
            <p:nvPr/>
          </p:nvGrpSpPr>
          <p:grpSpPr bwMode="auto">
            <a:xfrm>
              <a:off x="3538" y="1979"/>
              <a:ext cx="272" cy="68"/>
              <a:chOff x="1383" y="1389"/>
              <a:chExt cx="272" cy="68"/>
            </a:xfrm>
          </p:grpSpPr>
          <p:sp>
            <p:nvSpPr>
              <p:cNvPr id="61076" name="Freeform 17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77" name="Freeform 17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78" name="Rectangle 1727"/>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772" name="Group 1728"/>
            <p:cNvGrpSpPr>
              <a:grpSpLocks/>
            </p:cNvGrpSpPr>
            <p:nvPr/>
          </p:nvGrpSpPr>
          <p:grpSpPr bwMode="auto">
            <a:xfrm>
              <a:off x="3402" y="1979"/>
              <a:ext cx="272" cy="68"/>
              <a:chOff x="1383" y="1389"/>
              <a:chExt cx="272" cy="68"/>
            </a:xfrm>
          </p:grpSpPr>
          <p:sp>
            <p:nvSpPr>
              <p:cNvPr id="61073" name="Freeform 17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074" name="Freeform 17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075" name="Rectangle 17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73" name="Group 1732"/>
            <p:cNvGrpSpPr>
              <a:grpSpLocks/>
            </p:cNvGrpSpPr>
            <p:nvPr/>
          </p:nvGrpSpPr>
          <p:grpSpPr bwMode="auto">
            <a:xfrm>
              <a:off x="3266" y="1979"/>
              <a:ext cx="272" cy="68"/>
              <a:chOff x="1383" y="1389"/>
              <a:chExt cx="272" cy="68"/>
            </a:xfrm>
          </p:grpSpPr>
          <p:sp>
            <p:nvSpPr>
              <p:cNvPr id="61070" name="Freeform 17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071" name="Freeform 17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1072" name="Rectangle 17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74" name="Group 1736"/>
            <p:cNvGrpSpPr>
              <a:grpSpLocks/>
            </p:cNvGrpSpPr>
            <p:nvPr/>
          </p:nvGrpSpPr>
          <p:grpSpPr bwMode="auto">
            <a:xfrm>
              <a:off x="3130" y="1979"/>
              <a:ext cx="272" cy="68"/>
              <a:chOff x="1383" y="1389"/>
              <a:chExt cx="272" cy="68"/>
            </a:xfrm>
          </p:grpSpPr>
          <p:sp>
            <p:nvSpPr>
              <p:cNvPr id="61067" name="Freeform 17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68" name="Freeform 17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69" name="Rectangle 1739"/>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775" name="Group 1740"/>
            <p:cNvGrpSpPr>
              <a:grpSpLocks/>
            </p:cNvGrpSpPr>
            <p:nvPr/>
          </p:nvGrpSpPr>
          <p:grpSpPr bwMode="auto">
            <a:xfrm>
              <a:off x="4763" y="2025"/>
              <a:ext cx="272" cy="68"/>
              <a:chOff x="1383" y="1389"/>
              <a:chExt cx="272" cy="68"/>
            </a:xfrm>
          </p:grpSpPr>
          <p:sp>
            <p:nvSpPr>
              <p:cNvPr id="61064" name="Freeform 17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65" name="Freeform 17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66" name="Rectangle 17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76" name="Group 1744"/>
            <p:cNvGrpSpPr>
              <a:grpSpLocks/>
            </p:cNvGrpSpPr>
            <p:nvPr/>
          </p:nvGrpSpPr>
          <p:grpSpPr bwMode="auto">
            <a:xfrm>
              <a:off x="4627" y="2025"/>
              <a:ext cx="272" cy="68"/>
              <a:chOff x="1383" y="1389"/>
              <a:chExt cx="272" cy="68"/>
            </a:xfrm>
          </p:grpSpPr>
          <p:sp>
            <p:nvSpPr>
              <p:cNvPr id="61061" name="Freeform 17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62" name="Freeform 17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63" name="Rectangle 17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77" name="Group 1748"/>
            <p:cNvGrpSpPr>
              <a:grpSpLocks/>
            </p:cNvGrpSpPr>
            <p:nvPr/>
          </p:nvGrpSpPr>
          <p:grpSpPr bwMode="auto">
            <a:xfrm>
              <a:off x="4491" y="2025"/>
              <a:ext cx="272" cy="68"/>
              <a:chOff x="1383" y="1389"/>
              <a:chExt cx="272" cy="68"/>
            </a:xfrm>
          </p:grpSpPr>
          <p:sp>
            <p:nvSpPr>
              <p:cNvPr id="61058" name="Freeform 17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59" name="Freeform 17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60" name="Rectangle 1751"/>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778" name="Group 1752"/>
            <p:cNvGrpSpPr>
              <a:grpSpLocks/>
            </p:cNvGrpSpPr>
            <p:nvPr/>
          </p:nvGrpSpPr>
          <p:grpSpPr bwMode="auto">
            <a:xfrm>
              <a:off x="4355" y="2025"/>
              <a:ext cx="272" cy="68"/>
              <a:chOff x="1383" y="1389"/>
              <a:chExt cx="272" cy="68"/>
            </a:xfrm>
          </p:grpSpPr>
          <p:sp>
            <p:nvSpPr>
              <p:cNvPr id="61055" name="Freeform 17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56" name="Freeform 17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57" name="Rectangle 17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79" name="Group 1756"/>
            <p:cNvGrpSpPr>
              <a:grpSpLocks/>
            </p:cNvGrpSpPr>
            <p:nvPr/>
          </p:nvGrpSpPr>
          <p:grpSpPr bwMode="auto">
            <a:xfrm>
              <a:off x="4219" y="2025"/>
              <a:ext cx="272" cy="68"/>
              <a:chOff x="1383" y="1389"/>
              <a:chExt cx="272" cy="68"/>
            </a:xfrm>
          </p:grpSpPr>
          <p:sp>
            <p:nvSpPr>
              <p:cNvPr id="61052" name="Freeform 17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53" name="Freeform 17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54" name="Rectangle 17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80" name="Group 1760"/>
            <p:cNvGrpSpPr>
              <a:grpSpLocks/>
            </p:cNvGrpSpPr>
            <p:nvPr/>
          </p:nvGrpSpPr>
          <p:grpSpPr bwMode="auto">
            <a:xfrm>
              <a:off x="4083" y="2025"/>
              <a:ext cx="272" cy="68"/>
              <a:chOff x="1383" y="1389"/>
              <a:chExt cx="272" cy="68"/>
            </a:xfrm>
          </p:grpSpPr>
          <p:sp>
            <p:nvSpPr>
              <p:cNvPr id="61049" name="Freeform 17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1050" name="Freeform 17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1051" name="Rectangle 1763"/>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781" name="Group 1764"/>
            <p:cNvGrpSpPr>
              <a:grpSpLocks/>
            </p:cNvGrpSpPr>
            <p:nvPr/>
          </p:nvGrpSpPr>
          <p:grpSpPr bwMode="auto">
            <a:xfrm>
              <a:off x="3947" y="2025"/>
              <a:ext cx="272" cy="68"/>
              <a:chOff x="1383" y="1389"/>
              <a:chExt cx="272" cy="68"/>
            </a:xfrm>
          </p:grpSpPr>
          <p:sp>
            <p:nvSpPr>
              <p:cNvPr id="61046" name="Freeform 17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47" name="Freeform 17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48" name="Rectangle 17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82" name="Group 1768"/>
            <p:cNvGrpSpPr>
              <a:grpSpLocks/>
            </p:cNvGrpSpPr>
            <p:nvPr/>
          </p:nvGrpSpPr>
          <p:grpSpPr bwMode="auto">
            <a:xfrm>
              <a:off x="3811" y="2025"/>
              <a:ext cx="272" cy="68"/>
              <a:chOff x="1383" y="1389"/>
              <a:chExt cx="272" cy="68"/>
            </a:xfrm>
          </p:grpSpPr>
          <p:sp>
            <p:nvSpPr>
              <p:cNvPr id="61043" name="Freeform 17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44" name="Freeform 17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45" name="Rectangle 17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83" name="Group 1772"/>
            <p:cNvGrpSpPr>
              <a:grpSpLocks/>
            </p:cNvGrpSpPr>
            <p:nvPr/>
          </p:nvGrpSpPr>
          <p:grpSpPr bwMode="auto">
            <a:xfrm>
              <a:off x="3675" y="2025"/>
              <a:ext cx="272" cy="68"/>
              <a:chOff x="1383" y="1389"/>
              <a:chExt cx="272" cy="68"/>
            </a:xfrm>
          </p:grpSpPr>
          <p:sp>
            <p:nvSpPr>
              <p:cNvPr id="61040" name="Freeform 17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41" name="Freeform 17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1042" name="Rectangle 1775"/>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784" name="Group 1776"/>
            <p:cNvGrpSpPr>
              <a:grpSpLocks/>
            </p:cNvGrpSpPr>
            <p:nvPr/>
          </p:nvGrpSpPr>
          <p:grpSpPr bwMode="auto">
            <a:xfrm>
              <a:off x="3539" y="2025"/>
              <a:ext cx="272" cy="68"/>
              <a:chOff x="1383" y="1389"/>
              <a:chExt cx="272" cy="68"/>
            </a:xfrm>
          </p:grpSpPr>
          <p:sp>
            <p:nvSpPr>
              <p:cNvPr id="61037" name="Freeform 17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38" name="Freeform 17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39" name="Rectangle 17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85" name="Group 1780"/>
            <p:cNvGrpSpPr>
              <a:grpSpLocks/>
            </p:cNvGrpSpPr>
            <p:nvPr/>
          </p:nvGrpSpPr>
          <p:grpSpPr bwMode="auto">
            <a:xfrm>
              <a:off x="3403" y="2025"/>
              <a:ext cx="272" cy="68"/>
              <a:chOff x="1383" y="1389"/>
              <a:chExt cx="272" cy="68"/>
            </a:xfrm>
          </p:grpSpPr>
          <p:sp>
            <p:nvSpPr>
              <p:cNvPr id="61034" name="Freeform 17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35" name="Freeform 17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36" name="Rectangle 17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86" name="Group 1784"/>
            <p:cNvGrpSpPr>
              <a:grpSpLocks/>
            </p:cNvGrpSpPr>
            <p:nvPr/>
          </p:nvGrpSpPr>
          <p:grpSpPr bwMode="auto">
            <a:xfrm>
              <a:off x="3267" y="2025"/>
              <a:ext cx="272" cy="68"/>
              <a:chOff x="1383" y="1389"/>
              <a:chExt cx="272" cy="68"/>
            </a:xfrm>
          </p:grpSpPr>
          <p:sp>
            <p:nvSpPr>
              <p:cNvPr id="61031" name="Freeform 17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1032" name="Freeform 17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1033" name="Rectangle 1787"/>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0787" name="Group 1788"/>
            <p:cNvGrpSpPr>
              <a:grpSpLocks/>
            </p:cNvGrpSpPr>
            <p:nvPr/>
          </p:nvGrpSpPr>
          <p:grpSpPr bwMode="auto">
            <a:xfrm>
              <a:off x="4898" y="2070"/>
              <a:ext cx="272" cy="68"/>
              <a:chOff x="1383" y="1389"/>
              <a:chExt cx="272" cy="68"/>
            </a:xfrm>
          </p:grpSpPr>
          <p:sp>
            <p:nvSpPr>
              <p:cNvPr id="61028" name="Freeform 17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29" name="Freeform 17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30" name="Rectangle 17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88" name="Group 1792"/>
            <p:cNvGrpSpPr>
              <a:grpSpLocks/>
            </p:cNvGrpSpPr>
            <p:nvPr/>
          </p:nvGrpSpPr>
          <p:grpSpPr bwMode="auto">
            <a:xfrm>
              <a:off x="4762" y="2070"/>
              <a:ext cx="272" cy="68"/>
              <a:chOff x="1383" y="1389"/>
              <a:chExt cx="272" cy="68"/>
            </a:xfrm>
          </p:grpSpPr>
          <p:sp>
            <p:nvSpPr>
              <p:cNvPr id="61025" name="Freeform 17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26" name="Freeform 17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27" name="Rectangle 17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89" name="Group 1796"/>
            <p:cNvGrpSpPr>
              <a:grpSpLocks/>
            </p:cNvGrpSpPr>
            <p:nvPr/>
          </p:nvGrpSpPr>
          <p:grpSpPr bwMode="auto">
            <a:xfrm>
              <a:off x="4626" y="2070"/>
              <a:ext cx="272" cy="68"/>
              <a:chOff x="1383" y="1389"/>
              <a:chExt cx="272" cy="68"/>
            </a:xfrm>
          </p:grpSpPr>
          <p:sp>
            <p:nvSpPr>
              <p:cNvPr id="61022" name="Freeform 17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23" name="Freeform 17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24" name="Rectangle 17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90" name="Group 1800"/>
            <p:cNvGrpSpPr>
              <a:grpSpLocks/>
            </p:cNvGrpSpPr>
            <p:nvPr/>
          </p:nvGrpSpPr>
          <p:grpSpPr bwMode="auto">
            <a:xfrm>
              <a:off x="4490" y="2070"/>
              <a:ext cx="272" cy="68"/>
              <a:chOff x="1383" y="1389"/>
              <a:chExt cx="272" cy="68"/>
            </a:xfrm>
          </p:grpSpPr>
          <p:sp>
            <p:nvSpPr>
              <p:cNvPr id="61019" name="Freeform 18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20" name="Freeform 18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21" name="Rectangle 18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91" name="Group 1804"/>
            <p:cNvGrpSpPr>
              <a:grpSpLocks/>
            </p:cNvGrpSpPr>
            <p:nvPr/>
          </p:nvGrpSpPr>
          <p:grpSpPr bwMode="auto">
            <a:xfrm>
              <a:off x="4354" y="2070"/>
              <a:ext cx="272" cy="68"/>
              <a:chOff x="1383" y="1389"/>
              <a:chExt cx="272" cy="68"/>
            </a:xfrm>
          </p:grpSpPr>
          <p:sp>
            <p:nvSpPr>
              <p:cNvPr id="61016" name="Freeform 18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17" name="Freeform 18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18" name="Rectangle 18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92" name="Group 1808"/>
            <p:cNvGrpSpPr>
              <a:grpSpLocks/>
            </p:cNvGrpSpPr>
            <p:nvPr/>
          </p:nvGrpSpPr>
          <p:grpSpPr bwMode="auto">
            <a:xfrm>
              <a:off x="4218" y="2070"/>
              <a:ext cx="272" cy="68"/>
              <a:chOff x="1383" y="1389"/>
              <a:chExt cx="272" cy="68"/>
            </a:xfrm>
          </p:grpSpPr>
          <p:sp>
            <p:nvSpPr>
              <p:cNvPr id="61013" name="Freeform 18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14" name="Freeform 18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15" name="Rectangle 18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93" name="Group 1812"/>
            <p:cNvGrpSpPr>
              <a:grpSpLocks/>
            </p:cNvGrpSpPr>
            <p:nvPr/>
          </p:nvGrpSpPr>
          <p:grpSpPr bwMode="auto">
            <a:xfrm>
              <a:off x="4082" y="2070"/>
              <a:ext cx="272" cy="68"/>
              <a:chOff x="1383" y="1389"/>
              <a:chExt cx="272" cy="68"/>
            </a:xfrm>
          </p:grpSpPr>
          <p:sp>
            <p:nvSpPr>
              <p:cNvPr id="61010" name="Freeform 18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11" name="Freeform 18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12" name="Rectangle 18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94" name="Group 1816"/>
            <p:cNvGrpSpPr>
              <a:grpSpLocks/>
            </p:cNvGrpSpPr>
            <p:nvPr/>
          </p:nvGrpSpPr>
          <p:grpSpPr bwMode="auto">
            <a:xfrm>
              <a:off x="3946" y="2070"/>
              <a:ext cx="272" cy="68"/>
              <a:chOff x="1383" y="1389"/>
              <a:chExt cx="272" cy="68"/>
            </a:xfrm>
          </p:grpSpPr>
          <p:sp>
            <p:nvSpPr>
              <p:cNvPr id="61007" name="Freeform 18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08" name="Freeform 18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09" name="Rectangle 18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95" name="Group 1820"/>
            <p:cNvGrpSpPr>
              <a:grpSpLocks/>
            </p:cNvGrpSpPr>
            <p:nvPr/>
          </p:nvGrpSpPr>
          <p:grpSpPr bwMode="auto">
            <a:xfrm>
              <a:off x="3810" y="2070"/>
              <a:ext cx="272" cy="68"/>
              <a:chOff x="1383" y="1389"/>
              <a:chExt cx="272" cy="68"/>
            </a:xfrm>
          </p:grpSpPr>
          <p:sp>
            <p:nvSpPr>
              <p:cNvPr id="61004" name="Freeform 18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05" name="Freeform 18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06" name="Rectangle 18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96" name="Group 1824"/>
            <p:cNvGrpSpPr>
              <a:grpSpLocks/>
            </p:cNvGrpSpPr>
            <p:nvPr/>
          </p:nvGrpSpPr>
          <p:grpSpPr bwMode="auto">
            <a:xfrm>
              <a:off x="3674" y="2070"/>
              <a:ext cx="272" cy="68"/>
              <a:chOff x="1383" y="1389"/>
              <a:chExt cx="272" cy="68"/>
            </a:xfrm>
          </p:grpSpPr>
          <p:sp>
            <p:nvSpPr>
              <p:cNvPr id="61001" name="Freeform 18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1002" name="Freeform 18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03" name="Rectangle 18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97" name="Group 1828"/>
            <p:cNvGrpSpPr>
              <a:grpSpLocks/>
            </p:cNvGrpSpPr>
            <p:nvPr/>
          </p:nvGrpSpPr>
          <p:grpSpPr bwMode="auto">
            <a:xfrm>
              <a:off x="3538" y="2070"/>
              <a:ext cx="272" cy="68"/>
              <a:chOff x="1383" y="1389"/>
              <a:chExt cx="272" cy="68"/>
            </a:xfrm>
          </p:grpSpPr>
          <p:sp>
            <p:nvSpPr>
              <p:cNvPr id="60998" name="Freeform 18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99" name="Freeform 18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1000" name="Rectangle 183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98" name="Group 1832"/>
            <p:cNvGrpSpPr>
              <a:grpSpLocks/>
            </p:cNvGrpSpPr>
            <p:nvPr/>
          </p:nvGrpSpPr>
          <p:grpSpPr bwMode="auto">
            <a:xfrm>
              <a:off x="3402" y="2070"/>
              <a:ext cx="272" cy="68"/>
              <a:chOff x="1383" y="1389"/>
              <a:chExt cx="272" cy="68"/>
            </a:xfrm>
          </p:grpSpPr>
          <p:sp>
            <p:nvSpPr>
              <p:cNvPr id="60995" name="Freeform 18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96" name="Freeform 18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97" name="Rectangle 18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799" name="Group 1836"/>
            <p:cNvGrpSpPr>
              <a:grpSpLocks/>
            </p:cNvGrpSpPr>
            <p:nvPr/>
          </p:nvGrpSpPr>
          <p:grpSpPr bwMode="auto">
            <a:xfrm>
              <a:off x="5036" y="2115"/>
              <a:ext cx="272" cy="68"/>
              <a:chOff x="1383" y="1389"/>
              <a:chExt cx="272" cy="68"/>
            </a:xfrm>
          </p:grpSpPr>
          <p:sp>
            <p:nvSpPr>
              <p:cNvPr id="60992" name="Freeform 18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93" name="Freeform 18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94" name="Rectangle 18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00" name="Group 1840"/>
            <p:cNvGrpSpPr>
              <a:grpSpLocks/>
            </p:cNvGrpSpPr>
            <p:nvPr/>
          </p:nvGrpSpPr>
          <p:grpSpPr bwMode="auto">
            <a:xfrm>
              <a:off x="4900" y="2115"/>
              <a:ext cx="272" cy="68"/>
              <a:chOff x="1383" y="1389"/>
              <a:chExt cx="272" cy="68"/>
            </a:xfrm>
          </p:grpSpPr>
          <p:sp>
            <p:nvSpPr>
              <p:cNvPr id="60989" name="Freeform 18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90" name="Freeform 18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91" name="Rectangle 18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01" name="Group 1844"/>
            <p:cNvGrpSpPr>
              <a:grpSpLocks/>
            </p:cNvGrpSpPr>
            <p:nvPr/>
          </p:nvGrpSpPr>
          <p:grpSpPr bwMode="auto">
            <a:xfrm>
              <a:off x="4764" y="2115"/>
              <a:ext cx="272" cy="68"/>
              <a:chOff x="1383" y="1389"/>
              <a:chExt cx="272" cy="68"/>
            </a:xfrm>
          </p:grpSpPr>
          <p:sp>
            <p:nvSpPr>
              <p:cNvPr id="60986" name="Freeform 18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87" name="Freeform 18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88" name="Rectangle 18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02" name="Group 1848"/>
            <p:cNvGrpSpPr>
              <a:grpSpLocks/>
            </p:cNvGrpSpPr>
            <p:nvPr/>
          </p:nvGrpSpPr>
          <p:grpSpPr bwMode="auto">
            <a:xfrm>
              <a:off x="4628" y="2115"/>
              <a:ext cx="272" cy="68"/>
              <a:chOff x="1383" y="1389"/>
              <a:chExt cx="272" cy="68"/>
            </a:xfrm>
          </p:grpSpPr>
          <p:sp>
            <p:nvSpPr>
              <p:cNvPr id="60983" name="Freeform 18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84" name="Freeform 18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85" name="Rectangle 18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03" name="Group 1852"/>
            <p:cNvGrpSpPr>
              <a:grpSpLocks/>
            </p:cNvGrpSpPr>
            <p:nvPr/>
          </p:nvGrpSpPr>
          <p:grpSpPr bwMode="auto">
            <a:xfrm>
              <a:off x="4492" y="2115"/>
              <a:ext cx="272" cy="68"/>
              <a:chOff x="1383" y="1389"/>
              <a:chExt cx="272" cy="68"/>
            </a:xfrm>
          </p:grpSpPr>
          <p:sp>
            <p:nvSpPr>
              <p:cNvPr id="60980" name="Freeform 18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81" name="Freeform 18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82" name="Rectangle 18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04" name="Group 1856"/>
            <p:cNvGrpSpPr>
              <a:grpSpLocks/>
            </p:cNvGrpSpPr>
            <p:nvPr/>
          </p:nvGrpSpPr>
          <p:grpSpPr bwMode="auto">
            <a:xfrm>
              <a:off x="4356" y="2115"/>
              <a:ext cx="272" cy="68"/>
              <a:chOff x="1383" y="1389"/>
              <a:chExt cx="272" cy="68"/>
            </a:xfrm>
          </p:grpSpPr>
          <p:sp>
            <p:nvSpPr>
              <p:cNvPr id="60977" name="Freeform 18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78" name="Freeform 18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79" name="Rectangle 18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05" name="Group 1860"/>
            <p:cNvGrpSpPr>
              <a:grpSpLocks/>
            </p:cNvGrpSpPr>
            <p:nvPr/>
          </p:nvGrpSpPr>
          <p:grpSpPr bwMode="auto">
            <a:xfrm>
              <a:off x="4220" y="2115"/>
              <a:ext cx="272" cy="68"/>
              <a:chOff x="1383" y="1389"/>
              <a:chExt cx="272" cy="68"/>
            </a:xfrm>
          </p:grpSpPr>
          <p:sp>
            <p:nvSpPr>
              <p:cNvPr id="60974" name="Freeform 18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75" name="Freeform 18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76" name="Rectangle 18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06" name="Group 1864"/>
            <p:cNvGrpSpPr>
              <a:grpSpLocks/>
            </p:cNvGrpSpPr>
            <p:nvPr/>
          </p:nvGrpSpPr>
          <p:grpSpPr bwMode="auto">
            <a:xfrm>
              <a:off x="4084" y="2115"/>
              <a:ext cx="272" cy="68"/>
              <a:chOff x="1383" y="1389"/>
              <a:chExt cx="272" cy="68"/>
            </a:xfrm>
          </p:grpSpPr>
          <p:sp>
            <p:nvSpPr>
              <p:cNvPr id="60971" name="Freeform 18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72" name="Freeform 18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73" name="Rectangle 18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07" name="Group 1868"/>
            <p:cNvGrpSpPr>
              <a:grpSpLocks/>
            </p:cNvGrpSpPr>
            <p:nvPr/>
          </p:nvGrpSpPr>
          <p:grpSpPr bwMode="auto">
            <a:xfrm>
              <a:off x="3948" y="2115"/>
              <a:ext cx="272" cy="68"/>
              <a:chOff x="1383" y="1389"/>
              <a:chExt cx="272" cy="68"/>
            </a:xfrm>
          </p:grpSpPr>
          <p:sp>
            <p:nvSpPr>
              <p:cNvPr id="60968" name="Freeform 18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69" name="Freeform 18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70" name="Rectangle 18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08" name="Group 1872"/>
            <p:cNvGrpSpPr>
              <a:grpSpLocks/>
            </p:cNvGrpSpPr>
            <p:nvPr/>
          </p:nvGrpSpPr>
          <p:grpSpPr bwMode="auto">
            <a:xfrm>
              <a:off x="3812" y="2115"/>
              <a:ext cx="272" cy="68"/>
              <a:chOff x="1383" y="1389"/>
              <a:chExt cx="272" cy="68"/>
            </a:xfrm>
          </p:grpSpPr>
          <p:sp>
            <p:nvSpPr>
              <p:cNvPr id="60965" name="Freeform 18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66" name="Freeform 18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67" name="Rectangle 18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09" name="Group 1876"/>
            <p:cNvGrpSpPr>
              <a:grpSpLocks/>
            </p:cNvGrpSpPr>
            <p:nvPr/>
          </p:nvGrpSpPr>
          <p:grpSpPr bwMode="auto">
            <a:xfrm>
              <a:off x="3676" y="2115"/>
              <a:ext cx="272" cy="68"/>
              <a:chOff x="1383" y="1389"/>
              <a:chExt cx="272" cy="68"/>
            </a:xfrm>
          </p:grpSpPr>
          <p:sp>
            <p:nvSpPr>
              <p:cNvPr id="60962" name="Freeform 18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63" name="Freeform 18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64" name="Rectangle 18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10" name="Group 1880"/>
            <p:cNvGrpSpPr>
              <a:grpSpLocks/>
            </p:cNvGrpSpPr>
            <p:nvPr/>
          </p:nvGrpSpPr>
          <p:grpSpPr bwMode="auto">
            <a:xfrm>
              <a:off x="3540" y="2115"/>
              <a:ext cx="272" cy="68"/>
              <a:chOff x="1383" y="1389"/>
              <a:chExt cx="272" cy="68"/>
            </a:xfrm>
          </p:grpSpPr>
          <p:sp>
            <p:nvSpPr>
              <p:cNvPr id="60959" name="Freeform 18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60" name="Freeform 18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61" name="Rectangle 18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11" name="Group 1884"/>
            <p:cNvGrpSpPr>
              <a:grpSpLocks/>
            </p:cNvGrpSpPr>
            <p:nvPr/>
          </p:nvGrpSpPr>
          <p:grpSpPr bwMode="auto">
            <a:xfrm>
              <a:off x="5172" y="2161"/>
              <a:ext cx="272" cy="68"/>
              <a:chOff x="1383" y="1389"/>
              <a:chExt cx="272" cy="68"/>
            </a:xfrm>
          </p:grpSpPr>
          <p:sp>
            <p:nvSpPr>
              <p:cNvPr id="60956" name="Freeform 18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957" name="Freeform 18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958" name="Rectangle 18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12" name="Group 1888"/>
            <p:cNvGrpSpPr>
              <a:grpSpLocks/>
            </p:cNvGrpSpPr>
            <p:nvPr/>
          </p:nvGrpSpPr>
          <p:grpSpPr bwMode="auto">
            <a:xfrm>
              <a:off x="5036" y="2161"/>
              <a:ext cx="272" cy="68"/>
              <a:chOff x="1383" y="1389"/>
              <a:chExt cx="272" cy="68"/>
            </a:xfrm>
          </p:grpSpPr>
          <p:sp>
            <p:nvSpPr>
              <p:cNvPr id="60953" name="Freeform 18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954" name="Freeform 18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955" name="Rectangle 18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13" name="Group 1892"/>
            <p:cNvGrpSpPr>
              <a:grpSpLocks/>
            </p:cNvGrpSpPr>
            <p:nvPr/>
          </p:nvGrpSpPr>
          <p:grpSpPr bwMode="auto">
            <a:xfrm>
              <a:off x="4900" y="2161"/>
              <a:ext cx="272" cy="68"/>
              <a:chOff x="1383" y="1389"/>
              <a:chExt cx="272" cy="68"/>
            </a:xfrm>
          </p:grpSpPr>
          <p:sp>
            <p:nvSpPr>
              <p:cNvPr id="60950" name="Freeform 18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0951" name="Freeform 18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0952" name="Rectangle 1895"/>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814" name="Group 1896"/>
            <p:cNvGrpSpPr>
              <a:grpSpLocks/>
            </p:cNvGrpSpPr>
            <p:nvPr/>
          </p:nvGrpSpPr>
          <p:grpSpPr bwMode="auto">
            <a:xfrm>
              <a:off x="4764" y="2161"/>
              <a:ext cx="272" cy="68"/>
              <a:chOff x="1383" y="1389"/>
              <a:chExt cx="272" cy="68"/>
            </a:xfrm>
          </p:grpSpPr>
          <p:sp>
            <p:nvSpPr>
              <p:cNvPr id="60947" name="Freeform 18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48" name="Freeform 18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49" name="Rectangle 18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15" name="Group 1900"/>
            <p:cNvGrpSpPr>
              <a:grpSpLocks/>
            </p:cNvGrpSpPr>
            <p:nvPr/>
          </p:nvGrpSpPr>
          <p:grpSpPr bwMode="auto">
            <a:xfrm>
              <a:off x="4628" y="2161"/>
              <a:ext cx="272" cy="68"/>
              <a:chOff x="1383" y="1389"/>
              <a:chExt cx="272" cy="68"/>
            </a:xfrm>
          </p:grpSpPr>
          <p:sp>
            <p:nvSpPr>
              <p:cNvPr id="60944" name="Freeform 19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45" name="Freeform 19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46" name="Rectangle 19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16" name="Group 1904"/>
            <p:cNvGrpSpPr>
              <a:grpSpLocks/>
            </p:cNvGrpSpPr>
            <p:nvPr/>
          </p:nvGrpSpPr>
          <p:grpSpPr bwMode="auto">
            <a:xfrm>
              <a:off x="4492" y="2161"/>
              <a:ext cx="272" cy="68"/>
              <a:chOff x="1383" y="1389"/>
              <a:chExt cx="272" cy="68"/>
            </a:xfrm>
          </p:grpSpPr>
          <p:sp>
            <p:nvSpPr>
              <p:cNvPr id="60941" name="Freeform 19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0942" name="Freeform 19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0943" name="Rectangle 1907"/>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817" name="Group 1908"/>
            <p:cNvGrpSpPr>
              <a:grpSpLocks/>
            </p:cNvGrpSpPr>
            <p:nvPr/>
          </p:nvGrpSpPr>
          <p:grpSpPr bwMode="auto">
            <a:xfrm>
              <a:off x="4356" y="2161"/>
              <a:ext cx="272" cy="68"/>
              <a:chOff x="1383" y="1389"/>
              <a:chExt cx="272" cy="68"/>
            </a:xfrm>
          </p:grpSpPr>
          <p:sp>
            <p:nvSpPr>
              <p:cNvPr id="60938" name="Freeform 19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939" name="Freeform 19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940" name="Rectangle 19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18" name="Group 1912"/>
            <p:cNvGrpSpPr>
              <a:grpSpLocks/>
            </p:cNvGrpSpPr>
            <p:nvPr/>
          </p:nvGrpSpPr>
          <p:grpSpPr bwMode="auto">
            <a:xfrm>
              <a:off x="4220" y="2161"/>
              <a:ext cx="272" cy="68"/>
              <a:chOff x="1383" y="1389"/>
              <a:chExt cx="272" cy="68"/>
            </a:xfrm>
          </p:grpSpPr>
          <p:sp>
            <p:nvSpPr>
              <p:cNvPr id="60935" name="Freeform 19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936" name="Freeform 19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0937" name="Rectangle 19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19" name="Group 1916"/>
            <p:cNvGrpSpPr>
              <a:grpSpLocks/>
            </p:cNvGrpSpPr>
            <p:nvPr/>
          </p:nvGrpSpPr>
          <p:grpSpPr bwMode="auto">
            <a:xfrm>
              <a:off x="4084" y="2161"/>
              <a:ext cx="272" cy="68"/>
              <a:chOff x="1383" y="1389"/>
              <a:chExt cx="272" cy="68"/>
            </a:xfrm>
          </p:grpSpPr>
          <p:sp>
            <p:nvSpPr>
              <p:cNvPr id="60932" name="Freeform 19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0933" name="Freeform 19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0934" name="Rectangle 1919"/>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820" name="Group 1920"/>
            <p:cNvGrpSpPr>
              <a:grpSpLocks/>
            </p:cNvGrpSpPr>
            <p:nvPr/>
          </p:nvGrpSpPr>
          <p:grpSpPr bwMode="auto">
            <a:xfrm>
              <a:off x="3948" y="2161"/>
              <a:ext cx="272" cy="68"/>
              <a:chOff x="1383" y="1389"/>
              <a:chExt cx="272" cy="68"/>
            </a:xfrm>
          </p:grpSpPr>
          <p:sp>
            <p:nvSpPr>
              <p:cNvPr id="60929" name="Freeform 19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30" name="Freeform 19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31" name="Rectangle 19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21" name="Group 1924"/>
            <p:cNvGrpSpPr>
              <a:grpSpLocks/>
            </p:cNvGrpSpPr>
            <p:nvPr/>
          </p:nvGrpSpPr>
          <p:grpSpPr bwMode="auto">
            <a:xfrm>
              <a:off x="3812" y="2161"/>
              <a:ext cx="272" cy="68"/>
              <a:chOff x="1383" y="1389"/>
              <a:chExt cx="272" cy="68"/>
            </a:xfrm>
          </p:grpSpPr>
          <p:sp>
            <p:nvSpPr>
              <p:cNvPr id="60926" name="Freeform 19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27" name="Freeform 19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28" name="Rectangle 19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22" name="Group 1928"/>
            <p:cNvGrpSpPr>
              <a:grpSpLocks/>
            </p:cNvGrpSpPr>
            <p:nvPr/>
          </p:nvGrpSpPr>
          <p:grpSpPr bwMode="auto">
            <a:xfrm>
              <a:off x="3676" y="2161"/>
              <a:ext cx="272" cy="68"/>
              <a:chOff x="1383" y="1389"/>
              <a:chExt cx="272" cy="68"/>
            </a:xfrm>
          </p:grpSpPr>
          <p:sp>
            <p:nvSpPr>
              <p:cNvPr id="60923" name="Freeform 192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0924" name="Freeform 193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chemeClr val="bg1"/>
              </a:solidFill>
              <a:ln w="9525" cap="flat">
                <a:solidFill>
                  <a:schemeClr val="tx1"/>
                </a:solidFill>
                <a:prstDash val="dash"/>
                <a:round/>
                <a:headEnd/>
                <a:tailEnd/>
              </a:ln>
            </p:spPr>
            <p:txBody>
              <a:bodyPr/>
              <a:lstStyle/>
              <a:p>
                <a:endParaRPr lang="en-US"/>
              </a:p>
            </p:txBody>
          </p:sp>
          <p:sp>
            <p:nvSpPr>
              <p:cNvPr id="60925" name="Rectangle 1931"/>
              <p:cNvSpPr>
                <a:spLocks noChangeArrowheads="1"/>
              </p:cNvSpPr>
              <p:nvPr/>
            </p:nvSpPr>
            <p:spPr bwMode="auto">
              <a:xfrm>
                <a:off x="1519" y="1434"/>
                <a:ext cx="136" cy="23"/>
              </a:xfrm>
              <a:prstGeom prst="rect">
                <a:avLst/>
              </a:prstGeom>
              <a:solidFill>
                <a:schemeClr val="bg1"/>
              </a:solidFill>
              <a:ln w="9525">
                <a:solidFill>
                  <a:schemeClr val="tx1"/>
                </a:solidFill>
                <a:prstDash val="dash"/>
                <a:miter lim="800000"/>
                <a:headEnd/>
                <a:tailEnd/>
              </a:ln>
            </p:spPr>
            <p:txBody>
              <a:bodyPr wrap="none" anchor="ctr"/>
              <a:lstStyle/>
              <a:p>
                <a:pPr eaLnBrk="0" hangingPunct="0"/>
                <a:endParaRPr lang="en-US"/>
              </a:p>
            </p:txBody>
          </p:sp>
        </p:grpSp>
        <p:grpSp>
          <p:nvGrpSpPr>
            <p:cNvPr id="60823" name="Group 1932"/>
            <p:cNvGrpSpPr>
              <a:grpSpLocks/>
            </p:cNvGrpSpPr>
            <p:nvPr/>
          </p:nvGrpSpPr>
          <p:grpSpPr bwMode="auto">
            <a:xfrm>
              <a:off x="5307" y="2206"/>
              <a:ext cx="272" cy="68"/>
              <a:chOff x="1383" y="1389"/>
              <a:chExt cx="272" cy="68"/>
            </a:xfrm>
          </p:grpSpPr>
          <p:sp>
            <p:nvSpPr>
              <p:cNvPr id="60920" name="Freeform 193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21" name="Freeform 193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22" name="Rectangle 193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24" name="Group 1936"/>
            <p:cNvGrpSpPr>
              <a:grpSpLocks/>
            </p:cNvGrpSpPr>
            <p:nvPr/>
          </p:nvGrpSpPr>
          <p:grpSpPr bwMode="auto">
            <a:xfrm>
              <a:off x="5171" y="2206"/>
              <a:ext cx="272" cy="68"/>
              <a:chOff x="1383" y="1389"/>
              <a:chExt cx="272" cy="68"/>
            </a:xfrm>
          </p:grpSpPr>
          <p:sp>
            <p:nvSpPr>
              <p:cNvPr id="60917" name="Freeform 193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18" name="Freeform 193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19" name="Rectangle 193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25" name="Group 1940"/>
            <p:cNvGrpSpPr>
              <a:grpSpLocks/>
            </p:cNvGrpSpPr>
            <p:nvPr/>
          </p:nvGrpSpPr>
          <p:grpSpPr bwMode="auto">
            <a:xfrm>
              <a:off x="5035" y="2206"/>
              <a:ext cx="272" cy="68"/>
              <a:chOff x="1383" y="1389"/>
              <a:chExt cx="272" cy="68"/>
            </a:xfrm>
          </p:grpSpPr>
          <p:sp>
            <p:nvSpPr>
              <p:cNvPr id="60914" name="Freeform 194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15" name="Freeform 194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16" name="Rectangle 194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26" name="Group 1944"/>
            <p:cNvGrpSpPr>
              <a:grpSpLocks/>
            </p:cNvGrpSpPr>
            <p:nvPr/>
          </p:nvGrpSpPr>
          <p:grpSpPr bwMode="auto">
            <a:xfrm>
              <a:off x="4899" y="2206"/>
              <a:ext cx="272" cy="68"/>
              <a:chOff x="1383" y="1389"/>
              <a:chExt cx="272" cy="68"/>
            </a:xfrm>
          </p:grpSpPr>
          <p:sp>
            <p:nvSpPr>
              <p:cNvPr id="60911" name="Freeform 194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12" name="Freeform 194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13" name="Rectangle 194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27" name="Group 1948"/>
            <p:cNvGrpSpPr>
              <a:grpSpLocks/>
            </p:cNvGrpSpPr>
            <p:nvPr/>
          </p:nvGrpSpPr>
          <p:grpSpPr bwMode="auto">
            <a:xfrm>
              <a:off x="4763" y="2206"/>
              <a:ext cx="272" cy="68"/>
              <a:chOff x="1383" y="1389"/>
              <a:chExt cx="272" cy="68"/>
            </a:xfrm>
          </p:grpSpPr>
          <p:sp>
            <p:nvSpPr>
              <p:cNvPr id="60908" name="Freeform 194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09" name="Freeform 195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10" name="Rectangle 195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28" name="Group 1952"/>
            <p:cNvGrpSpPr>
              <a:grpSpLocks/>
            </p:cNvGrpSpPr>
            <p:nvPr/>
          </p:nvGrpSpPr>
          <p:grpSpPr bwMode="auto">
            <a:xfrm>
              <a:off x="4627" y="2206"/>
              <a:ext cx="272" cy="68"/>
              <a:chOff x="1383" y="1389"/>
              <a:chExt cx="272" cy="68"/>
            </a:xfrm>
          </p:grpSpPr>
          <p:sp>
            <p:nvSpPr>
              <p:cNvPr id="60905" name="Freeform 195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06" name="Freeform 195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07" name="Rectangle 195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29" name="Group 1956"/>
            <p:cNvGrpSpPr>
              <a:grpSpLocks/>
            </p:cNvGrpSpPr>
            <p:nvPr/>
          </p:nvGrpSpPr>
          <p:grpSpPr bwMode="auto">
            <a:xfrm>
              <a:off x="4491" y="2206"/>
              <a:ext cx="272" cy="68"/>
              <a:chOff x="1383" y="1389"/>
              <a:chExt cx="272" cy="68"/>
            </a:xfrm>
          </p:grpSpPr>
          <p:sp>
            <p:nvSpPr>
              <p:cNvPr id="60902" name="Freeform 195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03" name="Freeform 195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04" name="Rectangle 195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30" name="Group 1960"/>
            <p:cNvGrpSpPr>
              <a:grpSpLocks/>
            </p:cNvGrpSpPr>
            <p:nvPr/>
          </p:nvGrpSpPr>
          <p:grpSpPr bwMode="auto">
            <a:xfrm>
              <a:off x="4355" y="2206"/>
              <a:ext cx="272" cy="68"/>
              <a:chOff x="1383" y="1389"/>
              <a:chExt cx="272" cy="68"/>
            </a:xfrm>
          </p:grpSpPr>
          <p:sp>
            <p:nvSpPr>
              <p:cNvPr id="60899" name="Freeform 196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900" name="Freeform 196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901" name="Rectangle 196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31" name="Group 1964"/>
            <p:cNvGrpSpPr>
              <a:grpSpLocks/>
            </p:cNvGrpSpPr>
            <p:nvPr/>
          </p:nvGrpSpPr>
          <p:grpSpPr bwMode="auto">
            <a:xfrm>
              <a:off x="4219" y="2206"/>
              <a:ext cx="272" cy="68"/>
              <a:chOff x="1383" y="1389"/>
              <a:chExt cx="272" cy="68"/>
            </a:xfrm>
          </p:grpSpPr>
          <p:sp>
            <p:nvSpPr>
              <p:cNvPr id="60896" name="Freeform 196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97" name="Freeform 196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98" name="Rectangle 196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32" name="Group 1968"/>
            <p:cNvGrpSpPr>
              <a:grpSpLocks/>
            </p:cNvGrpSpPr>
            <p:nvPr/>
          </p:nvGrpSpPr>
          <p:grpSpPr bwMode="auto">
            <a:xfrm>
              <a:off x="4083" y="2206"/>
              <a:ext cx="272" cy="68"/>
              <a:chOff x="1383" y="1389"/>
              <a:chExt cx="272" cy="68"/>
            </a:xfrm>
          </p:grpSpPr>
          <p:sp>
            <p:nvSpPr>
              <p:cNvPr id="60893" name="Freeform 196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94" name="Freeform 197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95" name="Rectangle 197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33" name="Group 1972"/>
            <p:cNvGrpSpPr>
              <a:grpSpLocks/>
            </p:cNvGrpSpPr>
            <p:nvPr/>
          </p:nvGrpSpPr>
          <p:grpSpPr bwMode="auto">
            <a:xfrm>
              <a:off x="3947" y="2206"/>
              <a:ext cx="272" cy="68"/>
              <a:chOff x="1383" y="1389"/>
              <a:chExt cx="272" cy="68"/>
            </a:xfrm>
          </p:grpSpPr>
          <p:sp>
            <p:nvSpPr>
              <p:cNvPr id="60890" name="Freeform 197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91" name="Freeform 197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92" name="Rectangle 197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34" name="Group 1976"/>
            <p:cNvGrpSpPr>
              <a:grpSpLocks/>
            </p:cNvGrpSpPr>
            <p:nvPr/>
          </p:nvGrpSpPr>
          <p:grpSpPr bwMode="auto">
            <a:xfrm>
              <a:off x="3811" y="2206"/>
              <a:ext cx="272" cy="68"/>
              <a:chOff x="1383" y="1389"/>
              <a:chExt cx="272" cy="68"/>
            </a:xfrm>
          </p:grpSpPr>
          <p:sp>
            <p:nvSpPr>
              <p:cNvPr id="60887" name="Freeform 197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88" name="Freeform 197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89" name="Rectangle 197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35" name="Group 1980"/>
            <p:cNvGrpSpPr>
              <a:grpSpLocks/>
            </p:cNvGrpSpPr>
            <p:nvPr/>
          </p:nvGrpSpPr>
          <p:grpSpPr bwMode="auto">
            <a:xfrm>
              <a:off x="5443" y="2251"/>
              <a:ext cx="272" cy="68"/>
              <a:chOff x="1383" y="1389"/>
              <a:chExt cx="272" cy="68"/>
            </a:xfrm>
          </p:grpSpPr>
          <p:sp>
            <p:nvSpPr>
              <p:cNvPr id="60884" name="Freeform 198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85" name="Freeform 198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86" name="Rectangle 198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36" name="Group 1984"/>
            <p:cNvGrpSpPr>
              <a:grpSpLocks/>
            </p:cNvGrpSpPr>
            <p:nvPr/>
          </p:nvGrpSpPr>
          <p:grpSpPr bwMode="auto">
            <a:xfrm>
              <a:off x="5307" y="2251"/>
              <a:ext cx="272" cy="68"/>
              <a:chOff x="1383" y="1389"/>
              <a:chExt cx="272" cy="68"/>
            </a:xfrm>
          </p:grpSpPr>
          <p:sp>
            <p:nvSpPr>
              <p:cNvPr id="60881" name="Freeform 198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82" name="Freeform 198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83" name="Rectangle 198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37" name="Group 1988"/>
            <p:cNvGrpSpPr>
              <a:grpSpLocks/>
            </p:cNvGrpSpPr>
            <p:nvPr/>
          </p:nvGrpSpPr>
          <p:grpSpPr bwMode="auto">
            <a:xfrm>
              <a:off x="5171" y="2251"/>
              <a:ext cx="272" cy="68"/>
              <a:chOff x="1383" y="1389"/>
              <a:chExt cx="272" cy="68"/>
            </a:xfrm>
          </p:grpSpPr>
          <p:sp>
            <p:nvSpPr>
              <p:cNvPr id="60878" name="Freeform 198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79" name="Freeform 199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80" name="Rectangle 199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38" name="Group 1992"/>
            <p:cNvGrpSpPr>
              <a:grpSpLocks/>
            </p:cNvGrpSpPr>
            <p:nvPr/>
          </p:nvGrpSpPr>
          <p:grpSpPr bwMode="auto">
            <a:xfrm>
              <a:off x="5035" y="2251"/>
              <a:ext cx="272" cy="68"/>
              <a:chOff x="1383" y="1389"/>
              <a:chExt cx="272" cy="68"/>
            </a:xfrm>
          </p:grpSpPr>
          <p:sp>
            <p:nvSpPr>
              <p:cNvPr id="60875" name="Freeform 199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76" name="Freeform 199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77" name="Rectangle 199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39" name="Group 1996"/>
            <p:cNvGrpSpPr>
              <a:grpSpLocks/>
            </p:cNvGrpSpPr>
            <p:nvPr/>
          </p:nvGrpSpPr>
          <p:grpSpPr bwMode="auto">
            <a:xfrm>
              <a:off x="4899" y="2251"/>
              <a:ext cx="272" cy="68"/>
              <a:chOff x="1383" y="1389"/>
              <a:chExt cx="272" cy="68"/>
            </a:xfrm>
          </p:grpSpPr>
          <p:sp>
            <p:nvSpPr>
              <p:cNvPr id="60872" name="Freeform 199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73" name="Freeform 199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74" name="Rectangle 199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40" name="Group 2000"/>
            <p:cNvGrpSpPr>
              <a:grpSpLocks/>
            </p:cNvGrpSpPr>
            <p:nvPr/>
          </p:nvGrpSpPr>
          <p:grpSpPr bwMode="auto">
            <a:xfrm>
              <a:off x="4763" y="2251"/>
              <a:ext cx="272" cy="68"/>
              <a:chOff x="1383" y="1389"/>
              <a:chExt cx="272" cy="68"/>
            </a:xfrm>
          </p:grpSpPr>
          <p:sp>
            <p:nvSpPr>
              <p:cNvPr id="60869" name="Freeform 200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70" name="Freeform 200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71" name="Rectangle 200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41" name="Group 2004"/>
            <p:cNvGrpSpPr>
              <a:grpSpLocks/>
            </p:cNvGrpSpPr>
            <p:nvPr/>
          </p:nvGrpSpPr>
          <p:grpSpPr bwMode="auto">
            <a:xfrm>
              <a:off x="4627" y="2251"/>
              <a:ext cx="272" cy="68"/>
              <a:chOff x="1383" y="1389"/>
              <a:chExt cx="272" cy="68"/>
            </a:xfrm>
          </p:grpSpPr>
          <p:sp>
            <p:nvSpPr>
              <p:cNvPr id="60866" name="Freeform 200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67" name="Freeform 200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68" name="Rectangle 200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42" name="Group 2008"/>
            <p:cNvGrpSpPr>
              <a:grpSpLocks/>
            </p:cNvGrpSpPr>
            <p:nvPr/>
          </p:nvGrpSpPr>
          <p:grpSpPr bwMode="auto">
            <a:xfrm>
              <a:off x="4491" y="2251"/>
              <a:ext cx="272" cy="68"/>
              <a:chOff x="1383" y="1389"/>
              <a:chExt cx="272" cy="68"/>
            </a:xfrm>
          </p:grpSpPr>
          <p:sp>
            <p:nvSpPr>
              <p:cNvPr id="60863" name="Freeform 2009"/>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64" name="Freeform 2010"/>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65" name="Rectangle 2011"/>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43" name="Group 2012"/>
            <p:cNvGrpSpPr>
              <a:grpSpLocks/>
            </p:cNvGrpSpPr>
            <p:nvPr/>
          </p:nvGrpSpPr>
          <p:grpSpPr bwMode="auto">
            <a:xfrm>
              <a:off x="4355" y="2251"/>
              <a:ext cx="272" cy="68"/>
              <a:chOff x="1383" y="1389"/>
              <a:chExt cx="272" cy="68"/>
            </a:xfrm>
          </p:grpSpPr>
          <p:sp>
            <p:nvSpPr>
              <p:cNvPr id="60860" name="Freeform 2013"/>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61" name="Freeform 2014"/>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62" name="Rectangle 2015"/>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44" name="Group 2016"/>
            <p:cNvGrpSpPr>
              <a:grpSpLocks/>
            </p:cNvGrpSpPr>
            <p:nvPr/>
          </p:nvGrpSpPr>
          <p:grpSpPr bwMode="auto">
            <a:xfrm>
              <a:off x="4219" y="2251"/>
              <a:ext cx="272" cy="68"/>
              <a:chOff x="1383" y="1389"/>
              <a:chExt cx="272" cy="68"/>
            </a:xfrm>
          </p:grpSpPr>
          <p:sp>
            <p:nvSpPr>
              <p:cNvPr id="60857" name="Freeform 2017"/>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58" name="Freeform 2018"/>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59" name="Rectangle 2019"/>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45" name="Group 2020"/>
            <p:cNvGrpSpPr>
              <a:grpSpLocks/>
            </p:cNvGrpSpPr>
            <p:nvPr/>
          </p:nvGrpSpPr>
          <p:grpSpPr bwMode="auto">
            <a:xfrm>
              <a:off x="4083" y="2251"/>
              <a:ext cx="272" cy="68"/>
              <a:chOff x="1383" y="1389"/>
              <a:chExt cx="272" cy="68"/>
            </a:xfrm>
          </p:grpSpPr>
          <p:sp>
            <p:nvSpPr>
              <p:cNvPr id="60854" name="Freeform 202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55" name="Freeform 202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56" name="Rectangle 2023"/>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0846" name="Group 2024"/>
            <p:cNvGrpSpPr>
              <a:grpSpLocks/>
            </p:cNvGrpSpPr>
            <p:nvPr/>
          </p:nvGrpSpPr>
          <p:grpSpPr bwMode="auto">
            <a:xfrm>
              <a:off x="3947" y="2251"/>
              <a:ext cx="272" cy="68"/>
              <a:chOff x="1383" y="1389"/>
              <a:chExt cx="272" cy="68"/>
            </a:xfrm>
          </p:grpSpPr>
          <p:sp>
            <p:nvSpPr>
              <p:cNvPr id="60851" name="Freeform 2025"/>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0852" name="Freeform 2026"/>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0853" name="Rectangle 2027"/>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sp>
          <p:nvSpPr>
            <p:cNvPr id="60847" name="Line 2028"/>
            <p:cNvSpPr>
              <a:spLocks noChangeShapeType="1"/>
            </p:cNvSpPr>
            <p:nvPr/>
          </p:nvSpPr>
          <p:spPr bwMode="auto">
            <a:xfrm flipV="1">
              <a:off x="997" y="2455"/>
              <a:ext cx="567" cy="1"/>
            </a:xfrm>
            <a:prstGeom prst="line">
              <a:avLst/>
            </a:prstGeom>
            <a:noFill/>
            <a:ln w="9525">
              <a:solidFill>
                <a:schemeClr val="tx1"/>
              </a:solidFill>
              <a:round/>
              <a:headEnd/>
              <a:tailEnd type="triangle" w="med" len="med"/>
            </a:ln>
          </p:spPr>
          <p:txBody>
            <a:bodyPr/>
            <a:lstStyle/>
            <a:p>
              <a:endParaRPr lang="en-US"/>
            </a:p>
          </p:txBody>
        </p:sp>
        <p:sp>
          <p:nvSpPr>
            <p:cNvPr id="60848" name="Line 2029"/>
            <p:cNvSpPr>
              <a:spLocks noChangeShapeType="1"/>
            </p:cNvSpPr>
            <p:nvPr/>
          </p:nvSpPr>
          <p:spPr bwMode="auto">
            <a:xfrm>
              <a:off x="997" y="2455"/>
              <a:ext cx="544" cy="182"/>
            </a:xfrm>
            <a:prstGeom prst="line">
              <a:avLst/>
            </a:prstGeom>
            <a:noFill/>
            <a:ln w="9525">
              <a:solidFill>
                <a:schemeClr val="tx1"/>
              </a:solidFill>
              <a:round/>
              <a:headEnd/>
              <a:tailEnd type="triangle" w="med" len="med"/>
            </a:ln>
          </p:spPr>
          <p:txBody>
            <a:bodyPr/>
            <a:lstStyle/>
            <a:p>
              <a:endParaRPr lang="en-US"/>
            </a:p>
          </p:txBody>
        </p:sp>
        <p:sp>
          <p:nvSpPr>
            <p:cNvPr id="60849" name="Text Box 2030"/>
            <p:cNvSpPr txBox="1">
              <a:spLocks noChangeArrowheads="1"/>
            </p:cNvSpPr>
            <p:nvPr/>
          </p:nvSpPr>
          <p:spPr bwMode="auto">
            <a:xfrm>
              <a:off x="1065" y="2545"/>
              <a:ext cx="364" cy="192"/>
            </a:xfrm>
            <a:prstGeom prst="rect">
              <a:avLst/>
            </a:prstGeom>
            <a:noFill/>
            <a:ln w="9525">
              <a:noFill/>
              <a:miter lim="800000"/>
              <a:headEnd/>
              <a:tailEnd/>
            </a:ln>
          </p:spPr>
          <p:txBody>
            <a:bodyPr wrap="none">
              <a:spAutoFit/>
            </a:bodyPr>
            <a:lstStyle/>
            <a:p>
              <a:pPr algn="ctr" eaLnBrk="0" hangingPunct="0"/>
              <a:r>
                <a:rPr lang="sv-SE" sz="1400" i="1"/>
                <a:t>Time</a:t>
              </a:r>
              <a:endParaRPr lang="en-US" sz="1400" i="1"/>
            </a:p>
          </p:txBody>
        </p:sp>
        <p:sp>
          <p:nvSpPr>
            <p:cNvPr id="60850" name="Text Box 2031"/>
            <p:cNvSpPr txBox="1">
              <a:spLocks noChangeArrowheads="1"/>
            </p:cNvSpPr>
            <p:nvPr/>
          </p:nvSpPr>
          <p:spPr bwMode="auto">
            <a:xfrm>
              <a:off x="1224" y="2251"/>
              <a:ext cx="643" cy="192"/>
            </a:xfrm>
            <a:prstGeom prst="rect">
              <a:avLst/>
            </a:prstGeom>
            <a:noFill/>
            <a:ln w="9525">
              <a:noFill/>
              <a:miter lim="800000"/>
              <a:headEnd/>
              <a:tailEnd/>
            </a:ln>
          </p:spPr>
          <p:txBody>
            <a:bodyPr wrap="none">
              <a:spAutoFit/>
            </a:bodyPr>
            <a:lstStyle/>
            <a:p>
              <a:pPr algn="ctr" eaLnBrk="0" hangingPunct="0"/>
              <a:r>
                <a:rPr lang="en-US" sz="1400" i="1"/>
                <a:t>Frequency</a:t>
              </a:r>
            </a:p>
          </p:txBody>
        </p:sp>
      </p:grpSp>
    </p:spTree>
    <p:extLst>
      <p:ext uri="{BB962C8B-B14F-4D97-AF65-F5344CB8AC3E}">
        <p14:creationId xmlns:p14="http://schemas.microsoft.com/office/powerpoint/2010/main" val="4746982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4"/>
          <p:cNvSpPr>
            <a:spLocks noGrp="1" noChangeArrowheads="1"/>
          </p:cNvSpPr>
          <p:nvPr>
            <p:ph type="ctrTitle"/>
          </p:nvPr>
        </p:nvSpPr>
        <p:spPr/>
        <p:txBody>
          <a:bodyPr/>
          <a:lstStyle/>
          <a:p>
            <a:r>
              <a:rPr lang="en-US"/>
              <a:t>Control signaling</a:t>
            </a:r>
          </a:p>
        </p:txBody>
      </p:sp>
      <p:sp>
        <p:nvSpPr>
          <p:cNvPr id="61442" name="Rectangle 5"/>
          <p:cNvSpPr>
            <a:spLocks noGrp="1" noChangeArrowheads="1"/>
          </p:cNvSpPr>
          <p:nvPr>
            <p:ph type="subTitle" idx="1"/>
          </p:nvPr>
        </p:nvSpPr>
        <p:spPr/>
        <p:txBody>
          <a:bodyPr/>
          <a:lstStyle/>
          <a:p>
            <a:r>
              <a:rPr lang="en-US"/>
              <a:t>Downlink</a:t>
            </a:r>
          </a:p>
        </p:txBody>
      </p:sp>
    </p:spTree>
    <p:extLst>
      <p:ext uri="{BB962C8B-B14F-4D97-AF65-F5344CB8AC3E}">
        <p14:creationId xmlns:p14="http://schemas.microsoft.com/office/powerpoint/2010/main" val="3533207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r>
              <a:rPr lang="en-US"/>
              <a:t>Downlink Control Signaling</a:t>
            </a:r>
          </a:p>
        </p:txBody>
      </p:sp>
      <p:sp>
        <p:nvSpPr>
          <p:cNvPr id="62466" name="Rectangle 3"/>
          <p:cNvSpPr>
            <a:spLocks noGrp="1" noChangeArrowheads="1"/>
          </p:cNvSpPr>
          <p:nvPr>
            <p:ph type="body" idx="1"/>
          </p:nvPr>
        </p:nvSpPr>
        <p:spPr>
          <a:xfrm>
            <a:off x="304800" y="1600200"/>
            <a:ext cx="8064500" cy="2981325"/>
          </a:xfrm>
        </p:spPr>
        <p:txBody>
          <a:bodyPr>
            <a:normAutofit/>
          </a:bodyPr>
          <a:lstStyle/>
          <a:p>
            <a:r>
              <a:rPr lang="en-US" sz="2000" dirty="0"/>
              <a:t>Downlink control signaling</a:t>
            </a:r>
          </a:p>
          <a:p>
            <a:pPr lvl="1"/>
            <a:r>
              <a:rPr lang="en-US" sz="1800" dirty="0"/>
              <a:t>DL scheduling (transport format and resource assignment)</a:t>
            </a:r>
          </a:p>
          <a:p>
            <a:pPr lvl="1"/>
            <a:r>
              <a:rPr lang="en-US" sz="1800" dirty="0"/>
              <a:t>UL scheduling grants</a:t>
            </a:r>
          </a:p>
          <a:p>
            <a:pPr lvl="1"/>
            <a:r>
              <a:rPr lang="en-US" sz="1800" dirty="0"/>
              <a:t>ACK/NAK related to UL transmission</a:t>
            </a:r>
          </a:p>
          <a:p>
            <a:r>
              <a:rPr lang="en-US" sz="2000" dirty="0"/>
              <a:t>Transmitted in first </a:t>
            </a:r>
            <a:r>
              <a:rPr lang="en-US" sz="2000" i="1" dirty="0"/>
              <a:t>n</a:t>
            </a:r>
            <a:r>
              <a:rPr lang="en-US" sz="2000" dirty="0"/>
              <a:t> OFDM symbols, </a:t>
            </a:r>
            <a:r>
              <a:rPr lang="en-US" sz="2000" i="1" dirty="0"/>
              <a:t>n</a:t>
            </a:r>
            <a:r>
              <a:rPr lang="en-US" sz="2000" dirty="0">
                <a:sym typeface="Symbol" pitchFamily="18" charset="2"/>
              </a:rPr>
              <a:t>3</a:t>
            </a:r>
          </a:p>
          <a:p>
            <a:pPr lvl="1"/>
            <a:r>
              <a:rPr lang="en-US" sz="1800" dirty="0">
                <a:sym typeface="Symbol" pitchFamily="18" charset="2"/>
              </a:rPr>
              <a:t>Allows for micro sleep</a:t>
            </a:r>
          </a:p>
          <a:p>
            <a:r>
              <a:rPr lang="en-US" sz="2000" dirty="0"/>
              <a:t>DL scheduling assignment, UL scheduling grant</a:t>
            </a:r>
          </a:p>
          <a:p>
            <a:pPr lvl="1"/>
            <a:r>
              <a:rPr lang="en-US" sz="1800" dirty="0"/>
              <a:t>Convolutional coding, QPSK, transmitted over the full BW</a:t>
            </a:r>
          </a:p>
        </p:txBody>
      </p:sp>
      <p:grpSp>
        <p:nvGrpSpPr>
          <p:cNvPr id="62467" name="Group 4"/>
          <p:cNvGrpSpPr>
            <a:grpSpLocks/>
          </p:cNvGrpSpPr>
          <p:nvPr/>
        </p:nvGrpSpPr>
        <p:grpSpPr bwMode="auto">
          <a:xfrm>
            <a:off x="755650" y="5184775"/>
            <a:ext cx="8281988" cy="1339850"/>
            <a:chOff x="476" y="3266"/>
            <a:chExt cx="5217" cy="844"/>
          </a:xfrm>
        </p:grpSpPr>
        <p:grpSp>
          <p:nvGrpSpPr>
            <p:cNvPr id="62468" name="Group 5"/>
            <p:cNvGrpSpPr>
              <a:grpSpLocks/>
            </p:cNvGrpSpPr>
            <p:nvPr/>
          </p:nvGrpSpPr>
          <p:grpSpPr bwMode="auto">
            <a:xfrm>
              <a:off x="3966" y="3266"/>
              <a:ext cx="230" cy="58"/>
              <a:chOff x="1383" y="1389"/>
              <a:chExt cx="272" cy="68"/>
            </a:xfrm>
          </p:grpSpPr>
          <p:sp>
            <p:nvSpPr>
              <p:cNvPr id="125440" name="Freeform 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441" name="Freeform 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442" name="Rectangle 8"/>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69" name="Group 9"/>
            <p:cNvGrpSpPr>
              <a:grpSpLocks/>
            </p:cNvGrpSpPr>
            <p:nvPr/>
          </p:nvGrpSpPr>
          <p:grpSpPr bwMode="auto">
            <a:xfrm>
              <a:off x="3851" y="3266"/>
              <a:ext cx="230" cy="58"/>
              <a:chOff x="1383" y="1389"/>
              <a:chExt cx="272" cy="68"/>
            </a:xfrm>
          </p:grpSpPr>
          <p:sp>
            <p:nvSpPr>
              <p:cNvPr id="125437" name="Freeform 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438" name="Freeform 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439" name="Rectangle 12"/>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70" name="Group 13"/>
            <p:cNvGrpSpPr>
              <a:grpSpLocks/>
            </p:cNvGrpSpPr>
            <p:nvPr/>
          </p:nvGrpSpPr>
          <p:grpSpPr bwMode="auto">
            <a:xfrm>
              <a:off x="3736" y="3266"/>
              <a:ext cx="230" cy="58"/>
              <a:chOff x="1383" y="1389"/>
              <a:chExt cx="272" cy="68"/>
            </a:xfrm>
          </p:grpSpPr>
          <p:sp>
            <p:nvSpPr>
              <p:cNvPr id="125434" name="Freeform 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5435" name="Freeform 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5436" name="Rectangle 16"/>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471" name="Group 17"/>
            <p:cNvGrpSpPr>
              <a:grpSpLocks/>
            </p:cNvGrpSpPr>
            <p:nvPr/>
          </p:nvGrpSpPr>
          <p:grpSpPr bwMode="auto">
            <a:xfrm>
              <a:off x="4082" y="3305"/>
              <a:ext cx="230" cy="57"/>
              <a:chOff x="1383" y="1389"/>
              <a:chExt cx="272" cy="68"/>
            </a:xfrm>
          </p:grpSpPr>
          <p:sp>
            <p:nvSpPr>
              <p:cNvPr id="125431" name="Freeform 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432" name="Freeform 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433" name="Rectangle 20"/>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72" name="Group 21"/>
            <p:cNvGrpSpPr>
              <a:grpSpLocks/>
            </p:cNvGrpSpPr>
            <p:nvPr/>
          </p:nvGrpSpPr>
          <p:grpSpPr bwMode="auto">
            <a:xfrm>
              <a:off x="3967" y="3305"/>
              <a:ext cx="230" cy="57"/>
              <a:chOff x="1383" y="1389"/>
              <a:chExt cx="272" cy="68"/>
            </a:xfrm>
          </p:grpSpPr>
          <p:sp>
            <p:nvSpPr>
              <p:cNvPr id="125428" name="Freeform 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429" name="Freeform 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430" name="Rectangle 24"/>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73" name="Group 25"/>
            <p:cNvGrpSpPr>
              <a:grpSpLocks/>
            </p:cNvGrpSpPr>
            <p:nvPr/>
          </p:nvGrpSpPr>
          <p:grpSpPr bwMode="auto">
            <a:xfrm>
              <a:off x="3852" y="3305"/>
              <a:ext cx="230" cy="57"/>
              <a:chOff x="1383" y="1389"/>
              <a:chExt cx="272" cy="68"/>
            </a:xfrm>
          </p:grpSpPr>
          <p:sp>
            <p:nvSpPr>
              <p:cNvPr id="125425" name="Freeform 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426" name="Freeform 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427" name="Rectangle 28"/>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74" name="Group 29"/>
            <p:cNvGrpSpPr>
              <a:grpSpLocks/>
            </p:cNvGrpSpPr>
            <p:nvPr/>
          </p:nvGrpSpPr>
          <p:grpSpPr bwMode="auto">
            <a:xfrm>
              <a:off x="4196" y="3343"/>
              <a:ext cx="230" cy="57"/>
              <a:chOff x="1383" y="1389"/>
              <a:chExt cx="272" cy="68"/>
            </a:xfrm>
          </p:grpSpPr>
          <p:sp>
            <p:nvSpPr>
              <p:cNvPr id="125422" name="Freeform 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423" name="Freeform 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424" name="Rectangle 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75" name="Group 33"/>
            <p:cNvGrpSpPr>
              <a:grpSpLocks/>
            </p:cNvGrpSpPr>
            <p:nvPr/>
          </p:nvGrpSpPr>
          <p:grpSpPr bwMode="auto">
            <a:xfrm>
              <a:off x="4081" y="3343"/>
              <a:ext cx="230" cy="57"/>
              <a:chOff x="1383" y="1389"/>
              <a:chExt cx="272" cy="68"/>
            </a:xfrm>
          </p:grpSpPr>
          <p:sp>
            <p:nvSpPr>
              <p:cNvPr id="125419" name="Freeform 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420" name="Freeform 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421" name="Rectangle 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76" name="Group 37"/>
            <p:cNvGrpSpPr>
              <a:grpSpLocks/>
            </p:cNvGrpSpPr>
            <p:nvPr/>
          </p:nvGrpSpPr>
          <p:grpSpPr bwMode="auto">
            <a:xfrm>
              <a:off x="3966" y="3343"/>
              <a:ext cx="230" cy="57"/>
              <a:chOff x="1383" y="1389"/>
              <a:chExt cx="272" cy="68"/>
            </a:xfrm>
          </p:grpSpPr>
          <p:sp>
            <p:nvSpPr>
              <p:cNvPr id="125416" name="Freeform 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417" name="Freeform 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418" name="Rectangle 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77" name="Group 41"/>
            <p:cNvGrpSpPr>
              <a:grpSpLocks/>
            </p:cNvGrpSpPr>
            <p:nvPr/>
          </p:nvGrpSpPr>
          <p:grpSpPr bwMode="auto">
            <a:xfrm>
              <a:off x="4313" y="3381"/>
              <a:ext cx="230" cy="58"/>
              <a:chOff x="1383" y="1389"/>
              <a:chExt cx="272" cy="68"/>
            </a:xfrm>
          </p:grpSpPr>
          <p:sp>
            <p:nvSpPr>
              <p:cNvPr id="125413" name="Freeform 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414" name="Freeform 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415" name="Rectangle 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78" name="Group 45"/>
            <p:cNvGrpSpPr>
              <a:grpSpLocks/>
            </p:cNvGrpSpPr>
            <p:nvPr/>
          </p:nvGrpSpPr>
          <p:grpSpPr bwMode="auto">
            <a:xfrm>
              <a:off x="4198" y="3381"/>
              <a:ext cx="230" cy="58"/>
              <a:chOff x="1383" y="1389"/>
              <a:chExt cx="272" cy="68"/>
            </a:xfrm>
          </p:grpSpPr>
          <p:sp>
            <p:nvSpPr>
              <p:cNvPr id="125410" name="Freeform 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411" name="Freeform 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412" name="Rectangle 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79" name="Group 49"/>
            <p:cNvGrpSpPr>
              <a:grpSpLocks/>
            </p:cNvGrpSpPr>
            <p:nvPr/>
          </p:nvGrpSpPr>
          <p:grpSpPr bwMode="auto">
            <a:xfrm>
              <a:off x="4083" y="3381"/>
              <a:ext cx="230" cy="58"/>
              <a:chOff x="1383" y="1389"/>
              <a:chExt cx="272" cy="68"/>
            </a:xfrm>
          </p:grpSpPr>
          <p:sp>
            <p:nvSpPr>
              <p:cNvPr id="125407" name="Freeform 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408" name="Freeform 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409" name="Rectangle 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80" name="Group 53"/>
            <p:cNvGrpSpPr>
              <a:grpSpLocks/>
            </p:cNvGrpSpPr>
            <p:nvPr/>
          </p:nvGrpSpPr>
          <p:grpSpPr bwMode="auto">
            <a:xfrm>
              <a:off x="4428" y="3420"/>
              <a:ext cx="230" cy="57"/>
              <a:chOff x="1383" y="1389"/>
              <a:chExt cx="272" cy="68"/>
            </a:xfrm>
          </p:grpSpPr>
          <p:sp>
            <p:nvSpPr>
              <p:cNvPr id="125404" name="Freeform 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405" name="Freeform 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406" name="Rectangle 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81" name="Group 57"/>
            <p:cNvGrpSpPr>
              <a:grpSpLocks/>
            </p:cNvGrpSpPr>
            <p:nvPr/>
          </p:nvGrpSpPr>
          <p:grpSpPr bwMode="auto">
            <a:xfrm>
              <a:off x="4313" y="3420"/>
              <a:ext cx="230" cy="57"/>
              <a:chOff x="1383" y="1389"/>
              <a:chExt cx="272" cy="68"/>
            </a:xfrm>
          </p:grpSpPr>
          <p:sp>
            <p:nvSpPr>
              <p:cNvPr id="125401" name="Freeform 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402" name="Freeform 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403" name="Rectangle 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82" name="Group 61"/>
            <p:cNvGrpSpPr>
              <a:grpSpLocks/>
            </p:cNvGrpSpPr>
            <p:nvPr/>
          </p:nvGrpSpPr>
          <p:grpSpPr bwMode="auto">
            <a:xfrm>
              <a:off x="4198" y="3420"/>
              <a:ext cx="230" cy="57"/>
              <a:chOff x="1383" y="1389"/>
              <a:chExt cx="272" cy="68"/>
            </a:xfrm>
          </p:grpSpPr>
          <p:sp>
            <p:nvSpPr>
              <p:cNvPr id="125398" name="Freeform 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399" name="Freeform 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400" name="Rectangle 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83" name="Group 65"/>
            <p:cNvGrpSpPr>
              <a:grpSpLocks/>
            </p:cNvGrpSpPr>
            <p:nvPr/>
          </p:nvGrpSpPr>
          <p:grpSpPr bwMode="auto">
            <a:xfrm>
              <a:off x="4542" y="3458"/>
              <a:ext cx="230" cy="57"/>
              <a:chOff x="1383" y="1389"/>
              <a:chExt cx="272" cy="68"/>
            </a:xfrm>
          </p:grpSpPr>
          <p:sp>
            <p:nvSpPr>
              <p:cNvPr id="125395" name="Freeform 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396" name="Freeform 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397" name="Rectangle 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84" name="Group 69"/>
            <p:cNvGrpSpPr>
              <a:grpSpLocks/>
            </p:cNvGrpSpPr>
            <p:nvPr/>
          </p:nvGrpSpPr>
          <p:grpSpPr bwMode="auto">
            <a:xfrm>
              <a:off x="4427" y="3458"/>
              <a:ext cx="230" cy="57"/>
              <a:chOff x="1383" y="1389"/>
              <a:chExt cx="272" cy="68"/>
            </a:xfrm>
          </p:grpSpPr>
          <p:sp>
            <p:nvSpPr>
              <p:cNvPr id="125392" name="Freeform 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393" name="Freeform 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394" name="Rectangle 7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85" name="Group 73"/>
            <p:cNvGrpSpPr>
              <a:grpSpLocks/>
            </p:cNvGrpSpPr>
            <p:nvPr/>
          </p:nvGrpSpPr>
          <p:grpSpPr bwMode="auto">
            <a:xfrm>
              <a:off x="4312" y="3458"/>
              <a:ext cx="230" cy="57"/>
              <a:chOff x="1383" y="1389"/>
              <a:chExt cx="272" cy="68"/>
            </a:xfrm>
          </p:grpSpPr>
          <p:sp>
            <p:nvSpPr>
              <p:cNvPr id="125389" name="Freeform 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390" name="Freeform 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391" name="Rectangle 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86" name="Group 77"/>
            <p:cNvGrpSpPr>
              <a:grpSpLocks/>
            </p:cNvGrpSpPr>
            <p:nvPr/>
          </p:nvGrpSpPr>
          <p:grpSpPr bwMode="auto">
            <a:xfrm>
              <a:off x="4657" y="3496"/>
              <a:ext cx="230" cy="58"/>
              <a:chOff x="1383" y="1389"/>
              <a:chExt cx="272" cy="68"/>
            </a:xfrm>
          </p:grpSpPr>
          <p:sp>
            <p:nvSpPr>
              <p:cNvPr id="125386" name="Freeform 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387" name="Freeform 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388" name="Rectangle 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87" name="Group 81"/>
            <p:cNvGrpSpPr>
              <a:grpSpLocks/>
            </p:cNvGrpSpPr>
            <p:nvPr/>
          </p:nvGrpSpPr>
          <p:grpSpPr bwMode="auto">
            <a:xfrm>
              <a:off x="4542" y="3496"/>
              <a:ext cx="230" cy="58"/>
              <a:chOff x="1383" y="1389"/>
              <a:chExt cx="272" cy="68"/>
            </a:xfrm>
          </p:grpSpPr>
          <p:sp>
            <p:nvSpPr>
              <p:cNvPr id="125383" name="Freeform 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384" name="Freeform 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385" name="Rectangle 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88" name="Group 85"/>
            <p:cNvGrpSpPr>
              <a:grpSpLocks/>
            </p:cNvGrpSpPr>
            <p:nvPr/>
          </p:nvGrpSpPr>
          <p:grpSpPr bwMode="auto">
            <a:xfrm>
              <a:off x="4427" y="3496"/>
              <a:ext cx="230" cy="58"/>
              <a:chOff x="1383" y="1389"/>
              <a:chExt cx="272" cy="68"/>
            </a:xfrm>
          </p:grpSpPr>
          <p:sp>
            <p:nvSpPr>
              <p:cNvPr id="125380" name="Freeform 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381" name="Freeform 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382" name="Rectangle 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489" name="Group 89"/>
            <p:cNvGrpSpPr>
              <a:grpSpLocks/>
            </p:cNvGrpSpPr>
            <p:nvPr/>
          </p:nvGrpSpPr>
          <p:grpSpPr bwMode="auto">
            <a:xfrm>
              <a:off x="3621" y="3266"/>
              <a:ext cx="230" cy="58"/>
              <a:chOff x="1383" y="1389"/>
              <a:chExt cx="272" cy="68"/>
            </a:xfrm>
          </p:grpSpPr>
          <p:sp>
            <p:nvSpPr>
              <p:cNvPr id="125377" name="Freeform 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78" name="Freeform 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79" name="Rectangle 92"/>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90" name="Group 93"/>
            <p:cNvGrpSpPr>
              <a:grpSpLocks/>
            </p:cNvGrpSpPr>
            <p:nvPr/>
          </p:nvGrpSpPr>
          <p:grpSpPr bwMode="auto">
            <a:xfrm>
              <a:off x="3506" y="3266"/>
              <a:ext cx="230" cy="58"/>
              <a:chOff x="1383" y="1389"/>
              <a:chExt cx="272" cy="68"/>
            </a:xfrm>
          </p:grpSpPr>
          <p:sp>
            <p:nvSpPr>
              <p:cNvPr id="125374" name="Freeform 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75" name="Freeform 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76" name="Rectangle 96"/>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91" name="Group 97"/>
            <p:cNvGrpSpPr>
              <a:grpSpLocks/>
            </p:cNvGrpSpPr>
            <p:nvPr/>
          </p:nvGrpSpPr>
          <p:grpSpPr bwMode="auto">
            <a:xfrm>
              <a:off x="3391" y="3266"/>
              <a:ext cx="230" cy="58"/>
              <a:chOff x="1383" y="1389"/>
              <a:chExt cx="272" cy="68"/>
            </a:xfrm>
          </p:grpSpPr>
          <p:sp>
            <p:nvSpPr>
              <p:cNvPr id="125371" name="Freeform 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372" name="Freeform 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373" name="Rectangle 100"/>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92" name="Group 101"/>
            <p:cNvGrpSpPr>
              <a:grpSpLocks/>
            </p:cNvGrpSpPr>
            <p:nvPr/>
          </p:nvGrpSpPr>
          <p:grpSpPr bwMode="auto">
            <a:xfrm>
              <a:off x="3276" y="3266"/>
              <a:ext cx="230" cy="58"/>
              <a:chOff x="1383" y="1389"/>
              <a:chExt cx="272" cy="68"/>
            </a:xfrm>
          </p:grpSpPr>
          <p:sp>
            <p:nvSpPr>
              <p:cNvPr id="125368" name="Freeform 1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69" name="Freeform 1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70" name="Rectangle 104"/>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93" name="Group 105"/>
            <p:cNvGrpSpPr>
              <a:grpSpLocks/>
            </p:cNvGrpSpPr>
            <p:nvPr/>
          </p:nvGrpSpPr>
          <p:grpSpPr bwMode="auto">
            <a:xfrm>
              <a:off x="3161" y="3266"/>
              <a:ext cx="230" cy="58"/>
              <a:chOff x="1383" y="1389"/>
              <a:chExt cx="272" cy="68"/>
            </a:xfrm>
          </p:grpSpPr>
          <p:sp>
            <p:nvSpPr>
              <p:cNvPr id="125365" name="Freeform 1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366" name="Freeform 1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367" name="Rectangle 108"/>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94" name="Group 109"/>
            <p:cNvGrpSpPr>
              <a:grpSpLocks/>
            </p:cNvGrpSpPr>
            <p:nvPr/>
          </p:nvGrpSpPr>
          <p:grpSpPr bwMode="auto">
            <a:xfrm>
              <a:off x="3046" y="3266"/>
              <a:ext cx="230" cy="58"/>
              <a:chOff x="1383" y="1389"/>
              <a:chExt cx="272" cy="68"/>
            </a:xfrm>
          </p:grpSpPr>
          <p:sp>
            <p:nvSpPr>
              <p:cNvPr id="125362" name="Freeform 1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5363" name="Freeform 1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5364" name="Rectangle 112"/>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495" name="Group 113"/>
            <p:cNvGrpSpPr>
              <a:grpSpLocks/>
            </p:cNvGrpSpPr>
            <p:nvPr/>
          </p:nvGrpSpPr>
          <p:grpSpPr bwMode="auto">
            <a:xfrm>
              <a:off x="2931" y="3266"/>
              <a:ext cx="230" cy="58"/>
              <a:chOff x="1383" y="1389"/>
              <a:chExt cx="272" cy="68"/>
            </a:xfrm>
          </p:grpSpPr>
          <p:sp>
            <p:nvSpPr>
              <p:cNvPr id="125359" name="Freeform 1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60" name="Freeform 1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61" name="Rectangle 116"/>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96" name="Group 117"/>
            <p:cNvGrpSpPr>
              <a:grpSpLocks/>
            </p:cNvGrpSpPr>
            <p:nvPr/>
          </p:nvGrpSpPr>
          <p:grpSpPr bwMode="auto">
            <a:xfrm>
              <a:off x="2816" y="3266"/>
              <a:ext cx="230" cy="58"/>
              <a:chOff x="1383" y="1389"/>
              <a:chExt cx="272" cy="68"/>
            </a:xfrm>
          </p:grpSpPr>
          <p:sp>
            <p:nvSpPr>
              <p:cNvPr id="125356" name="Freeform 1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57" name="Freeform 1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58" name="Rectangle 120"/>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97" name="Group 121"/>
            <p:cNvGrpSpPr>
              <a:grpSpLocks/>
            </p:cNvGrpSpPr>
            <p:nvPr/>
          </p:nvGrpSpPr>
          <p:grpSpPr bwMode="auto">
            <a:xfrm>
              <a:off x="2701" y="3266"/>
              <a:ext cx="230" cy="58"/>
              <a:chOff x="1383" y="1389"/>
              <a:chExt cx="272" cy="68"/>
            </a:xfrm>
          </p:grpSpPr>
          <p:sp>
            <p:nvSpPr>
              <p:cNvPr id="125353" name="Freeform 1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354" name="Freeform 1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355" name="Rectangle 124"/>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98" name="Group 125"/>
            <p:cNvGrpSpPr>
              <a:grpSpLocks/>
            </p:cNvGrpSpPr>
            <p:nvPr/>
          </p:nvGrpSpPr>
          <p:grpSpPr bwMode="auto">
            <a:xfrm>
              <a:off x="2586" y="3266"/>
              <a:ext cx="230" cy="58"/>
              <a:chOff x="1383" y="1389"/>
              <a:chExt cx="272" cy="68"/>
            </a:xfrm>
          </p:grpSpPr>
          <p:sp>
            <p:nvSpPr>
              <p:cNvPr id="125350" name="Freeform 1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51" name="Freeform 1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52" name="Rectangle 128"/>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499" name="Group 129"/>
            <p:cNvGrpSpPr>
              <a:grpSpLocks/>
            </p:cNvGrpSpPr>
            <p:nvPr/>
          </p:nvGrpSpPr>
          <p:grpSpPr bwMode="auto">
            <a:xfrm>
              <a:off x="2471" y="3266"/>
              <a:ext cx="230" cy="58"/>
              <a:chOff x="1383" y="1389"/>
              <a:chExt cx="272" cy="68"/>
            </a:xfrm>
          </p:grpSpPr>
          <p:sp>
            <p:nvSpPr>
              <p:cNvPr id="125347" name="Freeform 1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348" name="Freeform 1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349" name="Rectangle 132"/>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00" name="Group 133"/>
            <p:cNvGrpSpPr>
              <a:grpSpLocks/>
            </p:cNvGrpSpPr>
            <p:nvPr/>
          </p:nvGrpSpPr>
          <p:grpSpPr bwMode="auto">
            <a:xfrm>
              <a:off x="2356" y="3266"/>
              <a:ext cx="230" cy="58"/>
              <a:chOff x="1383" y="1389"/>
              <a:chExt cx="272" cy="68"/>
            </a:xfrm>
          </p:grpSpPr>
          <p:sp>
            <p:nvSpPr>
              <p:cNvPr id="125344" name="Freeform 1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5345" name="Freeform 1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5346" name="Rectangle 136"/>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501" name="Group 137"/>
            <p:cNvGrpSpPr>
              <a:grpSpLocks/>
            </p:cNvGrpSpPr>
            <p:nvPr/>
          </p:nvGrpSpPr>
          <p:grpSpPr bwMode="auto">
            <a:xfrm>
              <a:off x="3737" y="3305"/>
              <a:ext cx="230" cy="57"/>
              <a:chOff x="1383" y="1389"/>
              <a:chExt cx="272" cy="68"/>
            </a:xfrm>
          </p:grpSpPr>
          <p:sp>
            <p:nvSpPr>
              <p:cNvPr id="125341" name="Freeform 1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42" name="Freeform 1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43" name="Rectangle 140"/>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02" name="Group 141"/>
            <p:cNvGrpSpPr>
              <a:grpSpLocks/>
            </p:cNvGrpSpPr>
            <p:nvPr/>
          </p:nvGrpSpPr>
          <p:grpSpPr bwMode="auto">
            <a:xfrm>
              <a:off x="3622" y="3305"/>
              <a:ext cx="230" cy="57"/>
              <a:chOff x="1383" y="1389"/>
              <a:chExt cx="272" cy="68"/>
            </a:xfrm>
          </p:grpSpPr>
          <p:sp>
            <p:nvSpPr>
              <p:cNvPr id="125338" name="Freeform 1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39" name="Freeform 1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40" name="Rectangle 144"/>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03" name="Group 145"/>
            <p:cNvGrpSpPr>
              <a:grpSpLocks/>
            </p:cNvGrpSpPr>
            <p:nvPr/>
          </p:nvGrpSpPr>
          <p:grpSpPr bwMode="auto">
            <a:xfrm>
              <a:off x="3507" y="3305"/>
              <a:ext cx="230" cy="57"/>
              <a:chOff x="1383" y="1389"/>
              <a:chExt cx="272" cy="68"/>
            </a:xfrm>
          </p:grpSpPr>
          <p:sp>
            <p:nvSpPr>
              <p:cNvPr id="125335" name="Freeform 1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36" name="Freeform 1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37" name="Rectangle 148"/>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04" name="Group 149"/>
            <p:cNvGrpSpPr>
              <a:grpSpLocks/>
            </p:cNvGrpSpPr>
            <p:nvPr/>
          </p:nvGrpSpPr>
          <p:grpSpPr bwMode="auto">
            <a:xfrm>
              <a:off x="3392" y="3305"/>
              <a:ext cx="230" cy="57"/>
              <a:chOff x="1383" y="1389"/>
              <a:chExt cx="272" cy="68"/>
            </a:xfrm>
          </p:grpSpPr>
          <p:sp>
            <p:nvSpPr>
              <p:cNvPr id="125332" name="Freeform 1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33" name="Freeform 1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34" name="Rectangle 152"/>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05" name="Group 153"/>
            <p:cNvGrpSpPr>
              <a:grpSpLocks/>
            </p:cNvGrpSpPr>
            <p:nvPr/>
          </p:nvGrpSpPr>
          <p:grpSpPr bwMode="auto">
            <a:xfrm>
              <a:off x="3277" y="3305"/>
              <a:ext cx="230" cy="57"/>
              <a:chOff x="1383" y="1389"/>
              <a:chExt cx="272" cy="68"/>
            </a:xfrm>
          </p:grpSpPr>
          <p:sp>
            <p:nvSpPr>
              <p:cNvPr id="125329" name="Freeform 1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30" name="Freeform 1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31" name="Rectangle 156"/>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06" name="Group 157"/>
            <p:cNvGrpSpPr>
              <a:grpSpLocks/>
            </p:cNvGrpSpPr>
            <p:nvPr/>
          </p:nvGrpSpPr>
          <p:grpSpPr bwMode="auto">
            <a:xfrm>
              <a:off x="3162" y="3305"/>
              <a:ext cx="230" cy="57"/>
              <a:chOff x="1383" y="1389"/>
              <a:chExt cx="272" cy="68"/>
            </a:xfrm>
          </p:grpSpPr>
          <p:sp>
            <p:nvSpPr>
              <p:cNvPr id="125326" name="Freeform 1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27" name="Freeform 1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28" name="Rectangle 160"/>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07" name="Group 161"/>
            <p:cNvGrpSpPr>
              <a:grpSpLocks/>
            </p:cNvGrpSpPr>
            <p:nvPr/>
          </p:nvGrpSpPr>
          <p:grpSpPr bwMode="auto">
            <a:xfrm>
              <a:off x="3047" y="3305"/>
              <a:ext cx="230" cy="57"/>
              <a:chOff x="1383" y="1389"/>
              <a:chExt cx="272" cy="68"/>
            </a:xfrm>
          </p:grpSpPr>
          <p:sp>
            <p:nvSpPr>
              <p:cNvPr id="125323" name="Freeform 1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24" name="Freeform 1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25" name="Rectangle 164"/>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08" name="Group 165"/>
            <p:cNvGrpSpPr>
              <a:grpSpLocks/>
            </p:cNvGrpSpPr>
            <p:nvPr/>
          </p:nvGrpSpPr>
          <p:grpSpPr bwMode="auto">
            <a:xfrm>
              <a:off x="2932" y="3305"/>
              <a:ext cx="230" cy="57"/>
              <a:chOff x="1383" y="1389"/>
              <a:chExt cx="272" cy="68"/>
            </a:xfrm>
          </p:grpSpPr>
          <p:sp>
            <p:nvSpPr>
              <p:cNvPr id="125320" name="Freeform 1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21" name="Freeform 1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22" name="Rectangle 168"/>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09" name="Group 169"/>
            <p:cNvGrpSpPr>
              <a:grpSpLocks/>
            </p:cNvGrpSpPr>
            <p:nvPr/>
          </p:nvGrpSpPr>
          <p:grpSpPr bwMode="auto">
            <a:xfrm>
              <a:off x="2817" y="3305"/>
              <a:ext cx="230" cy="57"/>
              <a:chOff x="1383" y="1389"/>
              <a:chExt cx="272" cy="68"/>
            </a:xfrm>
          </p:grpSpPr>
          <p:sp>
            <p:nvSpPr>
              <p:cNvPr id="125317" name="Freeform 1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18" name="Freeform 1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19" name="Rectangle 172"/>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10" name="Group 173"/>
            <p:cNvGrpSpPr>
              <a:grpSpLocks/>
            </p:cNvGrpSpPr>
            <p:nvPr/>
          </p:nvGrpSpPr>
          <p:grpSpPr bwMode="auto">
            <a:xfrm>
              <a:off x="2702" y="3305"/>
              <a:ext cx="230" cy="57"/>
              <a:chOff x="1383" y="1389"/>
              <a:chExt cx="272" cy="68"/>
            </a:xfrm>
          </p:grpSpPr>
          <p:sp>
            <p:nvSpPr>
              <p:cNvPr id="125314" name="Freeform 1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315" name="Freeform 1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316" name="Rectangle 176"/>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11" name="Group 177"/>
            <p:cNvGrpSpPr>
              <a:grpSpLocks/>
            </p:cNvGrpSpPr>
            <p:nvPr/>
          </p:nvGrpSpPr>
          <p:grpSpPr bwMode="auto">
            <a:xfrm>
              <a:off x="2587" y="3305"/>
              <a:ext cx="230" cy="57"/>
              <a:chOff x="1383" y="1389"/>
              <a:chExt cx="272" cy="68"/>
            </a:xfrm>
          </p:grpSpPr>
          <p:sp>
            <p:nvSpPr>
              <p:cNvPr id="125311" name="Freeform 1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12" name="Freeform 1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13" name="Rectangle 180"/>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12" name="Group 181"/>
            <p:cNvGrpSpPr>
              <a:grpSpLocks/>
            </p:cNvGrpSpPr>
            <p:nvPr/>
          </p:nvGrpSpPr>
          <p:grpSpPr bwMode="auto">
            <a:xfrm>
              <a:off x="2472" y="3305"/>
              <a:ext cx="230" cy="57"/>
              <a:chOff x="1383" y="1389"/>
              <a:chExt cx="272" cy="68"/>
            </a:xfrm>
          </p:grpSpPr>
          <p:sp>
            <p:nvSpPr>
              <p:cNvPr id="125308" name="Freeform 1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309" name="Freeform 1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310" name="Rectangle 184"/>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13" name="Group 185"/>
            <p:cNvGrpSpPr>
              <a:grpSpLocks/>
            </p:cNvGrpSpPr>
            <p:nvPr/>
          </p:nvGrpSpPr>
          <p:grpSpPr bwMode="auto">
            <a:xfrm>
              <a:off x="3851" y="3343"/>
              <a:ext cx="230" cy="57"/>
              <a:chOff x="1383" y="1389"/>
              <a:chExt cx="272" cy="68"/>
            </a:xfrm>
          </p:grpSpPr>
          <p:sp>
            <p:nvSpPr>
              <p:cNvPr id="125305" name="Freeform 1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306" name="Freeform 1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307" name="Rectangle 1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14" name="Group 189"/>
            <p:cNvGrpSpPr>
              <a:grpSpLocks/>
            </p:cNvGrpSpPr>
            <p:nvPr/>
          </p:nvGrpSpPr>
          <p:grpSpPr bwMode="auto">
            <a:xfrm>
              <a:off x="3736" y="3343"/>
              <a:ext cx="230" cy="57"/>
              <a:chOff x="1383" y="1389"/>
              <a:chExt cx="272" cy="68"/>
            </a:xfrm>
          </p:grpSpPr>
          <p:sp>
            <p:nvSpPr>
              <p:cNvPr id="125302" name="Freeform 1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303" name="Freeform 1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304" name="Rectangle 19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15" name="Group 193"/>
            <p:cNvGrpSpPr>
              <a:grpSpLocks/>
            </p:cNvGrpSpPr>
            <p:nvPr/>
          </p:nvGrpSpPr>
          <p:grpSpPr bwMode="auto">
            <a:xfrm>
              <a:off x="3621" y="3343"/>
              <a:ext cx="230" cy="57"/>
              <a:chOff x="1383" y="1389"/>
              <a:chExt cx="272" cy="68"/>
            </a:xfrm>
          </p:grpSpPr>
          <p:sp>
            <p:nvSpPr>
              <p:cNvPr id="125299" name="Freeform 1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300" name="Freeform 1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301" name="Rectangle 1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16" name="Group 197"/>
            <p:cNvGrpSpPr>
              <a:grpSpLocks/>
            </p:cNvGrpSpPr>
            <p:nvPr/>
          </p:nvGrpSpPr>
          <p:grpSpPr bwMode="auto">
            <a:xfrm>
              <a:off x="3506" y="3343"/>
              <a:ext cx="230" cy="57"/>
              <a:chOff x="1383" y="1389"/>
              <a:chExt cx="272" cy="68"/>
            </a:xfrm>
          </p:grpSpPr>
          <p:sp>
            <p:nvSpPr>
              <p:cNvPr id="125296" name="Freeform 1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97" name="Freeform 1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98" name="Rectangle 2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17" name="Group 201"/>
            <p:cNvGrpSpPr>
              <a:grpSpLocks/>
            </p:cNvGrpSpPr>
            <p:nvPr/>
          </p:nvGrpSpPr>
          <p:grpSpPr bwMode="auto">
            <a:xfrm>
              <a:off x="3391" y="3343"/>
              <a:ext cx="230" cy="57"/>
              <a:chOff x="1383" y="1389"/>
              <a:chExt cx="272" cy="68"/>
            </a:xfrm>
          </p:grpSpPr>
          <p:sp>
            <p:nvSpPr>
              <p:cNvPr id="125293" name="Freeform 2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94" name="Freeform 2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95" name="Rectangle 2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18" name="Group 205"/>
            <p:cNvGrpSpPr>
              <a:grpSpLocks/>
            </p:cNvGrpSpPr>
            <p:nvPr/>
          </p:nvGrpSpPr>
          <p:grpSpPr bwMode="auto">
            <a:xfrm>
              <a:off x="3276" y="3343"/>
              <a:ext cx="230" cy="57"/>
              <a:chOff x="1383" y="1389"/>
              <a:chExt cx="272" cy="68"/>
            </a:xfrm>
          </p:grpSpPr>
          <p:sp>
            <p:nvSpPr>
              <p:cNvPr id="125290" name="Freeform 2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91" name="Freeform 2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92" name="Rectangle 2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19" name="Group 209"/>
            <p:cNvGrpSpPr>
              <a:grpSpLocks/>
            </p:cNvGrpSpPr>
            <p:nvPr/>
          </p:nvGrpSpPr>
          <p:grpSpPr bwMode="auto">
            <a:xfrm>
              <a:off x="3161" y="3343"/>
              <a:ext cx="230" cy="57"/>
              <a:chOff x="1383" y="1389"/>
              <a:chExt cx="272" cy="68"/>
            </a:xfrm>
          </p:grpSpPr>
          <p:sp>
            <p:nvSpPr>
              <p:cNvPr id="125287" name="Freeform 2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88" name="Freeform 2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89" name="Rectangle 2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20" name="Group 213"/>
            <p:cNvGrpSpPr>
              <a:grpSpLocks/>
            </p:cNvGrpSpPr>
            <p:nvPr/>
          </p:nvGrpSpPr>
          <p:grpSpPr bwMode="auto">
            <a:xfrm>
              <a:off x="3046" y="3343"/>
              <a:ext cx="230" cy="57"/>
              <a:chOff x="1383" y="1389"/>
              <a:chExt cx="272" cy="68"/>
            </a:xfrm>
          </p:grpSpPr>
          <p:sp>
            <p:nvSpPr>
              <p:cNvPr id="125284" name="Freeform 2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85" name="Freeform 2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86" name="Rectangle 2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21" name="Group 217"/>
            <p:cNvGrpSpPr>
              <a:grpSpLocks/>
            </p:cNvGrpSpPr>
            <p:nvPr/>
          </p:nvGrpSpPr>
          <p:grpSpPr bwMode="auto">
            <a:xfrm>
              <a:off x="2931" y="3343"/>
              <a:ext cx="230" cy="57"/>
              <a:chOff x="1383" y="1389"/>
              <a:chExt cx="272" cy="68"/>
            </a:xfrm>
          </p:grpSpPr>
          <p:sp>
            <p:nvSpPr>
              <p:cNvPr id="125281" name="Freeform 2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82" name="Freeform 2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83" name="Rectangle 2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22" name="Group 221"/>
            <p:cNvGrpSpPr>
              <a:grpSpLocks/>
            </p:cNvGrpSpPr>
            <p:nvPr/>
          </p:nvGrpSpPr>
          <p:grpSpPr bwMode="auto">
            <a:xfrm>
              <a:off x="2816" y="3343"/>
              <a:ext cx="230" cy="57"/>
              <a:chOff x="1383" y="1389"/>
              <a:chExt cx="272" cy="68"/>
            </a:xfrm>
          </p:grpSpPr>
          <p:sp>
            <p:nvSpPr>
              <p:cNvPr id="125278" name="Freeform 2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79" name="Freeform 2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80" name="Rectangle 2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23" name="Group 225"/>
            <p:cNvGrpSpPr>
              <a:grpSpLocks/>
            </p:cNvGrpSpPr>
            <p:nvPr/>
          </p:nvGrpSpPr>
          <p:grpSpPr bwMode="auto">
            <a:xfrm>
              <a:off x="2701" y="3343"/>
              <a:ext cx="230" cy="57"/>
              <a:chOff x="1383" y="1389"/>
              <a:chExt cx="272" cy="68"/>
            </a:xfrm>
          </p:grpSpPr>
          <p:sp>
            <p:nvSpPr>
              <p:cNvPr id="125275" name="Freeform 2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76" name="Freeform 2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77" name="Rectangle 22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24" name="Group 229"/>
            <p:cNvGrpSpPr>
              <a:grpSpLocks/>
            </p:cNvGrpSpPr>
            <p:nvPr/>
          </p:nvGrpSpPr>
          <p:grpSpPr bwMode="auto">
            <a:xfrm>
              <a:off x="2586" y="3343"/>
              <a:ext cx="230" cy="57"/>
              <a:chOff x="1383" y="1389"/>
              <a:chExt cx="272" cy="68"/>
            </a:xfrm>
          </p:grpSpPr>
          <p:sp>
            <p:nvSpPr>
              <p:cNvPr id="125272" name="Freeform 2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73" name="Freeform 2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74" name="Rectangle 2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25" name="Group 233"/>
            <p:cNvGrpSpPr>
              <a:grpSpLocks/>
            </p:cNvGrpSpPr>
            <p:nvPr/>
          </p:nvGrpSpPr>
          <p:grpSpPr bwMode="auto">
            <a:xfrm>
              <a:off x="3968" y="3381"/>
              <a:ext cx="230" cy="58"/>
              <a:chOff x="1383" y="1389"/>
              <a:chExt cx="272" cy="68"/>
            </a:xfrm>
          </p:grpSpPr>
          <p:sp>
            <p:nvSpPr>
              <p:cNvPr id="125269" name="Freeform 2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70" name="Freeform 2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71" name="Rectangle 2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26" name="Group 237"/>
            <p:cNvGrpSpPr>
              <a:grpSpLocks/>
            </p:cNvGrpSpPr>
            <p:nvPr/>
          </p:nvGrpSpPr>
          <p:grpSpPr bwMode="auto">
            <a:xfrm>
              <a:off x="3853" y="3381"/>
              <a:ext cx="230" cy="58"/>
              <a:chOff x="1383" y="1389"/>
              <a:chExt cx="272" cy="68"/>
            </a:xfrm>
          </p:grpSpPr>
          <p:sp>
            <p:nvSpPr>
              <p:cNvPr id="125266" name="Freeform 2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67" name="Freeform 2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68" name="Rectangle 2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27" name="Group 241"/>
            <p:cNvGrpSpPr>
              <a:grpSpLocks/>
            </p:cNvGrpSpPr>
            <p:nvPr/>
          </p:nvGrpSpPr>
          <p:grpSpPr bwMode="auto">
            <a:xfrm>
              <a:off x="3738" y="3381"/>
              <a:ext cx="230" cy="58"/>
              <a:chOff x="1383" y="1389"/>
              <a:chExt cx="272" cy="68"/>
            </a:xfrm>
          </p:grpSpPr>
          <p:sp>
            <p:nvSpPr>
              <p:cNvPr id="125263" name="Freeform 2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64" name="Freeform 2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65" name="Rectangle 2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28" name="Group 245"/>
            <p:cNvGrpSpPr>
              <a:grpSpLocks/>
            </p:cNvGrpSpPr>
            <p:nvPr/>
          </p:nvGrpSpPr>
          <p:grpSpPr bwMode="auto">
            <a:xfrm>
              <a:off x="3623" y="3381"/>
              <a:ext cx="230" cy="58"/>
              <a:chOff x="1383" y="1389"/>
              <a:chExt cx="272" cy="68"/>
            </a:xfrm>
          </p:grpSpPr>
          <p:sp>
            <p:nvSpPr>
              <p:cNvPr id="125260" name="Freeform 2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61" name="Freeform 2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62" name="Rectangle 2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29" name="Group 249"/>
            <p:cNvGrpSpPr>
              <a:grpSpLocks/>
            </p:cNvGrpSpPr>
            <p:nvPr/>
          </p:nvGrpSpPr>
          <p:grpSpPr bwMode="auto">
            <a:xfrm>
              <a:off x="3508" y="3381"/>
              <a:ext cx="230" cy="58"/>
              <a:chOff x="1383" y="1389"/>
              <a:chExt cx="272" cy="68"/>
            </a:xfrm>
          </p:grpSpPr>
          <p:sp>
            <p:nvSpPr>
              <p:cNvPr id="125257" name="Freeform 2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58" name="Freeform 2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59" name="Rectangle 2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30" name="Group 253"/>
            <p:cNvGrpSpPr>
              <a:grpSpLocks/>
            </p:cNvGrpSpPr>
            <p:nvPr/>
          </p:nvGrpSpPr>
          <p:grpSpPr bwMode="auto">
            <a:xfrm>
              <a:off x="3393" y="3381"/>
              <a:ext cx="230" cy="58"/>
              <a:chOff x="1383" y="1389"/>
              <a:chExt cx="272" cy="68"/>
            </a:xfrm>
          </p:grpSpPr>
          <p:sp>
            <p:nvSpPr>
              <p:cNvPr id="125254" name="Freeform 2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55" name="Freeform 2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56" name="Rectangle 2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31" name="Group 257"/>
            <p:cNvGrpSpPr>
              <a:grpSpLocks/>
            </p:cNvGrpSpPr>
            <p:nvPr/>
          </p:nvGrpSpPr>
          <p:grpSpPr bwMode="auto">
            <a:xfrm>
              <a:off x="3278" y="3381"/>
              <a:ext cx="230" cy="58"/>
              <a:chOff x="1383" y="1389"/>
              <a:chExt cx="272" cy="68"/>
            </a:xfrm>
          </p:grpSpPr>
          <p:sp>
            <p:nvSpPr>
              <p:cNvPr id="125251" name="Freeform 2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52" name="Freeform 2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53" name="Rectangle 2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32" name="Group 261"/>
            <p:cNvGrpSpPr>
              <a:grpSpLocks/>
            </p:cNvGrpSpPr>
            <p:nvPr/>
          </p:nvGrpSpPr>
          <p:grpSpPr bwMode="auto">
            <a:xfrm>
              <a:off x="3163" y="3381"/>
              <a:ext cx="230" cy="58"/>
              <a:chOff x="1383" y="1389"/>
              <a:chExt cx="272" cy="68"/>
            </a:xfrm>
          </p:grpSpPr>
          <p:sp>
            <p:nvSpPr>
              <p:cNvPr id="125248" name="Freeform 2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49" name="Freeform 2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50" name="Rectangle 2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33" name="Group 265"/>
            <p:cNvGrpSpPr>
              <a:grpSpLocks/>
            </p:cNvGrpSpPr>
            <p:nvPr/>
          </p:nvGrpSpPr>
          <p:grpSpPr bwMode="auto">
            <a:xfrm>
              <a:off x="3048" y="3381"/>
              <a:ext cx="230" cy="58"/>
              <a:chOff x="1383" y="1389"/>
              <a:chExt cx="272" cy="68"/>
            </a:xfrm>
          </p:grpSpPr>
          <p:sp>
            <p:nvSpPr>
              <p:cNvPr id="125245" name="Freeform 2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46" name="Freeform 2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47" name="Rectangle 2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34" name="Group 269"/>
            <p:cNvGrpSpPr>
              <a:grpSpLocks/>
            </p:cNvGrpSpPr>
            <p:nvPr/>
          </p:nvGrpSpPr>
          <p:grpSpPr bwMode="auto">
            <a:xfrm>
              <a:off x="2933" y="3381"/>
              <a:ext cx="230" cy="58"/>
              <a:chOff x="1383" y="1389"/>
              <a:chExt cx="272" cy="68"/>
            </a:xfrm>
          </p:grpSpPr>
          <p:sp>
            <p:nvSpPr>
              <p:cNvPr id="125242" name="Freeform 2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43" name="Freeform 2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44" name="Rectangle 27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35" name="Group 273"/>
            <p:cNvGrpSpPr>
              <a:grpSpLocks/>
            </p:cNvGrpSpPr>
            <p:nvPr/>
          </p:nvGrpSpPr>
          <p:grpSpPr bwMode="auto">
            <a:xfrm>
              <a:off x="2818" y="3381"/>
              <a:ext cx="230" cy="58"/>
              <a:chOff x="1383" y="1389"/>
              <a:chExt cx="272" cy="68"/>
            </a:xfrm>
          </p:grpSpPr>
          <p:sp>
            <p:nvSpPr>
              <p:cNvPr id="125239" name="Freeform 2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40" name="Freeform 2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41" name="Rectangle 2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36" name="Group 277"/>
            <p:cNvGrpSpPr>
              <a:grpSpLocks/>
            </p:cNvGrpSpPr>
            <p:nvPr/>
          </p:nvGrpSpPr>
          <p:grpSpPr bwMode="auto">
            <a:xfrm>
              <a:off x="2703" y="3381"/>
              <a:ext cx="230" cy="58"/>
              <a:chOff x="1383" y="1389"/>
              <a:chExt cx="272" cy="68"/>
            </a:xfrm>
          </p:grpSpPr>
          <p:sp>
            <p:nvSpPr>
              <p:cNvPr id="125236" name="Freeform 2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37" name="Freeform 2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38" name="Rectangle 2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37" name="Group 281"/>
            <p:cNvGrpSpPr>
              <a:grpSpLocks/>
            </p:cNvGrpSpPr>
            <p:nvPr/>
          </p:nvGrpSpPr>
          <p:grpSpPr bwMode="auto">
            <a:xfrm>
              <a:off x="4083" y="3420"/>
              <a:ext cx="230" cy="57"/>
              <a:chOff x="1383" y="1389"/>
              <a:chExt cx="272" cy="68"/>
            </a:xfrm>
          </p:grpSpPr>
          <p:sp>
            <p:nvSpPr>
              <p:cNvPr id="125233" name="Freeform 2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34" name="Freeform 2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35" name="Rectangle 2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38" name="Group 285"/>
            <p:cNvGrpSpPr>
              <a:grpSpLocks/>
            </p:cNvGrpSpPr>
            <p:nvPr/>
          </p:nvGrpSpPr>
          <p:grpSpPr bwMode="auto">
            <a:xfrm>
              <a:off x="3968" y="3420"/>
              <a:ext cx="230" cy="57"/>
              <a:chOff x="1383" y="1389"/>
              <a:chExt cx="272" cy="68"/>
            </a:xfrm>
          </p:grpSpPr>
          <p:sp>
            <p:nvSpPr>
              <p:cNvPr id="125230" name="Freeform 2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231" name="Freeform 2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232" name="Rectangle 2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39" name="Group 289"/>
            <p:cNvGrpSpPr>
              <a:grpSpLocks/>
            </p:cNvGrpSpPr>
            <p:nvPr/>
          </p:nvGrpSpPr>
          <p:grpSpPr bwMode="auto">
            <a:xfrm>
              <a:off x="3853" y="3420"/>
              <a:ext cx="230" cy="57"/>
              <a:chOff x="1383" y="1389"/>
              <a:chExt cx="272" cy="68"/>
            </a:xfrm>
          </p:grpSpPr>
          <p:sp>
            <p:nvSpPr>
              <p:cNvPr id="125227" name="Freeform 2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5228" name="Freeform 2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5229" name="Rectangle 292"/>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540" name="Group 293"/>
            <p:cNvGrpSpPr>
              <a:grpSpLocks/>
            </p:cNvGrpSpPr>
            <p:nvPr/>
          </p:nvGrpSpPr>
          <p:grpSpPr bwMode="auto">
            <a:xfrm>
              <a:off x="3738" y="3420"/>
              <a:ext cx="230" cy="57"/>
              <a:chOff x="1383" y="1389"/>
              <a:chExt cx="272" cy="68"/>
            </a:xfrm>
          </p:grpSpPr>
          <p:sp>
            <p:nvSpPr>
              <p:cNvPr id="125224" name="Freeform 2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25" name="Freeform 2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26" name="Rectangle 2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41" name="Group 297"/>
            <p:cNvGrpSpPr>
              <a:grpSpLocks/>
            </p:cNvGrpSpPr>
            <p:nvPr/>
          </p:nvGrpSpPr>
          <p:grpSpPr bwMode="auto">
            <a:xfrm>
              <a:off x="3623" y="3420"/>
              <a:ext cx="230" cy="57"/>
              <a:chOff x="1383" y="1389"/>
              <a:chExt cx="272" cy="68"/>
            </a:xfrm>
          </p:grpSpPr>
          <p:sp>
            <p:nvSpPr>
              <p:cNvPr id="125221" name="Freeform 2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22" name="Freeform 2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23" name="Rectangle 3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42" name="Group 301"/>
            <p:cNvGrpSpPr>
              <a:grpSpLocks/>
            </p:cNvGrpSpPr>
            <p:nvPr/>
          </p:nvGrpSpPr>
          <p:grpSpPr bwMode="auto">
            <a:xfrm>
              <a:off x="3508" y="3420"/>
              <a:ext cx="230" cy="57"/>
              <a:chOff x="1383" y="1389"/>
              <a:chExt cx="272" cy="68"/>
            </a:xfrm>
          </p:grpSpPr>
          <p:sp>
            <p:nvSpPr>
              <p:cNvPr id="125218" name="Freeform 3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219" name="Freeform 3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220" name="Rectangle 3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43" name="Group 305"/>
            <p:cNvGrpSpPr>
              <a:grpSpLocks/>
            </p:cNvGrpSpPr>
            <p:nvPr/>
          </p:nvGrpSpPr>
          <p:grpSpPr bwMode="auto">
            <a:xfrm>
              <a:off x="3393" y="3420"/>
              <a:ext cx="230" cy="57"/>
              <a:chOff x="1383" y="1389"/>
              <a:chExt cx="272" cy="68"/>
            </a:xfrm>
          </p:grpSpPr>
          <p:sp>
            <p:nvSpPr>
              <p:cNvPr id="125215" name="Freeform 3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16" name="Freeform 3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17" name="Rectangle 3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44" name="Group 309"/>
            <p:cNvGrpSpPr>
              <a:grpSpLocks/>
            </p:cNvGrpSpPr>
            <p:nvPr/>
          </p:nvGrpSpPr>
          <p:grpSpPr bwMode="auto">
            <a:xfrm>
              <a:off x="3278" y="3420"/>
              <a:ext cx="230" cy="57"/>
              <a:chOff x="1383" y="1389"/>
              <a:chExt cx="272" cy="68"/>
            </a:xfrm>
          </p:grpSpPr>
          <p:sp>
            <p:nvSpPr>
              <p:cNvPr id="125212" name="Freeform 3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213" name="Freeform 3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214" name="Rectangle 3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45" name="Group 313"/>
            <p:cNvGrpSpPr>
              <a:grpSpLocks/>
            </p:cNvGrpSpPr>
            <p:nvPr/>
          </p:nvGrpSpPr>
          <p:grpSpPr bwMode="auto">
            <a:xfrm>
              <a:off x="3163" y="3420"/>
              <a:ext cx="230" cy="57"/>
              <a:chOff x="1383" y="1389"/>
              <a:chExt cx="272" cy="68"/>
            </a:xfrm>
          </p:grpSpPr>
          <p:sp>
            <p:nvSpPr>
              <p:cNvPr id="125209" name="Freeform 3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5210" name="Freeform 3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5211" name="Rectangle 316"/>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546" name="Group 317"/>
            <p:cNvGrpSpPr>
              <a:grpSpLocks/>
            </p:cNvGrpSpPr>
            <p:nvPr/>
          </p:nvGrpSpPr>
          <p:grpSpPr bwMode="auto">
            <a:xfrm>
              <a:off x="3048" y="3420"/>
              <a:ext cx="230" cy="57"/>
              <a:chOff x="1383" y="1389"/>
              <a:chExt cx="272" cy="68"/>
            </a:xfrm>
          </p:grpSpPr>
          <p:sp>
            <p:nvSpPr>
              <p:cNvPr id="125206" name="Freeform 3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07" name="Freeform 3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08" name="Rectangle 3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47" name="Group 321"/>
            <p:cNvGrpSpPr>
              <a:grpSpLocks/>
            </p:cNvGrpSpPr>
            <p:nvPr/>
          </p:nvGrpSpPr>
          <p:grpSpPr bwMode="auto">
            <a:xfrm>
              <a:off x="2933" y="3420"/>
              <a:ext cx="230" cy="57"/>
              <a:chOff x="1383" y="1389"/>
              <a:chExt cx="272" cy="68"/>
            </a:xfrm>
          </p:grpSpPr>
          <p:sp>
            <p:nvSpPr>
              <p:cNvPr id="125203" name="Freeform 3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204" name="Freeform 3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205" name="Rectangle 3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48" name="Group 325"/>
            <p:cNvGrpSpPr>
              <a:grpSpLocks/>
            </p:cNvGrpSpPr>
            <p:nvPr/>
          </p:nvGrpSpPr>
          <p:grpSpPr bwMode="auto">
            <a:xfrm>
              <a:off x="2818" y="3420"/>
              <a:ext cx="230" cy="57"/>
              <a:chOff x="1383" y="1389"/>
              <a:chExt cx="272" cy="68"/>
            </a:xfrm>
          </p:grpSpPr>
          <p:sp>
            <p:nvSpPr>
              <p:cNvPr id="125200" name="Freeform 3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201" name="Freeform 3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202" name="Rectangle 32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49" name="Group 329"/>
            <p:cNvGrpSpPr>
              <a:grpSpLocks/>
            </p:cNvGrpSpPr>
            <p:nvPr/>
          </p:nvGrpSpPr>
          <p:grpSpPr bwMode="auto">
            <a:xfrm>
              <a:off x="4197" y="3458"/>
              <a:ext cx="230" cy="57"/>
              <a:chOff x="1383" y="1389"/>
              <a:chExt cx="272" cy="68"/>
            </a:xfrm>
          </p:grpSpPr>
          <p:sp>
            <p:nvSpPr>
              <p:cNvPr id="125197" name="Freeform 3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98" name="Freeform 3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99" name="Rectangle 3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50" name="Group 333"/>
            <p:cNvGrpSpPr>
              <a:grpSpLocks/>
            </p:cNvGrpSpPr>
            <p:nvPr/>
          </p:nvGrpSpPr>
          <p:grpSpPr bwMode="auto">
            <a:xfrm>
              <a:off x="4082" y="3458"/>
              <a:ext cx="230" cy="57"/>
              <a:chOff x="1383" y="1389"/>
              <a:chExt cx="272" cy="68"/>
            </a:xfrm>
          </p:grpSpPr>
          <p:sp>
            <p:nvSpPr>
              <p:cNvPr id="125194" name="Freeform 3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95" name="Freeform 3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96" name="Rectangle 3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51" name="Group 337"/>
            <p:cNvGrpSpPr>
              <a:grpSpLocks/>
            </p:cNvGrpSpPr>
            <p:nvPr/>
          </p:nvGrpSpPr>
          <p:grpSpPr bwMode="auto">
            <a:xfrm>
              <a:off x="3967" y="3458"/>
              <a:ext cx="230" cy="57"/>
              <a:chOff x="1383" y="1389"/>
              <a:chExt cx="272" cy="68"/>
            </a:xfrm>
          </p:grpSpPr>
          <p:sp>
            <p:nvSpPr>
              <p:cNvPr id="125191" name="Freeform 3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92" name="Freeform 3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93" name="Rectangle 3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52" name="Group 341"/>
            <p:cNvGrpSpPr>
              <a:grpSpLocks/>
            </p:cNvGrpSpPr>
            <p:nvPr/>
          </p:nvGrpSpPr>
          <p:grpSpPr bwMode="auto">
            <a:xfrm>
              <a:off x="3852" y="3458"/>
              <a:ext cx="230" cy="57"/>
              <a:chOff x="1383" y="1389"/>
              <a:chExt cx="272" cy="68"/>
            </a:xfrm>
          </p:grpSpPr>
          <p:sp>
            <p:nvSpPr>
              <p:cNvPr id="125188" name="Freeform 3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89" name="Freeform 3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90" name="Rectangle 3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53" name="Group 345"/>
            <p:cNvGrpSpPr>
              <a:grpSpLocks/>
            </p:cNvGrpSpPr>
            <p:nvPr/>
          </p:nvGrpSpPr>
          <p:grpSpPr bwMode="auto">
            <a:xfrm>
              <a:off x="3737" y="3458"/>
              <a:ext cx="230" cy="57"/>
              <a:chOff x="1383" y="1389"/>
              <a:chExt cx="272" cy="68"/>
            </a:xfrm>
          </p:grpSpPr>
          <p:sp>
            <p:nvSpPr>
              <p:cNvPr id="125185" name="Freeform 3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86" name="Freeform 3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87" name="Rectangle 3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54" name="Group 349"/>
            <p:cNvGrpSpPr>
              <a:grpSpLocks/>
            </p:cNvGrpSpPr>
            <p:nvPr/>
          </p:nvGrpSpPr>
          <p:grpSpPr bwMode="auto">
            <a:xfrm>
              <a:off x="3622" y="3458"/>
              <a:ext cx="230" cy="57"/>
              <a:chOff x="1383" y="1389"/>
              <a:chExt cx="272" cy="68"/>
            </a:xfrm>
          </p:grpSpPr>
          <p:sp>
            <p:nvSpPr>
              <p:cNvPr id="125182" name="Freeform 3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83" name="Freeform 3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84" name="Rectangle 3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55" name="Group 353"/>
            <p:cNvGrpSpPr>
              <a:grpSpLocks/>
            </p:cNvGrpSpPr>
            <p:nvPr/>
          </p:nvGrpSpPr>
          <p:grpSpPr bwMode="auto">
            <a:xfrm>
              <a:off x="3507" y="3458"/>
              <a:ext cx="230" cy="57"/>
              <a:chOff x="1383" y="1389"/>
              <a:chExt cx="272" cy="68"/>
            </a:xfrm>
          </p:grpSpPr>
          <p:sp>
            <p:nvSpPr>
              <p:cNvPr id="125179" name="Freeform 3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80" name="Freeform 3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81" name="Rectangle 3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56" name="Group 357"/>
            <p:cNvGrpSpPr>
              <a:grpSpLocks/>
            </p:cNvGrpSpPr>
            <p:nvPr/>
          </p:nvGrpSpPr>
          <p:grpSpPr bwMode="auto">
            <a:xfrm>
              <a:off x="3392" y="3458"/>
              <a:ext cx="230" cy="57"/>
              <a:chOff x="1383" y="1389"/>
              <a:chExt cx="272" cy="68"/>
            </a:xfrm>
          </p:grpSpPr>
          <p:sp>
            <p:nvSpPr>
              <p:cNvPr id="125176" name="Freeform 3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77" name="Freeform 3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78" name="Rectangle 3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57" name="Group 361"/>
            <p:cNvGrpSpPr>
              <a:grpSpLocks/>
            </p:cNvGrpSpPr>
            <p:nvPr/>
          </p:nvGrpSpPr>
          <p:grpSpPr bwMode="auto">
            <a:xfrm>
              <a:off x="3277" y="3458"/>
              <a:ext cx="230" cy="57"/>
              <a:chOff x="1383" y="1389"/>
              <a:chExt cx="272" cy="68"/>
            </a:xfrm>
          </p:grpSpPr>
          <p:sp>
            <p:nvSpPr>
              <p:cNvPr id="125173" name="Freeform 3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74" name="Freeform 3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75" name="Rectangle 3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58" name="Group 365"/>
            <p:cNvGrpSpPr>
              <a:grpSpLocks/>
            </p:cNvGrpSpPr>
            <p:nvPr/>
          </p:nvGrpSpPr>
          <p:grpSpPr bwMode="auto">
            <a:xfrm>
              <a:off x="3162" y="3458"/>
              <a:ext cx="230" cy="57"/>
              <a:chOff x="1383" y="1389"/>
              <a:chExt cx="272" cy="68"/>
            </a:xfrm>
          </p:grpSpPr>
          <p:sp>
            <p:nvSpPr>
              <p:cNvPr id="125170" name="Freeform 3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71" name="Freeform 3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72" name="Rectangle 3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59" name="Group 369"/>
            <p:cNvGrpSpPr>
              <a:grpSpLocks/>
            </p:cNvGrpSpPr>
            <p:nvPr/>
          </p:nvGrpSpPr>
          <p:grpSpPr bwMode="auto">
            <a:xfrm>
              <a:off x="3047" y="3458"/>
              <a:ext cx="230" cy="57"/>
              <a:chOff x="1383" y="1389"/>
              <a:chExt cx="272" cy="68"/>
            </a:xfrm>
          </p:grpSpPr>
          <p:sp>
            <p:nvSpPr>
              <p:cNvPr id="125167" name="Freeform 3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68" name="Freeform 3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69" name="Rectangle 37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60" name="Group 373"/>
            <p:cNvGrpSpPr>
              <a:grpSpLocks/>
            </p:cNvGrpSpPr>
            <p:nvPr/>
          </p:nvGrpSpPr>
          <p:grpSpPr bwMode="auto">
            <a:xfrm>
              <a:off x="2932" y="3458"/>
              <a:ext cx="230" cy="57"/>
              <a:chOff x="1383" y="1389"/>
              <a:chExt cx="272" cy="68"/>
            </a:xfrm>
          </p:grpSpPr>
          <p:sp>
            <p:nvSpPr>
              <p:cNvPr id="125164" name="Freeform 3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165" name="Freeform 3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5166" name="Rectangle 3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61" name="Group 377"/>
            <p:cNvGrpSpPr>
              <a:grpSpLocks/>
            </p:cNvGrpSpPr>
            <p:nvPr/>
          </p:nvGrpSpPr>
          <p:grpSpPr bwMode="auto">
            <a:xfrm>
              <a:off x="4312" y="3496"/>
              <a:ext cx="230" cy="58"/>
              <a:chOff x="1383" y="1389"/>
              <a:chExt cx="272" cy="68"/>
            </a:xfrm>
          </p:grpSpPr>
          <p:sp>
            <p:nvSpPr>
              <p:cNvPr id="125161" name="Freeform 3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62" name="Freeform 3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63" name="Rectangle 3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62" name="Group 381"/>
            <p:cNvGrpSpPr>
              <a:grpSpLocks/>
            </p:cNvGrpSpPr>
            <p:nvPr/>
          </p:nvGrpSpPr>
          <p:grpSpPr bwMode="auto">
            <a:xfrm>
              <a:off x="4197" y="3496"/>
              <a:ext cx="230" cy="58"/>
              <a:chOff x="1383" y="1389"/>
              <a:chExt cx="272" cy="68"/>
            </a:xfrm>
          </p:grpSpPr>
          <p:sp>
            <p:nvSpPr>
              <p:cNvPr id="125158" name="Freeform 3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59" name="Freeform 3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60" name="Rectangle 3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63" name="Group 385"/>
            <p:cNvGrpSpPr>
              <a:grpSpLocks/>
            </p:cNvGrpSpPr>
            <p:nvPr/>
          </p:nvGrpSpPr>
          <p:grpSpPr bwMode="auto">
            <a:xfrm>
              <a:off x="4082" y="3496"/>
              <a:ext cx="230" cy="58"/>
              <a:chOff x="1383" y="1389"/>
              <a:chExt cx="272" cy="68"/>
            </a:xfrm>
          </p:grpSpPr>
          <p:sp>
            <p:nvSpPr>
              <p:cNvPr id="125155" name="Freeform 3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56" name="Freeform 3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57" name="Rectangle 3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64" name="Group 389"/>
            <p:cNvGrpSpPr>
              <a:grpSpLocks/>
            </p:cNvGrpSpPr>
            <p:nvPr/>
          </p:nvGrpSpPr>
          <p:grpSpPr bwMode="auto">
            <a:xfrm>
              <a:off x="3967" y="3496"/>
              <a:ext cx="230" cy="58"/>
              <a:chOff x="1383" y="1389"/>
              <a:chExt cx="272" cy="68"/>
            </a:xfrm>
          </p:grpSpPr>
          <p:sp>
            <p:nvSpPr>
              <p:cNvPr id="125152" name="Freeform 3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53" name="Freeform 3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54" name="Rectangle 39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65" name="Group 393"/>
            <p:cNvGrpSpPr>
              <a:grpSpLocks/>
            </p:cNvGrpSpPr>
            <p:nvPr/>
          </p:nvGrpSpPr>
          <p:grpSpPr bwMode="auto">
            <a:xfrm>
              <a:off x="3852" y="3496"/>
              <a:ext cx="230" cy="58"/>
              <a:chOff x="1383" y="1389"/>
              <a:chExt cx="272" cy="68"/>
            </a:xfrm>
          </p:grpSpPr>
          <p:sp>
            <p:nvSpPr>
              <p:cNvPr id="125149" name="Freeform 3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50" name="Freeform 3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51" name="Rectangle 3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66" name="Group 397"/>
            <p:cNvGrpSpPr>
              <a:grpSpLocks/>
            </p:cNvGrpSpPr>
            <p:nvPr/>
          </p:nvGrpSpPr>
          <p:grpSpPr bwMode="auto">
            <a:xfrm>
              <a:off x="3737" y="3496"/>
              <a:ext cx="230" cy="58"/>
              <a:chOff x="1383" y="1389"/>
              <a:chExt cx="272" cy="68"/>
            </a:xfrm>
          </p:grpSpPr>
          <p:sp>
            <p:nvSpPr>
              <p:cNvPr id="125146" name="Freeform 3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47" name="Freeform 3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48" name="Rectangle 4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67" name="Group 401"/>
            <p:cNvGrpSpPr>
              <a:grpSpLocks/>
            </p:cNvGrpSpPr>
            <p:nvPr/>
          </p:nvGrpSpPr>
          <p:grpSpPr bwMode="auto">
            <a:xfrm>
              <a:off x="3622" y="3496"/>
              <a:ext cx="230" cy="58"/>
              <a:chOff x="1383" y="1389"/>
              <a:chExt cx="272" cy="68"/>
            </a:xfrm>
          </p:grpSpPr>
          <p:sp>
            <p:nvSpPr>
              <p:cNvPr id="125143" name="Freeform 4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44" name="Freeform 4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45" name="Rectangle 4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68" name="Group 405"/>
            <p:cNvGrpSpPr>
              <a:grpSpLocks/>
            </p:cNvGrpSpPr>
            <p:nvPr/>
          </p:nvGrpSpPr>
          <p:grpSpPr bwMode="auto">
            <a:xfrm>
              <a:off x="3507" y="3496"/>
              <a:ext cx="230" cy="58"/>
              <a:chOff x="1383" y="1389"/>
              <a:chExt cx="272" cy="68"/>
            </a:xfrm>
          </p:grpSpPr>
          <p:sp>
            <p:nvSpPr>
              <p:cNvPr id="125140" name="Freeform 4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41" name="Freeform 4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42" name="Rectangle 4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69" name="Group 409"/>
            <p:cNvGrpSpPr>
              <a:grpSpLocks/>
            </p:cNvGrpSpPr>
            <p:nvPr/>
          </p:nvGrpSpPr>
          <p:grpSpPr bwMode="auto">
            <a:xfrm>
              <a:off x="3392" y="3496"/>
              <a:ext cx="230" cy="58"/>
              <a:chOff x="1383" y="1389"/>
              <a:chExt cx="272" cy="68"/>
            </a:xfrm>
          </p:grpSpPr>
          <p:sp>
            <p:nvSpPr>
              <p:cNvPr id="125137" name="Freeform 4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38" name="Freeform 4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39" name="Rectangle 4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70" name="Group 413"/>
            <p:cNvGrpSpPr>
              <a:grpSpLocks/>
            </p:cNvGrpSpPr>
            <p:nvPr/>
          </p:nvGrpSpPr>
          <p:grpSpPr bwMode="auto">
            <a:xfrm>
              <a:off x="3277" y="3496"/>
              <a:ext cx="230" cy="58"/>
              <a:chOff x="1383" y="1389"/>
              <a:chExt cx="272" cy="68"/>
            </a:xfrm>
          </p:grpSpPr>
          <p:sp>
            <p:nvSpPr>
              <p:cNvPr id="125134" name="Freeform 4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35" name="Freeform 4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36" name="Rectangle 4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71" name="Group 417"/>
            <p:cNvGrpSpPr>
              <a:grpSpLocks/>
            </p:cNvGrpSpPr>
            <p:nvPr/>
          </p:nvGrpSpPr>
          <p:grpSpPr bwMode="auto">
            <a:xfrm>
              <a:off x="3162" y="3496"/>
              <a:ext cx="230" cy="58"/>
              <a:chOff x="1383" y="1389"/>
              <a:chExt cx="272" cy="68"/>
            </a:xfrm>
          </p:grpSpPr>
          <p:sp>
            <p:nvSpPr>
              <p:cNvPr id="125131" name="Freeform 4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32" name="Freeform 4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33" name="Rectangle 4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72" name="Group 421"/>
            <p:cNvGrpSpPr>
              <a:grpSpLocks/>
            </p:cNvGrpSpPr>
            <p:nvPr/>
          </p:nvGrpSpPr>
          <p:grpSpPr bwMode="auto">
            <a:xfrm>
              <a:off x="3047" y="3496"/>
              <a:ext cx="230" cy="58"/>
              <a:chOff x="1383" y="1389"/>
              <a:chExt cx="272" cy="68"/>
            </a:xfrm>
          </p:grpSpPr>
          <p:sp>
            <p:nvSpPr>
              <p:cNvPr id="125128" name="Freeform 4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129" name="Freeform 4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130" name="Rectangle 4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73" name="Group 425"/>
            <p:cNvGrpSpPr>
              <a:grpSpLocks/>
            </p:cNvGrpSpPr>
            <p:nvPr/>
          </p:nvGrpSpPr>
          <p:grpSpPr bwMode="auto">
            <a:xfrm>
              <a:off x="2240" y="3266"/>
              <a:ext cx="230" cy="58"/>
              <a:chOff x="1383" y="1389"/>
              <a:chExt cx="272" cy="68"/>
            </a:xfrm>
          </p:grpSpPr>
          <p:sp>
            <p:nvSpPr>
              <p:cNvPr id="125125" name="Freeform 4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126" name="Freeform 4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127" name="Rectangle 428"/>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74" name="Group 429"/>
            <p:cNvGrpSpPr>
              <a:grpSpLocks/>
            </p:cNvGrpSpPr>
            <p:nvPr/>
          </p:nvGrpSpPr>
          <p:grpSpPr bwMode="auto">
            <a:xfrm>
              <a:off x="2125" y="3266"/>
              <a:ext cx="230" cy="58"/>
              <a:chOff x="1383" y="1389"/>
              <a:chExt cx="272" cy="68"/>
            </a:xfrm>
          </p:grpSpPr>
          <p:sp>
            <p:nvSpPr>
              <p:cNvPr id="125122" name="Freeform 4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123" name="Freeform 4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124" name="Rectangle 432"/>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75" name="Group 433"/>
            <p:cNvGrpSpPr>
              <a:grpSpLocks/>
            </p:cNvGrpSpPr>
            <p:nvPr/>
          </p:nvGrpSpPr>
          <p:grpSpPr bwMode="auto">
            <a:xfrm>
              <a:off x="2010" y="3266"/>
              <a:ext cx="230" cy="58"/>
              <a:chOff x="1383" y="1389"/>
              <a:chExt cx="272" cy="68"/>
            </a:xfrm>
          </p:grpSpPr>
          <p:sp>
            <p:nvSpPr>
              <p:cNvPr id="125119" name="Freeform 4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120" name="Freeform 4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121" name="Rectangle 436"/>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76" name="Group 437"/>
            <p:cNvGrpSpPr>
              <a:grpSpLocks/>
            </p:cNvGrpSpPr>
            <p:nvPr/>
          </p:nvGrpSpPr>
          <p:grpSpPr bwMode="auto">
            <a:xfrm>
              <a:off x="1895" y="3266"/>
              <a:ext cx="230" cy="58"/>
              <a:chOff x="1383" y="1389"/>
              <a:chExt cx="272" cy="68"/>
            </a:xfrm>
          </p:grpSpPr>
          <p:sp>
            <p:nvSpPr>
              <p:cNvPr id="125116" name="Freeform 4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117" name="Freeform 4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118" name="Rectangle 440"/>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77" name="Group 441"/>
            <p:cNvGrpSpPr>
              <a:grpSpLocks/>
            </p:cNvGrpSpPr>
            <p:nvPr/>
          </p:nvGrpSpPr>
          <p:grpSpPr bwMode="auto">
            <a:xfrm>
              <a:off x="1780" y="3266"/>
              <a:ext cx="230" cy="58"/>
              <a:chOff x="1383" y="1389"/>
              <a:chExt cx="272" cy="68"/>
            </a:xfrm>
          </p:grpSpPr>
          <p:sp>
            <p:nvSpPr>
              <p:cNvPr id="125113" name="Freeform 4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114" name="Freeform 4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115" name="Rectangle 444"/>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78" name="Group 445"/>
            <p:cNvGrpSpPr>
              <a:grpSpLocks/>
            </p:cNvGrpSpPr>
            <p:nvPr/>
          </p:nvGrpSpPr>
          <p:grpSpPr bwMode="auto">
            <a:xfrm>
              <a:off x="1665" y="3266"/>
              <a:ext cx="230" cy="58"/>
              <a:chOff x="1383" y="1389"/>
              <a:chExt cx="272" cy="68"/>
            </a:xfrm>
          </p:grpSpPr>
          <p:sp>
            <p:nvSpPr>
              <p:cNvPr id="125110" name="Freeform 4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5111" name="Freeform 4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5112" name="Rectangle 448"/>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579" name="Group 449"/>
            <p:cNvGrpSpPr>
              <a:grpSpLocks/>
            </p:cNvGrpSpPr>
            <p:nvPr/>
          </p:nvGrpSpPr>
          <p:grpSpPr bwMode="auto">
            <a:xfrm>
              <a:off x="1550" y="3266"/>
              <a:ext cx="230" cy="58"/>
              <a:chOff x="1383" y="1389"/>
              <a:chExt cx="272" cy="68"/>
            </a:xfrm>
          </p:grpSpPr>
          <p:sp>
            <p:nvSpPr>
              <p:cNvPr id="125107" name="Freeform 4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108" name="Freeform 4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109" name="Rectangle 452"/>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80" name="Group 453"/>
            <p:cNvGrpSpPr>
              <a:grpSpLocks/>
            </p:cNvGrpSpPr>
            <p:nvPr/>
          </p:nvGrpSpPr>
          <p:grpSpPr bwMode="auto">
            <a:xfrm>
              <a:off x="1435" y="3266"/>
              <a:ext cx="230" cy="58"/>
              <a:chOff x="1383" y="1389"/>
              <a:chExt cx="272" cy="68"/>
            </a:xfrm>
          </p:grpSpPr>
          <p:sp>
            <p:nvSpPr>
              <p:cNvPr id="125104" name="Freeform 4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105" name="Freeform 4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106" name="Rectangle 456"/>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81" name="Group 457"/>
            <p:cNvGrpSpPr>
              <a:grpSpLocks/>
            </p:cNvGrpSpPr>
            <p:nvPr/>
          </p:nvGrpSpPr>
          <p:grpSpPr bwMode="auto">
            <a:xfrm>
              <a:off x="1320" y="3266"/>
              <a:ext cx="230" cy="58"/>
              <a:chOff x="1383" y="1389"/>
              <a:chExt cx="272" cy="68"/>
            </a:xfrm>
          </p:grpSpPr>
          <p:sp>
            <p:nvSpPr>
              <p:cNvPr id="125101" name="Freeform 4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102" name="Freeform 4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103" name="Rectangle 460"/>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82" name="Group 461"/>
            <p:cNvGrpSpPr>
              <a:grpSpLocks/>
            </p:cNvGrpSpPr>
            <p:nvPr/>
          </p:nvGrpSpPr>
          <p:grpSpPr bwMode="auto">
            <a:xfrm>
              <a:off x="1205" y="3266"/>
              <a:ext cx="230" cy="58"/>
              <a:chOff x="1383" y="1389"/>
              <a:chExt cx="272" cy="68"/>
            </a:xfrm>
          </p:grpSpPr>
          <p:sp>
            <p:nvSpPr>
              <p:cNvPr id="125098" name="Freeform 4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99" name="Freeform 4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100" name="Rectangle 464"/>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83" name="Group 465"/>
            <p:cNvGrpSpPr>
              <a:grpSpLocks/>
            </p:cNvGrpSpPr>
            <p:nvPr/>
          </p:nvGrpSpPr>
          <p:grpSpPr bwMode="auto">
            <a:xfrm>
              <a:off x="1090" y="3266"/>
              <a:ext cx="230" cy="58"/>
              <a:chOff x="1383" y="1389"/>
              <a:chExt cx="272" cy="68"/>
            </a:xfrm>
          </p:grpSpPr>
          <p:sp>
            <p:nvSpPr>
              <p:cNvPr id="125095" name="Freeform 4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096" name="Freeform 4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097" name="Rectangle 468"/>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84" name="Group 469"/>
            <p:cNvGrpSpPr>
              <a:grpSpLocks/>
            </p:cNvGrpSpPr>
            <p:nvPr/>
          </p:nvGrpSpPr>
          <p:grpSpPr bwMode="auto">
            <a:xfrm>
              <a:off x="975" y="3266"/>
              <a:ext cx="230" cy="58"/>
              <a:chOff x="1383" y="1389"/>
              <a:chExt cx="272" cy="68"/>
            </a:xfrm>
          </p:grpSpPr>
          <p:sp>
            <p:nvSpPr>
              <p:cNvPr id="125092" name="Freeform 4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5093" name="Freeform 4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5094" name="Rectangle 472"/>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585" name="Group 473"/>
            <p:cNvGrpSpPr>
              <a:grpSpLocks/>
            </p:cNvGrpSpPr>
            <p:nvPr/>
          </p:nvGrpSpPr>
          <p:grpSpPr bwMode="auto">
            <a:xfrm>
              <a:off x="2356" y="3305"/>
              <a:ext cx="230" cy="57"/>
              <a:chOff x="1383" y="1389"/>
              <a:chExt cx="272" cy="68"/>
            </a:xfrm>
          </p:grpSpPr>
          <p:sp>
            <p:nvSpPr>
              <p:cNvPr id="125089" name="Freeform 4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90" name="Freeform 4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091" name="Rectangle 476"/>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86" name="Group 477"/>
            <p:cNvGrpSpPr>
              <a:grpSpLocks/>
            </p:cNvGrpSpPr>
            <p:nvPr/>
          </p:nvGrpSpPr>
          <p:grpSpPr bwMode="auto">
            <a:xfrm>
              <a:off x="2241" y="3305"/>
              <a:ext cx="230" cy="57"/>
              <a:chOff x="1383" y="1389"/>
              <a:chExt cx="272" cy="68"/>
            </a:xfrm>
          </p:grpSpPr>
          <p:sp>
            <p:nvSpPr>
              <p:cNvPr id="125086" name="Freeform 4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87" name="Freeform 4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088" name="Rectangle 480"/>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87" name="Group 481"/>
            <p:cNvGrpSpPr>
              <a:grpSpLocks/>
            </p:cNvGrpSpPr>
            <p:nvPr/>
          </p:nvGrpSpPr>
          <p:grpSpPr bwMode="auto">
            <a:xfrm>
              <a:off x="2126" y="3305"/>
              <a:ext cx="230" cy="57"/>
              <a:chOff x="1383" y="1389"/>
              <a:chExt cx="272" cy="68"/>
            </a:xfrm>
          </p:grpSpPr>
          <p:sp>
            <p:nvSpPr>
              <p:cNvPr id="125083" name="Freeform 4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84" name="Freeform 4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085" name="Rectangle 484"/>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88" name="Group 485"/>
            <p:cNvGrpSpPr>
              <a:grpSpLocks/>
            </p:cNvGrpSpPr>
            <p:nvPr/>
          </p:nvGrpSpPr>
          <p:grpSpPr bwMode="auto">
            <a:xfrm>
              <a:off x="2011" y="3305"/>
              <a:ext cx="230" cy="57"/>
              <a:chOff x="1383" y="1389"/>
              <a:chExt cx="272" cy="68"/>
            </a:xfrm>
          </p:grpSpPr>
          <p:sp>
            <p:nvSpPr>
              <p:cNvPr id="125080" name="Freeform 4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81" name="Freeform 4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082" name="Rectangle 488"/>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89" name="Group 489"/>
            <p:cNvGrpSpPr>
              <a:grpSpLocks/>
            </p:cNvGrpSpPr>
            <p:nvPr/>
          </p:nvGrpSpPr>
          <p:grpSpPr bwMode="auto">
            <a:xfrm>
              <a:off x="1896" y="3305"/>
              <a:ext cx="230" cy="57"/>
              <a:chOff x="1383" y="1389"/>
              <a:chExt cx="272" cy="68"/>
            </a:xfrm>
          </p:grpSpPr>
          <p:sp>
            <p:nvSpPr>
              <p:cNvPr id="125077" name="Freeform 4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78" name="Freeform 4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079" name="Rectangle 492"/>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90" name="Group 493"/>
            <p:cNvGrpSpPr>
              <a:grpSpLocks/>
            </p:cNvGrpSpPr>
            <p:nvPr/>
          </p:nvGrpSpPr>
          <p:grpSpPr bwMode="auto">
            <a:xfrm>
              <a:off x="1781" y="3305"/>
              <a:ext cx="230" cy="57"/>
              <a:chOff x="1383" y="1389"/>
              <a:chExt cx="272" cy="68"/>
            </a:xfrm>
          </p:grpSpPr>
          <p:sp>
            <p:nvSpPr>
              <p:cNvPr id="125074" name="Freeform 4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75" name="Freeform 4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076" name="Rectangle 496"/>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91" name="Group 497"/>
            <p:cNvGrpSpPr>
              <a:grpSpLocks/>
            </p:cNvGrpSpPr>
            <p:nvPr/>
          </p:nvGrpSpPr>
          <p:grpSpPr bwMode="auto">
            <a:xfrm>
              <a:off x="1666" y="3305"/>
              <a:ext cx="230" cy="57"/>
              <a:chOff x="1383" y="1389"/>
              <a:chExt cx="272" cy="68"/>
            </a:xfrm>
          </p:grpSpPr>
          <p:sp>
            <p:nvSpPr>
              <p:cNvPr id="125071" name="Freeform 4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72" name="Freeform 4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073" name="Rectangle 500"/>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92" name="Group 501"/>
            <p:cNvGrpSpPr>
              <a:grpSpLocks/>
            </p:cNvGrpSpPr>
            <p:nvPr/>
          </p:nvGrpSpPr>
          <p:grpSpPr bwMode="auto">
            <a:xfrm>
              <a:off x="1551" y="3305"/>
              <a:ext cx="230" cy="57"/>
              <a:chOff x="1383" y="1389"/>
              <a:chExt cx="272" cy="68"/>
            </a:xfrm>
          </p:grpSpPr>
          <p:sp>
            <p:nvSpPr>
              <p:cNvPr id="125068" name="Freeform 5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69" name="Freeform 5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070" name="Rectangle 504"/>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93" name="Group 505"/>
            <p:cNvGrpSpPr>
              <a:grpSpLocks/>
            </p:cNvGrpSpPr>
            <p:nvPr/>
          </p:nvGrpSpPr>
          <p:grpSpPr bwMode="auto">
            <a:xfrm>
              <a:off x="1436" y="3305"/>
              <a:ext cx="230" cy="57"/>
              <a:chOff x="1383" y="1389"/>
              <a:chExt cx="272" cy="68"/>
            </a:xfrm>
          </p:grpSpPr>
          <p:sp>
            <p:nvSpPr>
              <p:cNvPr id="125065" name="Freeform 5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66" name="Freeform 5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067" name="Rectangle 508"/>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94" name="Group 509"/>
            <p:cNvGrpSpPr>
              <a:grpSpLocks/>
            </p:cNvGrpSpPr>
            <p:nvPr/>
          </p:nvGrpSpPr>
          <p:grpSpPr bwMode="auto">
            <a:xfrm>
              <a:off x="1321" y="3305"/>
              <a:ext cx="230" cy="57"/>
              <a:chOff x="1383" y="1389"/>
              <a:chExt cx="272" cy="68"/>
            </a:xfrm>
          </p:grpSpPr>
          <p:sp>
            <p:nvSpPr>
              <p:cNvPr id="125062" name="Freeform 5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063" name="Freeform 5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cap="flat">
                <a:solidFill>
                  <a:schemeClr val="tx1"/>
                </a:solidFill>
                <a:prstDash val="solid"/>
                <a:round/>
                <a:headEnd/>
                <a:tailEnd/>
              </a:ln>
            </p:spPr>
            <p:txBody>
              <a:bodyPr/>
              <a:lstStyle/>
              <a:p>
                <a:endParaRPr lang="en-US"/>
              </a:p>
            </p:txBody>
          </p:sp>
          <p:sp>
            <p:nvSpPr>
              <p:cNvPr id="125064" name="Rectangle 512"/>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95" name="Group 513"/>
            <p:cNvGrpSpPr>
              <a:grpSpLocks/>
            </p:cNvGrpSpPr>
            <p:nvPr/>
          </p:nvGrpSpPr>
          <p:grpSpPr bwMode="auto">
            <a:xfrm>
              <a:off x="1206" y="3305"/>
              <a:ext cx="230" cy="57"/>
              <a:chOff x="1383" y="1389"/>
              <a:chExt cx="272" cy="68"/>
            </a:xfrm>
          </p:grpSpPr>
          <p:sp>
            <p:nvSpPr>
              <p:cNvPr id="125059" name="Freeform 5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60" name="Freeform 5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061" name="Rectangle 516"/>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96" name="Group 517"/>
            <p:cNvGrpSpPr>
              <a:grpSpLocks/>
            </p:cNvGrpSpPr>
            <p:nvPr/>
          </p:nvGrpSpPr>
          <p:grpSpPr bwMode="auto">
            <a:xfrm>
              <a:off x="1091" y="3305"/>
              <a:ext cx="230" cy="57"/>
              <a:chOff x="1383" y="1389"/>
              <a:chExt cx="272" cy="68"/>
            </a:xfrm>
          </p:grpSpPr>
          <p:sp>
            <p:nvSpPr>
              <p:cNvPr id="125056" name="Freeform 5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125057" name="Freeform 5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125058" name="Rectangle 520"/>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grpSp>
          <p:nvGrpSpPr>
            <p:cNvPr id="62597" name="Group 521"/>
            <p:cNvGrpSpPr>
              <a:grpSpLocks/>
            </p:cNvGrpSpPr>
            <p:nvPr/>
          </p:nvGrpSpPr>
          <p:grpSpPr bwMode="auto">
            <a:xfrm>
              <a:off x="2470" y="3343"/>
              <a:ext cx="230" cy="57"/>
              <a:chOff x="1383" y="1389"/>
              <a:chExt cx="272" cy="68"/>
            </a:xfrm>
          </p:grpSpPr>
          <p:sp>
            <p:nvSpPr>
              <p:cNvPr id="125053" name="Freeform 5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54" name="Freeform 5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55" name="Rectangle 5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98" name="Group 525"/>
            <p:cNvGrpSpPr>
              <a:grpSpLocks/>
            </p:cNvGrpSpPr>
            <p:nvPr/>
          </p:nvGrpSpPr>
          <p:grpSpPr bwMode="auto">
            <a:xfrm>
              <a:off x="2355" y="3343"/>
              <a:ext cx="230" cy="57"/>
              <a:chOff x="1383" y="1389"/>
              <a:chExt cx="272" cy="68"/>
            </a:xfrm>
          </p:grpSpPr>
          <p:sp>
            <p:nvSpPr>
              <p:cNvPr id="125050" name="Freeform 5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51" name="Freeform 5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52" name="Rectangle 52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599" name="Group 529"/>
            <p:cNvGrpSpPr>
              <a:grpSpLocks/>
            </p:cNvGrpSpPr>
            <p:nvPr/>
          </p:nvGrpSpPr>
          <p:grpSpPr bwMode="auto">
            <a:xfrm>
              <a:off x="2240" y="3343"/>
              <a:ext cx="230" cy="57"/>
              <a:chOff x="1383" y="1389"/>
              <a:chExt cx="272" cy="68"/>
            </a:xfrm>
          </p:grpSpPr>
          <p:sp>
            <p:nvSpPr>
              <p:cNvPr id="125047" name="Freeform 5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48" name="Freeform 5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49" name="Rectangle 5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00" name="Group 533"/>
            <p:cNvGrpSpPr>
              <a:grpSpLocks/>
            </p:cNvGrpSpPr>
            <p:nvPr/>
          </p:nvGrpSpPr>
          <p:grpSpPr bwMode="auto">
            <a:xfrm>
              <a:off x="2125" y="3343"/>
              <a:ext cx="230" cy="57"/>
              <a:chOff x="1383" y="1389"/>
              <a:chExt cx="272" cy="68"/>
            </a:xfrm>
          </p:grpSpPr>
          <p:sp>
            <p:nvSpPr>
              <p:cNvPr id="125044" name="Freeform 5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45" name="Freeform 5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46" name="Rectangle 5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01" name="Group 537"/>
            <p:cNvGrpSpPr>
              <a:grpSpLocks/>
            </p:cNvGrpSpPr>
            <p:nvPr/>
          </p:nvGrpSpPr>
          <p:grpSpPr bwMode="auto">
            <a:xfrm>
              <a:off x="2010" y="3343"/>
              <a:ext cx="230" cy="57"/>
              <a:chOff x="1383" y="1389"/>
              <a:chExt cx="272" cy="68"/>
            </a:xfrm>
          </p:grpSpPr>
          <p:sp>
            <p:nvSpPr>
              <p:cNvPr id="125041" name="Freeform 5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42" name="Freeform 5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43" name="Rectangle 5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02" name="Group 541"/>
            <p:cNvGrpSpPr>
              <a:grpSpLocks/>
            </p:cNvGrpSpPr>
            <p:nvPr/>
          </p:nvGrpSpPr>
          <p:grpSpPr bwMode="auto">
            <a:xfrm>
              <a:off x="1895" y="3343"/>
              <a:ext cx="230" cy="57"/>
              <a:chOff x="1383" y="1389"/>
              <a:chExt cx="272" cy="68"/>
            </a:xfrm>
          </p:grpSpPr>
          <p:sp>
            <p:nvSpPr>
              <p:cNvPr id="125038" name="Freeform 5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39" name="Freeform 5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40" name="Rectangle 5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03" name="Group 545"/>
            <p:cNvGrpSpPr>
              <a:grpSpLocks/>
            </p:cNvGrpSpPr>
            <p:nvPr/>
          </p:nvGrpSpPr>
          <p:grpSpPr bwMode="auto">
            <a:xfrm>
              <a:off x="1780" y="3343"/>
              <a:ext cx="230" cy="57"/>
              <a:chOff x="1383" y="1389"/>
              <a:chExt cx="272" cy="68"/>
            </a:xfrm>
          </p:grpSpPr>
          <p:sp>
            <p:nvSpPr>
              <p:cNvPr id="125035" name="Freeform 5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36" name="Freeform 5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37" name="Rectangle 5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04" name="Group 549"/>
            <p:cNvGrpSpPr>
              <a:grpSpLocks/>
            </p:cNvGrpSpPr>
            <p:nvPr/>
          </p:nvGrpSpPr>
          <p:grpSpPr bwMode="auto">
            <a:xfrm>
              <a:off x="1665" y="3343"/>
              <a:ext cx="230" cy="57"/>
              <a:chOff x="1383" y="1389"/>
              <a:chExt cx="272" cy="68"/>
            </a:xfrm>
          </p:grpSpPr>
          <p:sp>
            <p:nvSpPr>
              <p:cNvPr id="125032" name="Freeform 5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33" name="Freeform 5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34" name="Rectangle 5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05" name="Group 553"/>
            <p:cNvGrpSpPr>
              <a:grpSpLocks/>
            </p:cNvGrpSpPr>
            <p:nvPr/>
          </p:nvGrpSpPr>
          <p:grpSpPr bwMode="auto">
            <a:xfrm>
              <a:off x="1550" y="3343"/>
              <a:ext cx="230" cy="57"/>
              <a:chOff x="1383" y="1389"/>
              <a:chExt cx="272" cy="68"/>
            </a:xfrm>
          </p:grpSpPr>
          <p:sp>
            <p:nvSpPr>
              <p:cNvPr id="125029" name="Freeform 5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30" name="Freeform 5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31" name="Rectangle 5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06" name="Group 557"/>
            <p:cNvGrpSpPr>
              <a:grpSpLocks/>
            </p:cNvGrpSpPr>
            <p:nvPr/>
          </p:nvGrpSpPr>
          <p:grpSpPr bwMode="auto">
            <a:xfrm>
              <a:off x="1435" y="3343"/>
              <a:ext cx="230" cy="57"/>
              <a:chOff x="1383" y="1389"/>
              <a:chExt cx="272" cy="68"/>
            </a:xfrm>
          </p:grpSpPr>
          <p:sp>
            <p:nvSpPr>
              <p:cNvPr id="125026" name="Freeform 5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27" name="Freeform 5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28" name="Rectangle 5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07" name="Group 561"/>
            <p:cNvGrpSpPr>
              <a:grpSpLocks/>
            </p:cNvGrpSpPr>
            <p:nvPr/>
          </p:nvGrpSpPr>
          <p:grpSpPr bwMode="auto">
            <a:xfrm>
              <a:off x="1320" y="3343"/>
              <a:ext cx="230" cy="57"/>
              <a:chOff x="1383" y="1389"/>
              <a:chExt cx="272" cy="68"/>
            </a:xfrm>
          </p:grpSpPr>
          <p:sp>
            <p:nvSpPr>
              <p:cNvPr id="125023" name="Freeform 5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24" name="Freeform 5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25" name="Rectangle 5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08" name="Group 565"/>
            <p:cNvGrpSpPr>
              <a:grpSpLocks/>
            </p:cNvGrpSpPr>
            <p:nvPr/>
          </p:nvGrpSpPr>
          <p:grpSpPr bwMode="auto">
            <a:xfrm>
              <a:off x="1205" y="3343"/>
              <a:ext cx="230" cy="57"/>
              <a:chOff x="1383" y="1389"/>
              <a:chExt cx="272" cy="68"/>
            </a:xfrm>
          </p:grpSpPr>
          <p:sp>
            <p:nvSpPr>
              <p:cNvPr id="125020" name="Freeform 5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21" name="Freeform 5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22" name="Rectangle 5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09" name="Group 569"/>
            <p:cNvGrpSpPr>
              <a:grpSpLocks/>
            </p:cNvGrpSpPr>
            <p:nvPr/>
          </p:nvGrpSpPr>
          <p:grpSpPr bwMode="auto">
            <a:xfrm>
              <a:off x="2587" y="3381"/>
              <a:ext cx="230" cy="58"/>
              <a:chOff x="1383" y="1389"/>
              <a:chExt cx="272" cy="68"/>
            </a:xfrm>
          </p:grpSpPr>
          <p:sp>
            <p:nvSpPr>
              <p:cNvPr id="125017" name="Freeform 5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18" name="Freeform 5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19" name="Rectangle 57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10" name="Group 573"/>
            <p:cNvGrpSpPr>
              <a:grpSpLocks/>
            </p:cNvGrpSpPr>
            <p:nvPr/>
          </p:nvGrpSpPr>
          <p:grpSpPr bwMode="auto">
            <a:xfrm>
              <a:off x="2472" y="3381"/>
              <a:ext cx="230" cy="58"/>
              <a:chOff x="1383" y="1389"/>
              <a:chExt cx="272" cy="68"/>
            </a:xfrm>
          </p:grpSpPr>
          <p:sp>
            <p:nvSpPr>
              <p:cNvPr id="125014" name="Freeform 5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15" name="Freeform 5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16" name="Rectangle 5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11" name="Group 577"/>
            <p:cNvGrpSpPr>
              <a:grpSpLocks/>
            </p:cNvGrpSpPr>
            <p:nvPr/>
          </p:nvGrpSpPr>
          <p:grpSpPr bwMode="auto">
            <a:xfrm>
              <a:off x="2357" y="3381"/>
              <a:ext cx="230" cy="58"/>
              <a:chOff x="1383" y="1389"/>
              <a:chExt cx="272" cy="68"/>
            </a:xfrm>
          </p:grpSpPr>
          <p:sp>
            <p:nvSpPr>
              <p:cNvPr id="125011" name="Freeform 5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12" name="Freeform 5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13" name="Rectangle 5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12" name="Group 581"/>
            <p:cNvGrpSpPr>
              <a:grpSpLocks/>
            </p:cNvGrpSpPr>
            <p:nvPr/>
          </p:nvGrpSpPr>
          <p:grpSpPr bwMode="auto">
            <a:xfrm>
              <a:off x="2242" y="3381"/>
              <a:ext cx="230" cy="58"/>
              <a:chOff x="1383" y="1389"/>
              <a:chExt cx="272" cy="68"/>
            </a:xfrm>
          </p:grpSpPr>
          <p:sp>
            <p:nvSpPr>
              <p:cNvPr id="125008" name="Freeform 5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09" name="Freeform 5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10" name="Rectangle 5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13" name="Group 585"/>
            <p:cNvGrpSpPr>
              <a:grpSpLocks/>
            </p:cNvGrpSpPr>
            <p:nvPr/>
          </p:nvGrpSpPr>
          <p:grpSpPr bwMode="auto">
            <a:xfrm>
              <a:off x="2127" y="3381"/>
              <a:ext cx="230" cy="58"/>
              <a:chOff x="1383" y="1389"/>
              <a:chExt cx="272" cy="68"/>
            </a:xfrm>
          </p:grpSpPr>
          <p:sp>
            <p:nvSpPr>
              <p:cNvPr id="125005" name="Freeform 5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06" name="Freeform 5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07" name="Rectangle 5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14" name="Group 589"/>
            <p:cNvGrpSpPr>
              <a:grpSpLocks/>
            </p:cNvGrpSpPr>
            <p:nvPr/>
          </p:nvGrpSpPr>
          <p:grpSpPr bwMode="auto">
            <a:xfrm>
              <a:off x="2012" y="3381"/>
              <a:ext cx="230" cy="58"/>
              <a:chOff x="1383" y="1389"/>
              <a:chExt cx="272" cy="68"/>
            </a:xfrm>
          </p:grpSpPr>
          <p:sp>
            <p:nvSpPr>
              <p:cNvPr id="125002" name="Freeform 5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03" name="Freeform 5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04" name="Rectangle 59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15" name="Group 593"/>
            <p:cNvGrpSpPr>
              <a:grpSpLocks/>
            </p:cNvGrpSpPr>
            <p:nvPr/>
          </p:nvGrpSpPr>
          <p:grpSpPr bwMode="auto">
            <a:xfrm>
              <a:off x="1897" y="3381"/>
              <a:ext cx="230" cy="58"/>
              <a:chOff x="1383" y="1389"/>
              <a:chExt cx="272" cy="68"/>
            </a:xfrm>
          </p:grpSpPr>
          <p:sp>
            <p:nvSpPr>
              <p:cNvPr id="124999" name="Freeform 5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5000" name="Freeform 5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5001" name="Rectangle 5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16" name="Group 597"/>
            <p:cNvGrpSpPr>
              <a:grpSpLocks/>
            </p:cNvGrpSpPr>
            <p:nvPr/>
          </p:nvGrpSpPr>
          <p:grpSpPr bwMode="auto">
            <a:xfrm>
              <a:off x="1782" y="3381"/>
              <a:ext cx="230" cy="58"/>
              <a:chOff x="1383" y="1389"/>
              <a:chExt cx="272" cy="68"/>
            </a:xfrm>
          </p:grpSpPr>
          <p:sp>
            <p:nvSpPr>
              <p:cNvPr id="124996" name="Freeform 5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97" name="Freeform 5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98" name="Rectangle 6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17" name="Group 601"/>
            <p:cNvGrpSpPr>
              <a:grpSpLocks/>
            </p:cNvGrpSpPr>
            <p:nvPr/>
          </p:nvGrpSpPr>
          <p:grpSpPr bwMode="auto">
            <a:xfrm>
              <a:off x="1667" y="3381"/>
              <a:ext cx="230" cy="58"/>
              <a:chOff x="1383" y="1389"/>
              <a:chExt cx="272" cy="68"/>
            </a:xfrm>
          </p:grpSpPr>
          <p:sp>
            <p:nvSpPr>
              <p:cNvPr id="124993" name="Freeform 6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94" name="Freeform 6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95" name="Rectangle 6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18" name="Group 605"/>
            <p:cNvGrpSpPr>
              <a:grpSpLocks/>
            </p:cNvGrpSpPr>
            <p:nvPr/>
          </p:nvGrpSpPr>
          <p:grpSpPr bwMode="auto">
            <a:xfrm>
              <a:off x="1552" y="3381"/>
              <a:ext cx="230" cy="58"/>
              <a:chOff x="1383" y="1389"/>
              <a:chExt cx="272" cy="68"/>
            </a:xfrm>
          </p:grpSpPr>
          <p:sp>
            <p:nvSpPr>
              <p:cNvPr id="124990" name="Freeform 6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91" name="Freeform 6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92" name="Rectangle 6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19" name="Group 609"/>
            <p:cNvGrpSpPr>
              <a:grpSpLocks/>
            </p:cNvGrpSpPr>
            <p:nvPr/>
          </p:nvGrpSpPr>
          <p:grpSpPr bwMode="auto">
            <a:xfrm>
              <a:off x="1437" y="3381"/>
              <a:ext cx="230" cy="58"/>
              <a:chOff x="1383" y="1389"/>
              <a:chExt cx="272" cy="68"/>
            </a:xfrm>
          </p:grpSpPr>
          <p:sp>
            <p:nvSpPr>
              <p:cNvPr id="124987" name="Freeform 6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88" name="Freeform 6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89" name="Rectangle 6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20" name="Group 613"/>
            <p:cNvGrpSpPr>
              <a:grpSpLocks/>
            </p:cNvGrpSpPr>
            <p:nvPr/>
          </p:nvGrpSpPr>
          <p:grpSpPr bwMode="auto">
            <a:xfrm>
              <a:off x="1322" y="3381"/>
              <a:ext cx="230" cy="58"/>
              <a:chOff x="1383" y="1389"/>
              <a:chExt cx="272" cy="68"/>
            </a:xfrm>
          </p:grpSpPr>
          <p:sp>
            <p:nvSpPr>
              <p:cNvPr id="124984" name="Freeform 6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85" name="Freeform 6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86" name="Rectangle 6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21" name="Group 617"/>
            <p:cNvGrpSpPr>
              <a:grpSpLocks/>
            </p:cNvGrpSpPr>
            <p:nvPr/>
          </p:nvGrpSpPr>
          <p:grpSpPr bwMode="auto">
            <a:xfrm>
              <a:off x="2702" y="3420"/>
              <a:ext cx="230" cy="57"/>
              <a:chOff x="1383" y="1389"/>
              <a:chExt cx="272" cy="68"/>
            </a:xfrm>
          </p:grpSpPr>
          <p:sp>
            <p:nvSpPr>
              <p:cNvPr id="124981" name="Freeform 6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82" name="Freeform 6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83" name="Rectangle 6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22" name="Group 621"/>
            <p:cNvGrpSpPr>
              <a:grpSpLocks/>
            </p:cNvGrpSpPr>
            <p:nvPr/>
          </p:nvGrpSpPr>
          <p:grpSpPr bwMode="auto">
            <a:xfrm>
              <a:off x="2587" y="3420"/>
              <a:ext cx="230" cy="57"/>
              <a:chOff x="1383" y="1389"/>
              <a:chExt cx="272" cy="68"/>
            </a:xfrm>
          </p:grpSpPr>
          <p:sp>
            <p:nvSpPr>
              <p:cNvPr id="124978" name="Freeform 6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979" name="Freeform 6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980" name="Rectangle 6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23" name="Group 625"/>
            <p:cNvGrpSpPr>
              <a:grpSpLocks/>
            </p:cNvGrpSpPr>
            <p:nvPr/>
          </p:nvGrpSpPr>
          <p:grpSpPr bwMode="auto">
            <a:xfrm>
              <a:off x="2472" y="3420"/>
              <a:ext cx="230" cy="57"/>
              <a:chOff x="1383" y="1389"/>
              <a:chExt cx="272" cy="68"/>
            </a:xfrm>
          </p:grpSpPr>
          <p:sp>
            <p:nvSpPr>
              <p:cNvPr id="124975" name="Freeform 6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4976" name="Freeform 6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4977" name="Rectangle 628"/>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624" name="Group 629"/>
            <p:cNvGrpSpPr>
              <a:grpSpLocks/>
            </p:cNvGrpSpPr>
            <p:nvPr/>
          </p:nvGrpSpPr>
          <p:grpSpPr bwMode="auto">
            <a:xfrm>
              <a:off x="2357" y="3420"/>
              <a:ext cx="230" cy="57"/>
              <a:chOff x="1383" y="1389"/>
              <a:chExt cx="272" cy="68"/>
            </a:xfrm>
          </p:grpSpPr>
          <p:sp>
            <p:nvSpPr>
              <p:cNvPr id="124972" name="Freeform 6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73" name="Freeform 6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74" name="Rectangle 6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25" name="Group 633"/>
            <p:cNvGrpSpPr>
              <a:grpSpLocks/>
            </p:cNvGrpSpPr>
            <p:nvPr/>
          </p:nvGrpSpPr>
          <p:grpSpPr bwMode="auto">
            <a:xfrm>
              <a:off x="2242" y="3420"/>
              <a:ext cx="230" cy="57"/>
              <a:chOff x="1383" y="1389"/>
              <a:chExt cx="272" cy="68"/>
            </a:xfrm>
          </p:grpSpPr>
          <p:sp>
            <p:nvSpPr>
              <p:cNvPr id="124969" name="Freeform 6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70" name="Freeform 6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71" name="Rectangle 6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26" name="Group 637"/>
            <p:cNvGrpSpPr>
              <a:grpSpLocks/>
            </p:cNvGrpSpPr>
            <p:nvPr/>
          </p:nvGrpSpPr>
          <p:grpSpPr bwMode="auto">
            <a:xfrm>
              <a:off x="2127" y="3420"/>
              <a:ext cx="230" cy="57"/>
              <a:chOff x="1383" y="1389"/>
              <a:chExt cx="272" cy="68"/>
            </a:xfrm>
          </p:grpSpPr>
          <p:sp>
            <p:nvSpPr>
              <p:cNvPr id="124966" name="Freeform 6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967" name="Freeform 6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968" name="Rectangle 6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27" name="Group 641"/>
            <p:cNvGrpSpPr>
              <a:grpSpLocks/>
            </p:cNvGrpSpPr>
            <p:nvPr/>
          </p:nvGrpSpPr>
          <p:grpSpPr bwMode="auto">
            <a:xfrm>
              <a:off x="2012" y="3420"/>
              <a:ext cx="230" cy="57"/>
              <a:chOff x="1383" y="1389"/>
              <a:chExt cx="272" cy="68"/>
            </a:xfrm>
          </p:grpSpPr>
          <p:sp>
            <p:nvSpPr>
              <p:cNvPr id="124963" name="Freeform 6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64" name="Freeform 6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65" name="Rectangle 6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28" name="Group 645"/>
            <p:cNvGrpSpPr>
              <a:grpSpLocks/>
            </p:cNvGrpSpPr>
            <p:nvPr/>
          </p:nvGrpSpPr>
          <p:grpSpPr bwMode="auto">
            <a:xfrm>
              <a:off x="1897" y="3420"/>
              <a:ext cx="230" cy="57"/>
              <a:chOff x="1383" y="1389"/>
              <a:chExt cx="272" cy="68"/>
            </a:xfrm>
          </p:grpSpPr>
          <p:sp>
            <p:nvSpPr>
              <p:cNvPr id="124960" name="Freeform 6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961" name="Freeform 6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962" name="Rectangle 6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29" name="Group 649"/>
            <p:cNvGrpSpPr>
              <a:grpSpLocks/>
            </p:cNvGrpSpPr>
            <p:nvPr/>
          </p:nvGrpSpPr>
          <p:grpSpPr bwMode="auto">
            <a:xfrm>
              <a:off x="1782" y="3420"/>
              <a:ext cx="230" cy="57"/>
              <a:chOff x="1383" y="1389"/>
              <a:chExt cx="272" cy="68"/>
            </a:xfrm>
          </p:grpSpPr>
          <p:sp>
            <p:nvSpPr>
              <p:cNvPr id="124957" name="Freeform 6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124958" name="Freeform 6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124959" name="Rectangle 652"/>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630" name="Group 653"/>
            <p:cNvGrpSpPr>
              <a:grpSpLocks/>
            </p:cNvGrpSpPr>
            <p:nvPr/>
          </p:nvGrpSpPr>
          <p:grpSpPr bwMode="auto">
            <a:xfrm>
              <a:off x="1667" y="3420"/>
              <a:ext cx="230" cy="57"/>
              <a:chOff x="1383" y="1389"/>
              <a:chExt cx="272" cy="68"/>
            </a:xfrm>
          </p:grpSpPr>
          <p:sp>
            <p:nvSpPr>
              <p:cNvPr id="124954" name="Freeform 6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55" name="Freeform 6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56" name="Rectangle 6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31" name="Group 657"/>
            <p:cNvGrpSpPr>
              <a:grpSpLocks/>
            </p:cNvGrpSpPr>
            <p:nvPr/>
          </p:nvGrpSpPr>
          <p:grpSpPr bwMode="auto">
            <a:xfrm>
              <a:off x="1552" y="3420"/>
              <a:ext cx="230" cy="57"/>
              <a:chOff x="1383" y="1389"/>
              <a:chExt cx="272" cy="68"/>
            </a:xfrm>
          </p:grpSpPr>
          <p:sp>
            <p:nvSpPr>
              <p:cNvPr id="124951" name="Freeform 6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52" name="Freeform 6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53" name="Rectangle 6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32" name="Group 661"/>
            <p:cNvGrpSpPr>
              <a:grpSpLocks/>
            </p:cNvGrpSpPr>
            <p:nvPr/>
          </p:nvGrpSpPr>
          <p:grpSpPr bwMode="auto">
            <a:xfrm>
              <a:off x="1437" y="3420"/>
              <a:ext cx="230" cy="57"/>
              <a:chOff x="1383" y="1389"/>
              <a:chExt cx="272" cy="68"/>
            </a:xfrm>
          </p:grpSpPr>
          <p:sp>
            <p:nvSpPr>
              <p:cNvPr id="124948" name="Freeform 6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949" name="Freeform 6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124950" name="Rectangle 6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33" name="Group 665"/>
            <p:cNvGrpSpPr>
              <a:grpSpLocks/>
            </p:cNvGrpSpPr>
            <p:nvPr/>
          </p:nvGrpSpPr>
          <p:grpSpPr bwMode="auto">
            <a:xfrm>
              <a:off x="2816" y="3458"/>
              <a:ext cx="230" cy="57"/>
              <a:chOff x="1383" y="1389"/>
              <a:chExt cx="272" cy="68"/>
            </a:xfrm>
          </p:grpSpPr>
          <p:sp>
            <p:nvSpPr>
              <p:cNvPr id="124945" name="Freeform 6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46" name="Freeform 6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47" name="Rectangle 6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34" name="Group 669"/>
            <p:cNvGrpSpPr>
              <a:grpSpLocks/>
            </p:cNvGrpSpPr>
            <p:nvPr/>
          </p:nvGrpSpPr>
          <p:grpSpPr bwMode="auto">
            <a:xfrm>
              <a:off x="2701" y="3458"/>
              <a:ext cx="230" cy="57"/>
              <a:chOff x="1383" y="1389"/>
              <a:chExt cx="272" cy="68"/>
            </a:xfrm>
          </p:grpSpPr>
          <p:sp>
            <p:nvSpPr>
              <p:cNvPr id="124942" name="Freeform 6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43" name="Freeform 6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44" name="Rectangle 67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35" name="Group 673"/>
            <p:cNvGrpSpPr>
              <a:grpSpLocks/>
            </p:cNvGrpSpPr>
            <p:nvPr/>
          </p:nvGrpSpPr>
          <p:grpSpPr bwMode="auto">
            <a:xfrm>
              <a:off x="2586" y="3458"/>
              <a:ext cx="230" cy="57"/>
              <a:chOff x="1383" y="1389"/>
              <a:chExt cx="272" cy="68"/>
            </a:xfrm>
          </p:grpSpPr>
          <p:sp>
            <p:nvSpPr>
              <p:cNvPr id="124939" name="Freeform 6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40" name="Freeform 6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41" name="Rectangle 6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36" name="Group 677"/>
            <p:cNvGrpSpPr>
              <a:grpSpLocks/>
            </p:cNvGrpSpPr>
            <p:nvPr/>
          </p:nvGrpSpPr>
          <p:grpSpPr bwMode="auto">
            <a:xfrm>
              <a:off x="2471" y="3458"/>
              <a:ext cx="230" cy="57"/>
              <a:chOff x="1383" y="1389"/>
              <a:chExt cx="272" cy="68"/>
            </a:xfrm>
          </p:grpSpPr>
          <p:sp>
            <p:nvSpPr>
              <p:cNvPr id="124936" name="Freeform 6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37" name="Freeform 6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38" name="Rectangle 6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37" name="Group 681"/>
            <p:cNvGrpSpPr>
              <a:grpSpLocks/>
            </p:cNvGrpSpPr>
            <p:nvPr/>
          </p:nvGrpSpPr>
          <p:grpSpPr bwMode="auto">
            <a:xfrm>
              <a:off x="2356" y="3458"/>
              <a:ext cx="230" cy="57"/>
              <a:chOff x="1383" y="1389"/>
              <a:chExt cx="272" cy="68"/>
            </a:xfrm>
          </p:grpSpPr>
          <p:sp>
            <p:nvSpPr>
              <p:cNvPr id="124933" name="Freeform 6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34" name="Freeform 6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35" name="Rectangle 6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38" name="Group 685"/>
            <p:cNvGrpSpPr>
              <a:grpSpLocks/>
            </p:cNvGrpSpPr>
            <p:nvPr/>
          </p:nvGrpSpPr>
          <p:grpSpPr bwMode="auto">
            <a:xfrm>
              <a:off x="2241" y="3458"/>
              <a:ext cx="230" cy="57"/>
              <a:chOff x="1383" y="1389"/>
              <a:chExt cx="272" cy="68"/>
            </a:xfrm>
          </p:grpSpPr>
          <p:sp>
            <p:nvSpPr>
              <p:cNvPr id="124930" name="Freeform 6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31" name="Freeform 6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32" name="Rectangle 6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39" name="Group 689"/>
            <p:cNvGrpSpPr>
              <a:grpSpLocks/>
            </p:cNvGrpSpPr>
            <p:nvPr/>
          </p:nvGrpSpPr>
          <p:grpSpPr bwMode="auto">
            <a:xfrm>
              <a:off x="2126" y="3458"/>
              <a:ext cx="230" cy="57"/>
              <a:chOff x="1383" y="1389"/>
              <a:chExt cx="272" cy="68"/>
            </a:xfrm>
          </p:grpSpPr>
          <p:sp>
            <p:nvSpPr>
              <p:cNvPr id="63487" name="Freeform 6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124928" name="Freeform 6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124929" name="Rectangle 69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40" name="Group 693"/>
            <p:cNvGrpSpPr>
              <a:grpSpLocks/>
            </p:cNvGrpSpPr>
            <p:nvPr/>
          </p:nvGrpSpPr>
          <p:grpSpPr bwMode="auto">
            <a:xfrm>
              <a:off x="2011" y="3458"/>
              <a:ext cx="230" cy="57"/>
              <a:chOff x="1383" y="1389"/>
              <a:chExt cx="272" cy="68"/>
            </a:xfrm>
          </p:grpSpPr>
          <p:sp>
            <p:nvSpPr>
              <p:cNvPr id="63484" name="Freeform 6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85" name="Freeform 6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86" name="Rectangle 6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41" name="Group 697"/>
            <p:cNvGrpSpPr>
              <a:grpSpLocks/>
            </p:cNvGrpSpPr>
            <p:nvPr/>
          </p:nvGrpSpPr>
          <p:grpSpPr bwMode="auto">
            <a:xfrm>
              <a:off x="1896" y="3458"/>
              <a:ext cx="230" cy="57"/>
              <a:chOff x="1383" y="1389"/>
              <a:chExt cx="272" cy="68"/>
            </a:xfrm>
          </p:grpSpPr>
          <p:sp>
            <p:nvSpPr>
              <p:cNvPr id="63481" name="Freeform 6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82" name="Freeform 6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83" name="Rectangle 7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42" name="Group 701"/>
            <p:cNvGrpSpPr>
              <a:grpSpLocks/>
            </p:cNvGrpSpPr>
            <p:nvPr/>
          </p:nvGrpSpPr>
          <p:grpSpPr bwMode="auto">
            <a:xfrm>
              <a:off x="1781" y="3458"/>
              <a:ext cx="230" cy="57"/>
              <a:chOff x="1383" y="1389"/>
              <a:chExt cx="272" cy="68"/>
            </a:xfrm>
          </p:grpSpPr>
          <p:sp>
            <p:nvSpPr>
              <p:cNvPr id="63478" name="Freeform 7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79" name="Freeform 7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80" name="Rectangle 7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43" name="Group 705"/>
            <p:cNvGrpSpPr>
              <a:grpSpLocks/>
            </p:cNvGrpSpPr>
            <p:nvPr/>
          </p:nvGrpSpPr>
          <p:grpSpPr bwMode="auto">
            <a:xfrm>
              <a:off x="1666" y="3458"/>
              <a:ext cx="230" cy="57"/>
              <a:chOff x="1383" y="1389"/>
              <a:chExt cx="272" cy="68"/>
            </a:xfrm>
          </p:grpSpPr>
          <p:sp>
            <p:nvSpPr>
              <p:cNvPr id="63475" name="Freeform 7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76" name="Freeform 7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77" name="Rectangle 7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44" name="Group 709"/>
            <p:cNvGrpSpPr>
              <a:grpSpLocks/>
            </p:cNvGrpSpPr>
            <p:nvPr/>
          </p:nvGrpSpPr>
          <p:grpSpPr bwMode="auto">
            <a:xfrm>
              <a:off x="1551" y="3458"/>
              <a:ext cx="230" cy="57"/>
              <a:chOff x="1383" y="1389"/>
              <a:chExt cx="272" cy="68"/>
            </a:xfrm>
          </p:grpSpPr>
          <p:sp>
            <p:nvSpPr>
              <p:cNvPr id="63472" name="Freeform 7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473" name="Freeform 7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474" name="Rectangle 7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45" name="Group 713"/>
            <p:cNvGrpSpPr>
              <a:grpSpLocks/>
            </p:cNvGrpSpPr>
            <p:nvPr/>
          </p:nvGrpSpPr>
          <p:grpSpPr bwMode="auto">
            <a:xfrm>
              <a:off x="2931" y="3496"/>
              <a:ext cx="230" cy="58"/>
              <a:chOff x="1383" y="1389"/>
              <a:chExt cx="272" cy="68"/>
            </a:xfrm>
          </p:grpSpPr>
          <p:sp>
            <p:nvSpPr>
              <p:cNvPr id="63469" name="Freeform 7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70" name="Freeform 7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71" name="Rectangle 7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46" name="Group 717"/>
            <p:cNvGrpSpPr>
              <a:grpSpLocks/>
            </p:cNvGrpSpPr>
            <p:nvPr/>
          </p:nvGrpSpPr>
          <p:grpSpPr bwMode="auto">
            <a:xfrm>
              <a:off x="2816" y="3496"/>
              <a:ext cx="230" cy="58"/>
              <a:chOff x="1383" y="1389"/>
              <a:chExt cx="272" cy="68"/>
            </a:xfrm>
          </p:grpSpPr>
          <p:sp>
            <p:nvSpPr>
              <p:cNvPr id="63466" name="Freeform 7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67" name="Freeform 7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68" name="Rectangle 7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47" name="Group 721"/>
            <p:cNvGrpSpPr>
              <a:grpSpLocks/>
            </p:cNvGrpSpPr>
            <p:nvPr/>
          </p:nvGrpSpPr>
          <p:grpSpPr bwMode="auto">
            <a:xfrm>
              <a:off x="2701" y="3496"/>
              <a:ext cx="230" cy="58"/>
              <a:chOff x="1383" y="1389"/>
              <a:chExt cx="272" cy="68"/>
            </a:xfrm>
          </p:grpSpPr>
          <p:sp>
            <p:nvSpPr>
              <p:cNvPr id="63463" name="Freeform 7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64" name="Freeform 7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65" name="Rectangle 7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48" name="Group 725"/>
            <p:cNvGrpSpPr>
              <a:grpSpLocks/>
            </p:cNvGrpSpPr>
            <p:nvPr/>
          </p:nvGrpSpPr>
          <p:grpSpPr bwMode="auto">
            <a:xfrm>
              <a:off x="2586" y="3496"/>
              <a:ext cx="230" cy="58"/>
              <a:chOff x="1383" y="1389"/>
              <a:chExt cx="272" cy="68"/>
            </a:xfrm>
          </p:grpSpPr>
          <p:sp>
            <p:nvSpPr>
              <p:cNvPr id="63460" name="Freeform 7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61" name="Freeform 7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62" name="Rectangle 72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49" name="Group 729"/>
            <p:cNvGrpSpPr>
              <a:grpSpLocks/>
            </p:cNvGrpSpPr>
            <p:nvPr/>
          </p:nvGrpSpPr>
          <p:grpSpPr bwMode="auto">
            <a:xfrm>
              <a:off x="2471" y="3496"/>
              <a:ext cx="230" cy="58"/>
              <a:chOff x="1383" y="1389"/>
              <a:chExt cx="272" cy="68"/>
            </a:xfrm>
          </p:grpSpPr>
          <p:sp>
            <p:nvSpPr>
              <p:cNvPr id="63457" name="Freeform 7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58" name="Freeform 7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59" name="Rectangle 7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50" name="Group 733"/>
            <p:cNvGrpSpPr>
              <a:grpSpLocks/>
            </p:cNvGrpSpPr>
            <p:nvPr/>
          </p:nvGrpSpPr>
          <p:grpSpPr bwMode="auto">
            <a:xfrm>
              <a:off x="2356" y="3496"/>
              <a:ext cx="230" cy="58"/>
              <a:chOff x="1383" y="1389"/>
              <a:chExt cx="272" cy="68"/>
            </a:xfrm>
          </p:grpSpPr>
          <p:sp>
            <p:nvSpPr>
              <p:cNvPr id="63454" name="Freeform 7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55" name="Freeform 7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56" name="Rectangle 7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51" name="Group 737"/>
            <p:cNvGrpSpPr>
              <a:grpSpLocks/>
            </p:cNvGrpSpPr>
            <p:nvPr/>
          </p:nvGrpSpPr>
          <p:grpSpPr bwMode="auto">
            <a:xfrm>
              <a:off x="2241" y="3496"/>
              <a:ext cx="230" cy="58"/>
              <a:chOff x="1383" y="1389"/>
              <a:chExt cx="272" cy="68"/>
            </a:xfrm>
          </p:grpSpPr>
          <p:sp>
            <p:nvSpPr>
              <p:cNvPr id="63451" name="Freeform 7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52" name="Freeform 7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53" name="Rectangle 7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52" name="Group 741"/>
            <p:cNvGrpSpPr>
              <a:grpSpLocks/>
            </p:cNvGrpSpPr>
            <p:nvPr/>
          </p:nvGrpSpPr>
          <p:grpSpPr bwMode="auto">
            <a:xfrm>
              <a:off x="2126" y="3496"/>
              <a:ext cx="230" cy="58"/>
              <a:chOff x="1383" y="1389"/>
              <a:chExt cx="272" cy="68"/>
            </a:xfrm>
          </p:grpSpPr>
          <p:sp>
            <p:nvSpPr>
              <p:cNvPr id="63448" name="Freeform 7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49" name="Freeform 7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50" name="Rectangle 7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53" name="Group 745"/>
            <p:cNvGrpSpPr>
              <a:grpSpLocks/>
            </p:cNvGrpSpPr>
            <p:nvPr/>
          </p:nvGrpSpPr>
          <p:grpSpPr bwMode="auto">
            <a:xfrm>
              <a:off x="2011" y="3496"/>
              <a:ext cx="230" cy="58"/>
              <a:chOff x="1383" y="1389"/>
              <a:chExt cx="272" cy="68"/>
            </a:xfrm>
          </p:grpSpPr>
          <p:sp>
            <p:nvSpPr>
              <p:cNvPr id="63445" name="Freeform 7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46" name="Freeform 7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47" name="Rectangle 7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54" name="Group 749"/>
            <p:cNvGrpSpPr>
              <a:grpSpLocks/>
            </p:cNvGrpSpPr>
            <p:nvPr/>
          </p:nvGrpSpPr>
          <p:grpSpPr bwMode="auto">
            <a:xfrm>
              <a:off x="1896" y="3496"/>
              <a:ext cx="230" cy="58"/>
              <a:chOff x="1383" y="1389"/>
              <a:chExt cx="272" cy="68"/>
            </a:xfrm>
          </p:grpSpPr>
          <p:sp>
            <p:nvSpPr>
              <p:cNvPr id="63442" name="Freeform 7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43" name="Freeform 7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44" name="Rectangle 7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55" name="Group 753"/>
            <p:cNvGrpSpPr>
              <a:grpSpLocks/>
            </p:cNvGrpSpPr>
            <p:nvPr/>
          </p:nvGrpSpPr>
          <p:grpSpPr bwMode="auto">
            <a:xfrm>
              <a:off x="1781" y="3496"/>
              <a:ext cx="230" cy="58"/>
              <a:chOff x="1383" y="1389"/>
              <a:chExt cx="272" cy="68"/>
            </a:xfrm>
          </p:grpSpPr>
          <p:sp>
            <p:nvSpPr>
              <p:cNvPr id="63439" name="Freeform 7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40" name="Freeform 7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41" name="Rectangle 7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56" name="Group 757"/>
            <p:cNvGrpSpPr>
              <a:grpSpLocks/>
            </p:cNvGrpSpPr>
            <p:nvPr/>
          </p:nvGrpSpPr>
          <p:grpSpPr bwMode="auto">
            <a:xfrm>
              <a:off x="1666" y="3496"/>
              <a:ext cx="230" cy="58"/>
              <a:chOff x="1383" y="1389"/>
              <a:chExt cx="272" cy="68"/>
            </a:xfrm>
          </p:grpSpPr>
          <p:sp>
            <p:nvSpPr>
              <p:cNvPr id="63436" name="Freeform 7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37" name="Freeform 7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38" name="Rectangle 7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57" name="Group 761"/>
            <p:cNvGrpSpPr>
              <a:grpSpLocks/>
            </p:cNvGrpSpPr>
            <p:nvPr/>
          </p:nvGrpSpPr>
          <p:grpSpPr bwMode="auto">
            <a:xfrm>
              <a:off x="4771" y="3534"/>
              <a:ext cx="230" cy="58"/>
              <a:chOff x="1383" y="1389"/>
              <a:chExt cx="272" cy="68"/>
            </a:xfrm>
          </p:grpSpPr>
          <p:sp>
            <p:nvSpPr>
              <p:cNvPr id="63433" name="Freeform 7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34" name="Freeform 7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35" name="Rectangle 7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58" name="Group 765"/>
            <p:cNvGrpSpPr>
              <a:grpSpLocks/>
            </p:cNvGrpSpPr>
            <p:nvPr/>
          </p:nvGrpSpPr>
          <p:grpSpPr bwMode="auto">
            <a:xfrm>
              <a:off x="4656" y="3534"/>
              <a:ext cx="230" cy="58"/>
              <a:chOff x="1383" y="1389"/>
              <a:chExt cx="272" cy="68"/>
            </a:xfrm>
          </p:grpSpPr>
          <p:sp>
            <p:nvSpPr>
              <p:cNvPr id="63430" name="Freeform 7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431" name="Freeform 7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432" name="Rectangle 7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59" name="Group 769"/>
            <p:cNvGrpSpPr>
              <a:grpSpLocks/>
            </p:cNvGrpSpPr>
            <p:nvPr/>
          </p:nvGrpSpPr>
          <p:grpSpPr bwMode="auto">
            <a:xfrm>
              <a:off x="4541" y="3534"/>
              <a:ext cx="230" cy="58"/>
              <a:chOff x="1383" y="1389"/>
              <a:chExt cx="272" cy="68"/>
            </a:xfrm>
          </p:grpSpPr>
          <p:sp>
            <p:nvSpPr>
              <p:cNvPr id="63427" name="Freeform 7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3428" name="Freeform 7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3429" name="Rectangle 772"/>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660" name="Group 773"/>
            <p:cNvGrpSpPr>
              <a:grpSpLocks/>
            </p:cNvGrpSpPr>
            <p:nvPr/>
          </p:nvGrpSpPr>
          <p:grpSpPr bwMode="auto">
            <a:xfrm>
              <a:off x="4887" y="3573"/>
              <a:ext cx="230" cy="57"/>
              <a:chOff x="1383" y="1389"/>
              <a:chExt cx="272" cy="68"/>
            </a:xfrm>
          </p:grpSpPr>
          <p:sp>
            <p:nvSpPr>
              <p:cNvPr id="63424" name="Freeform 7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425" name="Freeform 7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426" name="Rectangle 7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61" name="Group 777"/>
            <p:cNvGrpSpPr>
              <a:grpSpLocks/>
            </p:cNvGrpSpPr>
            <p:nvPr/>
          </p:nvGrpSpPr>
          <p:grpSpPr bwMode="auto">
            <a:xfrm>
              <a:off x="4772" y="3573"/>
              <a:ext cx="230" cy="57"/>
              <a:chOff x="1383" y="1389"/>
              <a:chExt cx="272" cy="68"/>
            </a:xfrm>
          </p:grpSpPr>
          <p:sp>
            <p:nvSpPr>
              <p:cNvPr id="63421" name="Freeform 7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22" name="Freeform 7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23" name="Rectangle 7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62" name="Group 781"/>
            <p:cNvGrpSpPr>
              <a:grpSpLocks/>
            </p:cNvGrpSpPr>
            <p:nvPr/>
          </p:nvGrpSpPr>
          <p:grpSpPr bwMode="auto">
            <a:xfrm>
              <a:off x="4657" y="3573"/>
              <a:ext cx="230" cy="57"/>
              <a:chOff x="1383" y="1389"/>
              <a:chExt cx="272" cy="68"/>
            </a:xfrm>
          </p:grpSpPr>
          <p:sp>
            <p:nvSpPr>
              <p:cNvPr id="63418" name="Freeform 7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19" name="Freeform 7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20" name="Rectangle 7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63" name="Group 785"/>
            <p:cNvGrpSpPr>
              <a:grpSpLocks/>
            </p:cNvGrpSpPr>
            <p:nvPr/>
          </p:nvGrpSpPr>
          <p:grpSpPr bwMode="auto">
            <a:xfrm>
              <a:off x="5001" y="3611"/>
              <a:ext cx="230" cy="58"/>
              <a:chOff x="1383" y="1389"/>
              <a:chExt cx="272" cy="68"/>
            </a:xfrm>
          </p:grpSpPr>
          <p:sp>
            <p:nvSpPr>
              <p:cNvPr id="63415" name="Freeform 7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16" name="Freeform 7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17" name="Rectangle 7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64" name="Group 789"/>
            <p:cNvGrpSpPr>
              <a:grpSpLocks/>
            </p:cNvGrpSpPr>
            <p:nvPr/>
          </p:nvGrpSpPr>
          <p:grpSpPr bwMode="auto">
            <a:xfrm>
              <a:off x="4886" y="3611"/>
              <a:ext cx="230" cy="58"/>
              <a:chOff x="1383" y="1389"/>
              <a:chExt cx="272" cy="68"/>
            </a:xfrm>
          </p:grpSpPr>
          <p:sp>
            <p:nvSpPr>
              <p:cNvPr id="63412" name="Freeform 7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13" name="Freeform 7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14" name="Rectangle 79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65" name="Group 793"/>
            <p:cNvGrpSpPr>
              <a:grpSpLocks/>
            </p:cNvGrpSpPr>
            <p:nvPr/>
          </p:nvGrpSpPr>
          <p:grpSpPr bwMode="auto">
            <a:xfrm>
              <a:off x="4771" y="3611"/>
              <a:ext cx="230" cy="58"/>
              <a:chOff x="1383" y="1389"/>
              <a:chExt cx="272" cy="68"/>
            </a:xfrm>
          </p:grpSpPr>
          <p:sp>
            <p:nvSpPr>
              <p:cNvPr id="63409" name="Freeform 7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10" name="Freeform 7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11" name="Rectangle 7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66" name="Group 797"/>
            <p:cNvGrpSpPr>
              <a:grpSpLocks/>
            </p:cNvGrpSpPr>
            <p:nvPr/>
          </p:nvGrpSpPr>
          <p:grpSpPr bwMode="auto">
            <a:xfrm>
              <a:off x="5118" y="3649"/>
              <a:ext cx="230" cy="58"/>
              <a:chOff x="1383" y="1389"/>
              <a:chExt cx="272" cy="68"/>
            </a:xfrm>
          </p:grpSpPr>
          <p:sp>
            <p:nvSpPr>
              <p:cNvPr id="63406" name="Freeform 7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07" name="Freeform 7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08" name="Rectangle 8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67" name="Group 801"/>
            <p:cNvGrpSpPr>
              <a:grpSpLocks/>
            </p:cNvGrpSpPr>
            <p:nvPr/>
          </p:nvGrpSpPr>
          <p:grpSpPr bwMode="auto">
            <a:xfrm>
              <a:off x="5003" y="3649"/>
              <a:ext cx="230" cy="58"/>
              <a:chOff x="1383" y="1389"/>
              <a:chExt cx="272" cy="68"/>
            </a:xfrm>
          </p:grpSpPr>
          <p:sp>
            <p:nvSpPr>
              <p:cNvPr id="63403" name="Freeform 8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04" name="Freeform 8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05" name="Rectangle 8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68" name="Group 805"/>
            <p:cNvGrpSpPr>
              <a:grpSpLocks/>
            </p:cNvGrpSpPr>
            <p:nvPr/>
          </p:nvGrpSpPr>
          <p:grpSpPr bwMode="auto">
            <a:xfrm>
              <a:off x="4888" y="3649"/>
              <a:ext cx="230" cy="58"/>
              <a:chOff x="1383" y="1389"/>
              <a:chExt cx="272" cy="68"/>
            </a:xfrm>
          </p:grpSpPr>
          <p:sp>
            <p:nvSpPr>
              <p:cNvPr id="63400" name="Freeform 8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401" name="Freeform 8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402" name="Rectangle 8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69" name="Group 809"/>
            <p:cNvGrpSpPr>
              <a:grpSpLocks/>
            </p:cNvGrpSpPr>
            <p:nvPr/>
          </p:nvGrpSpPr>
          <p:grpSpPr bwMode="auto">
            <a:xfrm>
              <a:off x="5233" y="3688"/>
              <a:ext cx="230" cy="58"/>
              <a:chOff x="1383" y="1389"/>
              <a:chExt cx="272" cy="68"/>
            </a:xfrm>
          </p:grpSpPr>
          <p:sp>
            <p:nvSpPr>
              <p:cNvPr id="63397" name="Freeform 8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98" name="Freeform 8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99" name="Rectangle 8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70" name="Group 813"/>
            <p:cNvGrpSpPr>
              <a:grpSpLocks/>
            </p:cNvGrpSpPr>
            <p:nvPr/>
          </p:nvGrpSpPr>
          <p:grpSpPr bwMode="auto">
            <a:xfrm>
              <a:off x="5118" y="3688"/>
              <a:ext cx="230" cy="58"/>
              <a:chOff x="1383" y="1389"/>
              <a:chExt cx="272" cy="68"/>
            </a:xfrm>
          </p:grpSpPr>
          <p:sp>
            <p:nvSpPr>
              <p:cNvPr id="63394" name="Freeform 8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95" name="Freeform 8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96" name="Rectangle 8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71" name="Group 817"/>
            <p:cNvGrpSpPr>
              <a:grpSpLocks/>
            </p:cNvGrpSpPr>
            <p:nvPr/>
          </p:nvGrpSpPr>
          <p:grpSpPr bwMode="auto">
            <a:xfrm>
              <a:off x="5003" y="3688"/>
              <a:ext cx="230" cy="58"/>
              <a:chOff x="1383" y="1389"/>
              <a:chExt cx="272" cy="68"/>
            </a:xfrm>
          </p:grpSpPr>
          <p:sp>
            <p:nvSpPr>
              <p:cNvPr id="63391" name="Freeform 8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92" name="Freeform 8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93" name="Rectangle 8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72" name="Group 821"/>
            <p:cNvGrpSpPr>
              <a:grpSpLocks/>
            </p:cNvGrpSpPr>
            <p:nvPr/>
          </p:nvGrpSpPr>
          <p:grpSpPr bwMode="auto">
            <a:xfrm>
              <a:off x="5347" y="3726"/>
              <a:ext cx="230" cy="58"/>
              <a:chOff x="1383" y="1389"/>
              <a:chExt cx="272" cy="68"/>
            </a:xfrm>
          </p:grpSpPr>
          <p:sp>
            <p:nvSpPr>
              <p:cNvPr id="63388" name="Freeform 8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89" name="Freeform 8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90" name="Rectangle 8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73" name="Group 825"/>
            <p:cNvGrpSpPr>
              <a:grpSpLocks/>
            </p:cNvGrpSpPr>
            <p:nvPr/>
          </p:nvGrpSpPr>
          <p:grpSpPr bwMode="auto">
            <a:xfrm>
              <a:off x="5232" y="3726"/>
              <a:ext cx="230" cy="58"/>
              <a:chOff x="1383" y="1389"/>
              <a:chExt cx="272" cy="68"/>
            </a:xfrm>
          </p:grpSpPr>
          <p:sp>
            <p:nvSpPr>
              <p:cNvPr id="63385" name="Freeform 8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86" name="Freeform 8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87" name="Rectangle 82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74" name="Group 829"/>
            <p:cNvGrpSpPr>
              <a:grpSpLocks/>
            </p:cNvGrpSpPr>
            <p:nvPr/>
          </p:nvGrpSpPr>
          <p:grpSpPr bwMode="auto">
            <a:xfrm>
              <a:off x="5117" y="3726"/>
              <a:ext cx="230" cy="58"/>
              <a:chOff x="1383" y="1389"/>
              <a:chExt cx="272" cy="68"/>
            </a:xfrm>
          </p:grpSpPr>
          <p:sp>
            <p:nvSpPr>
              <p:cNvPr id="63382" name="Freeform 8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83" name="Freeform 8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84" name="Rectangle 8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75" name="Group 833"/>
            <p:cNvGrpSpPr>
              <a:grpSpLocks/>
            </p:cNvGrpSpPr>
            <p:nvPr/>
          </p:nvGrpSpPr>
          <p:grpSpPr bwMode="auto">
            <a:xfrm>
              <a:off x="5462" y="3764"/>
              <a:ext cx="230" cy="58"/>
              <a:chOff x="1383" y="1389"/>
              <a:chExt cx="272" cy="68"/>
            </a:xfrm>
          </p:grpSpPr>
          <p:sp>
            <p:nvSpPr>
              <p:cNvPr id="63379" name="Freeform 8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80" name="Freeform 8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81" name="Rectangle 8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76" name="Group 837"/>
            <p:cNvGrpSpPr>
              <a:grpSpLocks/>
            </p:cNvGrpSpPr>
            <p:nvPr/>
          </p:nvGrpSpPr>
          <p:grpSpPr bwMode="auto">
            <a:xfrm>
              <a:off x="5347" y="3764"/>
              <a:ext cx="230" cy="58"/>
              <a:chOff x="1383" y="1389"/>
              <a:chExt cx="272" cy="68"/>
            </a:xfrm>
          </p:grpSpPr>
          <p:sp>
            <p:nvSpPr>
              <p:cNvPr id="63376" name="Freeform 8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77" name="Freeform 8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78" name="Rectangle 8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77" name="Group 841"/>
            <p:cNvGrpSpPr>
              <a:grpSpLocks/>
            </p:cNvGrpSpPr>
            <p:nvPr/>
          </p:nvGrpSpPr>
          <p:grpSpPr bwMode="auto">
            <a:xfrm>
              <a:off x="5232" y="3764"/>
              <a:ext cx="230" cy="58"/>
              <a:chOff x="1383" y="1389"/>
              <a:chExt cx="272" cy="68"/>
            </a:xfrm>
          </p:grpSpPr>
          <p:sp>
            <p:nvSpPr>
              <p:cNvPr id="63373" name="Freeform 8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74" name="Freeform 8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75" name="Rectangle 8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78" name="Group 845"/>
            <p:cNvGrpSpPr>
              <a:grpSpLocks/>
            </p:cNvGrpSpPr>
            <p:nvPr/>
          </p:nvGrpSpPr>
          <p:grpSpPr bwMode="auto">
            <a:xfrm>
              <a:off x="4426" y="3534"/>
              <a:ext cx="230" cy="58"/>
              <a:chOff x="1383" y="1389"/>
              <a:chExt cx="272" cy="68"/>
            </a:xfrm>
          </p:grpSpPr>
          <p:sp>
            <p:nvSpPr>
              <p:cNvPr id="63370" name="Freeform 8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71" name="Freeform 8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72" name="Rectangle 8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79" name="Group 849"/>
            <p:cNvGrpSpPr>
              <a:grpSpLocks/>
            </p:cNvGrpSpPr>
            <p:nvPr/>
          </p:nvGrpSpPr>
          <p:grpSpPr bwMode="auto">
            <a:xfrm>
              <a:off x="4311" y="3534"/>
              <a:ext cx="230" cy="58"/>
              <a:chOff x="1383" y="1389"/>
              <a:chExt cx="272" cy="68"/>
            </a:xfrm>
          </p:grpSpPr>
          <p:sp>
            <p:nvSpPr>
              <p:cNvPr id="63367" name="Freeform 8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68" name="Freeform 8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69" name="Rectangle 8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80" name="Group 853"/>
            <p:cNvGrpSpPr>
              <a:grpSpLocks/>
            </p:cNvGrpSpPr>
            <p:nvPr/>
          </p:nvGrpSpPr>
          <p:grpSpPr bwMode="auto">
            <a:xfrm>
              <a:off x="4196" y="3534"/>
              <a:ext cx="230" cy="58"/>
              <a:chOff x="1383" y="1389"/>
              <a:chExt cx="272" cy="68"/>
            </a:xfrm>
          </p:grpSpPr>
          <p:sp>
            <p:nvSpPr>
              <p:cNvPr id="63364" name="Freeform 8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65" name="Freeform 8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66" name="Rectangle 8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81" name="Group 857"/>
            <p:cNvGrpSpPr>
              <a:grpSpLocks/>
            </p:cNvGrpSpPr>
            <p:nvPr/>
          </p:nvGrpSpPr>
          <p:grpSpPr bwMode="auto">
            <a:xfrm>
              <a:off x="4081" y="3534"/>
              <a:ext cx="230" cy="58"/>
              <a:chOff x="1383" y="1389"/>
              <a:chExt cx="272" cy="68"/>
            </a:xfrm>
          </p:grpSpPr>
          <p:sp>
            <p:nvSpPr>
              <p:cNvPr id="63361" name="Freeform 8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62" name="Freeform 8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63" name="Rectangle 8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82" name="Group 861"/>
            <p:cNvGrpSpPr>
              <a:grpSpLocks/>
            </p:cNvGrpSpPr>
            <p:nvPr/>
          </p:nvGrpSpPr>
          <p:grpSpPr bwMode="auto">
            <a:xfrm>
              <a:off x="3966" y="3534"/>
              <a:ext cx="230" cy="58"/>
              <a:chOff x="1383" y="1389"/>
              <a:chExt cx="272" cy="68"/>
            </a:xfrm>
          </p:grpSpPr>
          <p:sp>
            <p:nvSpPr>
              <p:cNvPr id="63358" name="Freeform 8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59" name="Freeform 8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60" name="Rectangle 8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83" name="Group 865"/>
            <p:cNvGrpSpPr>
              <a:grpSpLocks/>
            </p:cNvGrpSpPr>
            <p:nvPr/>
          </p:nvGrpSpPr>
          <p:grpSpPr bwMode="auto">
            <a:xfrm>
              <a:off x="3851" y="3534"/>
              <a:ext cx="230" cy="58"/>
              <a:chOff x="1383" y="1389"/>
              <a:chExt cx="272" cy="68"/>
            </a:xfrm>
          </p:grpSpPr>
          <p:sp>
            <p:nvSpPr>
              <p:cNvPr id="63355" name="Freeform 8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3356" name="Freeform 8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3357" name="Rectangle 868"/>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684" name="Group 869"/>
            <p:cNvGrpSpPr>
              <a:grpSpLocks/>
            </p:cNvGrpSpPr>
            <p:nvPr/>
          </p:nvGrpSpPr>
          <p:grpSpPr bwMode="auto">
            <a:xfrm>
              <a:off x="3736" y="3534"/>
              <a:ext cx="230" cy="58"/>
              <a:chOff x="1383" y="1389"/>
              <a:chExt cx="272" cy="68"/>
            </a:xfrm>
          </p:grpSpPr>
          <p:sp>
            <p:nvSpPr>
              <p:cNvPr id="63352" name="Freeform 8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53" name="Freeform 8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54" name="Rectangle 87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85" name="Group 873"/>
            <p:cNvGrpSpPr>
              <a:grpSpLocks/>
            </p:cNvGrpSpPr>
            <p:nvPr/>
          </p:nvGrpSpPr>
          <p:grpSpPr bwMode="auto">
            <a:xfrm>
              <a:off x="3621" y="3534"/>
              <a:ext cx="230" cy="58"/>
              <a:chOff x="1383" y="1389"/>
              <a:chExt cx="272" cy="68"/>
            </a:xfrm>
          </p:grpSpPr>
          <p:sp>
            <p:nvSpPr>
              <p:cNvPr id="63349" name="Freeform 8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50" name="Freeform 8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51" name="Rectangle 8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86" name="Group 877"/>
            <p:cNvGrpSpPr>
              <a:grpSpLocks/>
            </p:cNvGrpSpPr>
            <p:nvPr/>
          </p:nvGrpSpPr>
          <p:grpSpPr bwMode="auto">
            <a:xfrm>
              <a:off x="3506" y="3534"/>
              <a:ext cx="230" cy="58"/>
              <a:chOff x="1383" y="1389"/>
              <a:chExt cx="272" cy="68"/>
            </a:xfrm>
          </p:grpSpPr>
          <p:sp>
            <p:nvSpPr>
              <p:cNvPr id="63346" name="Freeform 8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47" name="Freeform 8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48" name="Rectangle 8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87" name="Group 881"/>
            <p:cNvGrpSpPr>
              <a:grpSpLocks/>
            </p:cNvGrpSpPr>
            <p:nvPr/>
          </p:nvGrpSpPr>
          <p:grpSpPr bwMode="auto">
            <a:xfrm>
              <a:off x="3391" y="3534"/>
              <a:ext cx="230" cy="58"/>
              <a:chOff x="1383" y="1389"/>
              <a:chExt cx="272" cy="68"/>
            </a:xfrm>
          </p:grpSpPr>
          <p:sp>
            <p:nvSpPr>
              <p:cNvPr id="63343" name="Freeform 8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44" name="Freeform 8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45" name="Rectangle 8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88" name="Group 885"/>
            <p:cNvGrpSpPr>
              <a:grpSpLocks/>
            </p:cNvGrpSpPr>
            <p:nvPr/>
          </p:nvGrpSpPr>
          <p:grpSpPr bwMode="auto">
            <a:xfrm>
              <a:off x="3276" y="3534"/>
              <a:ext cx="230" cy="58"/>
              <a:chOff x="1383" y="1389"/>
              <a:chExt cx="272" cy="68"/>
            </a:xfrm>
          </p:grpSpPr>
          <p:sp>
            <p:nvSpPr>
              <p:cNvPr id="63340" name="Freeform 8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41" name="Freeform 8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42" name="Rectangle 8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89" name="Group 889"/>
            <p:cNvGrpSpPr>
              <a:grpSpLocks/>
            </p:cNvGrpSpPr>
            <p:nvPr/>
          </p:nvGrpSpPr>
          <p:grpSpPr bwMode="auto">
            <a:xfrm>
              <a:off x="3161" y="3534"/>
              <a:ext cx="230" cy="58"/>
              <a:chOff x="1383" y="1389"/>
              <a:chExt cx="272" cy="68"/>
            </a:xfrm>
          </p:grpSpPr>
          <p:sp>
            <p:nvSpPr>
              <p:cNvPr id="63337" name="Freeform 8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3338" name="Freeform 8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3339" name="Rectangle 892"/>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690" name="Group 893"/>
            <p:cNvGrpSpPr>
              <a:grpSpLocks/>
            </p:cNvGrpSpPr>
            <p:nvPr/>
          </p:nvGrpSpPr>
          <p:grpSpPr bwMode="auto">
            <a:xfrm>
              <a:off x="4542" y="3573"/>
              <a:ext cx="230" cy="57"/>
              <a:chOff x="1383" y="1389"/>
              <a:chExt cx="272" cy="68"/>
            </a:xfrm>
          </p:grpSpPr>
          <p:sp>
            <p:nvSpPr>
              <p:cNvPr id="63334" name="Freeform 8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35" name="Freeform 8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36" name="Rectangle 8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91" name="Group 897"/>
            <p:cNvGrpSpPr>
              <a:grpSpLocks/>
            </p:cNvGrpSpPr>
            <p:nvPr/>
          </p:nvGrpSpPr>
          <p:grpSpPr bwMode="auto">
            <a:xfrm>
              <a:off x="4427" y="3573"/>
              <a:ext cx="230" cy="57"/>
              <a:chOff x="1383" y="1389"/>
              <a:chExt cx="272" cy="68"/>
            </a:xfrm>
          </p:grpSpPr>
          <p:sp>
            <p:nvSpPr>
              <p:cNvPr id="63331" name="Freeform 8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32" name="Freeform 8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33" name="Rectangle 9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92" name="Group 901"/>
            <p:cNvGrpSpPr>
              <a:grpSpLocks/>
            </p:cNvGrpSpPr>
            <p:nvPr/>
          </p:nvGrpSpPr>
          <p:grpSpPr bwMode="auto">
            <a:xfrm>
              <a:off x="4312" y="3573"/>
              <a:ext cx="230" cy="57"/>
              <a:chOff x="1383" y="1389"/>
              <a:chExt cx="272" cy="68"/>
            </a:xfrm>
          </p:grpSpPr>
          <p:sp>
            <p:nvSpPr>
              <p:cNvPr id="63328" name="Freeform 9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29" name="Freeform 9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30" name="Rectangle 9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93" name="Group 905"/>
            <p:cNvGrpSpPr>
              <a:grpSpLocks/>
            </p:cNvGrpSpPr>
            <p:nvPr/>
          </p:nvGrpSpPr>
          <p:grpSpPr bwMode="auto">
            <a:xfrm>
              <a:off x="4197" y="3573"/>
              <a:ext cx="230" cy="57"/>
              <a:chOff x="1383" y="1389"/>
              <a:chExt cx="272" cy="68"/>
            </a:xfrm>
          </p:grpSpPr>
          <p:sp>
            <p:nvSpPr>
              <p:cNvPr id="63325" name="Freeform 9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26" name="Freeform 9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27" name="Rectangle 9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94" name="Group 909"/>
            <p:cNvGrpSpPr>
              <a:grpSpLocks/>
            </p:cNvGrpSpPr>
            <p:nvPr/>
          </p:nvGrpSpPr>
          <p:grpSpPr bwMode="auto">
            <a:xfrm>
              <a:off x="4082" y="3573"/>
              <a:ext cx="230" cy="57"/>
              <a:chOff x="1383" y="1389"/>
              <a:chExt cx="272" cy="68"/>
            </a:xfrm>
          </p:grpSpPr>
          <p:sp>
            <p:nvSpPr>
              <p:cNvPr id="63322" name="Freeform 9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23" name="Freeform 9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24" name="Rectangle 9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95" name="Group 913"/>
            <p:cNvGrpSpPr>
              <a:grpSpLocks/>
            </p:cNvGrpSpPr>
            <p:nvPr/>
          </p:nvGrpSpPr>
          <p:grpSpPr bwMode="auto">
            <a:xfrm>
              <a:off x="3967" y="3573"/>
              <a:ext cx="230" cy="57"/>
              <a:chOff x="1383" y="1389"/>
              <a:chExt cx="272" cy="68"/>
            </a:xfrm>
          </p:grpSpPr>
          <p:sp>
            <p:nvSpPr>
              <p:cNvPr id="63319" name="Freeform 9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20" name="Freeform 9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21" name="Rectangle 9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96" name="Group 917"/>
            <p:cNvGrpSpPr>
              <a:grpSpLocks/>
            </p:cNvGrpSpPr>
            <p:nvPr/>
          </p:nvGrpSpPr>
          <p:grpSpPr bwMode="auto">
            <a:xfrm>
              <a:off x="3852" y="3573"/>
              <a:ext cx="230" cy="57"/>
              <a:chOff x="1383" y="1389"/>
              <a:chExt cx="272" cy="68"/>
            </a:xfrm>
          </p:grpSpPr>
          <p:sp>
            <p:nvSpPr>
              <p:cNvPr id="63316" name="Freeform 9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17" name="Freeform 9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18" name="Rectangle 9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97" name="Group 921"/>
            <p:cNvGrpSpPr>
              <a:grpSpLocks/>
            </p:cNvGrpSpPr>
            <p:nvPr/>
          </p:nvGrpSpPr>
          <p:grpSpPr bwMode="auto">
            <a:xfrm>
              <a:off x="3737" y="3573"/>
              <a:ext cx="230" cy="57"/>
              <a:chOff x="1383" y="1389"/>
              <a:chExt cx="272" cy="68"/>
            </a:xfrm>
          </p:grpSpPr>
          <p:sp>
            <p:nvSpPr>
              <p:cNvPr id="63313" name="Freeform 9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14" name="Freeform 9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15" name="Rectangle 9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98" name="Group 925"/>
            <p:cNvGrpSpPr>
              <a:grpSpLocks/>
            </p:cNvGrpSpPr>
            <p:nvPr/>
          </p:nvGrpSpPr>
          <p:grpSpPr bwMode="auto">
            <a:xfrm>
              <a:off x="3622" y="3573"/>
              <a:ext cx="230" cy="57"/>
              <a:chOff x="1383" y="1389"/>
              <a:chExt cx="272" cy="68"/>
            </a:xfrm>
          </p:grpSpPr>
          <p:sp>
            <p:nvSpPr>
              <p:cNvPr id="63310" name="Freeform 9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11" name="Freeform 9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12" name="Rectangle 92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699" name="Group 929"/>
            <p:cNvGrpSpPr>
              <a:grpSpLocks/>
            </p:cNvGrpSpPr>
            <p:nvPr/>
          </p:nvGrpSpPr>
          <p:grpSpPr bwMode="auto">
            <a:xfrm>
              <a:off x="3507" y="3573"/>
              <a:ext cx="230" cy="57"/>
              <a:chOff x="1383" y="1389"/>
              <a:chExt cx="272" cy="68"/>
            </a:xfrm>
          </p:grpSpPr>
          <p:sp>
            <p:nvSpPr>
              <p:cNvPr id="63307" name="Freeform 9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08" name="Freeform 9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309" name="Rectangle 9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00" name="Group 933"/>
            <p:cNvGrpSpPr>
              <a:grpSpLocks/>
            </p:cNvGrpSpPr>
            <p:nvPr/>
          </p:nvGrpSpPr>
          <p:grpSpPr bwMode="auto">
            <a:xfrm>
              <a:off x="3392" y="3573"/>
              <a:ext cx="230" cy="57"/>
              <a:chOff x="1383" y="1389"/>
              <a:chExt cx="272" cy="68"/>
            </a:xfrm>
          </p:grpSpPr>
          <p:sp>
            <p:nvSpPr>
              <p:cNvPr id="63304" name="Freeform 9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05" name="Freeform 9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06" name="Rectangle 9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01" name="Group 937"/>
            <p:cNvGrpSpPr>
              <a:grpSpLocks/>
            </p:cNvGrpSpPr>
            <p:nvPr/>
          </p:nvGrpSpPr>
          <p:grpSpPr bwMode="auto">
            <a:xfrm>
              <a:off x="3277" y="3573"/>
              <a:ext cx="230" cy="57"/>
              <a:chOff x="1383" y="1389"/>
              <a:chExt cx="272" cy="68"/>
            </a:xfrm>
          </p:grpSpPr>
          <p:sp>
            <p:nvSpPr>
              <p:cNvPr id="63301" name="Freeform 9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302" name="Freeform 9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03" name="Rectangle 9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02" name="Group 941"/>
            <p:cNvGrpSpPr>
              <a:grpSpLocks/>
            </p:cNvGrpSpPr>
            <p:nvPr/>
          </p:nvGrpSpPr>
          <p:grpSpPr bwMode="auto">
            <a:xfrm>
              <a:off x="4656" y="3611"/>
              <a:ext cx="230" cy="58"/>
              <a:chOff x="1383" y="1389"/>
              <a:chExt cx="272" cy="68"/>
            </a:xfrm>
          </p:grpSpPr>
          <p:sp>
            <p:nvSpPr>
              <p:cNvPr id="63298" name="Freeform 9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99" name="Freeform 9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300" name="Rectangle 9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03" name="Group 945"/>
            <p:cNvGrpSpPr>
              <a:grpSpLocks/>
            </p:cNvGrpSpPr>
            <p:nvPr/>
          </p:nvGrpSpPr>
          <p:grpSpPr bwMode="auto">
            <a:xfrm>
              <a:off x="4541" y="3611"/>
              <a:ext cx="230" cy="58"/>
              <a:chOff x="1383" y="1389"/>
              <a:chExt cx="272" cy="68"/>
            </a:xfrm>
          </p:grpSpPr>
          <p:sp>
            <p:nvSpPr>
              <p:cNvPr id="63295" name="Freeform 9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96" name="Freeform 9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97" name="Rectangle 9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04" name="Group 949"/>
            <p:cNvGrpSpPr>
              <a:grpSpLocks/>
            </p:cNvGrpSpPr>
            <p:nvPr/>
          </p:nvGrpSpPr>
          <p:grpSpPr bwMode="auto">
            <a:xfrm>
              <a:off x="4426" y="3611"/>
              <a:ext cx="230" cy="58"/>
              <a:chOff x="1383" y="1389"/>
              <a:chExt cx="272" cy="68"/>
            </a:xfrm>
          </p:grpSpPr>
          <p:sp>
            <p:nvSpPr>
              <p:cNvPr id="63292" name="Freeform 9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93" name="Freeform 9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94" name="Rectangle 9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05" name="Group 953"/>
            <p:cNvGrpSpPr>
              <a:grpSpLocks/>
            </p:cNvGrpSpPr>
            <p:nvPr/>
          </p:nvGrpSpPr>
          <p:grpSpPr bwMode="auto">
            <a:xfrm>
              <a:off x="4311" y="3611"/>
              <a:ext cx="230" cy="58"/>
              <a:chOff x="1383" y="1389"/>
              <a:chExt cx="272" cy="68"/>
            </a:xfrm>
          </p:grpSpPr>
          <p:sp>
            <p:nvSpPr>
              <p:cNvPr id="63289" name="Freeform 9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90" name="Freeform 9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91" name="Rectangle 9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06" name="Group 957"/>
            <p:cNvGrpSpPr>
              <a:grpSpLocks/>
            </p:cNvGrpSpPr>
            <p:nvPr/>
          </p:nvGrpSpPr>
          <p:grpSpPr bwMode="auto">
            <a:xfrm>
              <a:off x="4196" y="3611"/>
              <a:ext cx="230" cy="58"/>
              <a:chOff x="1383" y="1389"/>
              <a:chExt cx="272" cy="68"/>
            </a:xfrm>
          </p:grpSpPr>
          <p:sp>
            <p:nvSpPr>
              <p:cNvPr id="63286" name="Freeform 9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87" name="Freeform 9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88" name="Rectangle 9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07" name="Group 961"/>
            <p:cNvGrpSpPr>
              <a:grpSpLocks/>
            </p:cNvGrpSpPr>
            <p:nvPr/>
          </p:nvGrpSpPr>
          <p:grpSpPr bwMode="auto">
            <a:xfrm>
              <a:off x="4081" y="3611"/>
              <a:ext cx="230" cy="58"/>
              <a:chOff x="1383" y="1389"/>
              <a:chExt cx="272" cy="68"/>
            </a:xfrm>
          </p:grpSpPr>
          <p:sp>
            <p:nvSpPr>
              <p:cNvPr id="63283" name="Freeform 9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84" name="Freeform 9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85" name="Rectangle 9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08" name="Group 965"/>
            <p:cNvGrpSpPr>
              <a:grpSpLocks/>
            </p:cNvGrpSpPr>
            <p:nvPr/>
          </p:nvGrpSpPr>
          <p:grpSpPr bwMode="auto">
            <a:xfrm>
              <a:off x="3966" y="3611"/>
              <a:ext cx="230" cy="58"/>
              <a:chOff x="1383" y="1389"/>
              <a:chExt cx="272" cy="68"/>
            </a:xfrm>
          </p:grpSpPr>
          <p:sp>
            <p:nvSpPr>
              <p:cNvPr id="63280" name="Freeform 9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81" name="Freeform 9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82" name="Rectangle 9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09" name="Group 969"/>
            <p:cNvGrpSpPr>
              <a:grpSpLocks/>
            </p:cNvGrpSpPr>
            <p:nvPr/>
          </p:nvGrpSpPr>
          <p:grpSpPr bwMode="auto">
            <a:xfrm>
              <a:off x="3851" y="3611"/>
              <a:ext cx="230" cy="58"/>
              <a:chOff x="1383" y="1389"/>
              <a:chExt cx="272" cy="68"/>
            </a:xfrm>
          </p:grpSpPr>
          <p:sp>
            <p:nvSpPr>
              <p:cNvPr id="63277" name="Freeform 9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78" name="Freeform 9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79" name="Rectangle 97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10" name="Group 973"/>
            <p:cNvGrpSpPr>
              <a:grpSpLocks/>
            </p:cNvGrpSpPr>
            <p:nvPr/>
          </p:nvGrpSpPr>
          <p:grpSpPr bwMode="auto">
            <a:xfrm>
              <a:off x="3736" y="3611"/>
              <a:ext cx="230" cy="58"/>
              <a:chOff x="1383" y="1389"/>
              <a:chExt cx="272" cy="68"/>
            </a:xfrm>
          </p:grpSpPr>
          <p:sp>
            <p:nvSpPr>
              <p:cNvPr id="63274" name="Freeform 9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75" name="Freeform 9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76" name="Rectangle 9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11" name="Group 977"/>
            <p:cNvGrpSpPr>
              <a:grpSpLocks/>
            </p:cNvGrpSpPr>
            <p:nvPr/>
          </p:nvGrpSpPr>
          <p:grpSpPr bwMode="auto">
            <a:xfrm>
              <a:off x="3621" y="3611"/>
              <a:ext cx="230" cy="58"/>
              <a:chOff x="1383" y="1389"/>
              <a:chExt cx="272" cy="68"/>
            </a:xfrm>
          </p:grpSpPr>
          <p:sp>
            <p:nvSpPr>
              <p:cNvPr id="63271" name="Freeform 9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72" name="Freeform 9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73" name="Rectangle 9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12" name="Group 981"/>
            <p:cNvGrpSpPr>
              <a:grpSpLocks/>
            </p:cNvGrpSpPr>
            <p:nvPr/>
          </p:nvGrpSpPr>
          <p:grpSpPr bwMode="auto">
            <a:xfrm>
              <a:off x="3506" y="3611"/>
              <a:ext cx="230" cy="58"/>
              <a:chOff x="1383" y="1389"/>
              <a:chExt cx="272" cy="68"/>
            </a:xfrm>
          </p:grpSpPr>
          <p:sp>
            <p:nvSpPr>
              <p:cNvPr id="63268" name="Freeform 9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69" name="Freeform 9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70" name="Rectangle 9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13" name="Group 985"/>
            <p:cNvGrpSpPr>
              <a:grpSpLocks/>
            </p:cNvGrpSpPr>
            <p:nvPr/>
          </p:nvGrpSpPr>
          <p:grpSpPr bwMode="auto">
            <a:xfrm>
              <a:off x="3391" y="3611"/>
              <a:ext cx="230" cy="58"/>
              <a:chOff x="1383" y="1389"/>
              <a:chExt cx="272" cy="68"/>
            </a:xfrm>
          </p:grpSpPr>
          <p:sp>
            <p:nvSpPr>
              <p:cNvPr id="63265" name="Freeform 9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66" name="Freeform 9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67" name="Rectangle 9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14" name="Group 989"/>
            <p:cNvGrpSpPr>
              <a:grpSpLocks/>
            </p:cNvGrpSpPr>
            <p:nvPr/>
          </p:nvGrpSpPr>
          <p:grpSpPr bwMode="auto">
            <a:xfrm>
              <a:off x="4773" y="3649"/>
              <a:ext cx="230" cy="58"/>
              <a:chOff x="1383" y="1389"/>
              <a:chExt cx="272" cy="68"/>
            </a:xfrm>
          </p:grpSpPr>
          <p:sp>
            <p:nvSpPr>
              <p:cNvPr id="63262" name="Freeform 9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63" name="Freeform 9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64" name="Rectangle 99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15" name="Group 993"/>
            <p:cNvGrpSpPr>
              <a:grpSpLocks/>
            </p:cNvGrpSpPr>
            <p:nvPr/>
          </p:nvGrpSpPr>
          <p:grpSpPr bwMode="auto">
            <a:xfrm>
              <a:off x="4658" y="3649"/>
              <a:ext cx="230" cy="58"/>
              <a:chOff x="1383" y="1389"/>
              <a:chExt cx="272" cy="68"/>
            </a:xfrm>
          </p:grpSpPr>
          <p:sp>
            <p:nvSpPr>
              <p:cNvPr id="63259" name="Freeform 9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60" name="Freeform 9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61" name="Rectangle 9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16" name="Group 997"/>
            <p:cNvGrpSpPr>
              <a:grpSpLocks/>
            </p:cNvGrpSpPr>
            <p:nvPr/>
          </p:nvGrpSpPr>
          <p:grpSpPr bwMode="auto">
            <a:xfrm>
              <a:off x="4543" y="3649"/>
              <a:ext cx="230" cy="58"/>
              <a:chOff x="1383" y="1389"/>
              <a:chExt cx="272" cy="68"/>
            </a:xfrm>
          </p:grpSpPr>
          <p:sp>
            <p:nvSpPr>
              <p:cNvPr id="63256" name="Freeform 9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57" name="Freeform 9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58" name="Rectangle 10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17" name="Group 1001"/>
            <p:cNvGrpSpPr>
              <a:grpSpLocks/>
            </p:cNvGrpSpPr>
            <p:nvPr/>
          </p:nvGrpSpPr>
          <p:grpSpPr bwMode="auto">
            <a:xfrm>
              <a:off x="4428" y="3649"/>
              <a:ext cx="230" cy="58"/>
              <a:chOff x="1383" y="1389"/>
              <a:chExt cx="272" cy="68"/>
            </a:xfrm>
          </p:grpSpPr>
          <p:sp>
            <p:nvSpPr>
              <p:cNvPr id="63253" name="Freeform 10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54" name="Freeform 10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55" name="Rectangle 10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18" name="Group 1005"/>
            <p:cNvGrpSpPr>
              <a:grpSpLocks/>
            </p:cNvGrpSpPr>
            <p:nvPr/>
          </p:nvGrpSpPr>
          <p:grpSpPr bwMode="auto">
            <a:xfrm>
              <a:off x="4313" y="3649"/>
              <a:ext cx="230" cy="58"/>
              <a:chOff x="1383" y="1389"/>
              <a:chExt cx="272" cy="68"/>
            </a:xfrm>
          </p:grpSpPr>
          <p:sp>
            <p:nvSpPr>
              <p:cNvPr id="63250" name="Freeform 10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51" name="Freeform 10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52" name="Rectangle 10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19" name="Group 1009"/>
            <p:cNvGrpSpPr>
              <a:grpSpLocks/>
            </p:cNvGrpSpPr>
            <p:nvPr/>
          </p:nvGrpSpPr>
          <p:grpSpPr bwMode="auto">
            <a:xfrm>
              <a:off x="4198" y="3649"/>
              <a:ext cx="230" cy="58"/>
              <a:chOff x="1383" y="1389"/>
              <a:chExt cx="272" cy="68"/>
            </a:xfrm>
          </p:grpSpPr>
          <p:sp>
            <p:nvSpPr>
              <p:cNvPr id="63247" name="Freeform 10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48" name="Freeform 10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49" name="Rectangle 10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20" name="Group 1013"/>
            <p:cNvGrpSpPr>
              <a:grpSpLocks/>
            </p:cNvGrpSpPr>
            <p:nvPr/>
          </p:nvGrpSpPr>
          <p:grpSpPr bwMode="auto">
            <a:xfrm>
              <a:off x="4083" y="3649"/>
              <a:ext cx="230" cy="58"/>
              <a:chOff x="1383" y="1389"/>
              <a:chExt cx="272" cy="68"/>
            </a:xfrm>
          </p:grpSpPr>
          <p:sp>
            <p:nvSpPr>
              <p:cNvPr id="63244" name="Freeform 10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45" name="Freeform 10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46" name="Rectangle 10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21" name="Group 1017"/>
            <p:cNvGrpSpPr>
              <a:grpSpLocks/>
            </p:cNvGrpSpPr>
            <p:nvPr/>
          </p:nvGrpSpPr>
          <p:grpSpPr bwMode="auto">
            <a:xfrm>
              <a:off x="3968" y="3649"/>
              <a:ext cx="230" cy="58"/>
              <a:chOff x="1383" y="1389"/>
              <a:chExt cx="272" cy="68"/>
            </a:xfrm>
          </p:grpSpPr>
          <p:sp>
            <p:nvSpPr>
              <p:cNvPr id="63241" name="Freeform 10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42" name="Freeform 10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43" name="Rectangle 10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22" name="Group 1021"/>
            <p:cNvGrpSpPr>
              <a:grpSpLocks/>
            </p:cNvGrpSpPr>
            <p:nvPr/>
          </p:nvGrpSpPr>
          <p:grpSpPr bwMode="auto">
            <a:xfrm>
              <a:off x="3853" y="3649"/>
              <a:ext cx="230" cy="58"/>
              <a:chOff x="1383" y="1389"/>
              <a:chExt cx="272" cy="68"/>
            </a:xfrm>
          </p:grpSpPr>
          <p:sp>
            <p:nvSpPr>
              <p:cNvPr id="63238" name="Freeform 10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39" name="Freeform 10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40" name="Rectangle 10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23" name="Group 1025"/>
            <p:cNvGrpSpPr>
              <a:grpSpLocks/>
            </p:cNvGrpSpPr>
            <p:nvPr/>
          </p:nvGrpSpPr>
          <p:grpSpPr bwMode="auto">
            <a:xfrm>
              <a:off x="3738" y="3649"/>
              <a:ext cx="230" cy="58"/>
              <a:chOff x="1383" y="1389"/>
              <a:chExt cx="272" cy="68"/>
            </a:xfrm>
          </p:grpSpPr>
          <p:sp>
            <p:nvSpPr>
              <p:cNvPr id="63235" name="Freeform 10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36" name="Freeform 10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37" name="Rectangle 102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24" name="Group 1029"/>
            <p:cNvGrpSpPr>
              <a:grpSpLocks/>
            </p:cNvGrpSpPr>
            <p:nvPr/>
          </p:nvGrpSpPr>
          <p:grpSpPr bwMode="auto">
            <a:xfrm>
              <a:off x="3623" y="3649"/>
              <a:ext cx="230" cy="58"/>
              <a:chOff x="1383" y="1389"/>
              <a:chExt cx="272" cy="68"/>
            </a:xfrm>
          </p:grpSpPr>
          <p:sp>
            <p:nvSpPr>
              <p:cNvPr id="63232" name="Freeform 10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33" name="Freeform 10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34" name="Rectangle 10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25" name="Group 1033"/>
            <p:cNvGrpSpPr>
              <a:grpSpLocks/>
            </p:cNvGrpSpPr>
            <p:nvPr/>
          </p:nvGrpSpPr>
          <p:grpSpPr bwMode="auto">
            <a:xfrm>
              <a:off x="3508" y="3649"/>
              <a:ext cx="230" cy="58"/>
              <a:chOff x="1383" y="1389"/>
              <a:chExt cx="272" cy="68"/>
            </a:xfrm>
          </p:grpSpPr>
          <p:sp>
            <p:nvSpPr>
              <p:cNvPr id="63229" name="Freeform 10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30" name="Freeform 10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31" name="Rectangle 10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26" name="Group 1037"/>
            <p:cNvGrpSpPr>
              <a:grpSpLocks/>
            </p:cNvGrpSpPr>
            <p:nvPr/>
          </p:nvGrpSpPr>
          <p:grpSpPr bwMode="auto">
            <a:xfrm>
              <a:off x="4888" y="3688"/>
              <a:ext cx="230" cy="58"/>
              <a:chOff x="1383" y="1389"/>
              <a:chExt cx="272" cy="68"/>
            </a:xfrm>
          </p:grpSpPr>
          <p:sp>
            <p:nvSpPr>
              <p:cNvPr id="63226" name="Freeform 10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27" name="Freeform 10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28" name="Rectangle 10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27" name="Group 1041"/>
            <p:cNvGrpSpPr>
              <a:grpSpLocks/>
            </p:cNvGrpSpPr>
            <p:nvPr/>
          </p:nvGrpSpPr>
          <p:grpSpPr bwMode="auto">
            <a:xfrm>
              <a:off x="4773" y="3688"/>
              <a:ext cx="230" cy="58"/>
              <a:chOff x="1383" y="1389"/>
              <a:chExt cx="272" cy="68"/>
            </a:xfrm>
          </p:grpSpPr>
          <p:sp>
            <p:nvSpPr>
              <p:cNvPr id="63223" name="Freeform 10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224" name="Freeform 10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225" name="Rectangle 10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28" name="Group 1045"/>
            <p:cNvGrpSpPr>
              <a:grpSpLocks/>
            </p:cNvGrpSpPr>
            <p:nvPr/>
          </p:nvGrpSpPr>
          <p:grpSpPr bwMode="auto">
            <a:xfrm>
              <a:off x="4658" y="3688"/>
              <a:ext cx="230" cy="58"/>
              <a:chOff x="1383" y="1389"/>
              <a:chExt cx="272" cy="68"/>
            </a:xfrm>
          </p:grpSpPr>
          <p:sp>
            <p:nvSpPr>
              <p:cNvPr id="63220" name="Freeform 10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3221" name="Freeform 10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3222" name="Rectangle 1048"/>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729" name="Group 1049"/>
            <p:cNvGrpSpPr>
              <a:grpSpLocks/>
            </p:cNvGrpSpPr>
            <p:nvPr/>
          </p:nvGrpSpPr>
          <p:grpSpPr bwMode="auto">
            <a:xfrm>
              <a:off x="4543" y="3688"/>
              <a:ext cx="230" cy="58"/>
              <a:chOff x="1383" y="1389"/>
              <a:chExt cx="272" cy="68"/>
            </a:xfrm>
          </p:grpSpPr>
          <p:sp>
            <p:nvSpPr>
              <p:cNvPr id="63217" name="Freeform 10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18" name="Freeform 10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19" name="Rectangle 10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30" name="Group 1053"/>
            <p:cNvGrpSpPr>
              <a:grpSpLocks/>
            </p:cNvGrpSpPr>
            <p:nvPr/>
          </p:nvGrpSpPr>
          <p:grpSpPr bwMode="auto">
            <a:xfrm>
              <a:off x="4428" y="3688"/>
              <a:ext cx="230" cy="58"/>
              <a:chOff x="1383" y="1389"/>
              <a:chExt cx="272" cy="68"/>
            </a:xfrm>
          </p:grpSpPr>
          <p:sp>
            <p:nvSpPr>
              <p:cNvPr id="63214" name="Freeform 10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15" name="Freeform 10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16" name="Rectangle 10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31" name="Group 1057"/>
            <p:cNvGrpSpPr>
              <a:grpSpLocks/>
            </p:cNvGrpSpPr>
            <p:nvPr/>
          </p:nvGrpSpPr>
          <p:grpSpPr bwMode="auto">
            <a:xfrm>
              <a:off x="4313" y="3688"/>
              <a:ext cx="230" cy="58"/>
              <a:chOff x="1383" y="1389"/>
              <a:chExt cx="272" cy="68"/>
            </a:xfrm>
          </p:grpSpPr>
          <p:sp>
            <p:nvSpPr>
              <p:cNvPr id="63211" name="Freeform 10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212" name="Freeform 10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213" name="Rectangle 10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32" name="Group 1061"/>
            <p:cNvGrpSpPr>
              <a:grpSpLocks/>
            </p:cNvGrpSpPr>
            <p:nvPr/>
          </p:nvGrpSpPr>
          <p:grpSpPr bwMode="auto">
            <a:xfrm>
              <a:off x="4198" y="3688"/>
              <a:ext cx="230" cy="58"/>
              <a:chOff x="1383" y="1389"/>
              <a:chExt cx="272" cy="68"/>
            </a:xfrm>
          </p:grpSpPr>
          <p:sp>
            <p:nvSpPr>
              <p:cNvPr id="63208" name="Freeform 10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09" name="Freeform 10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10" name="Rectangle 10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33" name="Group 1065"/>
            <p:cNvGrpSpPr>
              <a:grpSpLocks/>
            </p:cNvGrpSpPr>
            <p:nvPr/>
          </p:nvGrpSpPr>
          <p:grpSpPr bwMode="auto">
            <a:xfrm>
              <a:off x="4083" y="3688"/>
              <a:ext cx="230" cy="58"/>
              <a:chOff x="1383" y="1389"/>
              <a:chExt cx="272" cy="68"/>
            </a:xfrm>
          </p:grpSpPr>
          <p:sp>
            <p:nvSpPr>
              <p:cNvPr id="63205" name="Freeform 10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206" name="Freeform 10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207" name="Rectangle 10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34" name="Group 1069"/>
            <p:cNvGrpSpPr>
              <a:grpSpLocks/>
            </p:cNvGrpSpPr>
            <p:nvPr/>
          </p:nvGrpSpPr>
          <p:grpSpPr bwMode="auto">
            <a:xfrm>
              <a:off x="3968" y="3688"/>
              <a:ext cx="230" cy="58"/>
              <a:chOff x="1383" y="1389"/>
              <a:chExt cx="272" cy="68"/>
            </a:xfrm>
          </p:grpSpPr>
          <p:sp>
            <p:nvSpPr>
              <p:cNvPr id="63202" name="Freeform 10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3203" name="Freeform 10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3204" name="Rectangle 1072"/>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735" name="Group 1073"/>
            <p:cNvGrpSpPr>
              <a:grpSpLocks/>
            </p:cNvGrpSpPr>
            <p:nvPr/>
          </p:nvGrpSpPr>
          <p:grpSpPr bwMode="auto">
            <a:xfrm>
              <a:off x="3853" y="3688"/>
              <a:ext cx="230" cy="58"/>
              <a:chOff x="1383" y="1389"/>
              <a:chExt cx="272" cy="68"/>
            </a:xfrm>
          </p:grpSpPr>
          <p:sp>
            <p:nvSpPr>
              <p:cNvPr id="63199" name="Freeform 10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200" name="Freeform 10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201" name="Rectangle 10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36" name="Group 1077"/>
            <p:cNvGrpSpPr>
              <a:grpSpLocks/>
            </p:cNvGrpSpPr>
            <p:nvPr/>
          </p:nvGrpSpPr>
          <p:grpSpPr bwMode="auto">
            <a:xfrm>
              <a:off x="3738" y="3688"/>
              <a:ext cx="230" cy="58"/>
              <a:chOff x="1383" y="1389"/>
              <a:chExt cx="272" cy="68"/>
            </a:xfrm>
          </p:grpSpPr>
          <p:sp>
            <p:nvSpPr>
              <p:cNvPr id="63196" name="Freeform 10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97" name="Freeform 10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98" name="Rectangle 10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37" name="Group 1081"/>
            <p:cNvGrpSpPr>
              <a:grpSpLocks/>
            </p:cNvGrpSpPr>
            <p:nvPr/>
          </p:nvGrpSpPr>
          <p:grpSpPr bwMode="auto">
            <a:xfrm>
              <a:off x="3623" y="3688"/>
              <a:ext cx="230" cy="58"/>
              <a:chOff x="1383" y="1389"/>
              <a:chExt cx="272" cy="68"/>
            </a:xfrm>
          </p:grpSpPr>
          <p:sp>
            <p:nvSpPr>
              <p:cNvPr id="63193" name="Freeform 10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194" name="Freeform 10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195" name="Rectangle 10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38" name="Group 1085"/>
            <p:cNvGrpSpPr>
              <a:grpSpLocks/>
            </p:cNvGrpSpPr>
            <p:nvPr/>
          </p:nvGrpSpPr>
          <p:grpSpPr bwMode="auto">
            <a:xfrm>
              <a:off x="5002" y="3726"/>
              <a:ext cx="230" cy="58"/>
              <a:chOff x="1383" y="1389"/>
              <a:chExt cx="272" cy="68"/>
            </a:xfrm>
          </p:grpSpPr>
          <p:sp>
            <p:nvSpPr>
              <p:cNvPr id="63190" name="Freeform 10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91" name="Freeform 10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92" name="Rectangle 10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39" name="Group 1089"/>
            <p:cNvGrpSpPr>
              <a:grpSpLocks/>
            </p:cNvGrpSpPr>
            <p:nvPr/>
          </p:nvGrpSpPr>
          <p:grpSpPr bwMode="auto">
            <a:xfrm>
              <a:off x="4887" y="3726"/>
              <a:ext cx="230" cy="58"/>
              <a:chOff x="1383" y="1389"/>
              <a:chExt cx="272" cy="68"/>
            </a:xfrm>
          </p:grpSpPr>
          <p:sp>
            <p:nvSpPr>
              <p:cNvPr id="63187" name="Freeform 10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88" name="Freeform 10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89" name="Rectangle 109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40" name="Group 1093"/>
            <p:cNvGrpSpPr>
              <a:grpSpLocks/>
            </p:cNvGrpSpPr>
            <p:nvPr/>
          </p:nvGrpSpPr>
          <p:grpSpPr bwMode="auto">
            <a:xfrm>
              <a:off x="4772" y="3726"/>
              <a:ext cx="230" cy="58"/>
              <a:chOff x="1383" y="1389"/>
              <a:chExt cx="272" cy="68"/>
            </a:xfrm>
          </p:grpSpPr>
          <p:sp>
            <p:nvSpPr>
              <p:cNvPr id="63184" name="Freeform 10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85" name="Freeform 10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86" name="Rectangle 10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41" name="Group 1097"/>
            <p:cNvGrpSpPr>
              <a:grpSpLocks/>
            </p:cNvGrpSpPr>
            <p:nvPr/>
          </p:nvGrpSpPr>
          <p:grpSpPr bwMode="auto">
            <a:xfrm>
              <a:off x="4657" y="3726"/>
              <a:ext cx="230" cy="58"/>
              <a:chOff x="1383" y="1389"/>
              <a:chExt cx="272" cy="68"/>
            </a:xfrm>
          </p:grpSpPr>
          <p:sp>
            <p:nvSpPr>
              <p:cNvPr id="63181" name="Freeform 10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82" name="Freeform 10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83" name="Rectangle 11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42" name="Group 1101"/>
            <p:cNvGrpSpPr>
              <a:grpSpLocks/>
            </p:cNvGrpSpPr>
            <p:nvPr/>
          </p:nvGrpSpPr>
          <p:grpSpPr bwMode="auto">
            <a:xfrm>
              <a:off x="4542" y="3726"/>
              <a:ext cx="230" cy="58"/>
              <a:chOff x="1383" y="1389"/>
              <a:chExt cx="272" cy="68"/>
            </a:xfrm>
          </p:grpSpPr>
          <p:sp>
            <p:nvSpPr>
              <p:cNvPr id="63178" name="Freeform 11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79" name="Freeform 11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80" name="Rectangle 11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43" name="Group 1105"/>
            <p:cNvGrpSpPr>
              <a:grpSpLocks/>
            </p:cNvGrpSpPr>
            <p:nvPr/>
          </p:nvGrpSpPr>
          <p:grpSpPr bwMode="auto">
            <a:xfrm>
              <a:off x="4427" y="3726"/>
              <a:ext cx="230" cy="58"/>
              <a:chOff x="1383" y="1389"/>
              <a:chExt cx="272" cy="68"/>
            </a:xfrm>
          </p:grpSpPr>
          <p:sp>
            <p:nvSpPr>
              <p:cNvPr id="63175" name="Freeform 11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76" name="Freeform 11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77" name="Rectangle 11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44" name="Group 1109"/>
            <p:cNvGrpSpPr>
              <a:grpSpLocks/>
            </p:cNvGrpSpPr>
            <p:nvPr/>
          </p:nvGrpSpPr>
          <p:grpSpPr bwMode="auto">
            <a:xfrm>
              <a:off x="4312" y="3726"/>
              <a:ext cx="230" cy="58"/>
              <a:chOff x="1383" y="1389"/>
              <a:chExt cx="272" cy="68"/>
            </a:xfrm>
          </p:grpSpPr>
          <p:sp>
            <p:nvSpPr>
              <p:cNvPr id="63172" name="Freeform 11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73" name="Freeform 11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74" name="Rectangle 11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45" name="Group 1113"/>
            <p:cNvGrpSpPr>
              <a:grpSpLocks/>
            </p:cNvGrpSpPr>
            <p:nvPr/>
          </p:nvGrpSpPr>
          <p:grpSpPr bwMode="auto">
            <a:xfrm>
              <a:off x="4197" y="3726"/>
              <a:ext cx="230" cy="58"/>
              <a:chOff x="1383" y="1389"/>
              <a:chExt cx="272" cy="68"/>
            </a:xfrm>
          </p:grpSpPr>
          <p:sp>
            <p:nvSpPr>
              <p:cNvPr id="63169" name="Freeform 11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70" name="Freeform 11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71" name="Rectangle 11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46" name="Group 1117"/>
            <p:cNvGrpSpPr>
              <a:grpSpLocks/>
            </p:cNvGrpSpPr>
            <p:nvPr/>
          </p:nvGrpSpPr>
          <p:grpSpPr bwMode="auto">
            <a:xfrm>
              <a:off x="4082" y="3726"/>
              <a:ext cx="230" cy="58"/>
              <a:chOff x="1383" y="1389"/>
              <a:chExt cx="272" cy="68"/>
            </a:xfrm>
          </p:grpSpPr>
          <p:sp>
            <p:nvSpPr>
              <p:cNvPr id="63166" name="Freeform 11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67" name="Freeform 11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68" name="Rectangle 11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47" name="Group 1121"/>
            <p:cNvGrpSpPr>
              <a:grpSpLocks/>
            </p:cNvGrpSpPr>
            <p:nvPr/>
          </p:nvGrpSpPr>
          <p:grpSpPr bwMode="auto">
            <a:xfrm>
              <a:off x="3967" y="3726"/>
              <a:ext cx="230" cy="58"/>
              <a:chOff x="1383" y="1389"/>
              <a:chExt cx="272" cy="68"/>
            </a:xfrm>
          </p:grpSpPr>
          <p:sp>
            <p:nvSpPr>
              <p:cNvPr id="63163" name="Freeform 11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64" name="Freeform 11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65" name="Rectangle 11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48" name="Group 1125"/>
            <p:cNvGrpSpPr>
              <a:grpSpLocks/>
            </p:cNvGrpSpPr>
            <p:nvPr/>
          </p:nvGrpSpPr>
          <p:grpSpPr bwMode="auto">
            <a:xfrm>
              <a:off x="3852" y="3726"/>
              <a:ext cx="230" cy="58"/>
              <a:chOff x="1383" y="1389"/>
              <a:chExt cx="272" cy="68"/>
            </a:xfrm>
          </p:grpSpPr>
          <p:sp>
            <p:nvSpPr>
              <p:cNvPr id="63160" name="Freeform 11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61" name="Freeform 11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62" name="Rectangle 112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49" name="Group 1129"/>
            <p:cNvGrpSpPr>
              <a:grpSpLocks/>
            </p:cNvGrpSpPr>
            <p:nvPr/>
          </p:nvGrpSpPr>
          <p:grpSpPr bwMode="auto">
            <a:xfrm>
              <a:off x="3737" y="3726"/>
              <a:ext cx="230" cy="58"/>
              <a:chOff x="1383" y="1389"/>
              <a:chExt cx="272" cy="68"/>
            </a:xfrm>
          </p:grpSpPr>
          <p:sp>
            <p:nvSpPr>
              <p:cNvPr id="63157" name="Freeform 11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158" name="Freeform 11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159" name="Rectangle 11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50" name="Group 1133"/>
            <p:cNvGrpSpPr>
              <a:grpSpLocks/>
            </p:cNvGrpSpPr>
            <p:nvPr/>
          </p:nvGrpSpPr>
          <p:grpSpPr bwMode="auto">
            <a:xfrm>
              <a:off x="5117" y="3764"/>
              <a:ext cx="230" cy="58"/>
              <a:chOff x="1383" y="1389"/>
              <a:chExt cx="272" cy="68"/>
            </a:xfrm>
          </p:grpSpPr>
          <p:sp>
            <p:nvSpPr>
              <p:cNvPr id="63154" name="Freeform 11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55" name="Freeform 11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56" name="Rectangle 11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51" name="Group 1137"/>
            <p:cNvGrpSpPr>
              <a:grpSpLocks/>
            </p:cNvGrpSpPr>
            <p:nvPr/>
          </p:nvGrpSpPr>
          <p:grpSpPr bwMode="auto">
            <a:xfrm>
              <a:off x="5002" y="3764"/>
              <a:ext cx="230" cy="58"/>
              <a:chOff x="1383" y="1389"/>
              <a:chExt cx="272" cy="68"/>
            </a:xfrm>
          </p:grpSpPr>
          <p:sp>
            <p:nvSpPr>
              <p:cNvPr id="63151" name="Freeform 11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52" name="Freeform 11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53" name="Rectangle 11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52" name="Group 1141"/>
            <p:cNvGrpSpPr>
              <a:grpSpLocks/>
            </p:cNvGrpSpPr>
            <p:nvPr/>
          </p:nvGrpSpPr>
          <p:grpSpPr bwMode="auto">
            <a:xfrm>
              <a:off x="4887" y="3764"/>
              <a:ext cx="230" cy="58"/>
              <a:chOff x="1383" y="1389"/>
              <a:chExt cx="272" cy="68"/>
            </a:xfrm>
          </p:grpSpPr>
          <p:sp>
            <p:nvSpPr>
              <p:cNvPr id="63148" name="Freeform 11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49" name="Freeform 11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50" name="Rectangle 11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53" name="Group 1145"/>
            <p:cNvGrpSpPr>
              <a:grpSpLocks/>
            </p:cNvGrpSpPr>
            <p:nvPr/>
          </p:nvGrpSpPr>
          <p:grpSpPr bwMode="auto">
            <a:xfrm>
              <a:off x="4772" y="3764"/>
              <a:ext cx="230" cy="58"/>
              <a:chOff x="1383" y="1389"/>
              <a:chExt cx="272" cy="68"/>
            </a:xfrm>
          </p:grpSpPr>
          <p:sp>
            <p:nvSpPr>
              <p:cNvPr id="63145" name="Freeform 11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46" name="Freeform 11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47" name="Rectangle 11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54" name="Group 1149"/>
            <p:cNvGrpSpPr>
              <a:grpSpLocks/>
            </p:cNvGrpSpPr>
            <p:nvPr/>
          </p:nvGrpSpPr>
          <p:grpSpPr bwMode="auto">
            <a:xfrm>
              <a:off x="4657" y="3764"/>
              <a:ext cx="230" cy="58"/>
              <a:chOff x="1383" y="1389"/>
              <a:chExt cx="272" cy="68"/>
            </a:xfrm>
          </p:grpSpPr>
          <p:sp>
            <p:nvSpPr>
              <p:cNvPr id="63142" name="Freeform 11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43" name="Freeform 11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44" name="Rectangle 11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55" name="Group 1153"/>
            <p:cNvGrpSpPr>
              <a:grpSpLocks/>
            </p:cNvGrpSpPr>
            <p:nvPr/>
          </p:nvGrpSpPr>
          <p:grpSpPr bwMode="auto">
            <a:xfrm>
              <a:off x="4542" y="3764"/>
              <a:ext cx="230" cy="58"/>
              <a:chOff x="1383" y="1389"/>
              <a:chExt cx="272" cy="68"/>
            </a:xfrm>
          </p:grpSpPr>
          <p:sp>
            <p:nvSpPr>
              <p:cNvPr id="63139" name="Freeform 11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40" name="Freeform 11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41" name="Rectangle 11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56" name="Group 1157"/>
            <p:cNvGrpSpPr>
              <a:grpSpLocks/>
            </p:cNvGrpSpPr>
            <p:nvPr/>
          </p:nvGrpSpPr>
          <p:grpSpPr bwMode="auto">
            <a:xfrm>
              <a:off x="4427" y="3764"/>
              <a:ext cx="230" cy="58"/>
              <a:chOff x="1383" y="1389"/>
              <a:chExt cx="272" cy="68"/>
            </a:xfrm>
          </p:grpSpPr>
          <p:sp>
            <p:nvSpPr>
              <p:cNvPr id="63136" name="Freeform 11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37" name="Freeform 11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38" name="Rectangle 11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57" name="Group 1161"/>
            <p:cNvGrpSpPr>
              <a:grpSpLocks/>
            </p:cNvGrpSpPr>
            <p:nvPr/>
          </p:nvGrpSpPr>
          <p:grpSpPr bwMode="auto">
            <a:xfrm>
              <a:off x="4312" y="3764"/>
              <a:ext cx="230" cy="58"/>
              <a:chOff x="1383" y="1389"/>
              <a:chExt cx="272" cy="68"/>
            </a:xfrm>
          </p:grpSpPr>
          <p:sp>
            <p:nvSpPr>
              <p:cNvPr id="63133" name="Freeform 11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34" name="Freeform 11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35" name="Rectangle 11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58" name="Group 1165"/>
            <p:cNvGrpSpPr>
              <a:grpSpLocks/>
            </p:cNvGrpSpPr>
            <p:nvPr/>
          </p:nvGrpSpPr>
          <p:grpSpPr bwMode="auto">
            <a:xfrm>
              <a:off x="4197" y="3764"/>
              <a:ext cx="230" cy="58"/>
              <a:chOff x="1383" y="1389"/>
              <a:chExt cx="272" cy="68"/>
            </a:xfrm>
          </p:grpSpPr>
          <p:sp>
            <p:nvSpPr>
              <p:cNvPr id="63130" name="Freeform 11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31" name="Freeform 11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32" name="Rectangle 11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59" name="Group 1169"/>
            <p:cNvGrpSpPr>
              <a:grpSpLocks/>
            </p:cNvGrpSpPr>
            <p:nvPr/>
          </p:nvGrpSpPr>
          <p:grpSpPr bwMode="auto">
            <a:xfrm>
              <a:off x="4082" y="3764"/>
              <a:ext cx="230" cy="58"/>
              <a:chOff x="1383" y="1389"/>
              <a:chExt cx="272" cy="68"/>
            </a:xfrm>
          </p:grpSpPr>
          <p:sp>
            <p:nvSpPr>
              <p:cNvPr id="63127" name="Freeform 11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28" name="Freeform 11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29" name="Rectangle 117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60" name="Group 1173"/>
            <p:cNvGrpSpPr>
              <a:grpSpLocks/>
            </p:cNvGrpSpPr>
            <p:nvPr/>
          </p:nvGrpSpPr>
          <p:grpSpPr bwMode="auto">
            <a:xfrm>
              <a:off x="3967" y="3764"/>
              <a:ext cx="230" cy="58"/>
              <a:chOff x="1383" y="1389"/>
              <a:chExt cx="272" cy="68"/>
            </a:xfrm>
          </p:grpSpPr>
          <p:sp>
            <p:nvSpPr>
              <p:cNvPr id="63124" name="Freeform 11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25" name="Freeform 11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26" name="Rectangle 11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61" name="Group 1177"/>
            <p:cNvGrpSpPr>
              <a:grpSpLocks/>
            </p:cNvGrpSpPr>
            <p:nvPr/>
          </p:nvGrpSpPr>
          <p:grpSpPr bwMode="auto">
            <a:xfrm>
              <a:off x="3852" y="3764"/>
              <a:ext cx="230" cy="58"/>
              <a:chOff x="1383" y="1389"/>
              <a:chExt cx="272" cy="68"/>
            </a:xfrm>
          </p:grpSpPr>
          <p:sp>
            <p:nvSpPr>
              <p:cNvPr id="63121" name="Freeform 11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22" name="Freeform 11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23" name="Rectangle 11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62" name="Group 1181"/>
            <p:cNvGrpSpPr>
              <a:grpSpLocks/>
            </p:cNvGrpSpPr>
            <p:nvPr/>
          </p:nvGrpSpPr>
          <p:grpSpPr bwMode="auto">
            <a:xfrm>
              <a:off x="3045" y="3534"/>
              <a:ext cx="230" cy="58"/>
              <a:chOff x="1383" y="1389"/>
              <a:chExt cx="272" cy="68"/>
            </a:xfrm>
          </p:grpSpPr>
          <p:sp>
            <p:nvSpPr>
              <p:cNvPr id="63118" name="Freeform 11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19" name="Freeform 11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20" name="Rectangle 11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63" name="Group 1185"/>
            <p:cNvGrpSpPr>
              <a:grpSpLocks/>
            </p:cNvGrpSpPr>
            <p:nvPr/>
          </p:nvGrpSpPr>
          <p:grpSpPr bwMode="auto">
            <a:xfrm>
              <a:off x="2930" y="3534"/>
              <a:ext cx="230" cy="58"/>
              <a:chOff x="1383" y="1389"/>
              <a:chExt cx="272" cy="68"/>
            </a:xfrm>
          </p:grpSpPr>
          <p:sp>
            <p:nvSpPr>
              <p:cNvPr id="63115" name="Freeform 11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16" name="Freeform 11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17" name="Rectangle 11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64" name="Group 1189"/>
            <p:cNvGrpSpPr>
              <a:grpSpLocks/>
            </p:cNvGrpSpPr>
            <p:nvPr/>
          </p:nvGrpSpPr>
          <p:grpSpPr bwMode="auto">
            <a:xfrm>
              <a:off x="2815" y="3534"/>
              <a:ext cx="230" cy="58"/>
              <a:chOff x="1383" y="1389"/>
              <a:chExt cx="272" cy="68"/>
            </a:xfrm>
          </p:grpSpPr>
          <p:sp>
            <p:nvSpPr>
              <p:cNvPr id="63112" name="Freeform 11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113" name="Freeform 11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114" name="Rectangle 119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65" name="Group 1193"/>
            <p:cNvGrpSpPr>
              <a:grpSpLocks/>
            </p:cNvGrpSpPr>
            <p:nvPr/>
          </p:nvGrpSpPr>
          <p:grpSpPr bwMode="auto">
            <a:xfrm>
              <a:off x="2700" y="3534"/>
              <a:ext cx="230" cy="58"/>
              <a:chOff x="1383" y="1389"/>
              <a:chExt cx="272" cy="68"/>
            </a:xfrm>
          </p:grpSpPr>
          <p:sp>
            <p:nvSpPr>
              <p:cNvPr id="63109" name="Freeform 11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10" name="Freeform 11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11" name="Rectangle 11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66" name="Group 1197"/>
            <p:cNvGrpSpPr>
              <a:grpSpLocks/>
            </p:cNvGrpSpPr>
            <p:nvPr/>
          </p:nvGrpSpPr>
          <p:grpSpPr bwMode="auto">
            <a:xfrm>
              <a:off x="2585" y="3534"/>
              <a:ext cx="230" cy="58"/>
              <a:chOff x="1383" y="1389"/>
              <a:chExt cx="272" cy="68"/>
            </a:xfrm>
          </p:grpSpPr>
          <p:sp>
            <p:nvSpPr>
              <p:cNvPr id="63106" name="Freeform 11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107" name="Freeform 11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108" name="Rectangle 12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67" name="Group 1201"/>
            <p:cNvGrpSpPr>
              <a:grpSpLocks/>
            </p:cNvGrpSpPr>
            <p:nvPr/>
          </p:nvGrpSpPr>
          <p:grpSpPr bwMode="auto">
            <a:xfrm>
              <a:off x="2470" y="3534"/>
              <a:ext cx="230" cy="58"/>
              <a:chOff x="1383" y="1389"/>
              <a:chExt cx="272" cy="68"/>
            </a:xfrm>
          </p:grpSpPr>
          <p:sp>
            <p:nvSpPr>
              <p:cNvPr id="63103" name="Freeform 12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3104" name="Freeform 12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3105" name="Rectangle 1204"/>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768" name="Group 1205"/>
            <p:cNvGrpSpPr>
              <a:grpSpLocks/>
            </p:cNvGrpSpPr>
            <p:nvPr/>
          </p:nvGrpSpPr>
          <p:grpSpPr bwMode="auto">
            <a:xfrm>
              <a:off x="2355" y="3534"/>
              <a:ext cx="230" cy="58"/>
              <a:chOff x="1383" y="1389"/>
              <a:chExt cx="272" cy="68"/>
            </a:xfrm>
          </p:grpSpPr>
          <p:sp>
            <p:nvSpPr>
              <p:cNvPr id="63100" name="Freeform 12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101" name="Freeform 12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102" name="Rectangle 12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69" name="Group 1209"/>
            <p:cNvGrpSpPr>
              <a:grpSpLocks/>
            </p:cNvGrpSpPr>
            <p:nvPr/>
          </p:nvGrpSpPr>
          <p:grpSpPr bwMode="auto">
            <a:xfrm>
              <a:off x="2240" y="3534"/>
              <a:ext cx="230" cy="58"/>
              <a:chOff x="1383" y="1389"/>
              <a:chExt cx="272" cy="68"/>
            </a:xfrm>
          </p:grpSpPr>
          <p:sp>
            <p:nvSpPr>
              <p:cNvPr id="63097" name="Freeform 12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98" name="Freeform 12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99" name="Rectangle 12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70" name="Group 1213"/>
            <p:cNvGrpSpPr>
              <a:grpSpLocks/>
            </p:cNvGrpSpPr>
            <p:nvPr/>
          </p:nvGrpSpPr>
          <p:grpSpPr bwMode="auto">
            <a:xfrm>
              <a:off x="2125" y="3534"/>
              <a:ext cx="230" cy="58"/>
              <a:chOff x="1383" y="1389"/>
              <a:chExt cx="272" cy="68"/>
            </a:xfrm>
          </p:grpSpPr>
          <p:sp>
            <p:nvSpPr>
              <p:cNvPr id="63094" name="Freeform 12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095" name="Freeform 12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096" name="Rectangle 12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71" name="Group 1217"/>
            <p:cNvGrpSpPr>
              <a:grpSpLocks/>
            </p:cNvGrpSpPr>
            <p:nvPr/>
          </p:nvGrpSpPr>
          <p:grpSpPr bwMode="auto">
            <a:xfrm>
              <a:off x="2010" y="3534"/>
              <a:ext cx="230" cy="58"/>
              <a:chOff x="1383" y="1389"/>
              <a:chExt cx="272" cy="68"/>
            </a:xfrm>
          </p:grpSpPr>
          <p:sp>
            <p:nvSpPr>
              <p:cNvPr id="63091" name="Freeform 12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92" name="Freeform 12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93" name="Rectangle 12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72" name="Group 1221"/>
            <p:cNvGrpSpPr>
              <a:grpSpLocks/>
            </p:cNvGrpSpPr>
            <p:nvPr/>
          </p:nvGrpSpPr>
          <p:grpSpPr bwMode="auto">
            <a:xfrm>
              <a:off x="1895" y="3534"/>
              <a:ext cx="230" cy="58"/>
              <a:chOff x="1383" y="1389"/>
              <a:chExt cx="272" cy="68"/>
            </a:xfrm>
          </p:grpSpPr>
          <p:sp>
            <p:nvSpPr>
              <p:cNvPr id="63088" name="Freeform 12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089" name="Freeform 12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090" name="Rectangle 12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73" name="Group 1225"/>
            <p:cNvGrpSpPr>
              <a:grpSpLocks/>
            </p:cNvGrpSpPr>
            <p:nvPr/>
          </p:nvGrpSpPr>
          <p:grpSpPr bwMode="auto">
            <a:xfrm>
              <a:off x="1780" y="3534"/>
              <a:ext cx="230" cy="58"/>
              <a:chOff x="1383" y="1389"/>
              <a:chExt cx="272" cy="68"/>
            </a:xfrm>
          </p:grpSpPr>
          <p:sp>
            <p:nvSpPr>
              <p:cNvPr id="63085" name="Freeform 12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3086" name="Freeform 12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3087" name="Rectangle 1228"/>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774" name="Group 1229"/>
            <p:cNvGrpSpPr>
              <a:grpSpLocks/>
            </p:cNvGrpSpPr>
            <p:nvPr/>
          </p:nvGrpSpPr>
          <p:grpSpPr bwMode="auto">
            <a:xfrm>
              <a:off x="3161" y="3573"/>
              <a:ext cx="230" cy="57"/>
              <a:chOff x="1383" y="1389"/>
              <a:chExt cx="272" cy="68"/>
            </a:xfrm>
          </p:grpSpPr>
          <p:sp>
            <p:nvSpPr>
              <p:cNvPr id="63082" name="Freeform 12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83" name="Freeform 12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84" name="Rectangle 12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75" name="Group 1233"/>
            <p:cNvGrpSpPr>
              <a:grpSpLocks/>
            </p:cNvGrpSpPr>
            <p:nvPr/>
          </p:nvGrpSpPr>
          <p:grpSpPr bwMode="auto">
            <a:xfrm>
              <a:off x="3046" y="3573"/>
              <a:ext cx="230" cy="57"/>
              <a:chOff x="1383" y="1389"/>
              <a:chExt cx="272" cy="68"/>
            </a:xfrm>
          </p:grpSpPr>
          <p:sp>
            <p:nvSpPr>
              <p:cNvPr id="63079" name="Freeform 12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80" name="Freeform 12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81" name="Rectangle 12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76" name="Group 1237"/>
            <p:cNvGrpSpPr>
              <a:grpSpLocks/>
            </p:cNvGrpSpPr>
            <p:nvPr/>
          </p:nvGrpSpPr>
          <p:grpSpPr bwMode="auto">
            <a:xfrm>
              <a:off x="2931" y="3573"/>
              <a:ext cx="230" cy="57"/>
              <a:chOff x="1383" y="1389"/>
              <a:chExt cx="272" cy="68"/>
            </a:xfrm>
          </p:grpSpPr>
          <p:sp>
            <p:nvSpPr>
              <p:cNvPr id="63076" name="Freeform 12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77" name="Freeform 12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78" name="Rectangle 12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77" name="Group 1241"/>
            <p:cNvGrpSpPr>
              <a:grpSpLocks/>
            </p:cNvGrpSpPr>
            <p:nvPr/>
          </p:nvGrpSpPr>
          <p:grpSpPr bwMode="auto">
            <a:xfrm>
              <a:off x="2816" y="3573"/>
              <a:ext cx="230" cy="57"/>
              <a:chOff x="1383" y="1389"/>
              <a:chExt cx="272" cy="68"/>
            </a:xfrm>
          </p:grpSpPr>
          <p:sp>
            <p:nvSpPr>
              <p:cNvPr id="63073" name="Freeform 12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74" name="Freeform 12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75" name="Rectangle 12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78" name="Group 1245"/>
            <p:cNvGrpSpPr>
              <a:grpSpLocks/>
            </p:cNvGrpSpPr>
            <p:nvPr/>
          </p:nvGrpSpPr>
          <p:grpSpPr bwMode="auto">
            <a:xfrm>
              <a:off x="2701" y="3573"/>
              <a:ext cx="230" cy="57"/>
              <a:chOff x="1383" y="1389"/>
              <a:chExt cx="272" cy="68"/>
            </a:xfrm>
          </p:grpSpPr>
          <p:sp>
            <p:nvSpPr>
              <p:cNvPr id="63070" name="Freeform 12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71" name="Freeform 12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72" name="Rectangle 12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79" name="Group 1249"/>
            <p:cNvGrpSpPr>
              <a:grpSpLocks/>
            </p:cNvGrpSpPr>
            <p:nvPr/>
          </p:nvGrpSpPr>
          <p:grpSpPr bwMode="auto">
            <a:xfrm>
              <a:off x="2586" y="3573"/>
              <a:ext cx="230" cy="57"/>
              <a:chOff x="1383" y="1389"/>
              <a:chExt cx="272" cy="68"/>
            </a:xfrm>
          </p:grpSpPr>
          <p:sp>
            <p:nvSpPr>
              <p:cNvPr id="63067" name="Freeform 12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68" name="Freeform 12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69" name="Rectangle 12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80" name="Group 1253"/>
            <p:cNvGrpSpPr>
              <a:grpSpLocks/>
            </p:cNvGrpSpPr>
            <p:nvPr/>
          </p:nvGrpSpPr>
          <p:grpSpPr bwMode="auto">
            <a:xfrm>
              <a:off x="2471" y="3573"/>
              <a:ext cx="230" cy="57"/>
              <a:chOff x="1383" y="1389"/>
              <a:chExt cx="272" cy="68"/>
            </a:xfrm>
          </p:grpSpPr>
          <p:sp>
            <p:nvSpPr>
              <p:cNvPr id="63064" name="Freeform 12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65" name="Freeform 12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66" name="Rectangle 12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81" name="Group 1257"/>
            <p:cNvGrpSpPr>
              <a:grpSpLocks/>
            </p:cNvGrpSpPr>
            <p:nvPr/>
          </p:nvGrpSpPr>
          <p:grpSpPr bwMode="auto">
            <a:xfrm>
              <a:off x="2356" y="3573"/>
              <a:ext cx="230" cy="57"/>
              <a:chOff x="1383" y="1389"/>
              <a:chExt cx="272" cy="68"/>
            </a:xfrm>
          </p:grpSpPr>
          <p:sp>
            <p:nvSpPr>
              <p:cNvPr id="63061" name="Freeform 12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62" name="Freeform 12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63" name="Rectangle 12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82" name="Group 1261"/>
            <p:cNvGrpSpPr>
              <a:grpSpLocks/>
            </p:cNvGrpSpPr>
            <p:nvPr/>
          </p:nvGrpSpPr>
          <p:grpSpPr bwMode="auto">
            <a:xfrm>
              <a:off x="2241" y="3573"/>
              <a:ext cx="230" cy="57"/>
              <a:chOff x="1383" y="1389"/>
              <a:chExt cx="272" cy="68"/>
            </a:xfrm>
          </p:grpSpPr>
          <p:sp>
            <p:nvSpPr>
              <p:cNvPr id="63058" name="Freeform 12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59" name="Freeform 12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60" name="Rectangle 12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83" name="Group 1265"/>
            <p:cNvGrpSpPr>
              <a:grpSpLocks/>
            </p:cNvGrpSpPr>
            <p:nvPr/>
          </p:nvGrpSpPr>
          <p:grpSpPr bwMode="auto">
            <a:xfrm>
              <a:off x="2126" y="3573"/>
              <a:ext cx="230" cy="57"/>
              <a:chOff x="1383" y="1389"/>
              <a:chExt cx="272" cy="68"/>
            </a:xfrm>
          </p:grpSpPr>
          <p:sp>
            <p:nvSpPr>
              <p:cNvPr id="63055" name="Freeform 12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056" name="Freeform 12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3057" name="Rectangle 12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84" name="Group 1269"/>
            <p:cNvGrpSpPr>
              <a:grpSpLocks/>
            </p:cNvGrpSpPr>
            <p:nvPr/>
          </p:nvGrpSpPr>
          <p:grpSpPr bwMode="auto">
            <a:xfrm>
              <a:off x="2011" y="3573"/>
              <a:ext cx="230" cy="57"/>
              <a:chOff x="1383" y="1389"/>
              <a:chExt cx="272" cy="68"/>
            </a:xfrm>
          </p:grpSpPr>
          <p:sp>
            <p:nvSpPr>
              <p:cNvPr id="63052" name="Freeform 12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53" name="Freeform 12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54" name="Rectangle 127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85" name="Group 1273"/>
            <p:cNvGrpSpPr>
              <a:grpSpLocks/>
            </p:cNvGrpSpPr>
            <p:nvPr/>
          </p:nvGrpSpPr>
          <p:grpSpPr bwMode="auto">
            <a:xfrm>
              <a:off x="1896" y="3573"/>
              <a:ext cx="230" cy="57"/>
              <a:chOff x="1383" y="1389"/>
              <a:chExt cx="272" cy="68"/>
            </a:xfrm>
          </p:grpSpPr>
          <p:sp>
            <p:nvSpPr>
              <p:cNvPr id="63049" name="Freeform 12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50" name="Freeform 12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51" name="Rectangle 12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86" name="Group 1277"/>
            <p:cNvGrpSpPr>
              <a:grpSpLocks/>
            </p:cNvGrpSpPr>
            <p:nvPr/>
          </p:nvGrpSpPr>
          <p:grpSpPr bwMode="auto">
            <a:xfrm>
              <a:off x="3275" y="3611"/>
              <a:ext cx="230" cy="58"/>
              <a:chOff x="1383" y="1389"/>
              <a:chExt cx="272" cy="68"/>
            </a:xfrm>
          </p:grpSpPr>
          <p:sp>
            <p:nvSpPr>
              <p:cNvPr id="63046" name="Freeform 12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47" name="Freeform 12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48" name="Rectangle 12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87" name="Group 1281"/>
            <p:cNvGrpSpPr>
              <a:grpSpLocks/>
            </p:cNvGrpSpPr>
            <p:nvPr/>
          </p:nvGrpSpPr>
          <p:grpSpPr bwMode="auto">
            <a:xfrm>
              <a:off x="3160" y="3611"/>
              <a:ext cx="230" cy="58"/>
              <a:chOff x="1383" y="1389"/>
              <a:chExt cx="272" cy="68"/>
            </a:xfrm>
          </p:grpSpPr>
          <p:sp>
            <p:nvSpPr>
              <p:cNvPr id="63043" name="Freeform 12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44" name="Freeform 12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45" name="Rectangle 12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88" name="Group 1285"/>
            <p:cNvGrpSpPr>
              <a:grpSpLocks/>
            </p:cNvGrpSpPr>
            <p:nvPr/>
          </p:nvGrpSpPr>
          <p:grpSpPr bwMode="auto">
            <a:xfrm>
              <a:off x="3045" y="3611"/>
              <a:ext cx="230" cy="58"/>
              <a:chOff x="1383" y="1389"/>
              <a:chExt cx="272" cy="68"/>
            </a:xfrm>
          </p:grpSpPr>
          <p:sp>
            <p:nvSpPr>
              <p:cNvPr id="63040" name="Freeform 12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41" name="Freeform 12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42" name="Rectangle 12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89" name="Group 1289"/>
            <p:cNvGrpSpPr>
              <a:grpSpLocks/>
            </p:cNvGrpSpPr>
            <p:nvPr/>
          </p:nvGrpSpPr>
          <p:grpSpPr bwMode="auto">
            <a:xfrm>
              <a:off x="2930" y="3611"/>
              <a:ext cx="230" cy="58"/>
              <a:chOff x="1383" y="1389"/>
              <a:chExt cx="272" cy="68"/>
            </a:xfrm>
          </p:grpSpPr>
          <p:sp>
            <p:nvSpPr>
              <p:cNvPr id="63037" name="Freeform 12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38" name="Freeform 12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39" name="Rectangle 129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90" name="Group 1293"/>
            <p:cNvGrpSpPr>
              <a:grpSpLocks/>
            </p:cNvGrpSpPr>
            <p:nvPr/>
          </p:nvGrpSpPr>
          <p:grpSpPr bwMode="auto">
            <a:xfrm>
              <a:off x="2815" y="3611"/>
              <a:ext cx="230" cy="58"/>
              <a:chOff x="1383" y="1389"/>
              <a:chExt cx="272" cy="68"/>
            </a:xfrm>
          </p:grpSpPr>
          <p:sp>
            <p:nvSpPr>
              <p:cNvPr id="63034" name="Freeform 12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35" name="Freeform 12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36" name="Rectangle 12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91" name="Group 1297"/>
            <p:cNvGrpSpPr>
              <a:grpSpLocks/>
            </p:cNvGrpSpPr>
            <p:nvPr/>
          </p:nvGrpSpPr>
          <p:grpSpPr bwMode="auto">
            <a:xfrm>
              <a:off x="2700" y="3611"/>
              <a:ext cx="230" cy="58"/>
              <a:chOff x="1383" y="1389"/>
              <a:chExt cx="272" cy="68"/>
            </a:xfrm>
          </p:grpSpPr>
          <p:sp>
            <p:nvSpPr>
              <p:cNvPr id="63031" name="Freeform 12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32" name="Freeform 12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33" name="Rectangle 13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92" name="Group 1301"/>
            <p:cNvGrpSpPr>
              <a:grpSpLocks/>
            </p:cNvGrpSpPr>
            <p:nvPr/>
          </p:nvGrpSpPr>
          <p:grpSpPr bwMode="auto">
            <a:xfrm>
              <a:off x="2585" y="3611"/>
              <a:ext cx="230" cy="58"/>
              <a:chOff x="1383" y="1389"/>
              <a:chExt cx="272" cy="68"/>
            </a:xfrm>
          </p:grpSpPr>
          <p:sp>
            <p:nvSpPr>
              <p:cNvPr id="63028" name="Freeform 13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29" name="Freeform 13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30" name="Rectangle 13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93" name="Group 1305"/>
            <p:cNvGrpSpPr>
              <a:grpSpLocks/>
            </p:cNvGrpSpPr>
            <p:nvPr/>
          </p:nvGrpSpPr>
          <p:grpSpPr bwMode="auto">
            <a:xfrm>
              <a:off x="2470" y="3611"/>
              <a:ext cx="230" cy="58"/>
              <a:chOff x="1383" y="1389"/>
              <a:chExt cx="272" cy="68"/>
            </a:xfrm>
          </p:grpSpPr>
          <p:sp>
            <p:nvSpPr>
              <p:cNvPr id="63025" name="Freeform 13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26" name="Freeform 13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27" name="Rectangle 13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94" name="Group 1309"/>
            <p:cNvGrpSpPr>
              <a:grpSpLocks/>
            </p:cNvGrpSpPr>
            <p:nvPr/>
          </p:nvGrpSpPr>
          <p:grpSpPr bwMode="auto">
            <a:xfrm>
              <a:off x="2355" y="3611"/>
              <a:ext cx="230" cy="58"/>
              <a:chOff x="1383" y="1389"/>
              <a:chExt cx="272" cy="68"/>
            </a:xfrm>
          </p:grpSpPr>
          <p:sp>
            <p:nvSpPr>
              <p:cNvPr id="63022" name="Freeform 13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23" name="Freeform 13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24" name="Rectangle 13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95" name="Group 1313"/>
            <p:cNvGrpSpPr>
              <a:grpSpLocks/>
            </p:cNvGrpSpPr>
            <p:nvPr/>
          </p:nvGrpSpPr>
          <p:grpSpPr bwMode="auto">
            <a:xfrm>
              <a:off x="2240" y="3611"/>
              <a:ext cx="230" cy="58"/>
              <a:chOff x="1383" y="1389"/>
              <a:chExt cx="272" cy="68"/>
            </a:xfrm>
          </p:grpSpPr>
          <p:sp>
            <p:nvSpPr>
              <p:cNvPr id="63019" name="Freeform 13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20" name="Freeform 13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21" name="Rectangle 13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96" name="Group 1317"/>
            <p:cNvGrpSpPr>
              <a:grpSpLocks/>
            </p:cNvGrpSpPr>
            <p:nvPr/>
          </p:nvGrpSpPr>
          <p:grpSpPr bwMode="auto">
            <a:xfrm>
              <a:off x="2125" y="3611"/>
              <a:ext cx="230" cy="58"/>
              <a:chOff x="1383" y="1389"/>
              <a:chExt cx="272" cy="68"/>
            </a:xfrm>
          </p:grpSpPr>
          <p:sp>
            <p:nvSpPr>
              <p:cNvPr id="63016" name="Freeform 13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17" name="Freeform 13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18" name="Rectangle 13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97" name="Group 1321"/>
            <p:cNvGrpSpPr>
              <a:grpSpLocks/>
            </p:cNvGrpSpPr>
            <p:nvPr/>
          </p:nvGrpSpPr>
          <p:grpSpPr bwMode="auto">
            <a:xfrm>
              <a:off x="2010" y="3611"/>
              <a:ext cx="230" cy="58"/>
              <a:chOff x="1383" y="1389"/>
              <a:chExt cx="272" cy="68"/>
            </a:xfrm>
          </p:grpSpPr>
          <p:sp>
            <p:nvSpPr>
              <p:cNvPr id="63013" name="Freeform 13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14" name="Freeform 13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15" name="Rectangle 13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98" name="Group 1325"/>
            <p:cNvGrpSpPr>
              <a:grpSpLocks/>
            </p:cNvGrpSpPr>
            <p:nvPr/>
          </p:nvGrpSpPr>
          <p:grpSpPr bwMode="auto">
            <a:xfrm>
              <a:off x="3392" y="3649"/>
              <a:ext cx="230" cy="58"/>
              <a:chOff x="1383" y="1389"/>
              <a:chExt cx="272" cy="68"/>
            </a:xfrm>
          </p:grpSpPr>
          <p:sp>
            <p:nvSpPr>
              <p:cNvPr id="63010" name="Freeform 13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11" name="Freeform 13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12" name="Rectangle 132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799" name="Group 1329"/>
            <p:cNvGrpSpPr>
              <a:grpSpLocks/>
            </p:cNvGrpSpPr>
            <p:nvPr/>
          </p:nvGrpSpPr>
          <p:grpSpPr bwMode="auto">
            <a:xfrm>
              <a:off x="3277" y="3649"/>
              <a:ext cx="230" cy="58"/>
              <a:chOff x="1383" y="1389"/>
              <a:chExt cx="272" cy="68"/>
            </a:xfrm>
          </p:grpSpPr>
          <p:sp>
            <p:nvSpPr>
              <p:cNvPr id="63007" name="Freeform 13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08" name="Freeform 13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09" name="Rectangle 13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00" name="Group 1333"/>
            <p:cNvGrpSpPr>
              <a:grpSpLocks/>
            </p:cNvGrpSpPr>
            <p:nvPr/>
          </p:nvGrpSpPr>
          <p:grpSpPr bwMode="auto">
            <a:xfrm>
              <a:off x="3162" y="3649"/>
              <a:ext cx="230" cy="58"/>
              <a:chOff x="1383" y="1389"/>
              <a:chExt cx="272" cy="68"/>
            </a:xfrm>
          </p:grpSpPr>
          <p:sp>
            <p:nvSpPr>
              <p:cNvPr id="63004" name="Freeform 13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05" name="Freeform 13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06" name="Rectangle 13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01" name="Group 1337"/>
            <p:cNvGrpSpPr>
              <a:grpSpLocks/>
            </p:cNvGrpSpPr>
            <p:nvPr/>
          </p:nvGrpSpPr>
          <p:grpSpPr bwMode="auto">
            <a:xfrm>
              <a:off x="3047" y="3649"/>
              <a:ext cx="230" cy="58"/>
              <a:chOff x="1383" y="1389"/>
              <a:chExt cx="272" cy="68"/>
            </a:xfrm>
          </p:grpSpPr>
          <p:sp>
            <p:nvSpPr>
              <p:cNvPr id="63001" name="Freeform 13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3002" name="Freeform 13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03" name="Rectangle 13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02" name="Group 1341"/>
            <p:cNvGrpSpPr>
              <a:grpSpLocks/>
            </p:cNvGrpSpPr>
            <p:nvPr/>
          </p:nvGrpSpPr>
          <p:grpSpPr bwMode="auto">
            <a:xfrm>
              <a:off x="2932" y="3649"/>
              <a:ext cx="230" cy="58"/>
              <a:chOff x="1383" y="1389"/>
              <a:chExt cx="272" cy="68"/>
            </a:xfrm>
          </p:grpSpPr>
          <p:sp>
            <p:nvSpPr>
              <p:cNvPr id="62998" name="Freeform 13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99" name="Freeform 13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3000" name="Rectangle 13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03" name="Group 1345"/>
            <p:cNvGrpSpPr>
              <a:grpSpLocks/>
            </p:cNvGrpSpPr>
            <p:nvPr/>
          </p:nvGrpSpPr>
          <p:grpSpPr bwMode="auto">
            <a:xfrm>
              <a:off x="2817" y="3649"/>
              <a:ext cx="230" cy="58"/>
              <a:chOff x="1383" y="1389"/>
              <a:chExt cx="272" cy="68"/>
            </a:xfrm>
          </p:grpSpPr>
          <p:sp>
            <p:nvSpPr>
              <p:cNvPr id="62995" name="Freeform 13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96" name="Freeform 13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97" name="Rectangle 13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04" name="Group 1349"/>
            <p:cNvGrpSpPr>
              <a:grpSpLocks/>
            </p:cNvGrpSpPr>
            <p:nvPr/>
          </p:nvGrpSpPr>
          <p:grpSpPr bwMode="auto">
            <a:xfrm>
              <a:off x="2702" y="3649"/>
              <a:ext cx="230" cy="58"/>
              <a:chOff x="1383" y="1389"/>
              <a:chExt cx="272" cy="68"/>
            </a:xfrm>
          </p:grpSpPr>
          <p:sp>
            <p:nvSpPr>
              <p:cNvPr id="62992" name="Freeform 13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93" name="Freeform 13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94" name="Rectangle 13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05" name="Group 1353"/>
            <p:cNvGrpSpPr>
              <a:grpSpLocks/>
            </p:cNvGrpSpPr>
            <p:nvPr/>
          </p:nvGrpSpPr>
          <p:grpSpPr bwMode="auto">
            <a:xfrm>
              <a:off x="2587" y="3649"/>
              <a:ext cx="230" cy="58"/>
              <a:chOff x="1383" y="1389"/>
              <a:chExt cx="272" cy="68"/>
            </a:xfrm>
          </p:grpSpPr>
          <p:sp>
            <p:nvSpPr>
              <p:cNvPr id="62989" name="Freeform 13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90" name="Freeform 13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91" name="Rectangle 13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06" name="Group 1357"/>
            <p:cNvGrpSpPr>
              <a:grpSpLocks/>
            </p:cNvGrpSpPr>
            <p:nvPr/>
          </p:nvGrpSpPr>
          <p:grpSpPr bwMode="auto">
            <a:xfrm>
              <a:off x="2472" y="3649"/>
              <a:ext cx="230" cy="58"/>
              <a:chOff x="1383" y="1389"/>
              <a:chExt cx="272" cy="68"/>
            </a:xfrm>
          </p:grpSpPr>
          <p:sp>
            <p:nvSpPr>
              <p:cNvPr id="62986" name="Freeform 13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87" name="Freeform 13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88" name="Rectangle 13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07" name="Group 1361"/>
            <p:cNvGrpSpPr>
              <a:grpSpLocks/>
            </p:cNvGrpSpPr>
            <p:nvPr/>
          </p:nvGrpSpPr>
          <p:grpSpPr bwMode="auto">
            <a:xfrm>
              <a:off x="2357" y="3649"/>
              <a:ext cx="230" cy="58"/>
              <a:chOff x="1383" y="1389"/>
              <a:chExt cx="272" cy="68"/>
            </a:xfrm>
          </p:grpSpPr>
          <p:sp>
            <p:nvSpPr>
              <p:cNvPr id="62983" name="Freeform 13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84" name="Freeform 13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85" name="Rectangle 13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08" name="Group 1365"/>
            <p:cNvGrpSpPr>
              <a:grpSpLocks/>
            </p:cNvGrpSpPr>
            <p:nvPr/>
          </p:nvGrpSpPr>
          <p:grpSpPr bwMode="auto">
            <a:xfrm>
              <a:off x="2242" y="3649"/>
              <a:ext cx="230" cy="58"/>
              <a:chOff x="1383" y="1389"/>
              <a:chExt cx="272" cy="68"/>
            </a:xfrm>
          </p:grpSpPr>
          <p:sp>
            <p:nvSpPr>
              <p:cNvPr id="62980" name="Freeform 13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81" name="Freeform 13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82" name="Rectangle 13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09" name="Group 1369"/>
            <p:cNvGrpSpPr>
              <a:grpSpLocks/>
            </p:cNvGrpSpPr>
            <p:nvPr/>
          </p:nvGrpSpPr>
          <p:grpSpPr bwMode="auto">
            <a:xfrm>
              <a:off x="2127" y="3649"/>
              <a:ext cx="230" cy="58"/>
              <a:chOff x="1383" y="1389"/>
              <a:chExt cx="272" cy="68"/>
            </a:xfrm>
          </p:grpSpPr>
          <p:sp>
            <p:nvSpPr>
              <p:cNvPr id="62977" name="Freeform 13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78" name="Freeform 13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79" name="Rectangle 137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10" name="Group 1373"/>
            <p:cNvGrpSpPr>
              <a:grpSpLocks/>
            </p:cNvGrpSpPr>
            <p:nvPr/>
          </p:nvGrpSpPr>
          <p:grpSpPr bwMode="auto">
            <a:xfrm>
              <a:off x="3507" y="3688"/>
              <a:ext cx="230" cy="58"/>
              <a:chOff x="1383" y="1389"/>
              <a:chExt cx="272" cy="68"/>
            </a:xfrm>
          </p:grpSpPr>
          <p:sp>
            <p:nvSpPr>
              <p:cNvPr id="62974" name="Freeform 13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75" name="Freeform 13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76" name="Rectangle 13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11" name="Group 1377"/>
            <p:cNvGrpSpPr>
              <a:grpSpLocks/>
            </p:cNvGrpSpPr>
            <p:nvPr/>
          </p:nvGrpSpPr>
          <p:grpSpPr bwMode="auto">
            <a:xfrm>
              <a:off x="3392" y="3688"/>
              <a:ext cx="230" cy="58"/>
              <a:chOff x="1383" y="1389"/>
              <a:chExt cx="272" cy="68"/>
            </a:xfrm>
          </p:grpSpPr>
          <p:sp>
            <p:nvSpPr>
              <p:cNvPr id="62971" name="Freeform 13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2972" name="Freeform 13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2973" name="Rectangle 13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12" name="Group 1381"/>
            <p:cNvGrpSpPr>
              <a:grpSpLocks/>
            </p:cNvGrpSpPr>
            <p:nvPr/>
          </p:nvGrpSpPr>
          <p:grpSpPr bwMode="auto">
            <a:xfrm>
              <a:off x="3277" y="3688"/>
              <a:ext cx="230" cy="58"/>
              <a:chOff x="1383" y="1389"/>
              <a:chExt cx="272" cy="68"/>
            </a:xfrm>
          </p:grpSpPr>
          <p:sp>
            <p:nvSpPr>
              <p:cNvPr id="62968" name="Freeform 13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2969" name="Freeform 13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2970" name="Rectangle 1384"/>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813" name="Group 1385"/>
            <p:cNvGrpSpPr>
              <a:grpSpLocks/>
            </p:cNvGrpSpPr>
            <p:nvPr/>
          </p:nvGrpSpPr>
          <p:grpSpPr bwMode="auto">
            <a:xfrm>
              <a:off x="3162" y="3688"/>
              <a:ext cx="230" cy="58"/>
              <a:chOff x="1383" y="1389"/>
              <a:chExt cx="272" cy="68"/>
            </a:xfrm>
          </p:grpSpPr>
          <p:sp>
            <p:nvSpPr>
              <p:cNvPr id="62965" name="Freeform 13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66" name="Freeform 13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67" name="Rectangle 13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14" name="Group 1389"/>
            <p:cNvGrpSpPr>
              <a:grpSpLocks/>
            </p:cNvGrpSpPr>
            <p:nvPr/>
          </p:nvGrpSpPr>
          <p:grpSpPr bwMode="auto">
            <a:xfrm>
              <a:off x="3047" y="3688"/>
              <a:ext cx="230" cy="58"/>
              <a:chOff x="1383" y="1389"/>
              <a:chExt cx="272" cy="68"/>
            </a:xfrm>
          </p:grpSpPr>
          <p:sp>
            <p:nvSpPr>
              <p:cNvPr id="62962" name="Freeform 13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63" name="Freeform 13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64" name="Rectangle 139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15" name="Group 1393"/>
            <p:cNvGrpSpPr>
              <a:grpSpLocks/>
            </p:cNvGrpSpPr>
            <p:nvPr/>
          </p:nvGrpSpPr>
          <p:grpSpPr bwMode="auto">
            <a:xfrm>
              <a:off x="2932" y="3688"/>
              <a:ext cx="230" cy="58"/>
              <a:chOff x="1383" y="1389"/>
              <a:chExt cx="272" cy="68"/>
            </a:xfrm>
          </p:grpSpPr>
          <p:sp>
            <p:nvSpPr>
              <p:cNvPr id="62959" name="Freeform 13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2960" name="Freeform 13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2961" name="Rectangle 13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16" name="Group 1397"/>
            <p:cNvGrpSpPr>
              <a:grpSpLocks/>
            </p:cNvGrpSpPr>
            <p:nvPr/>
          </p:nvGrpSpPr>
          <p:grpSpPr bwMode="auto">
            <a:xfrm>
              <a:off x="2817" y="3688"/>
              <a:ext cx="230" cy="58"/>
              <a:chOff x="1383" y="1389"/>
              <a:chExt cx="272" cy="68"/>
            </a:xfrm>
          </p:grpSpPr>
          <p:sp>
            <p:nvSpPr>
              <p:cNvPr id="62956" name="Freeform 13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57" name="Freeform 13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58" name="Rectangle 14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17" name="Group 1401"/>
            <p:cNvGrpSpPr>
              <a:grpSpLocks/>
            </p:cNvGrpSpPr>
            <p:nvPr/>
          </p:nvGrpSpPr>
          <p:grpSpPr bwMode="auto">
            <a:xfrm>
              <a:off x="2702" y="3688"/>
              <a:ext cx="230" cy="58"/>
              <a:chOff x="1383" y="1389"/>
              <a:chExt cx="272" cy="68"/>
            </a:xfrm>
          </p:grpSpPr>
          <p:sp>
            <p:nvSpPr>
              <p:cNvPr id="62953" name="Freeform 14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2954" name="Freeform 14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2955" name="Rectangle 14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18" name="Group 1405"/>
            <p:cNvGrpSpPr>
              <a:grpSpLocks/>
            </p:cNvGrpSpPr>
            <p:nvPr/>
          </p:nvGrpSpPr>
          <p:grpSpPr bwMode="auto">
            <a:xfrm>
              <a:off x="2587" y="3688"/>
              <a:ext cx="230" cy="58"/>
              <a:chOff x="1383" y="1389"/>
              <a:chExt cx="272" cy="68"/>
            </a:xfrm>
          </p:grpSpPr>
          <p:sp>
            <p:nvSpPr>
              <p:cNvPr id="62950" name="Freeform 14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2951" name="Freeform 14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2952" name="Rectangle 1408"/>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grpSp>
          <p:nvGrpSpPr>
            <p:cNvPr id="62819" name="Group 1409"/>
            <p:cNvGrpSpPr>
              <a:grpSpLocks/>
            </p:cNvGrpSpPr>
            <p:nvPr/>
          </p:nvGrpSpPr>
          <p:grpSpPr bwMode="auto">
            <a:xfrm>
              <a:off x="2472" y="3688"/>
              <a:ext cx="230" cy="58"/>
              <a:chOff x="1383" y="1389"/>
              <a:chExt cx="272" cy="68"/>
            </a:xfrm>
          </p:grpSpPr>
          <p:sp>
            <p:nvSpPr>
              <p:cNvPr id="62947" name="Freeform 14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48" name="Freeform 14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49" name="Rectangle 14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20" name="Group 1413"/>
            <p:cNvGrpSpPr>
              <a:grpSpLocks/>
            </p:cNvGrpSpPr>
            <p:nvPr/>
          </p:nvGrpSpPr>
          <p:grpSpPr bwMode="auto">
            <a:xfrm>
              <a:off x="2357" y="3688"/>
              <a:ext cx="230" cy="58"/>
              <a:chOff x="1383" y="1389"/>
              <a:chExt cx="272" cy="68"/>
            </a:xfrm>
          </p:grpSpPr>
          <p:sp>
            <p:nvSpPr>
              <p:cNvPr id="62944" name="Freeform 14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45" name="Freeform 14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46" name="Rectangle 14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21" name="Group 1417"/>
            <p:cNvGrpSpPr>
              <a:grpSpLocks/>
            </p:cNvGrpSpPr>
            <p:nvPr/>
          </p:nvGrpSpPr>
          <p:grpSpPr bwMode="auto">
            <a:xfrm>
              <a:off x="2242" y="3688"/>
              <a:ext cx="230" cy="58"/>
              <a:chOff x="1383" y="1389"/>
              <a:chExt cx="272" cy="68"/>
            </a:xfrm>
          </p:grpSpPr>
          <p:sp>
            <p:nvSpPr>
              <p:cNvPr id="62941" name="Freeform 141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2942" name="Freeform 141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2943" name="Rectangle 142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22" name="Group 1421"/>
            <p:cNvGrpSpPr>
              <a:grpSpLocks/>
            </p:cNvGrpSpPr>
            <p:nvPr/>
          </p:nvGrpSpPr>
          <p:grpSpPr bwMode="auto">
            <a:xfrm>
              <a:off x="3621" y="3726"/>
              <a:ext cx="230" cy="58"/>
              <a:chOff x="1383" y="1389"/>
              <a:chExt cx="272" cy="68"/>
            </a:xfrm>
          </p:grpSpPr>
          <p:sp>
            <p:nvSpPr>
              <p:cNvPr id="62938" name="Freeform 142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39" name="Freeform 142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40" name="Rectangle 142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23" name="Group 1425"/>
            <p:cNvGrpSpPr>
              <a:grpSpLocks/>
            </p:cNvGrpSpPr>
            <p:nvPr/>
          </p:nvGrpSpPr>
          <p:grpSpPr bwMode="auto">
            <a:xfrm>
              <a:off x="3506" y="3726"/>
              <a:ext cx="230" cy="58"/>
              <a:chOff x="1383" y="1389"/>
              <a:chExt cx="272" cy="68"/>
            </a:xfrm>
          </p:grpSpPr>
          <p:sp>
            <p:nvSpPr>
              <p:cNvPr id="62935" name="Freeform 142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36" name="Freeform 142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37" name="Rectangle 142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24" name="Group 1429"/>
            <p:cNvGrpSpPr>
              <a:grpSpLocks/>
            </p:cNvGrpSpPr>
            <p:nvPr/>
          </p:nvGrpSpPr>
          <p:grpSpPr bwMode="auto">
            <a:xfrm>
              <a:off x="3391" y="3726"/>
              <a:ext cx="230" cy="58"/>
              <a:chOff x="1383" y="1389"/>
              <a:chExt cx="272" cy="68"/>
            </a:xfrm>
          </p:grpSpPr>
          <p:sp>
            <p:nvSpPr>
              <p:cNvPr id="62932" name="Freeform 143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33" name="Freeform 143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34" name="Rectangle 143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25" name="Group 1433"/>
            <p:cNvGrpSpPr>
              <a:grpSpLocks/>
            </p:cNvGrpSpPr>
            <p:nvPr/>
          </p:nvGrpSpPr>
          <p:grpSpPr bwMode="auto">
            <a:xfrm>
              <a:off x="3276" y="3726"/>
              <a:ext cx="230" cy="58"/>
              <a:chOff x="1383" y="1389"/>
              <a:chExt cx="272" cy="68"/>
            </a:xfrm>
          </p:grpSpPr>
          <p:sp>
            <p:nvSpPr>
              <p:cNvPr id="62929" name="Freeform 143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30" name="Freeform 143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31" name="Rectangle 143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26" name="Group 1437"/>
            <p:cNvGrpSpPr>
              <a:grpSpLocks/>
            </p:cNvGrpSpPr>
            <p:nvPr/>
          </p:nvGrpSpPr>
          <p:grpSpPr bwMode="auto">
            <a:xfrm>
              <a:off x="3161" y="3726"/>
              <a:ext cx="230" cy="58"/>
              <a:chOff x="1383" y="1389"/>
              <a:chExt cx="272" cy="68"/>
            </a:xfrm>
          </p:grpSpPr>
          <p:sp>
            <p:nvSpPr>
              <p:cNvPr id="62926" name="Freeform 143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27" name="Freeform 143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28" name="Rectangle 144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27" name="Group 1441"/>
            <p:cNvGrpSpPr>
              <a:grpSpLocks/>
            </p:cNvGrpSpPr>
            <p:nvPr/>
          </p:nvGrpSpPr>
          <p:grpSpPr bwMode="auto">
            <a:xfrm>
              <a:off x="3046" y="3726"/>
              <a:ext cx="230" cy="58"/>
              <a:chOff x="1383" y="1389"/>
              <a:chExt cx="272" cy="68"/>
            </a:xfrm>
          </p:grpSpPr>
          <p:sp>
            <p:nvSpPr>
              <p:cNvPr id="62923" name="Freeform 144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24" name="Freeform 144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25" name="Rectangle 144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28" name="Group 1445"/>
            <p:cNvGrpSpPr>
              <a:grpSpLocks/>
            </p:cNvGrpSpPr>
            <p:nvPr/>
          </p:nvGrpSpPr>
          <p:grpSpPr bwMode="auto">
            <a:xfrm>
              <a:off x="2931" y="3726"/>
              <a:ext cx="230" cy="58"/>
              <a:chOff x="1383" y="1389"/>
              <a:chExt cx="272" cy="68"/>
            </a:xfrm>
          </p:grpSpPr>
          <p:sp>
            <p:nvSpPr>
              <p:cNvPr id="62920" name="Freeform 144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21" name="Freeform 144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22" name="Rectangle 144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29" name="Group 1449"/>
            <p:cNvGrpSpPr>
              <a:grpSpLocks/>
            </p:cNvGrpSpPr>
            <p:nvPr/>
          </p:nvGrpSpPr>
          <p:grpSpPr bwMode="auto">
            <a:xfrm>
              <a:off x="2816" y="3726"/>
              <a:ext cx="230" cy="58"/>
              <a:chOff x="1383" y="1389"/>
              <a:chExt cx="272" cy="68"/>
            </a:xfrm>
          </p:grpSpPr>
          <p:sp>
            <p:nvSpPr>
              <p:cNvPr id="62917" name="Freeform 145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18" name="Freeform 145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19" name="Rectangle 145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30" name="Group 1453"/>
            <p:cNvGrpSpPr>
              <a:grpSpLocks/>
            </p:cNvGrpSpPr>
            <p:nvPr/>
          </p:nvGrpSpPr>
          <p:grpSpPr bwMode="auto">
            <a:xfrm>
              <a:off x="2701" y="3726"/>
              <a:ext cx="230" cy="58"/>
              <a:chOff x="1383" y="1389"/>
              <a:chExt cx="272" cy="68"/>
            </a:xfrm>
          </p:grpSpPr>
          <p:sp>
            <p:nvSpPr>
              <p:cNvPr id="62914" name="Freeform 145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15" name="Freeform 145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16" name="Rectangle 145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31" name="Group 1457"/>
            <p:cNvGrpSpPr>
              <a:grpSpLocks/>
            </p:cNvGrpSpPr>
            <p:nvPr/>
          </p:nvGrpSpPr>
          <p:grpSpPr bwMode="auto">
            <a:xfrm>
              <a:off x="2586" y="3726"/>
              <a:ext cx="230" cy="58"/>
              <a:chOff x="1383" y="1389"/>
              <a:chExt cx="272" cy="68"/>
            </a:xfrm>
          </p:grpSpPr>
          <p:sp>
            <p:nvSpPr>
              <p:cNvPr id="62911" name="Freeform 145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12" name="Freeform 145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13" name="Rectangle 146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32" name="Group 1461"/>
            <p:cNvGrpSpPr>
              <a:grpSpLocks/>
            </p:cNvGrpSpPr>
            <p:nvPr/>
          </p:nvGrpSpPr>
          <p:grpSpPr bwMode="auto">
            <a:xfrm>
              <a:off x="2471" y="3726"/>
              <a:ext cx="230" cy="58"/>
              <a:chOff x="1383" y="1389"/>
              <a:chExt cx="272" cy="68"/>
            </a:xfrm>
          </p:grpSpPr>
          <p:sp>
            <p:nvSpPr>
              <p:cNvPr id="62908" name="Freeform 146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09" name="Freeform 146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10" name="Rectangle 146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33" name="Group 1465"/>
            <p:cNvGrpSpPr>
              <a:grpSpLocks/>
            </p:cNvGrpSpPr>
            <p:nvPr/>
          </p:nvGrpSpPr>
          <p:grpSpPr bwMode="auto">
            <a:xfrm>
              <a:off x="2356" y="3726"/>
              <a:ext cx="230" cy="58"/>
              <a:chOff x="1383" y="1389"/>
              <a:chExt cx="272" cy="68"/>
            </a:xfrm>
          </p:grpSpPr>
          <p:sp>
            <p:nvSpPr>
              <p:cNvPr id="62905" name="Freeform 146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2906" name="Freeform 146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cap="flat">
                <a:solidFill>
                  <a:schemeClr val="tx1"/>
                </a:solidFill>
                <a:prstDash val="solid"/>
                <a:round/>
                <a:headEnd/>
                <a:tailEnd/>
              </a:ln>
            </p:spPr>
            <p:txBody>
              <a:bodyPr/>
              <a:lstStyle/>
              <a:p>
                <a:endParaRPr lang="en-US"/>
              </a:p>
            </p:txBody>
          </p:sp>
          <p:sp>
            <p:nvSpPr>
              <p:cNvPr id="62907" name="Rectangle 146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34" name="Group 1469"/>
            <p:cNvGrpSpPr>
              <a:grpSpLocks/>
            </p:cNvGrpSpPr>
            <p:nvPr/>
          </p:nvGrpSpPr>
          <p:grpSpPr bwMode="auto">
            <a:xfrm>
              <a:off x="3736" y="3764"/>
              <a:ext cx="230" cy="58"/>
              <a:chOff x="1383" y="1389"/>
              <a:chExt cx="272" cy="68"/>
            </a:xfrm>
          </p:grpSpPr>
          <p:sp>
            <p:nvSpPr>
              <p:cNvPr id="62902" name="Freeform 147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03" name="Freeform 147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04" name="Rectangle 147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35" name="Group 1473"/>
            <p:cNvGrpSpPr>
              <a:grpSpLocks/>
            </p:cNvGrpSpPr>
            <p:nvPr/>
          </p:nvGrpSpPr>
          <p:grpSpPr bwMode="auto">
            <a:xfrm>
              <a:off x="3621" y="3764"/>
              <a:ext cx="230" cy="58"/>
              <a:chOff x="1383" y="1389"/>
              <a:chExt cx="272" cy="68"/>
            </a:xfrm>
          </p:grpSpPr>
          <p:sp>
            <p:nvSpPr>
              <p:cNvPr id="62899" name="Freeform 147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900" name="Freeform 147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901" name="Rectangle 147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36" name="Group 1477"/>
            <p:cNvGrpSpPr>
              <a:grpSpLocks/>
            </p:cNvGrpSpPr>
            <p:nvPr/>
          </p:nvGrpSpPr>
          <p:grpSpPr bwMode="auto">
            <a:xfrm>
              <a:off x="3506" y="3764"/>
              <a:ext cx="230" cy="58"/>
              <a:chOff x="1383" y="1389"/>
              <a:chExt cx="272" cy="68"/>
            </a:xfrm>
          </p:grpSpPr>
          <p:sp>
            <p:nvSpPr>
              <p:cNvPr id="62896" name="Freeform 147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897" name="Freeform 147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898" name="Rectangle 148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37" name="Group 1481"/>
            <p:cNvGrpSpPr>
              <a:grpSpLocks/>
            </p:cNvGrpSpPr>
            <p:nvPr/>
          </p:nvGrpSpPr>
          <p:grpSpPr bwMode="auto">
            <a:xfrm>
              <a:off x="3391" y="3764"/>
              <a:ext cx="230" cy="58"/>
              <a:chOff x="1383" y="1389"/>
              <a:chExt cx="272" cy="68"/>
            </a:xfrm>
          </p:grpSpPr>
          <p:sp>
            <p:nvSpPr>
              <p:cNvPr id="62893" name="Freeform 148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894" name="Freeform 148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895" name="Rectangle 148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38" name="Group 1485"/>
            <p:cNvGrpSpPr>
              <a:grpSpLocks/>
            </p:cNvGrpSpPr>
            <p:nvPr/>
          </p:nvGrpSpPr>
          <p:grpSpPr bwMode="auto">
            <a:xfrm>
              <a:off x="3276" y="3764"/>
              <a:ext cx="230" cy="58"/>
              <a:chOff x="1383" y="1389"/>
              <a:chExt cx="272" cy="68"/>
            </a:xfrm>
          </p:grpSpPr>
          <p:sp>
            <p:nvSpPr>
              <p:cNvPr id="62890" name="Freeform 148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891" name="Freeform 148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892" name="Rectangle 148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39" name="Group 1489"/>
            <p:cNvGrpSpPr>
              <a:grpSpLocks/>
            </p:cNvGrpSpPr>
            <p:nvPr/>
          </p:nvGrpSpPr>
          <p:grpSpPr bwMode="auto">
            <a:xfrm>
              <a:off x="3161" y="3764"/>
              <a:ext cx="230" cy="58"/>
              <a:chOff x="1383" y="1389"/>
              <a:chExt cx="272" cy="68"/>
            </a:xfrm>
          </p:grpSpPr>
          <p:sp>
            <p:nvSpPr>
              <p:cNvPr id="62887" name="Freeform 149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888" name="Freeform 149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889" name="Rectangle 149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40" name="Group 1493"/>
            <p:cNvGrpSpPr>
              <a:grpSpLocks/>
            </p:cNvGrpSpPr>
            <p:nvPr/>
          </p:nvGrpSpPr>
          <p:grpSpPr bwMode="auto">
            <a:xfrm>
              <a:off x="3046" y="3764"/>
              <a:ext cx="230" cy="58"/>
              <a:chOff x="1383" y="1389"/>
              <a:chExt cx="272" cy="68"/>
            </a:xfrm>
          </p:grpSpPr>
          <p:sp>
            <p:nvSpPr>
              <p:cNvPr id="62884" name="Freeform 149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885" name="Freeform 149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886" name="Rectangle 149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41" name="Group 1497"/>
            <p:cNvGrpSpPr>
              <a:grpSpLocks/>
            </p:cNvGrpSpPr>
            <p:nvPr/>
          </p:nvGrpSpPr>
          <p:grpSpPr bwMode="auto">
            <a:xfrm>
              <a:off x="2931" y="3764"/>
              <a:ext cx="230" cy="58"/>
              <a:chOff x="1383" y="1389"/>
              <a:chExt cx="272" cy="68"/>
            </a:xfrm>
          </p:grpSpPr>
          <p:sp>
            <p:nvSpPr>
              <p:cNvPr id="62881" name="Freeform 1498"/>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882" name="Freeform 1499"/>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883" name="Rectangle 1500"/>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42" name="Group 1501"/>
            <p:cNvGrpSpPr>
              <a:grpSpLocks/>
            </p:cNvGrpSpPr>
            <p:nvPr/>
          </p:nvGrpSpPr>
          <p:grpSpPr bwMode="auto">
            <a:xfrm>
              <a:off x="2816" y="3764"/>
              <a:ext cx="230" cy="58"/>
              <a:chOff x="1383" y="1389"/>
              <a:chExt cx="272" cy="68"/>
            </a:xfrm>
          </p:grpSpPr>
          <p:sp>
            <p:nvSpPr>
              <p:cNvPr id="62878" name="Freeform 1502"/>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879" name="Freeform 1503"/>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880" name="Rectangle 1504"/>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43" name="Group 1505"/>
            <p:cNvGrpSpPr>
              <a:grpSpLocks/>
            </p:cNvGrpSpPr>
            <p:nvPr/>
          </p:nvGrpSpPr>
          <p:grpSpPr bwMode="auto">
            <a:xfrm>
              <a:off x="2701" y="3764"/>
              <a:ext cx="230" cy="58"/>
              <a:chOff x="1383" y="1389"/>
              <a:chExt cx="272" cy="68"/>
            </a:xfrm>
          </p:grpSpPr>
          <p:sp>
            <p:nvSpPr>
              <p:cNvPr id="62875" name="Freeform 150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876" name="Freeform 150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877" name="Rectangle 1508"/>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44" name="Group 1509"/>
            <p:cNvGrpSpPr>
              <a:grpSpLocks/>
            </p:cNvGrpSpPr>
            <p:nvPr/>
          </p:nvGrpSpPr>
          <p:grpSpPr bwMode="auto">
            <a:xfrm>
              <a:off x="2586" y="3764"/>
              <a:ext cx="230" cy="58"/>
              <a:chOff x="1383" y="1389"/>
              <a:chExt cx="272" cy="68"/>
            </a:xfrm>
          </p:grpSpPr>
          <p:sp>
            <p:nvSpPr>
              <p:cNvPr id="62872" name="Freeform 1510"/>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873" name="Freeform 1511"/>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874" name="Rectangle 1512"/>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grpSp>
          <p:nvGrpSpPr>
            <p:cNvPr id="62845" name="Group 1513"/>
            <p:cNvGrpSpPr>
              <a:grpSpLocks/>
            </p:cNvGrpSpPr>
            <p:nvPr/>
          </p:nvGrpSpPr>
          <p:grpSpPr bwMode="auto">
            <a:xfrm>
              <a:off x="2471" y="3764"/>
              <a:ext cx="230" cy="58"/>
              <a:chOff x="1383" y="1389"/>
              <a:chExt cx="272" cy="68"/>
            </a:xfrm>
          </p:grpSpPr>
          <p:sp>
            <p:nvSpPr>
              <p:cNvPr id="62869" name="Freeform 1514"/>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B2B2B2"/>
              </a:solidFill>
              <a:ln w="9525">
                <a:solidFill>
                  <a:schemeClr val="tx1"/>
                </a:solidFill>
                <a:round/>
                <a:headEnd/>
                <a:tailEnd/>
              </a:ln>
            </p:spPr>
            <p:txBody>
              <a:bodyPr/>
              <a:lstStyle/>
              <a:p>
                <a:endParaRPr lang="en-US"/>
              </a:p>
            </p:txBody>
          </p:sp>
          <p:sp>
            <p:nvSpPr>
              <p:cNvPr id="62870" name="Freeform 1515"/>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B2B2B2"/>
              </a:solidFill>
              <a:ln w="9525">
                <a:solidFill>
                  <a:schemeClr val="tx1"/>
                </a:solidFill>
                <a:round/>
                <a:headEnd/>
                <a:tailEnd/>
              </a:ln>
            </p:spPr>
            <p:txBody>
              <a:bodyPr/>
              <a:lstStyle/>
              <a:p>
                <a:endParaRPr lang="en-US"/>
              </a:p>
            </p:txBody>
          </p:sp>
          <p:sp>
            <p:nvSpPr>
              <p:cNvPr id="62871" name="Rectangle 1516"/>
              <p:cNvSpPr>
                <a:spLocks noChangeArrowheads="1"/>
              </p:cNvSpPr>
              <p:nvPr/>
            </p:nvSpPr>
            <p:spPr bwMode="auto">
              <a:xfrm>
                <a:off x="1519" y="1434"/>
                <a:ext cx="136" cy="23"/>
              </a:xfrm>
              <a:prstGeom prst="rect">
                <a:avLst/>
              </a:prstGeom>
              <a:solidFill>
                <a:srgbClr val="B2B2B2"/>
              </a:solidFill>
              <a:ln w="9525">
                <a:solidFill>
                  <a:schemeClr val="tx1"/>
                </a:solidFill>
                <a:miter lim="800000"/>
                <a:headEnd/>
                <a:tailEnd/>
              </a:ln>
            </p:spPr>
            <p:txBody>
              <a:bodyPr wrap="none" anchor="ctr"/>
              <a:lstStyle/>
              <a:p>
                <a:pPr eaLnBrk="0" hangingPunct="0"/>
                <a:endParaRPr lang="en-US"/>
              </a:p>
            </p:txBody>
          </p:sp>
        </p:grpSp>
        <p:sp>
          <p:nvSpPr>
            <p:cNvPr id="62846" name="Line 1517"/>
            <p:cNvSpPr>
              <a:spLocks noChangeShapeType="1"/>
            </p:cNvSpPr>
            <p:nvPr/>
          </p:nvSpPr>
          <p:spPr bwMode="auto">
            <a:xfrm>
              <a:off x="975" y="3266"/>
              <a:ext cx="1611" cy="537"/>
            </a:xfrm>
            <a:prstGeom prst="line">
              <a:avLst/>
            </a:prstGeom>
            <a:noFill/>
            <a:ln w="28575">
              <a:solidFill>
                <a:schemeClr val="tx1"/>
              </a:solidFill>
              <a:round/>
              <a:headEnd/>
              <a:tailEnd/>
            </a:ln>
          </p:spPr>
          <p:txBody>
            <a:bodyPr/>
            <a:lstStyle/>
            <a:p>
              <a:endParaRPr lang="en-US"/>
            </a:p>
          </p:txBody>
        </p:sp>
        <p:sp>
          <p:nvSpPr>
            <p:cNvPr id="62847" name="Line 1518"/>
            <p:cNvSpPr>
              <a:spLocks noChangeShapeType="1"/>
            </p:cNvSpPr>
            <p:nvPr/>
          </p:nvSpPr>
          <p:spPr bwMode="auto">
            <a:xfrm>
              <a:off x="2356" y="3266"/>
              <a:ext cx="1611" cy="537"/>
            </a:xfrm>
            <a:prstGeom prst="line">
              <a:avLst/>
            </a:prstGeom>
            <a:noFill/>
            <a:ln w="28575">
              <a:solidFill>
                <a:schemeClr val="tx1"/>
              </a:solidFill>
              <a:round/>
              <a:headEnd/>
              <a:tailEnd/>
            </a:ln>
          </p:spPr>
          <p:txBody>
            <a:bodyPr/>
            <a:lstStyle/>
            <a:p>
              <a:endParaRPr lang="en-US"/>
            </a:p>
          </p:txBody>
        </p:sp>
        <p:sp>
          <p:nvSpPr>
            <p:cNvPr id="62848" name="Line 1519"/>
            <p:cNvSpPr>
              <a:spLocks noChangeShapeType="1"/>
            </p:cNvSpPr>
            <p:nvPr/>
          </p:nvSpPr>
          <p:spPr bwMode="auto">
            <a:xfrm>
              <a:off x="3737" y="3266"/>
              <a:ext cx="1611" cy="537"/>
            </a:xfrm>
            <a:prstGeom prst="line">
              <a:avLst/>
            </a:prstGeom>
            <a:noFill/>
            <a:ln w="28575">
              <a:solidFill>
                <a:schemeClr val="tx1"/>
              </a:solidFill>
              <a:round/>
              <a:headEnd/>
              <a:tailEnd/>
            </a:ln>
          </p:spPr>
          <p:txBody>
            <a:bodyPr/>
            <a:lstStyle/>
            <a:p>
              <a:endParaRPr lang="en-US"/>
            </a:p>
          </p:txBody>
        </p:sp>
        <p:sp>
          <p:nvSpPr>
            <p:cNvPr id="62849" name="Line 1520"/>
            <p:cNvSpPr>
              <a:spLocks noChangeShapeType="1"/>
            </p:cNvSpPr>
            <p:nvPr/>
          </p:nvSpPr>
          <p:spPr bwMode="auto">
            <a:xfrm>
              <a:off x="975" y="3266"/>
              <a:ext cx="3107" cy="0"/>
            </a:xfrm>
            <a:prstGeom prst="line">
              <a:avLst/>
            </a:prstGeom>
            <a:noFill/>
            <a:ln w="28575">
              <a:solidFill>
                <a:schemeClr val="tx1"/>
              </a:solidFill>
              <a:round/>
              <a:headEnd/>
              <a:tailEnd/>
            </a:ln>
          </p:spPr>
          <p:txBody>
            <a:bodyPr/>
            <a:lstStyle/>
            <a:p>
              <a:endParaRPr lang="en-US"/>
            </a:p>
          </p:txBody>
        </p:sp>
        <p:sp>
          <p:nvSpPr>
            <p:cNvPr id="62850" name="Line 1521"/>
            <p:cNvSpPr>
              <a:spLocks noChangeShapeType="1"/>
            </p:cNvSpPr>
            <p:nvPr/>
          </p:nvSpPr>
          <p:spPr bwMode="auto">
            <a:xfrm>
              <a:off x="2586" y="3803"/>
              <a:ext cx="3107" cy="0"/>
            </a:xfrm>
            <a:prstGeom prst="line">
              <a:avLst/>
            </a:prstGeom>
            <a:noFill/>
            <a:ln w="28575">
              <a:solidFill>
                <a:schemeClr val="tx1"/>
              </a:solidFill>
              <a:round/>
              <a:headEnd/>
              <a:tailEnd/>
            </a:ln>
          </p:spPr>
          <p:txBody>
            <a:bodyPr/>
            <a:lstStyle/>
            <a:p>
              <a:endParaRPr lang="en-US"/>
            </a:p>
          </p:txBody>
        </p:sp>
        <p:sp>
          <p:nvSpPr>
            <p:cNvPr id="62851" name="Line 1522"/>
            <p:cNvSpPr>
              <a:spLocks noChangeShapeType="1"/>
            </p:cNvSpPr>
            <p:nvPr/>
          </p:nvSpPr>
          <p:spPr bwMode="auto">
            <a:xfrm flipH="1">
              <a:off x="476" y="3285"/>
              <a:ext cx="499" cy="0"/>
            </a:xfrm>
            <a:prstGeom prst="line">
              <a:avLst/>
            </a:prstGeom>
            <a:noFill/>
            <a:ln w="9525">
              <a:solidFill>
                <a:schemeClr val="tx1"/>
              </a:solidFill>
              <a:prstDash val="dash"/>
              <a:round/>
              <a:headEnd/>
              <a:tailEnd/>
            </a:ln>
          </p:spPr>
          <p:txBody>
            <a:bodyPr/>
            <a:lstStyle/>
            <a:p>
              <a:endParaRPr lang="en-US"/>
            </a:p>
          </p:txBody>
        </p:sp>
        <p:sp>
          <p:nvSpPr>
            <p:cNvPr id="62852" name="Line 1523"/>
            <p:cNvSpPr>
              <a:spLocks noChangeShapeType="1"/>
            </p:cNvSpPr>
            <p:nvPr/>
          </p:nvSpPr>
          <p:spPr bwMode="auto">
            <a:xfrm flipH="1">
              <a:off x="1723" y="3554"/>
              <a:ext cx="57" cy="0"/>
            </a:xfrm>
            <a:prstGeom prst="line">
              <a:avLst/>
            </a:prstGeom>
            <a:noFill/>
            <a:ln w="9525">
              <a:solidFill>
                <a:schemeClr val="tx1"/>
              </a:solidFill>
              <a:prstDash val="dash"/>
              <a:round/>
              <a:headEnd/>
              <a:tailEnd/>
            </a:ln>
          </p:spPr>
          <p:txBody>
            <a:bodyPr/>
            <a:lstStyle/>
            <a:p>
              <a:endParaRPr lang="en-US"/>
            </a:p>
          </p:txBody>
        </p:sp>
        <p:sp>
          <p:nvSpPr>
            <p:cNvPr id="62853" name="Line 1524"/>
            <p:cNvSpPr>
              <a:spLocks noChangeShapeType="1"/>
            </p:cNvSpPr>
            <p:nvPr/>
          </p:nvSpPr>
          <p:spPr bwMode="auto">
            <a:xfrm>
              <a:off x="917" y="3285"/>
              <a:ext cx="806" cy="269"/>
            </a:xfrm>
            <a:prstGeom prst="line">
              <a:avLst/>
            </a:prstGeom>
            <a:noFill/>
            <a:ln w="9525">
              <a:solidFill>
                <a:schemeClr val="tx1"/>
              </a:solidFill>
              <a:round/>
              <a:headEnd type="triangle" w="sm" len="sm"/>
              <a:tailEnd type="triangle" w="sm" len="sm"/>
            </a:ln>
          </p:spPr>
          <p:txBody>
            <a:bodyPr/>
            <a:lstStyle/>
            <a:p>
              <a:endParaRPr lang="en-US"/>
            </a:p>
          </p:txBody>
        </p:sp>
        <p:sp>
          <p:nvSpPr>
            <p:cNvPr id="62854" name="Text Box 1525"/>
            <p:cNvSpPr txBox="1">
              <a:spLocks noChangeArrowheads="1"/>
            </p:cNvSpPr>
            <p:nvPr/>
          </p:nvSpPr>
          <p:spPr bwMode="auto">
            <a:xfrm rot="1056844">
              <a:off x="802" y="3390"/>
              <a:ext cx="972" cy="192"/>
            </a:xfrm>
            <a:prstGeom prst="rect">
              <a:avLst/>
            </a:prstGeom>
            <a:noFill/>
            <a:ln w="9525">
              <a:noFill/>
              <a:miter lim="800000"/>
              <a:headEnd/>
              <a:tailEnd/>
            </a:ln>
          </p:spPr>
          <p:txBody>
            <a:bodyPr wrap="none">
              <a:spAutoFit/>
            </a:bodyPr>
            <a:lstStyle/>
            <a:p>
              <a:pPr algn="ctr" eaLnBrk="0" hangingPunct="0"/>
              <a:r>
                <a:rPr lang="sv-SE" sz="1400"/>
                <a:t>One slot (0.5 ms)</a:t>
              </a:r>
              <a:endParaRPr lang="en-US" sz="1400"/>
            </a:p>
          </p:txBody>
        </p:sp>
        <p:sp>
          <p:nvSpPr>
            <p:cNvPr id="62855" name="Line 1526"/>
            <p:cNvSpPr>
              <a:spLocks noChangeShapeType="1"/>
            </p:cNvSpPr>
            <p:nvPr/>
          </p:nvSpPr>
          <p:spPr bwMode="auto">
            <a:xfrm flipH="1">
              <a:off x="2087" y="3822"/>
              <a:ext cx="499" cy="0"/>
            </a:xfrm>
            <a:prstGeom prst="line">
              <a:avLst/>
            </a:prstGeom>
            <a:noFill/>
            <a:ln w="9525">
              <a:solidFill>
                <a:schemeClr val="tx1"/>
              </a:solidFill>
              <a:prstDash val="dash"/>
              <a:round/>
              <a:headEnd/>
              <a:tailEnd/>
            </a:ln>
          </p:spPr>
          <p:txBody>
            <a:bodyPr/>
            <a:lstStyle/>
            <a:p>
              <a:endParaRPr lang="en-US"/>
            </a:p>
          </p:txBody>
        </p:sp>
        <p:sp>
          <p:nvSpPr>
            <p:cNvPr id="62856" name="Line 1527"/>
            <p:cNvSpPr>
              <a:spLocks noChangeShapeType="1"/>
            </p:cNvSpPr>
            <p:nvPr/>
          </p:nvSpPr>
          <p:spPr bwMode="auto">
            <a:xfrm flipH="1" flipV="1">
              <a:off x="476" y="3285"/>
              <a:ext cx="1611" cy="537"/>
            </a:xfrm>
            <a:prstGeom prst="line">
              <a:avLst/>
            </a:prstGeom>
            <a:noFill/>
            <a:ln w="9525">
              <a:solidFill>
                <a:schemeClr val="tx1"/>
              </a:solidFill>
              <a:round/>
              <a:headEnd type="triangle" w="sm" len="sm"/>
              <a:tailEnd type="triangle" w="sm" len="sm"/>
            </a:ln>
          </p:spPr>
          <p:txBody>
            <a:bodyPr/>
            <a:lstStyle/>
            <a:p>
              <a:endParaRPr lang="en-US"/>
            </a:p>
          </p:txBody>
        </p:sp>
        <p:sp>
          <p:nvSpPr>
            <p:cNvPr id="62857" name="Text Box 1528"/>
            <p:cNvSpPr txBox="1">
              <a:spLocks noChangeArrowheads="1"/>
            </p:cNvSpPr>
            <p:nvPr/>
          </p:nvSpPr>
          <p:spPr bwMode="auto">
            <a:xfrm rot="1056844">
              <a:off x="663" y="3543"/>
              <a:ext cx="1207" cy="192"/>
            </a:xfrm>
            <a:prstGeom prst="rect">
              <a:avLst/>
            </a:prstGeom>
            <a:noFill/>
            <a:ln w="9525">
              <a:noFill/>
              <a:miter lim="800000"/>
              <a:headEnd/>
              <a:tailEnd/>
            </a:ln>
          </p:spPr>
          <p:txBody>
            <a:bodyPr wrap="none">
              <a:spAutoFit/>
            </a:bodyPr>
            <a:lstStyle/>
            <a:p>
              <a:pPr algn="ctr" eaLnBrk="0" hangingPunct="0"/>
              <a:r>
                <a:rPr lang="sv-SE" sz="1400"/>
                <a:t>One sub-frame (1 ms)</a:t>
              </a:r>
              <a:endParaRPr lang="en-US" sz="1400"/>
            </a:p>
          </p:txBody>
        </p:sp>
        <p:sp>
          <p:nvSpPr>
            <p:cNvPr id="62858" name="Line 1529"/>
            <p:cNvSpPr>
              <a:spLocks noChangeShapeType="1"/>
            </p:cNvSpPr>
            <p:nvPr/>
          </p:nvSpPr>
          <p:spPr bwMode="auto">
            <a:xfrm>
              <a:off x="1780" y="3534"/>
              <a:ext cx="3107" cy="0"/>
            </a:xfrm>
            <a:prstGeom prst="line">
              <a:avLst/>
            </a:prstGeom>
            <a:noFill/>
            <a:ln w="28575">
              <a:solidFill>
                <a:schemeClr val="tx1"/>
              </a:solidFill>
              <a:round/>
              <a:headEnd/>
              <a:tailEnd/>
            </a:ln>
          </p:spPr>
          <p:txBody>
            <a:bodyPr/>
            <a:lstStyle/>
            <a:p>
              <a:endParaRPr lang="en-US"/>
            </a:p>
          </p:txBody>
        </p:sp>
        <p:grpSp>
          <p:nvGrpSpPr>
            <p:cNvPr id="62859" name="Group 1530"/>
            <p:cNvGrpSpPr>
              <a:grpSpLocks/>
            </p:cNvGrpSpPr>
            <p:nvPr/>
          </p:nvGrpSpPr>
          <p:grpSpPr bwMode="auto">
            <a:xfrm>
              <a:off x="2487" y="3965"/>
              <a:ext cx="230" cy="58"/>
              <a:chOff x="1383" y="1389"/>
              <a:chExt cx="272" cy="68"/>
            </a:xfrm>
          </p:grpSpPr>
          <p:sp>
            <p:nvSpPr>
              <p:cNvPr id="62866" name="Freeform 1531"/>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0000CC"/>
              </a:solidFill>
              <a:ln w="9525">
                <a:solidFill>
                  <a:schemeClr val="tx1"/>
                </a:solidFill>
                <a:round/>
                <a:headEnd/>
                <a:tailEnd/>
              </a:ln>
            </p:spPr>
            <p:txBody>
              <a:bodyPr/>
              <a:lstStyle/>
              <a:p>
                <a:endParaRPr lang="en-US"/>
              </a:p>
            </p:txBody>
          </p:sp>
          <p:sp>
            <p:nvSpPr>
              <p:cNvPr id="62867" name="Freeform 1532"/>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0000CC"/>
              </a:solidFill>
              <a:ln w="9525">
                <a:solidFill>
                  <a:schemeClr val="tx1"/>
                </a:solidFill>
                <a:round/>
                <a:headEnd/>
                <a:tailEnd/>
              </a:ln>
            </p:spPr>
            <p:txBody>
              <a:bodyPr/>
              <a:lstStyle/>
              <a:p>
                <a:endParaRPr lang="en-US"/>
              </a:p>
            </p:txBody>
          </p:sp>
          <p:sp>
            <p:nvSpPr>
              <p:cNvPr id="62868" name="Rectangle 1533"/>
              <p:cNvSpPr>
                <a:spLocks noChangeArrowheads="1"/>
              </p:cNvSpPr>
              <p:nvPr/>
            </p:nvSpPr>
            <p:spPr bwMode="auto">
              <a:xfrm>
                <a:off x="1519" y="1434"/>
                <a:ext cx="136" cy="23"/>
              </a:xfrm>
              <a:prstGeom prst="rect">
                <a:avLst/>
              </a:prstGeom>
              <a:solidFill>
                <a:srgbClr val="0000CC"/>
              </a:solidFill>
              <a:ln w="9525">
                <a:solidFill>
                  <a:schemeClr val="tx1"/>
                </a:solidFill>
                <a:miter lim="800000"/>
                <a:headEnd/>
                <a:tailEnd/>
              </a:ln>
            </p:spPr>
            <p:txBody>
              <a:bodyPr wrap="none" anchor="ctr"/>
              <a:lstStyle/>
              <a:p>
                <a:pPr eaLnBrk="0" hangingPunct="0"/>
                <a:endParaRPr lang="en-US"/>
              </a:p>
            </p:txBody>
          </p:sp>
        </p:grpSp>
        <p:sp>
          <p:nvSpPr>
            <p:cNvPr id="62860" name="Text Box 1534"/>
            <p:cNvSpPr txBox="1">
              <a:spLocks noChangeArrowheads="1"/>
            </p:cNvSpPr>
            <p:nvPr/>
          </p:nvSpPr>
          <p:spPr bwMode="auto">
            <a:xfrm>
              <a:off x="2707" y="3918"/>
              <a:ext cx="1072" cy="192"/>
            </a:xfrm>
            <a:prstGeom prst="rect">
              <a:avLst/>
            </a:prstGeom>
            <a:noFill/>
            <a:ln w="9525">
              <a:noFill/>
              <a:miter lim="800000"/>
              <a:headEnd/>
              <a:tailEnd/>
            </a:ln>
          </p:spPr>
          <p:txBody>
            <a:bodyPr wrap="none">
              <a:spAutoFit/>
            </a:bodyPr>
            <a:lstStyle/>
            <a:p>
              <a:pPr eaLnBrk="0" hangingPunct="0"/>
              <a:r>
                <a:rPr lang="sv-SE" sz="1400" i="1"/>
                <a:t>Reference symbols</a:t>
              </a:r>
              <a:endParaRPr lang="en-US" sz="1400" i="1"/>
            </a:p>
          </p:txBody>
        </p:sp>
        <p:grpSp>
          <p:nvGrpSpPr>
            <p:cNvPr id="62861" name="Group 1535"/>
            <p:cNvGrpSpPr>
              <a:grpSpLocks/>
            </p:cNvGrpSpPr>
            <p:nvPr/>
          </p:nvGrpSpPr>
          <p:grpSpPr bwMode="auto">
            <a:xfrm>
              <a:off x="3882" y="3965"/>
              <a:ext cx="230" cy="58"/>
              <a:chOff x="1383" y="1389"/>
              <a:chExt cx="272" cy="68"/>
            </a:xfrm>
          </p:grpSpPr>
          <p:sp>
            <p:nvSpPr>
              <p:cNvPr id="62863" name="Freeform 1536"/>
              <p:cNvSpPr>
                <a:spLocks/>
              </p:cNvSpPr>
              <p:nvPr/>
            </p:nvSpPr>
            <p:spPr bwMode="auto">
              <a:xfrm>
                <a:off x="1383" y="1389"/>
                <a:ext cx="272" cy="46"/>
              </a:xfrm>
              <a:custGeom>
                <a:avLst/>
                <a:gdLst>
                  <a:gd name="T0" fmla="*/ 0 w 272"/>
                  <a:gd name="T1" fmla="*/ 0 h 46"/>
                  <a:gd name="T2" fmla="*/ 136 w 272"/>
                  <a:gd name="T3" fmla="*/ 46 h 46"/>
                  <a:gd name="T4" fmla="*/ 272 w 272"/>
                  <a:gd name="T5" fmla="*/ 46 h 46"/>
                  <a:gd name="T6" fmla="*/ 136 w 272"/>
                  <a:gd name="T7" fmla="*/ 0 h 46"/>
                  <a:gd name="T8" fmla="*/ 0 w 272"/>
                  <a:gd name="T9" fmla="*/ 0 h 46"/>
                  <a:gd name="T10" fmla="*/ 0 60000 65536"/>
                  <a:gd name="T11" fmla="*/ 0 60000 65536"/>
                  <a:gd name="T12" fmla="*/ 0 60000 65536"/>
                  <a:gd name="T13" fmla="*/ 0 60000 65536"/>
                  <a:gd name="T14" fmla="*/ 0 60000 65536"/>
                  <a:gd name="T15" fmla="*/ 0 w 272"/>
                  <a:gd name="T16" fmla="*/ 0 h 46"/>
                  <a:gd name="T17" fmla="*/ 272 w 272"/>
                  <a:gd name="T18" fmla="*/ 46 h 46"/>
                </a:gdLst>
                <a:ahLst/>
                <a:cxnLst>
                  <a:cxn ang="T10">
                    <a:pos x="T0" y="T1"/>
                  </a:cxn>
                  <a:cxn ang="T11">
                    <a:pos x="T2" y="T3"/>
                  </a:cxn>
                  <a:cxn ang="T12">
                    <a:pos x="T4" y="T5"/>
                  </a:cxn>
                  <a:cxn ang="T13">
                    <a:pos x="T6" y="T7"/>
                  </a:cxn>
                  <a:cxn ang="T14">
                    <a:pos x="T8" y="T9"/>
                  </a:cxn>
                </a:cxnLst>
                <a:rect l="T15" t="T16" r="T17" b="T18"/>
                <a:pathLst>
                  <a:path w="272" h="46">
                    <a:moveTo>
                      <a:pt x="0" y="0"/>
                    </a:moveTo>
                    <a:lnTo>
                      <a:pt x="136" y="46"/>
                    </a:lnTo>
                    <a:lnTo>
                      <a:pt x="272" y="46"/>
                    </a:lnTo>
                    <a:lnTo>
                      <a:pt x="136" y="0"/>
                    </a:lnTo>
                    <a:lnTo>
                      <a:pt x="0" y="0"/>
                    </a:lnTo>
                    <a:close/>
                  </a:path>
                </a:pathLst>
              </a:custGeom>
              <a:solidFill>
                <a:srgbClr val="FFFF66"/>
              </a:solidFill>
              <a:ln w="9525">
                <a:solidFill>
                  <a:schemeClr val="tx1"/>
                </a:solidFill>
                <a:round/>
                <a:headEnd/>
                <a:tailEnd/>
              </a:ln>
            </p:spPr>
            <p:txBody>
              <a:bodyPr/>
              <a:lstStyle/>
              <a:p>
                <a:endParaRPr lang="en-US"/>
              </a:p>
            </p:txBody>
          </p:sp>
          <p:sp>
            <p:nvSpPr>
              <p:cNvPr id="62864" name="Freeform 1537"/>
              <p:cNvSpPr>
                <a:spLocks/>
              </p:cNvSpPr>
              <p:nvPr/>
            </p:nvSpPr>
            <p:spPr bwMode="auto">
              <a:xfrm>
                <a:off x="1383" y="1389"/>
                <a:ext cx="136" cy="68"/>
              </a:xfrm>
              <a:custGeom>
                <a:avLst/>
                <a:gdLst>
                  <a:gd name="T0" fmla="*/ 0 w 136"/>
                  <a:gd name="T1" fmla="*/ 0 h 68"/>
                  <a:gd name="T2" fmla="*/ 0 w 136"/>
                  <a:gd name="T3" fmla="*/ 23 h 68"/>
                  <a:gd name="T4" fmla="*/ 136 w 136"/>
                  <a:gd name="T5" fmla="*/ 68 h 68"/>
                  <a:gd name="T6" fmla="*/ 136 w 136"/>
                  <a:gd name="T7" fmla="*/ 45 h 68"/>
                  <a:gd name="T8" fmla="*/ 0 w 136"/>
                  <a:gd name="T9" fmla="*/ 0 h 68"/>
                  <a:gd name="T10" fmla="*/ 0 60000 65536"/>
                  <a:gd name="T11" fmla="*/ 0 60000 65536"/>
                  <a:gd name="T12" fmla="*/ 0 60000 65536"/>
                  <a:gd name="T13" fmla="*/ 0 60000 65536"/>
                  <a:gd name="T14" fmla="*/ 0 60000 65536"/>
                  <a:gd name="T15" fmla="*/ 0 w 136"/>
                  <a:gd name="T16" fmla="*/ 0 h 68"/>
                  <a:gd name="T17" fmla="*/ 136 w 136"/>
                  <a:gd name="T18" fmla="*/ 68 h 68"/>
                </a:gdLst>
                <a:ahLst/>
                <a:cxnLst>
                  <a:cxn ang="T10">
                    <a:pos x="T0" y="T1"/>
                  </a:cxn>
                  <a:cxn ang="T11">
                    <a:pos x="T2" y="T3"/>
                  </a:cxn>
                  <a:cxn ang="T12">
                    <a:pos x="T4" y="T5"/>
                  </a:cxn>
                  <a:cxn ang="T13">
                    <a:pos x="T6" y="T7"/>
                  </a:cxn>
                  <a:cxn ang="T14">
                    <a:pos x="T8" y="T9"/>
                  </a:cxn>
                </a:cxnLst>
                <a:rect l="T15" t="T16" r="T17" b="T18"/>
                <a:pathLst>
                  <a:path w="136" h="68">
                    <a:moveTo>
                      <a:pt x="0" y="0"/>
                    </a:moveTo>
                    <a:lnTo>
                      <a:pt x="0" y="23"/>
                    </a:lnTo>
                    <a:lnTo>
                      <a:pt x="136" y="68"/>
                    </a:lnTo>
                    <a:lnTo>
                      <a:pt x="136" y="45"/>
                    </a:lnTo>
                    <a:lnTo>
                      <a:pt x="0" y="0"/>
                    </a:lnTo>
                    <a:close/>
                  </a:path>
                </a:pathLst>
              </a:custGeom>
              <a:solidFill>
                <a:srgbClr val="FFFF66"/>
              </a:solidFill>
              <a:ln w="9525">
                <a:solidFill>
                  <a:schemeClr val="tx1"/>
                </a:solidFill>
                <a:round/>
                <a:headEnd/>
                <a:tailEnd/>
              </a:ln>
            </p:spPr>
            <p:txBody>
              <a:bodyPr/>
              <a:lstStyle/>
              <a:p>
                <a:endParaRPr lang="en-US"/>
              </a:p>
            </p:txBody>
          </p:sp>
          <p:sp>
            <p:nvSpPr>
              <p:cNvPr id="62865" name="Rectangle 1538"/>
              <p:cNvSpPr>
                <a:spLocks noChangeArrowheads="1"/>
              </p:cNvSpPr>
              <p:nvPr/>
            </p:nvSpPr>
            <p:spPr bwMode="auto">
              <a:xfrm>
                <a:off x="1519" y="1434"/>
                <a:ext cx="136" cy="23"/>
              </a:xfrm>
              <a:prstGeom prst="rect">
                <a:avLst/>
              </a:prstGeom>
              <a:solidFill>
                <a:srgbClr val="FFFF66"/>
              </a:solidFill>
              <a:ln w="9525">
                <a:solidFill>
                  <a:schemeClr val="tx1"/>
                </a:solidFill>
                <a:miter lim="800000"/>
                <a:headEnd/>
                <a:tailEnd/>
              </a:ln>
            </p:spPr>
            <p:txBody>
              <a:bodyPr wrap="none" anchor="ctr"/>
              <a:lstStyle/>
              <a:p>
                <a:pPr eaLnBrk="0" hangingPunct="0"/>
                <a:endParaRPr lang="en-US"/>
              </a:p>
            </p:txBody>
          </p:sp>
        </p:grpSp>
        <p:sp>
          <p:nvSpPr>
            <p:cNvPr id="62862" name="Text Box 1539"/>
            <p:cNvSpPr txBox="1">
              <a:spLocks noChangeArrowheads="1"/>
            </p:cNvSpPr>
            <p:nvPr/>
          </p:nvSpPr>
          <p:spPr bwMode="auto">
            <a:xfrm>
              <a:off x="4101" y="3918"/>
              <a:ext cx="761" cy="192"/>
            </a:xfrm>
            <a:prstGeom prst="rect">
              <a:avLst/>
            </a:prstGeom>
            <a:noFill/>
            <a:ln w="9525">
              <a:noFill/>
              <a:miter lim="800000"/>
              <a:headEnd/>
              <a:tailEnd/>
            </a:ln>
          </p:spPr>
          <p:txBody>
            <a:bodyPr wrap="none">
              <a:spAutoFit/>
            </a:bodyPr>
            <a:lstStyle/>
            <a:p>
              <a:pPr eaLnBrk="0" hangingPunct="0"/>
              <a:r>
                <a:rPr lang="sv-SE" sz="1400" i="1"/>
                <a:t>L1/L2 control</a:t>
              </a:r>
              <a:endParaRPr lang="en-US" sz="1400" i="1"/>
            </a:p>
          </p:txBody>
        </p:sp>
      </p:grpSp>
    </p:spTree>
    <p:extLst>
      <p:ext uri="{BB962C8B-B14F-4D97-AF65-F5344CB8AC3E}">
        <p14:creationId xmlns:p14="http://schemas.microsoft.com/office/powerpoint/2010/main" val="3014459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ctrTitle"/>
          </p:nvPr>
        </p:nvSpPr>
        <p:spPr/>
        <p:txBody>
          <a:bodyPr/>
          <a:lstStyle/>
          <a:p>
            <a:r>
              <a:rPr lang="en-US"/>
              <a:t>Cell Search</a:t>
            </a:r>
          </a:p>
        </p:txBody>
      </p:sp>
      <p:sp>
        <p:nvSpPr>
          <p:cNvPr id="63490" name="Rectangle 3"/>
          <p:cNvSpPr>
            <a:spLocks noGrp="1" noChangeArrowheads="1"/>
          </p:cNvSpPr>
          <p:nvPr>
            <p:ph type="subTitle" idx="1"/>
          </p:nvPr>
        </p:nvSpPr>
        <p:spPr/>
        <p:txBody>
          <a:bodyPr/>
          <a:lstStyle/>
          <a:p>
            <a:endParaRPr lang="en-US"/>
          </a:p>
        </p:txBody>
      </p:sp>
    </p:spTree>
    <p:extLst>
      <p:ext uri="{BB962C8B-B14F-4D97-AF65-F5344CB8AC3E}">
        <p14:creationId xmlns:p14="http://schemas.microsoft.com/office/powerpoint/2010/main" val="3160202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p:txBody>
          <a:bodyPr/>
          <a:lstStyle/>
          <a:p>
            <a:r>
              <a:rPr lang="en-US"/>
              <a:t>Cell Search</a:t>
            </a:r>
          </a:p>
        </p:txBody>
      </p:sp>
      <p:sp>
        <p:nvSpPr>
          <p:cNvPr id="64514" name="Rectangle 3"/>
          <p:cNvSpPr>
            <a:spLocks noGrp="1" noChangeArrowheads="1"/>
          </p:cNvSpPr>
          <p:nvPr>
            <p:ph type="body" idx="1"/>
          </p:nvPr>
        </p:nvSpPr>
        <p:spPr>
          <a:xfrm>
            <a:off x="304800" y="1600200"/>
            <a:ext cx="8064500" cy="1612900"/>
          </a:xfrm>
        </p:spPr>
        <p:txBody>
          <a:bodyPr/>
          <a:lstStyle/>
          <a:p>
            <a:pPr>
              <a:lnSpc>
                <a:spcPct val="90000"/>
              </a:lnSpc>
            </a:pPr>
            <a:r>
              <a:rPr lang="en-US" sz="1800"/>
              <a:t>Primary and secondary synchronization signal</a:t>
            </a:r>
          </a:p>
          <a:p>
            <a:pPr lvl="1">
              <a:lnSpc>
                <a:spcPct val="90000"/>
              </a:lnSpc>
            </a:pPr>
            <a:r>
              <a:rPr lang="en-US" sz="1600"/>
              <a:t>Transmitted in subframe #0 and #5</a:t>
            </a:r>
          </a:p>
          <a:p>
            <a:pPr lvl="2">
              <a:lnSpc>
                <a:spcPct val="90000"/>
              </a:lnSpc>
            </a:pPr>
            <a:r>
              <a:rPr lang="en-US" sz="1600"/>
              <a:t>Primary synchronization signal can be used as phase reference for secondary reference signal</a:t>
            </a:r>
          </a:p>
          <a:p>
            <a:pPr lvl="1">
              <a:lnSpc>
                <a:spcPct val="90000"/>
              </a:lnSpc>
            </a:pPr>
            <a:r>
              <a:rPr lang="en-US" sz="1600"/>
              <a:t>Uses 62 center subcarriers (~6 resource blocks) </a:t>
            </a:r>
            <a:r>
              <a:rPr lang="en-US" sz="1600">
                <a:sym typeface="Wingdings 3" pitchFamily="18" charset="2"/>
              </a:rPr>
              <a:t> cell search procedure independent of system bandwidth</a:t>
            </a:r>
          </a:p>
          <a:p>
            <a:pPr lvl="1">
              <a:lnSpc>
                <a:spcPct val="90000"/>
              </a:lnSpc>
            </a:pPr>
            <a:endParaRPr lang="en-US" sz="1600"/>
          </a:p>
        </p:txBody>
      </p:sp>
      <p:sp>
        <p:nvSpPr>
          <p:cNvPr id="64515" name="Rectangle 4"/>
          <p:cNvSpPr>
            <a:spLocks noChangeArrowheads="1"/>
          </p:cNvSpPr>
          <p:nvPr/>
        </p:nvSpPr>
        <p:spPr bwMode="auto">
          <a:xfrm>
            <a:off x="1571625" y="3495675"/>
            <a:ext cx="503238" cy="136525"/>
          </a:xfrm>
          <a:prstGeom prst="rect">
            <a:avLst/>
          </a:prstGeom>
          <a:gradFill rotWithShape="1">
            <a:gsLst>
              <a:gs pos="0">
                <a:srgbClr val="FFFFFF"/>
              </a:gs>
              <a:gs pos="100000">
                <a:srgbClr val="FFFFCC"/>
              </a:gs>
            </a:gsLst>
            <a:lin ang="0" scaled="1"/>
          </a:gradFill>
          <a:ln w="9525">
            <a:noFill/>
            <a:miter lim="800000"/>
            <a:headEnd/>
            <a:tailEnd/>
          </a:ln>
        </p:spPr>
        <p:txBody>
          <a:bodyPr wrap="none" anchor="ctr"/>
          <a:lstStyle/>
          <a:p>
            <a:pPr eaLnBrk="0" hangingPunct="0"/>
            <a:endParaRPr lang="en-US"/>
          </a:p>
        </p:txBody>
      </p:sp>
      <p:sp>
        <p:nvSpPr>
          <p:cNvPr id="64516" name="Rectangle 5"/>
          <p:cNvSpPr>
            <a:spLocks noChangeArrowheads="1"/>
          </p:cNvSpPr>
          <p:nvPr/>
        </p:nvSpPr>
        <p:spPr bwMode="auto">
          <a:xfrm flipH="1">
            <a:off x="5797550" y="3495675"/>
            <a:ext cx="503238" cy="136525"/>
          </a:xfrm>
          <a:prstGeom prst="rect">
            <a:avLst/>
          </a:prstGeom>
          <a:gradFill rotWithShape="1">
            <a:gsLst>
              <a:gs pos="0">
                <a:srgbClr val="FFFFFF"/>
              </a:gs>
              <a:gs pos="100000">
                <a:srgbClr val="FFFFCC"/>
              </a:gs>
            </a:gsLst>
            <a:lin ang="0" scaled="1"/>
          </a:gradFill>
          <a:ln w="9525">
            <a:noFill/>
            <a:miter lim="800000"/>
            <a:headEnd/>
            <a:tailEnd/>
          </a:ln>
        </p:spPr>
        <p:txBody>
          <a:bodyPr wrap="none" anchor="ctr"/>
          <a:lstStyle/>
          <a:p>
            <a:pPr eaLnBrk="0" hangingPunct="0"/>
            <a:endParaRPr lang="en-US"/>
          </a:p>
        </p:txBody>
      </p:sp>
      <p:sp>
        <p:nvSpPr>
          <p:cNvPr id="64517" name="Rectangle 6"/>
          <p:cNvSpPr>
            <a:spLocks noChangeArrowheads="1"/>
          </p:cNvSpPr>
          <p:nvPr/>
        </p:nvSpPr>
        <p:spPr bwMode="auto">
          <a:xfrm>
            <a:off x="1196975" y="4062413"/>
            <a:ext cx="755650" cy="136525"/>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18" name="Rectangle 7"/>
          <p:cNvSpPr>
            <a:spLocks noChangeArrowheads="1"/>
          </p:cNvSpPr>
          <p:nvPr/>
        </p:nvSpPr>
        <p:spPr bwMode="auto">
          <a:xfrm>
            <a:off x="2060575" y="3495675"/>
            <a:ext cx="3744913" cy="136525"/>
          </a:xfrm>
          <a:prstGeom prst="rect">
            <a:avLst/>
          </a:prstGeom>
          <a:solidFill>
            <a:srgbClr val="FFFFCC"/>
          </a:solidFill>
          <a:ln w="9525">
            <a:noFill/>
            <a:miter lim="800000"/>
            <a:headEnd/>
            <a:tailEnd/>
          </a:ln>
        </p:spPr>
        <p:txBody>
          <a:bodyPr wrap="none" anchor="ctr"/>
          <a:lstStyle/>
          <a:p>
            <a:pPr eaLnBrk="0" hangingPunct="0"/>
            <a:endParaRPr lang="en-US"/>
          </a:p>
        </p:txBody>
      </p:sp>
      <p:sp>
        <p:nvSpPr>
          <p:cNvPr id="64519" name="Line 8"/>
          <p:cNvSpPr>
            <a:spLocks noChangeShapeType="1"/>
          </p:cNvSpPr>
          <p:nvPr/>
        </p:nvSpPr>
        <p:spPr bwMode="auto">
          <a:xfrm flipV="1">
            <a:off x="1844675" y="3495675"/>
            <a:ext cx="4140200" cy="0"/>
          </a:xfrm>
          <a:prstGeom prst="line">
            <a:avLst/>
          </a:prstGeom>
          <a:noFill/>
          <a:ln w="9525">
            <a:solidFill>
              <a:srgbClr val="000000"/>
            </a:solidFill>
            <a:round/>
            <a:headEnd/>
            <a:tailEnd/>
          </a:ln>
        </p:spPr>
        <p:txBody>
          <a:bodyPr/>
          <a:lstStyle/>
          <a:p>
            <a:endParaRPr lang="en-US"/>
          </a:p>
        </p:txBody>
      </p:sp>
      <p:sp>
        <p:nvSpPr>
          <p:cNvPr id="64520" name="Line 9"/>
          <p:cNvSpPr>
            <a:spLocks noChangeShapeType="1"/>
          </p:cNvSpPr>
          <p:nvPr/>
        </p:nvSpPr>
        <p:spPr bwMode="auto">
          <a:xfrm>
            <a:off x="1844675" y="3632200"/>
            <a:ext cx="4140200" cy="0"/>
          </a:xfrm>
          <a:prstGeom prst="line">
            <a:avLst/>
          </a:prstGeom>
          <a:noFill/>
          <a:ln w="9525">
            <a:solidFill>
              <a:srgbClr val="000000"/>
            </a:solidFill>
            <a:round/>
            <a:headEnd/>
            <a:tailEnd/>
          </a:ln>
        </p:spPr>
        <p:txBody>
          <a:bodyPr/>
          <a:lstStyle/>
          <a:p>
            <a:endParaRPr lang="en-US"/>
          </a:p>
        </p:txBody>
      </p:sp>
      <p:sp>
        <p:nvSpPr>
          <p:cNvPr id="64521" name="Line 10"/>
          <p:cNvSpPr>
            <a:spLocks noChangeShapeType="1"/>
          </p:cNvSpPr>
          <p:nvPr/>
        </p:nvSpPr>
        <p:spPr bwMode="auto">
          <a:xfrm>
            <a:off x="2347913" y="3495675"/>
            <a:ext cx="0" cy="136525"/>
          </a:xfrm>
          <a:prstGeom prst="line">
            <a:avLst/>
          </a:prstGeom>
          <a:noFill/>
          <a:ln w="9525">
            <a:solidFill>
              <a:srgbClr val="000000"/>
            </a:solidFill>
            <a:round/>
            <a:headEnd/>
            <a:tailEnd/>
          </a:ln>
        </p:spPr>
        <p:txBody>
          <a:bodyPr/>
          <a:lstStyle/>
          <a:p>
            <a:endParaRPr lang="en-US"/>
          </a:p>
        </p:txBody>
      </p:sp>
      <p:sp>
        <p:nvSpPr>
          <p:cNvPr id="64522" name="Line 11"/>
          <p:cNvSpPr>
            <a:spLocks noChangeShapeType="1"/>
          </p:cNvSpPr>
          <p:nvPr/>
        </p:nvSpPr>
        <p:spPr bwMode="auto">
          <a:xfrm>
            <a:off x="5516563" y="3495675"/>
            <a:ext cx="0" cy="136525"/>
          </a:xfrm>
          <a:prstGeom prst="line">
            <a:avLst/>
          </a:prstGeom>
          <a:noFill/>
          <a:ln w="9525">
            <a:solidFill>
              <a:srgbClr val="000000"/>
            </a:solidFill>
            <a:round/>
            <a:headEnd/>
            <a:tailEnd/>
          </a:ln>
        </p:spPr>
        <p:txBody>
          <a:bodyPr/>
          <a:lstStyle/>
          <a:p>
            <a:endParaRPr lang="en-US"/>
          </a:p>
        </p:txBody>
      </p:sp>
      <p:sp>
        <p:nvSpPr>
          <p:cNvPr id="64523" name="Line 12"/>
          <p:cNvSpPr>
            <a:spLocks noChangeShapeType="1"/>
          </p:cNvSpPr>
          <p:nvPr/>
        </p:nvSpPr>
        <p:spPr bwMode="auto">
          <a:xfrm flipH="1">
            <a:off x="1700213" y="3632200"/>
            <a:ext cx="107950" cy="0"/>
          </a:xfrm>
          <a:prstGeom prst="line">
            <a:avLst/>
          </a:prstGeom>
          <a:noFill/>
          <a:ln w="9525">
            <a:solidFill>
              <a:srgbClr val="000000"/>
            </a:solidFill>
            <a:prstDash val="dash"/>
            <a:round/>
            <a:headEnd/>
            <a:tailEnd/>
          </a:ln>
        </p:spPr>
        <p:txBody>
          <a:bodyPr/>
          <a:lstStyle/>
          <a:p>
            <a:endParaRPr lang="en-US"/>
          </a:p>
        </p:txBody>
      </p:sp>
      <p:sp>
        <p:nvSpPr>
          <p:cNvPr id="64524" name="Line 13"/>
          <p:cNvSpPr>
            <a:spLocks noChangeShapeType="1"/>
          </p:cNvSpPr>
          <p:nvPr/>
        </p:nvSpPr>
        <p:spPr bwMode="auto">
          <a:xfrm flipH="1">
            <a:off x="1700213" y="3495675"/>
            <a:ext cx="107950" cy="0"/>
          </a:xfrm>
          <a:prstGeom prst="line">
            <a:avLst/>
          </a:prstGeom>
          <a:noFill/>
          <a:ln w="9525">
            <a:solidFill>
              <a:srgbClr val="000000"/>
            </a:solidFill>
            <a:prstDash val="dash"/>
            <a:round/>
            <a:headEnd/>
            <a:tailEnd/>
          </a:ln>
        </p:spPr>
        <p:txBody>
          <a:bodyPr/>
          <a:lstStyle/>
          <a:p>
            <a:endParaRPr lang="en-US"/>
          </a:p>
        </p:txBody>
      </p:sp>
      <p:sp>
        <p:nvSpPr>
          <p:cNvPr id="64525" name="Line 14"/>
          <p:cNvSpPr>
            <a:spLocks noChangeShapeType="1"/>
          </p:cNvSpPr>
          <p:nvPr/>
        </p:nvSpPr>
        <p:spPr bwMode="auto">
          <a:xfrm flipH="1">
            <a:off x="6021388" y="3632200"/>
            <a:ext cx="107950" cy="0"/>
          </a:xfrm>
          <a:prstGeom prst="line">
            <a:avLst/>
          </a:prstGeom>
          <a:noFill/>
          <a:ln w="9525">
            <a:solidFill>
              <a:srgbClr val="000000"/>
            </a:solidFill>
            <a:prstDash val="dash"/>
            <a:round/>
            <a:headEnd/>
            <a:tailEnd/>
          </a:ln>
        </p:spPr>
        <p:txBody>
          <a:bodyPr/>
          <a:lstStyle/>
          <a:p>
            <a:endParaRPr lang="en-US"/>
          </a:p>
        </p:txBody>
      </p:sp>
      <p:sp>
        <p:nvSpPr>
          <p:cNvPr id="64526" name="Line 15"/>
          <p:cNvSpPr>
            <a:spLocks noChangeShapeType="1"/>
          </p:cNvSpPr>
          <p:nvPr/>
        </p:nvSpPr>
        <p:spPr bwMode="auto">
          <a:xfrm flipH="1">
            <a:off x="6021388" y="3495675"/>
            <a:ext cx="107950" cy="0"/>
          </a:xfrm>
          <a:prstGeom prst="line">
            <a:avLst/>
          </a:prstGeom>
          <a:noFill/>
          <a:ln w="9525">
            <a:solidFill>
              <a:srgbClr val="000000"/>
            </a:solidFill>
            <a:prstDash val="dash"/>
            <a:round/>
            <a:headEnd/>
            <a:tailEnd/>
          </a:ln>
        </p:spPr>
        <p:txBody>
          <a:bodyPr/>
          <a:lstStyle/>
          <a:p>
            <a:endParaRPr lang="en-US"/>
          </a:p>
        </p:txBody>
      </p:sp>
      <p:sp>
        <p:nvSpPr>
          <p:cNvPr id="64527" name="Line 16"/>
          <p:cNvSpPr>
            <a:spLocks noChangeShapeType="1"/>
          </p:cNvSpPr>
          <p:nvPr/>
        </p:nvSpPr>
        <p:spPr bwMode="auto">
          <a:xfrm flipH="1">
            <a:off x="1192213" y="3632200"/>
            <a:ext cx="1155700" cy="428625"/>
          </a:xfrm>
          <a:prstGeom prst="line">
            <a:avLst/>
          </a:prstGeom>
          <a:noFill/>
          <a:ln w="9525">
            <a:solidFill>
              <a:srgbClr val="000000"/>
            </a:solidFill>
            <a:prstDash val="dash"/>
            <a:round/>
            <a:headEnd/>
            <a:tailEnd/>
          </a:ln>
        </p:spPr>
        <p:txBody>
          <a:bodyPr/>
          <a:lstStyle/>
          <a:p>
            <a:endParaRPr lang="en-US"/>
          </a:p>
        </p:txBody>
      </p:sp>
      <p:sp>
        <p:nvSpPr>
          <p:cNvPr id="64528" name="Line 17"/>
          <p:cNvSpPr>
            <a:spLocks noChangeShapeType="1"/>
          </p:cNvSpPr>
          <p:nvPr/>
        </p:nvSpPr>
        <p:spPr bwMode="auto">
          <a:xfrm>
            <a:off x="2382838" y="3429000"/>
            <a:ext cx="3133725" cy="0"/>
          </a:xfrm>
          <a:prstGeom prst="line">
            <a:avLst/>
          </a:prstGeom>
          <a:noFill/>
          <a:ln w="9525">
            <a:solidFill>
              <a:srgbClr val="000000"/>
            </a:solidFill>
            <a:round/>
            <a:headEnd type="triangle" w="sm" len="sm"/>
            <a:tailEnd type="triangle" w="sm" len="sm"/>
          </a:ln>
        </p:spPr>
        <p:txBody>
          <a:bodyPr/>
          <a:lstStyle/>
          <a:p>
            <a:endParaRPr lang="en-US"/>
          </a:p>
        </p:txBody>
      </p:sp>
      <p:sp>
        <p:nvSpPr>
          <p:cNvPr id="64529" name="Line 18"/>
          <p:cNvSpPr>
            <a:spLocks noChangeShapeType="1"/>
          </p:cNvSpPr>
          <p:nvPr/>
        </p:nvSpPr>
        <p:spPr bwMode="auto">
          <a:xfrm>
            <a:off x="4956175" y="3994150"/>
            <a:ext cx="757238" cy="0"/>
          </a:xfrm>
          <a:prstGeom prst="line">
            <a:avLst/>
          </a:prstGeom>
          <a:noFill/>
          <a:ln w="9525">
            <a:solidFill>
              <a:srgbClr val="000000"/>
            </a:solidFill>
            <a:round/>
            <a:headEnd type="triangle" w="sm" len="sm"/>
            <a:tailEnd type="triangle" w="sm" len="sm"/>
          </a:ln>
        </p:spPr>
        <p:txBody>
          <a:bodyPr/>
          <a:lstStyle/>
          <a:p>
            <a:endParaRPr lang="en-US"/>
          </a:p>
        </p:txBody>
      </p:sp>
      <p:sp>
        <p:nvSpPr>
          <p:cNvPr id="64530" name="Rectangle 19"/>
          <p:cNvSpPr>
            <a:spLocks noChangeArrowheads="1"/>
          </p:cNvSpPr>
          <p:nvPr/>
        </p:nvSpPr>
        <p:spPr bwMode="auto">
          <a:xfrm>
            <a:off x="1952625" y="4062413"/>
            <a:ext cx="755650" cy="136525"/>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31" name="Rectangle 20"/>
          <p:cNvSpPr>
            <a:spLocks noChangeArrowheads="1"/>
          </p:cNvSpPr>
          <p:nvPr/>
        </p:nvSpPr>
        <p:spPr bwMode="auto">
          <a:xfrm>
            <a:off x="2701925" y="4062413"/>
            <a:ext cx="755650" cy="136525"/>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32" name="Rectangle 21"/>
          <p:cNvSpPr>
            <a:spLocks noChangeArrowheads="1"/>
          </p:cNvSpPr>
          <p:nvPr/>
        </p:nvSpPr>
        <p:spPr bwMode="auto">
          <a:xfrm>
            <a:off x="3457575" y="4062413"/>
            <a:ext cx="755650" cy="136525"/>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33" name="Rectangle 22"/>
          <p:cNvSpPr>
            <a:spLocks noChangeArrowheads="1"/>
          </p:cNvSpPr>
          <p:nvPr/>
        </p:nvSpPr>
        <p:spPr bwMode="auto">
          <a:xfrm>
            <a:off x="4213225" y="4062413"/>
            <a:ext cx="755650" cy="136525"/>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34" name="Rectangle 23"/>
          <p:cNvSpPr>
            <a:spLocks noChangeArrowheads="1"/>
          </p:cNvSpPr>
          <p:nvPr/>
        </p:nvSpPr>
        <p:spPr bwMode="auto">
          <a:xfrm>
            <a:off x="4968875" y="4062413"/>
            <a:ext cx="755650" cy="136525"/>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35" name="Rectangle 24"/>
          <p:cNvSpPr>
            <a:spLocks noChangeArrowheads="1"/>
          </p:cNvSpPr>
          <p:nvPr/>
        </p:nvSpPr>
        <p:spPr bwMode="auto">
          <a:xfrm>
            <a:off x="5724525" y="4062413"/>
            <a:ext cx="755650" cy="136525"/>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36" name="Rectangle 25"/>
          <p:cNvSpPr>
            <a:spLocks noChangeArrowheads="1"/>
          </p:cNvSpPr>
          <p:nvPr/>
        </p:nvSpPr>
        <p:spPr bwMode="auto">
          <a:xfrm>
            <a:off x="6481763" y="4062413"/>
            <a:ext cx="755650" cy="136525"/>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37" name="Rectangle 26"/>
          <p:cNvSpPr>
            <a:spLocks noChangeArrowheads="1"/>
          </p:cNvSpPr>
          <p:nvPr/>
        </p:nvSpPr>
        <p:spPr bwMode="auto">
          <a:xfrm>
            <a:off x="7237413" y="4062413"/>
            <a:ext cx="755650" cy="136525"/>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38" name="Rectangle 27"/>
          <p:cNvSpPr>
            <a:spLocks noChangeArrowheads="1"/>
          </p:cNvSpPr>
          <p:nvPr/>
        </p:nvSpPr>
        <p:spPr bwMode="auto">
          <a:xfrm>
            <a:off x="7993063" y="4062413"/>
            <a:ext cx="755650" cy="136525"/>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39" name="Line 28"/>
          <p:cNvSpPr>
            <a:spLocks noChangeShapeType="1"/>
          </p:cNvSpPr>
          <p:nvPr/>
        </p:nvSpPr>
        <p:spPr bwMode="auto">
          <a:xfrm flipH="1" flipV="1">
            <a:off x="5514975" y="3632200"/>
            <a:ext cx="3228975" cy="428625"/>
          </a:xfrm>
          <a:prstGeom prst="line">
            <a:avLst/>
          </a:prstGeom>
          <a:noFill/>
          <a:ln w="9525">
            <a:solidFill>
              <a:srgbClr val="000000"/>
            </a:solidFill>
            <a:prstDash val="dash"/>
            <a:round/>
            <a:headEnd/>
            <a:tailEnd/>
          </a:ln>
        </p:spPr>
        <p:txBody>
          <a:bodyPr/>
          <a:lstStyle/>
          <a:p>
            <a:endParaRPr lang="en-US"/>
          </a:p>
        </p:txBody>
      </p:sp>
      <p:sp>
        <p:nvSpPr>
          <p:cNvPr id="64540" name="Line 29"/>
          <p:cNvSpPr>
            <a:spLocks noChangeShapeType="1"/>
          </p:cNvSpPr>
          <p:nvPr/>
        </p:nvSpPr>
        <p:spPr bwMode="auto">
          <a:xfrm flipH="1">
            <a:off x="906463" y="4198938"/>
            <a:ext cx="285750" cy="428625"/>
          </a:xfrm>
          <a:prstGeom prst="line">
            <a:avLst/>
          </a:prstGeom>
          <a:noFill/>
          <a:ln w="9525">
            <a:solidFill>
              <a:srgbClr val="000000"/>
            </a:solidFill>
            <a:prstDash val="dash"/>
            <a:round/>
            <a:headEnd/>
            <a:tailEnd/>
          </a:ln>
        </p:spPr>
        <p:txBody>
          <a:bodyPr/>
          <a:lstStyle/>
          <a:p>
            <a:endParaRPr lang="en-US"/>
          </a:p>
        </p:txBody>
      </p:sp>
      <p:sp>
        <p:nvSpPr>
          <p:cNvPr id="64541" name="Line 30"/>
          <p:cNvSpPr>
            <a:spLocks noChangeShapeType="1"/>
          </p:cNvSpPr>
          <p:nvPr/>
        </p:nvSpPr>
        <p:spPr bwMode="auto">
          <a:xfrm>
            <a:off x="1943100" y="4198938"/>
            <a:ext cx="963613" cy="428625"/>
          </a:xfrm>
          <a:prstGeom prst="line">
            <a:avLst/>
          </a:prstGeom>
          <a:noFill/>
          <a:ln w="9525">
            <a:solidFill>
              <a:srgbClr val="000000"/>
            </a:solidFill>
            <a:prstDash val="dash"/>
            <a:round/>
            <a:headEnd/>
            <a:tailEnd/>
          </a:ln>
        </p:spPr>
        <p:txBody>
          <a:bodyPr/>
          <a:lstStyle/>
          <a:p>
            <a:endParaRPr lang="en-US"/>
          </a:p>
        </p:txBody>
      </p:sp>
      <p:sp>
        <p:nvSpPr>
          <p:cNvPr id="64542" name="Text Box 31"/>
          <p:cNvSpPr txBox="1">
            <a:spLocks noChangeArrowheads="1"/>
          </p:cNvSpPr>
          <p:nvPr/>
        </p:nvSpPr>
        <p:spPr bwMode="auto">
          <a:xfrm>
            <a:off x="2740025" y="3213100"/>
            <a:ext cx="2455863" cy="244475"/>
          </a:xfrm>
          <a:prstGeom prst="rect">
            <a:avLst/>
          </a:prstGeom>
          <a:noFill/>
          <a:ln w="9525">
            <a:noFill/>
            <a:miter lim="800000"/>
            <a:headEnd/>
            <a:tailEnd/>
          </a:ln>
        </p:spPr>
        <p:txBody>
          <a:bodyPr>
            <a:spAutoFit/>
          </a:bodyPr>
          <a:lstStyle/>
          <a:p>
            <a:pPr algn="ctr" eaLnBrk="0" hangingPunct="0"/>
            <a:r>
              <a:rPr lang="sv-SE" sz="1000">
                <a:solidFill>
                  <a:srgbClr val="000000"/>
                </a:solidFill>
              </a:rPr>
              <a:t>10 ms radio frame</a:t>
            </a:r>
            <a:endParaRPr lang="en-US" sz="1000">
              <a:solidFill>
                <a:srgbClr val="000000"/>
              </a:solidFill>
            </a:endParaRPr>
          </a:p>
        </p:txBody>
      </p:sp>
      <p:sp>
        <p:nvSpPr>
          <p:cNvPr id="64543" name="Text Box 32"/>
          <p:cNvSpPr txBox="1">
            <a:spLocks noChangeArrowheads="1"/>
          </p:cNvSpPr>
          <p:nvPr/>
        </p:nvSpPr>
        <p:spPr bwMode="auto">
          <a:xfrm>
            <a:off x="4121150" y="3770313"/>
            <a:ext cx="2455863" cy="244475"/>
          </a:xfrm>
          <a:prstGeom prst="rect">
            <a:avLst/>
          </a:prstGeom>
          <a:noFill/>
          <a:ln w="9525">
            <a:noFill/>
            <a:miter lim="800000"/>
            <a:headEnd/>
            <a:tailEnd/>
          </a:ln>
        </p:spPr>
        <p:txBody>
          <a:bodyPr>
            <a:spAutoFit/>
          </a:bodyPr>
          <a:lstStyle/>
          <a:p>
            <a:pPr algn="ctr" eaLnBrk="0" hangingPunct="0"/>
            <a:r>
              <a:rPr lang="sv-SE" sz="1000">
                <a:solidFill>
                  <a:srgbClr val="000000"/>
                </a:solidFill>
              </a:rPr>
              <a:t>1 ms subframe</a:t>
            </a:r>
            <a:endParaRPr lang="en-US" sz="1000">
              <a:solidFill>
                <a:srgbClr val="000000"/>
              </a:solidFill>
            </a:endParaRPr>
          </a:p>
        </p:txBody>
      </p:sp>
      <p:sp>
        <p:nvSpPr>
          <p:cNvPr id="64544" name="Text Box 33"/>
          <p:cNvSpPr txBox="1">
            <a:spLocks noChangeArrowheads="1"/>
          </p:cNvSpPr>
          <p:nvPr/>
        </p:nvSpPr>
        <p:spPr bwMode="auto">
          <a:xfrm>
            <a:off x="1427163" y="4014788"/>
            <a:ext cx="323850" cy="244475"/>
          </a:xfrm>
          <a:prstGeom prst="rect">
            <a:avLst/>
          </a:prstGeom>
          <a:noFill/>
          <a:ln w="9525">
            <a:noFill/>
            <a:miter lim="800000"/>
            <a:headEnd/>
            <a:tailEnd/>
          </a:ln>
        </p:spPr>
        <p:txBody>
          <a:bodyPr wrap="none">
            <a:spAutoFit/>
          </a:bodyPr>
          <a:lstStyle/>
          <a:p>
            <a:pPr algn="ctr" eaLnBrk="0" hangingPunct="0"/>
            <a:r>
              <a:rPr lang="sv-SE" sz="1000">
                <a:solidFill>
                  <a:srgbClr val="000000"/>
                </a:solidFill>
              </a:rPr>
              <a:t>#0</a:t>
            </a:r>
            <a:endParaRPr lang="en-US" sz="1000">
              <a:solidFill>
                <a:srgbClr val="000000"/>
              </a:solidFill>
            </a:endParaRPr>
          </a:p>
        </p:txBody>
      </p:sp>
      <p:sp>
        <p:nvSpPr>
          <p:cNvPr id="64545" name="Text Box 34"/>
          <p:cNvSpPr txBox="1">
            <a:spLocks noChangeArrowheads="1"/>
          </p:cNvSpPr>
          <p:nvPr/>
        </p:nvSpPr>
        <p:spPr bwMode="auto">
          <a:xfrm>
            <a:off x="2179638" y="4014788"/>
            <a:ext cx="323850" cy="244475"/>
          </a:xfrm>
          <a:prstGeom prst="rect">
            <a:avLst/>
          </a:prstGeom>
          <a:noFill/>
          <a:ln w="9525">
            <a:noFill/>
            <a:miter lim="800000"/>
            <a:headEnd/>
            <a:tailEnd/>
          </a:ln>
        </p:spPr>
        <p:txBody>
          <a:bodyPr wrap="none">
            <a:spAutoFit/>
          </a:bodyPr>
          <a:lstStyle/>
          <a:p>
            <a:pPr algn="ctr" eaLnBrk="0" hangingPunct="0"/>
            <a:r>
              <a:rPr lang="sv-SE" sz="1000">
                <a:solidFill>
                  <a:srgbClr val="000000"/>
                </a:solidFill>
              </a:rPr>
              <a:t>#1</a:t>
            </a:r>
            <a:endParaRPr lang="en-US" sz="1000">
              <a:solidFill>
                <a:srgbClr val="000000"/>
              </a:solidFill>
            </a:endParaRPr>
          </a:p>
        </p:txBody>
      </p:sp>
      <p:sp>
        <p:nvSpPr>
          <p:cNvPr id="64546" name="Text Box 35"/>
          <p:cNvSpPr txBox="1">
            <a:spLocks noChangeArrowheads="1"/>
          </p:cNvSpPr>
          <p:nvPr/>
        </p:nvSpPr>
        <p:spPr bwMode="auto">
          <a:xfrm>
            <a:off x="2932113" y="4014788"/>
            <a:ext cx="323850" cy="244475"/>
          </a:xfrm>
          <a:prstGeom prst="rect">
            <a:avLst/>
          </a:prstGeom>
          <a:noFill/>
          <a:ln w="9525">
            <a:noFill/>
            <a:miter lim="800000"/>
            <a:headEnd/>
            <a:tailEnd/>
          </a:ln>
        </p:spPr>
        <p:txBody>
          <a:bodyPr wrap="none">
            <a:spAutoFit/>
          </a:bodyPr>
          <a:lstStyle/>
          <a:p>
            <a:pPr algn="ctr" eaLnBrk="0" hangingPunct="0"/>
            <a:r>
              <a:rPr lang="sv-SE" sz="1000">
                <a:solidFill>
                  <a:srgbClr val="000000"/>
                </a:solidFill>
              </a:rPr>
              <a:t>#2</a:t>
            </a:r>
            <a:endParaRPr lang="en-US" sz="1000">
              <a:solidFill>
                <a:srgbClr val="000000"/>
              </a:solidFill>
            </a:endParaRPr>
          </a:p>
        </p:txBody>
      </p:sp>
      <p:sp>
        <p:nvSpPr>
          <p:cNvPr id="64547" name="Text Box 36"/>
          <p:cNvSpPr txBox="1">
            <a:spLocks noChangeArrowheads="1"/>
          </p:cNvSpPr>
          <p:nvPr/>
        </p:nvSpPr>
        <p:spPr bwMode="auto">
          <a:xfrm>
            <a:off x="3684588" y="4014788"/>
            <a:ext cx="323850" cy="244475"/>
          </a:xfrm>
          <a:prstGeom prst="rect">
            <a:avLst/>
          </a:prstGeom>
          <a:noFill/>
          <a:ln w="9525">
            <a:noFill/>
            <a:miter lim="800000"/>
            <a:headEnd/>
            <a:tailEnd/>
          </a:ln>
        </p:spPr>
        <p:txBody>
          <a:bodyPr wrap="none">
            <a:spAutoFit/>
          </a:bodyPr>
          <a:lstStyle/>
          <a:p>
            <a:pPr algn="ctr" eaLnBrk="0" hangingPunct="0"/>
            <a:r>
              <a:rPr lang="sv-SE" sz="1000">
                <a:solidFill>
                  <a:srgbClr val="000000"/>
                </a:solidFill>
              </a:rPr>
              <a:t>#3</a:t>
            </a:r>
            <a:endParaRPr lang="en-US" sz="1000">
              <a:solidFill>
                <a:srgbClr val="000000"/>
              </a:solidFill>
            </a:endParaRPr>
          </a:p>
        </p:txBody>
      </p:sp>
      <p:sp>
        <p:nvSpPr>
          <p:cNvPr id="64548" name="Text Box 37"/>
          <p:cNvSpPr txBox="1">
            <a:spLocks noChangeArrowheads="1"/>
          </p:cNvSpPr>
          <p:nvPr/>
        </p:nvSpPr>
        <p:spPr bwMode="auto">
          <a:xfrm>
            <a:off x="4438650" y="4014788"/>
            <a:ext cx="323850" cy="244475"/>
          </a:xfrm>
          <a:prstGeom prst="rect">
            <a:avLst/>
          </a:prstGeom>
          <a:noFill/>
          <a:ln w="9525">
            <a:noFill/>
            <a:miter lim="800000"/>
            <a:headEnd/>
            <a:tailEnd/>
          </a:ln>
        </p:spPr>
        <p:txBody>
          <a:bodyPr wrap="none">
            <a:spAutoFit/>
          </a:bodyPr>
          <a:lstStyle/>
          <a:p>
            <a:pPr algn="ctr" eaLnBrk="0" hangingPunct="0"/>
            <a:r>
              <a:rPr lang="sv-SE" sz="1000">
                <a:solidFill>
                  <a:srgbClr val="000000"/>
                </a:solidFill>
              </a:rPr>
              <a:t>#4</a:t>
            </a:r>
            <a:endParaRPr lang="en-US" sz="1000">
              <a:solidFill>
                <a:srgbClr val="000000"/>
              </a:solidFill>
            </a:endParaRPr>
          </a:p>
        </p:txBody>
      </p:sp>
      <p:sp>
        <p:nvSpPr>
          <p:cNvPr id="64549" name="Text Box 38"/>
          <p:cNvSpPr txBox="1">
            <a:spLocks noChangeArrowheads="1"/>
          </p:cNvSpPr>
          <p:nvPr/>
        </p:nvSpPr>
        <p:spPr bwMode="auto">
          <a:xfrm>
            <a:off x="5943600" y="4014788"/>
            <a:ext cx="323850" cy="244475"/>
          </a:xfrm>
          <a:prstGeom prst="rect">
            <a:avLst/>
          </a:prstGeom>
          <a:noFill/>
          <a:ln w="9525">
            <a:noFill/>
            <a:miter lim="800000"/>
            <a:headEnd/>
            <a:tailEnd/>
          </a:ln>
        </p:spPr>
        <p:txBody>
          <a:bodyPr wrap="none">
            <a:spAutoFit/>
          </a:bodyPr>
          <a:lstStyle/>
          <a:p>
            <a:pPr algn="ctr" eaLnBrk="0" hangingPunct="0"/>
            <a:r>
              <a:rPr lang="sv-SE" sz="1000">
                <a:solidFill>
                  <a:srgbClr val="000000"/>
                </a:solidFill>
              </a:rPr>
              <a:t>#6</a:t>
            </a:r>
            <a:endParaRPr lang="en-US" sz="1000">
              <a:solidFill>
                <a:srgbClr val="000000"/>
              </a:solidFill>
            </a:endParaRPr>
          </a:p>
        </p:txBody>
      </p:sp>
      <p:sp>
        <p:nvSpPr>
          <p:cNvPr id="64550" name="Text Box 39"/>
          <p:cNvSpPr txBox="1">
            <a:spLocks noChangeArrowheads="1"/>
          </p:cNvSpPr>
          <p:nvPr/>
        </p:nvSpPr>
        <p:spPr bwMode="auto">
          <a:xfrm>
            <a:off x="5191125" y="4014788"/>
            <a:ext cx="323850" cy="244475"/>
          </a:xfrm>
          <a:prstGeom prst="rect">
            <a:avLst/>
          </a:prstGeom>
          <a:noFill/>
          <a:ln w="9525">
            <a:noFill/>
            <a:miter lim="800000"/>
            <a:headEnd/>
            <a:tailEnd/>
          </a:ln>
        </p:spPr>
        <p:txBody>
          <a:bodyPr wrap="none">
            <a:spAutoFit/>
          </a:bodyPr>
          <a:lstStyle/>
          <a:p>
            <a:pPr algn="ctr" eaLnBrk="0" hangingPunct="0"/>
            <a:r>
              <a:rPr lang="sv-SE" sz="1000">
                <a:solidFill>
                  <a:srgbClr val="000000"/>
                </a:solidFill>
              </a:rPr>
              <a:t>#5</a:t>
            </a:r>
            <a:endParaRPr lang="en-US" sz="1000">
              <a:solidFill>
                <a:srgbClr val="000000"/>
              </a:solidFill>
            </a:endParaRPr>
          </a:p>
        </p:txBody>
      </p:sp>
      <p:sp>
        <p:nvSpPr>
          <p:cNvPr id="64551" name="Text Box 40"/>
          <p:cNvSpPr txBox="1">
            <a:spLocks noChangeArrowheads="1"/>
          </p:cNvSpPr>
          <p:nvPr/>
        </p:nvSpPr>
        <p:spPr bwMode="auto">
          <a:xfrm>
            <a:off x="6697663" y="4014788"/>
            <a:ext cx="323850" cy="244475"/>
          </a:xfrm>
          <a:prstGeom prst="rect">
            <a:avLst/>
          </a:prstGeom>
          <a:noFill/>
          <a:ln w="9525">
            <a:noFill/>
            <a:miter lim="800000"/>
            <a:headEnd/>
            <a:tailEnd/>
          </a:ln>
        </p:spPr>
        <p:txBody>
          <a:bodyPr wrap="none">
            <a:spAutoFit/>
          </a:bodyPr>
          <a:lstStyle/>
          <a:p>
            <a:pPr algn="ctr" eaLnBrk="0" hangingPunct="0"/>
            <a:r>
              <a:rPr lang="sv-SE" sz="1000">
                <a:solidFill>
                  <a:srgbClr val="000000"/>
                </a:solidFill>
              </a:rPr>
              <a:t>#7</a:t>
            </a:r>
            <a:endParaRPr lang="en-US" sz="1000">
              <a:solidFill>
                <a:srgbClr val="000000"/>
              </a:solidFill>
            </a:endParaRPr>
          </a:p>
        </p:txBody>
      </p:sp>
      <p:sp>
        <p:nvSpPr>
          <p:cNvPr id="64552" name="Text Box 41"/>
          <p:cNvSpPr txBox="1">
            <a:spLocks noChangeArrowheads="1"/>
          </p:cNvSpPr>
          <p:nvPr/>
        </p:nvSpPr>
        <p:spPr bwMode="auto">
          <a:xfrm>
            <a:off x="7450138" y="4014788"/>
            <a:ext cx="323850" cy="244475"/>
          </a:xfrm>
          <a:prstGeom prst="rect">
            <a:avLst/>
          </a:prstGeom>
          <a:noFill/>
          <a:ln w="9525">
            <a:noFill/>
            <a:miter lim="800000"/>
            <a:headEnd/>
            <a:tailEnd/>
          </a:ln>
        </p:spPr>
        <p:txBody>
          <a:bodyPr wrap="none">
            <a:spAutoFit/>
          </a:bodyPr>
          <a:lstStyle/>
          <a:p>
            <a:pPr algn="ctr" eaLnBrk="0" hangingPunct="0"/>
            <a:r>
              <a:rPr lang="sv-SE" sz="1000">
                <a:solidFill>
                  <a:srgbClr val="000000"/>
                </a:solidFill>
              </a:rPr>
              <a:t>#8</a:t>
            </a:r>
            <a:endParaRPr lang="en-US" sz="1000">
              <a:solidFill>
                <a:srgbClr val="000000"/>
              </a:solidFill>
            </a:endParaRPr>
          </a:p>
        </p:txBody>
      </p:sp>
      <p:sp>
        <p:nvSpPr>
          <p:cNvPr id="64553" name="Text Box 42"/>
          <p:cNvSpPr txBox="1">
            <a:spLocks noChangeArrowheads="1"/>
          </p:cNvSpPr>
          <p:nvPr/>
        </p:nvSpPr>
        <p:spPr bwMode="auto">
          <a:xfrm>
            <a:off x="8202613" y="4014788"/>
            <a:ext cx="323850" cy="244475"/>
          </a:xfrm>
          <a:prstGeom prst="rect">
            <a:avLst/>
          </a:prstGeom>
          <a:noFill/>
          <a:ln w="9525">
            <a:noFill/>
            <a:miter lim="800000"/>
            <a:headEnd/>
            <a:tailEnd/>
          </a:ln>
        </p:spPr>
        <p:txBody>
          <a:bodyPr wrap="none">
            <a:spAutoFit/>
          </a:bodyPr>
          <a:lstStyle/>
          <a:p>
            <a:pPr algn="ctr" eaLnBrk="0" hangingPunct="0"/>
            <a:r>
              <a:rPr lang="sv-SE" sz="1000">
                <a:solidFill>
                  <a:srgbClr val="000000"/>
                </a:solidFill>
              </a:rPr>
              <a:t>#9</a:t>
            </a:r>
            <a:endParaRPr lang="en-US" sz="1000">
              <a:solidFill>
                <a:srgbClr val="000000"/>
              </a:solidFill>
            </a:endParaRPr>
          </a:p>
        </p:txBody>
      </p:sp>
      <p:sp>
        <p:nvSpPr>
          <p:cNvPr id="64554" name="Line 43"/>
          <p:cNvSpPr>
            <a:spLocks noChangeShapeType="1"/>
          </p:cNvSpPr>
          <p:nvPr/>
        </p:nvSpPr>
        <p:spPr bwMode="auto">
          <a:xfrm flipH="1">
            <a:off x="4673600" y="4198938"/>
            <a:ext cx="295275" cy="428625"/>
          </a:xfrm>
          <a:prstGeom prst="line">
            <a:avLst/>
          </a:prstGeom>
          <a:noFill/>
          <a:ln w="9525">
            <a:solidFill>
              <a:srgbClr val="000000"/>
            </a:solidFill>
            <a:prstDash val="dash"/>
            <a:round/>
            <a:headEnd/>
            <a:tailEnd/>
          </a:ln>
        </p:spPr>
        <p:txBody>
          <a:bodyPr/>
          <a:lstStyle/>
          <a:p>
            <a:endParaRPr lang="en-US"/>
          </a:p>
        </p:txBody>
      </p:sp>
      <p:sp>
        <p:nvSpPr>
          <p:cNvPr id="64555" name="Line 44"/>
          <p:cNvSpPr>
            <a:spLocks noChangeShapeType="1"/>
          </p:cNvSpPr>
          <p:nvPr/>
        </p:nvSpPr>
        <p:spPr bwMode="auto">
          <a:xfrm>
            <a:off x="5716588" y="4198938"/>
            <a:ext cx="957262" cy="428625"/>
          </a:xfrm>
          <a:prstGeom prst="line">
            <a:avLst/>
          </a:prstGeom>
          <a:noFill/>
          <a:ln w="9525">
            <a:solidFill>
              <a:srgbClr val="000000"/>
            </a:solidFill>
            <a:prstDash val="dash"/>
            <a:round/>
            <a:headEnd/>
            <a:tailEnd/>
          </a:ln>
        </p:spPr>
        <p:txBody>
          <a:bodyPr/>
          <a:lstStyle/>
          <a:p>
            <a:endParaRPr lang="en-US"/>
          </a:p>
        </p:txBody>
      </p:sp>
      <p:sp>
        <p:nvSpPr>
          <p:cNvPr id="64556" name="Line 45"/>
          <p:cNvSpPr>
            <a:spLocks noChangeShapeType="1"/>
          </p:cNvSpPr>
          <p:nvPr/>
        </p:nvSpPr>
        <p:spPr bwMode="auto">
          <a:xfrm>
            <a:off x="3794125" y="6242050"/>
            <a:ext cx="869950" cy="0"/>
          </a:xfrm>
          <a:prstGeom prst="line">
            <a:avLst/>
          </a:prstGeom>
          <a:noFill/>
          <a:ln w="9525">
            <a:solidFill>
              <a:srgbClr val="000000"/>
            </a:solidFill>
            <a:round/>
            <a:headEnd/>
            <a:tailEnd type="triangle" w="sm" len="sm"/>
          </a:ln>
        </p:spPr>
        <p:txBody>
          <a:bodyPr/>
          <a:lstStyle/>
          <a:p>
            <a:endParaRPr lang="en-US"/>
          </a:p>
        </p:txBody>
      </p:sp>
      <p:sp>
        <p:nvSpPr>
          <p:cNvPr id="64557" name="Line 46"/>
          <p:cNvSpPr>
            <a:spLocks noChangeShapeType="1"/>
          </p:cNvSpPr>
          <p:nvPr/>
        </p:nvSpPr>
        <p:spPr bwMode="auto">
          <a:xfrm flipH="1">
            <a:off x="4819650" y="6242050"/>
            <a:ext cx="119063" cy="0"/>
          </a:xfrm>
          <a:prstGeom prst="line">
            <a:avLst/>
          </a:prstGeom>
          <a:noFill/>
          <a:ln w="9525">
            <a:solidFill>
              <a:srgbClr val="000000"/>
            </a:solidFill>
            <a:round/>
            <a:headEnd/>
            <a:tailEnd type="triangle" w="sm" len="sm"/>
          </a:ln>
        </p:spPr>
        <p:txBody>
          <a:bodyPr/>
          <a:lstStyle/>
          <a:p>
            <a:endParaRPr lang="en-US"/>
          </a:p>
        </p:txBody>
      </p:sp>
      <p:sp>
        <p:nvSpPr>
          <p:cNvPr id="64558" name="Line 47"/>
          <p:cNvSpPr>
            <a:spLocks noChangeShapeType="1"/>
          </p:cNvSpPr>
          <p:nvPr/>
        </p:nvSpPr>
        <p:spPr bwMode="auto">
          <a:xfrm>
            <a:off x="4664075" y="6080125"/>
            <a:ext cx="0" cy="161925"/>
          </a:xfrm>
          <a:prstGeom prst="line">
            <a:avLst/>
          </a:prstGeom>
          <a:noFill/>
          <a:ln w="9525">
            <a:solidFill>
              <a:srgbClr val="000000"/>
            </a:solidFill>
            <a:prstDash val="dash"/>
            <a:round/>
            <a:headEnd/>
            <a:tailEnd/>
          </a:ln>
        </p:spPr>
        <p:txBody>
          <a:bodyPr/>
          <a:lstStyle/>
          <a:p>
            <a:endParaRPr lang="en-US"/>
          </a:p>
        </p:txBody>
      </p:sp>
      <p:sp>
        <p:nvSpPr>
          <p:cNvPr id="64559" name="Line 48"/>
          <p:cNvSpPr>
            <a:spLocks noChangeShapeType="1"/>
          </p:cNvSpPr>
          <p:nvPr/>
        </p:nvSpPr>
        <p:spPr bwMode="auto">
          <a:xfrm>
            <a:off x="4811713" y="6080125"/>
            <a:ext cx="0" cy="161925"/>
          </a:xfrm>
          <a:prstGeom prst="line">
            <a:avLst/>
          </a:prstGeom>
          <a:noFill/>
          <a:ln w="9525">
            <a:solidFill>
              <a:srgbClr val="000000"/>
            </a:solidFill>
            <a:prstDash val="dash"/>
            <a:round/>
            <a:headEnd/>
            <a:tailEnd/>
          </a:ln>
        </p:spPr>
        <p:txBody>
          <a:bodyPr/>
          <a:lstStyle/>
          <a:p>
            <a:endParaRPr lang="en-US"/>
          </a:p>
        </p:txBody>
      </p:sp>
      <p:sp>
        <p:nvSpPr>
          <p:cNvPr id="64560" name="Text Box 49"/>
          <p:cNvSpPr txBox="1">
            <a:spLocks noChangeArrowheads="1"/>
          </p:cNvSpPr>
          <p:nvPr/>
        </p:nvSpPr>
        <p:spPr bwMode="auto">
          <a:xfrm>
            <a:off x="3470275" y="6048375"/>
            <a:ext cx="1452563" cy="244475"/>
          </a:xfrm>
          <a:prstGeom prst="rect">
            <a:avLst/>
          </a:prstGeom>
          <a:noFill/>
          <a:ln w="9525">
            <a:noFill/>
            <a:miter lim="800000"/>
            <a:headEnd/>
            <a:tailEnd/>
          </a:ln>
        </p:spPr>
        <p:txBody>
          <a:bodyPr>
            <a:spAutoFit/>
          </a:bodyPr>
          <a:lstStyle/>
          <a:p>
            <a:pPr algn="ctr" eaLnBrk="0" hangingPunct="0"/>
            <a:r>
              <a:rPr lang="sv-SE" sz="1000">
                <a:solidFill>
                  <a:srgbClr val="000000"/>
                </a:solidFill>
              </a:rPr>
              <a:t>OFDM symbol</a:t>
            </a:r>
            <a:endParaRPr lang="en-US" sz="1000">
              <a:solidFill>
                <a:srgbClr val="000000"/>
              </a:solidFill>
            </a:endParaRPr>
          </a:p>
        </p:txBody>
      </p:sp>
      <p:sp>
        <p:nvSpPr>
          <p:cNvPr id="64561" name="Text Box 50"/>
          <p:cNvSpPr txBox="1">
            <a:spLocks noChangeArrowheads="1"/>
          </p:cNvSpPr>
          <p:nvPr/>
        </p:nvSpPr>
        <p:spPr bwMode="auto">
          <a:xfrm>
            <a:off x="338138" y="6191250"/>
            <a:ext cx="1430337" cy="396875"/>
          </a:xfrm>
          <a:prstGeom prst="rect">
            <a:avLst/>
          </a:prstGeom>
          <a:noFill/>
          <a:ln w="9525">
            <a:noFill/>
            <a:miter lim="800000"/>
            <a:headEnd/>
            <a:tailEnd/>
          </a:ln>
        </p:spPr>
        <p:txBody>
          <a:bodyPr>
            <a:spAutoFit/>
          </a:bodyPr>
          <a:lstStyle/>
          <a:p>
            <a:pPr algn="ctr" eaLnBrk="0" hangingPunct="0">
              <a:spcBef>
                <a:spcPct val="50000"/>
              </a:spcBef>
            </a:pPr>
            <a:r>
              <a:rPr lang="en-US" sz="1000">
                <a:solidFill>
                  <a:srgbClr val="000000"/>
                </a:solidFill>
              </a:rPr>
              <a:t>Secondary</a:t>
            </a:r>
            <a:br>
              <a:rPr lang="en-US" sz="1000">
                <a:solidFill>
                  <a:srgbClr val="000000"/>
                </a:solidFill>
              </a:rPr>
            </a:br>
            <a:r>
              <a:rPr lang="en-US" sz="1000">
                <a:solidFill>
                  <a:srgbClr val="000000"/>
                </a:solidFill>
              </a:rPr>
              <a:t>synchronization signal</a:t>
            </a:r>
          </a:p>
        </p:txBody>
      </p:sp>
      <p:sp>
        <p:nvSpPr>
          <p:cNvPr id="64562" name="Text Box 51"/>
          <p:cNvSpPr txBox="1">
            <a:spLocks noChangeArrowheads="1"/>
          </p:cNvSpPr>
          <p:nvPr/>
        </p:nvSpPr>
        <p:spPr bwMode="auto">
          <a:xfrm>
            <a:off x="1724025" y="6191250"/>
            <a:ext cx="1430338" cy="396875"/>
          </a:xfrm>
          <a:prstGeom prst="rect">
            <a:avLst/>
          </a:prstGeom>
          <a:noFill/>
          <a:ln w="9525">
            <a:noFill/>
            <a:miter lim="800000"/>
            <a:headEnd/>
            <a:tailEnd/>
          </a:ln>
        </p:spPr>
        <p:txBody>
          <a:bodyPr>
            <a:spAutoFit/>
          </a:bodyPr>
          <a:lstStyle/>
          <a:p>
            <a:pPr algn="ctr" eaLnBrk="0" hangingPunct="0">
              <a:spcBef>
                <a:spcPct val="50000"/>
              </a:spcBef>
            </a:pPr>
            <a:r>
              <a:rPr lang="en-US" sz="1000">
                <a:solidFill>
                  <a:srgbClr val="000000"/>
                </a:solidFill>
              </a:rPr>
              <a:t>Primary</a:t>
            </a:r>
            <a:br>
              <a:rPr lang="en-US" sz="1000">
                <a:solidFill>
                  <a:srgbClr val="000000"/>
                </a:solidFill>
              </a:rPr>
            </a:br>
            <a:r>
              <a:rPr lang="en-US" sz="1000">
                <a:solidFill>
                  <a:srgbClr val="000000"/>
                </a:solidFill>
              </a:rPr>
              <a:t>synchronization signal</a:t>
            </a:r>
          </a:p>
        </p:txBody>
      </p:sp>
      <p:sp>
        <p:nvSpPr>
          <p:cNvPr id="64563" name="Line 52"/>
          <p:cNvSpPr>
            <a:spLocks noChangeShapeType="1"/>
          </p:cNvSpPr>
          <p:nvPr/>
        </p:nvSpPr>
        <p:spPr bwMode="auto">
          <a:xfrm>
            <a:off x="903288" y="4667250"/>
            <a:ext cx="1000125" cy="0"/>
          </a:xfrm>
          <a:prstGeom prst="line">
            <a:avLst/>
          </a:prstGeom>
          <a:noFill/>
          <a:ln w="9525">
            <a:solidFill>
              <a:srgbClr val="000000"/>
            </a:solidFill>
            <a:round/>
            <a:headEnd type="triangle" w="sm" len="sm"/>
            <a:tailEnd type="triangle" w="sm" len="sm"/>
          </a:ln>
        </p:spPr>
        <p:txBody>
          <a:bodyPr/>
          <a:lstStyle/>
          <a:p>
            <a:endParaRPr lang="en-US"/>
          </a:p>
        </p:txBody>
      </p:sp>
      <p:sp>
        <p:nvSpPr>
          <p:cNvPr id="64564" name="Line 53"/>
          <p:cNvSpPr>
            <a:spLocks noChangeShapeType="1"/>
          </p:cNvSpPr>
          <p:nvPr/>
        </p:nvSpPr>
        <p:spPr bwMode="auto">
          <a:xfrm flipV="1">
            <a:off x="906463" y="4651375"/>
            <a:ext cx="0" cy="119063"/>
          </a:xfrm>
          <a:prstGeom prst="line">
            <a:avLst/>
          </a:prstGeom>
          <a:noFill/>
          <a:ln w="9525">
            <a:solidFill>
              <a:srgbClr val="000000"/>
            </a:solidFill>
            <a:prstDash val="dash"/>
            <a:round/>
            <a:headEnd/>
            <a:tailEnd/>
          </a:ln>
        </p:spPr>
        <p:txBody>
          <a:bodyPr/>
          <a:lstStyle/>
          <a:p>
            <a:endParaRPr lang="en-US"/>
          </a:p>
        </p:txBody>
      </p:sp>
      <p:sp>
        <p:nvSpPr>
          <p:cNvPr id="64565" name="Line 54"/>
          <p:cNvSpPr>
            <a:spLocks noChangeShapeType="1"/>
          </p:cNvSpPr>
          <p:nvPr/>
        </p:nvSpPr>
        <p:spPr bwMode="auto">
          <a:xfrm flipV="1">
            <a:off x="1903413" y="4651375"/>
            <a:ext cx="0" cy="119063"/>
          </a:xfrm>
          <a:prstGeom prst="line">
            <a:avLst/>
          </a:prstGeom>
          <a:noFill/>
          <a:ln w="9525">
            <a:solidFill>
              <a:srgbClr val="000000"/>
            </a:solidFill>
            <a:prstDash val="dash"/>
            <a:round/>
            <a:headEnd/>
            <a:tailEnd/>
          </a:ln>
        </p:spPr>
        <p:txBody>
          <a:bodyPr/>
          <a:lstStyle/>
          <a:p>
            <a:endParaRPr lang="en-US"/>
          </a:p>
        </p:txBody>
      </p:sp>
      <p:sp>
        <p:nvSpPr>
          <p:cNvPr id="64566" name="Line 55"/>
          <p:cNvSpPr>
            <a:spLocks noChangeShapeType="1"/>
          </p:cNvSpPr>
          <p:nvPr/>
        </p:nvSpPr>
        <p:spPr bwMode="auto">
          <a:xfrm>
            <a:off x="1898650" y="4667250"/>
            <a:ext cx="1000125" cy="0"/>
          </a:xfrm>
          <a:prstGeom prst="line">
            <a:avLst/>
          </a:prstGeom>
          <a:noFill/>
          <a:ln w="9525">
            <a:solidFill>
              <a:srgbClr val="000000"/>
            </a:solidFill>
            <a:round/>
            <a:headEnd type="triangle" w="sm" len="sm"/>
            <a:tailEnd type="triangle" w="sm" len="sm"/>
          </a:ln>
        </p:spPr>
        <p:txBody>
          <a:bodyPr/>
          <a:lstStyle/>
          <a:p>
            <a:endParaRPr lang="en-US"/>
          </a:p>
        </p:txBody>
      </p:sp>
      <p:sp>
        <p:nvSpPr>
          <p:cNvPr id="64567" name="Line 56"/>
          <p:cNvSpPr>
            <a:spLocks noChangeShapeType="1"/>
          </p:cNvSpPr>
          <p:nvPr/>
        </p:nvSpPr>
        <p:spPr bwMode="auto">
          <a:xfrm flipV="1">
            <a:off x="2906713" y="4651375"/>
            <a:ext cx="0" cy="119063"/>
          </a:xfrm>
          <a:prstGeom prst="line">
            <a:avLst/>
          </a:prstGeom>
          <a:noFill/>
          <a:ln w="9525">
            <a:solidFill>
              <a:srgbClr val="000000"/>
            </a:solidFill>
            <a:prstDash val="dash"/>
            <a:round/>
            <a:headEnd/>
            <a:tailEnd/>
          </a:ln>
        </p:spPr>
        <p:txBody>
          <a:bodyPr/>
          <a:lstStyle/>
          <a:p>
            <a:endParaRPr lang="en-US"/>
          </a:p>
        </p:txBody>
      </p:sp>
      <p:sp>
        <p:nvSpPr>
          <p:cNvPr id="64568" name="Text Box 57"/>
          <p:cNvSpPr txBox="1">
            <a:spLocks noChangeArrowheads="1"/>
          </p:cNvSpPr>
          <p:nvPr/>
        </p:nvSpPr>
        <p:spPr bwMode="auto">
          <a:xfrm>
            <a:off x="958850" y="4459288"/>
            <a:ext cx="909638" cy="244475"/>
          </a:xfrm>
          <a:prstGeom prst="rect">
            <a:avLst/>
          </a:prstGeom>
          <a:noFill/>
          <a:ln w="9525">
            <a:noFill/>
            <a:miter lim="800000"/>
            <a:headEnd/>
            <a:tailEnd/>
          </a:ln>
        </p:spPr>
        <p:txBody>
          <a:bodyPr>
            <a:spAutoFit/>
          </a:bodyPr>
          <a:lstStyle/>
          <a:p>
            <a:pPr algn="ctr" eaLnBrk="0" hangingPunct="0"/>
            <a:r>
              <a:rPr lang="sv-SE" sz="1000">
                <a:solidFill>
                  <a:srgbClr val="000000"/>
                </a:solidFill>
              </a:rPr>
              <a:t>0.5 ms slot</a:t>
            </a:r>
            <a:endParaRPr lang="en-US" sz="1000">
              <a:solidFill>
                <a:srgbClr val="000000"/>
              </a:solidFill>
            </a:endParaRPr>
          </a:p>
        </p:txBody>
      </p:sp>
      <p:sp>
        <p:nvSpPr>
          <p:cNvPr id="64569" name="Text Box 58"/>
          <p:cNvSpPr txBox="1">
            <a:spLocks noChangeArrowheads="1"/>
          </p:cNvSpPr>
          <p:nvPr/>
        </p:nvSpPr>
        <p:spPr bwMode="auto">
          <a:xfrm>
            <a:off x="1931988" y="4456113"/>
            <a:ext cx="909637" cy="244475"/>
          </a:xfrm>
          <a:prstGeom prst="rect">
            <a:avLst/>
          </a:prstGeom>
          <a:noFill/>
          <a:ln w="9525">
            <a:noFill/>
            <a:miter lim="800000"/>
            <a:headEnd/>
            <a:tailEnd/>
          </a:ln>
        </p:spPr>
        <p:txBody>
          <a:bodyPr>
            <a:spAutoFit/>
          </a:bodyPr>
          <a:lstStyle/>
          <a:p>
            <a:pPr algn="ctr" eaLnBrk="0" hangingPunct="0"/>
            <a:r>
              <a:rPr lang="sv-SE" sz="1000">
                <a:solidFill>
                  <a:srgbClr val="000000"/>
                </a:solidFill>
              </a:rPr>
              <a:t>0.5 ms slot</a:t>
            </a:r>
            <a:endParaRPr lang="en-US" sz="1000">
              <a:solidFill>
                <a:srgbClr val="000000"/>
              </a:solidFill>
            </a:endParaRPr>
          </a:p>
        </p:txBody>
      </p:sp>
      <p:sp>
        <p:nvSpPr>
          <p:cNvPr id="64570" name="Line 59"/>
          <p:cNvSpPr>
            <a:spLocks noChangeShapeType="1"/>
          </p:cNvSpPr>
          <p:nvPr/>
        </p:nvSpPr>
        <p:spPr bwMode="auto">
          <a:xfrm>
            <a:off x="4673600" y="4664075"/>
            <a:ext cx="1000125" cy="0"/>
          </a:xfrm>
          <a:prstGeom prst="line">
            <a:avLst/>
          </a:prstGeom>
          <a:noFill/>
          <a:ln w="9525">
            <a:solidFill>
              <a:srgbClr val="000000"/>
            </a:solidFill>
            <a:round/>
            <a:headEnd type="triangle" w="sm" len="sm"/>
            <a:tailEnd type="triangle" w="sm" len="sm"/>
          </a:ln>
        </p:spPr>
        <p:txBody>
          <a:bodyPr/>
          <a:lstStyle/>
          <a:p>
            <a:endParaRPr lang="en-US"/>
          </a:p>
        </p:txBody>
      </p:sp>
      <p:sp>
        <p:nvSpPr>
          <p:cNvPr id="64571" name="Line 60"/>
          <p:cNvSpPr>
            <a:spLocks noChangeShapeType="1"/>
          </p:cNvSpPr>
          <p:nvPr/>
        </p:nvSpPr>
        <p:spPr bwMode="auto">
          <a:xfrm flipV="1">
            <a:off x="4676775" y="4648200"/>
            <a:ext cx="0" cy="119063"/>
          </a:xfrm>
          <a:prstGeom prst="line">
            <a:avLst/>
          </a:prstGeom>
          <a:noFill/>
          <a:ln w="9525">
            <a:solidFill>
              <a:srgbClr val="000000"/>
            </a:solidFill>
            <a:prstDash val="dash"/>
            <a:round/>
            <a:headEnd/>
            <a:tailEnd/>
          </a:ln>
        </p:spPr>
        <p:txBody>
          <a:bodyPr/>
          <a:lstStyle/>
          <a:p>
            <a:endParaRPr lang="en-US"/>
          </a:p>
        </p:txBody>
      </p:sp>
      <p:sp>
        <p:nvSpPr>
          <p:cNvPr id="64572" name="Line 61"/>
          <p:cNvSpPr>
            <a:spLocks noChangeShapeType="1"/>
          </p:cNvSpPr>
          <p:nvPr/>
        </p:nvSpPr>
        <p:spPr bwMode="auto">
          <a:xfrm flipV="1">
            <a:off x="5673725" y="4648200"/>
            <a:ext cx="0" cy="119063"/>
          </a:xfrm>
          <a:prstGeom prst="line">
            <a:avLst/>
          </a:prstGeom>
          <a:noFill/>
          <a:ln w="9525">
            <a:solidFill>
              <a:srgbClr val="000000"/>
            </a:solidFill>
            <a:prstDash val="dash"/>
            <a:round/>
            <a:headEnd/>
            <a:tailEnd/>
          </a:ln>
        </p:spPr>
        <p:txBody>
          <a:bodyPr/>
          <a:lstStyle/>
          <a:p>
            <a:endParaRPr lang="en-US"/>
          </a:p>
        </p:txBody>
      </p:sp>
      <p:sp>
        <p:nvSpPr>
          <p:cNvPr id="64573" name="Line 62"/>
          <p:cNvSpPr>
            <a:spLocks noChangeShapeType="1"/>
          </p:cNvSpPr>
          <p:nvPr/>
        </p:nvSpPr>
        <p:spPr bwMode="auto">
          <a:xfrm>
            <a:off x="5668963" y="4664075"/>
            <a:ext cx="1000125" cy="0"/>
          </a:xfrm>
          <a:prstGeom prst="line">
            <a:avLst/>
          </a:prstGeom>
          <a:noFill/>
          <a:ln w="9525">
            <a:solidFill>
              <a:srgbClr val="000000"/>
            </a:solidFill>
            <a:round/>
            <a:headEnd type="triangle" w="sm" len="sm"/>
            <a:tailEnd type="triangle" w="sm" len="sm"/>
          </a:ln>
        </p:spPr>
        <p:txBody>
          <a:bodyPr/>
          <a:lstStyle/>
          <a:p>
            <a:endParaRPr lang="en-US"/>
          </a:p>
        </p:txBody>
      </p:sp>
      <p:sp>
        <p:nvSpPr>
          <p:cNvPr id="64574" name="Line 63"/>
          <p:cNvSpPr>
            <a:spLocks noChangeShapeType="1"/>
          </p:cNvSpPr>
          <p:nvPr/>
        </p:nvSpPr>
        <p:spPr bwMode="auto">
          <a:xfrm flipV="1">
            <a:off x="6677025" y="4648200"/>
            <a:ext cx="0" cy="119063"/>
          </a:xfrm>
          <a:prstGeom prst="line">
            <a:avLst/>
          </a:prstGeom>
          <a:noFill/>
          <a:ln w="9525">
            <a:solidFill>
              <a:srgbClr val="000000"/>
            </a:solidFill>
            <a:prstDash val="dash"/>
            <a:round/>
            <a:headEnd/>
            <a:tailEnd/>
          </a:ln>
        </p:spPr>
        <p:txBody>
          <a:bodyPr/>
          <a:lstStyle/>
          <a:p>
            <a:endParaRPr lang="en-US"/>
          </a:p>
        </p:txBody>
      </p:sp>
      <p:sp>
        <p:nvSpPr>
          <p:cNvPr id="64575" name="Text Box 64"/>
          <p:cNvSpPr txBox="1">
            <a:spLocks noChangeArrowheads="1"/>
          </p:cNvSpPr>
          <p:nvPr/>
        </p:nvSpPr>
        <p:spPr bwMode="auto">
          <a:xfrm>
            <a:off x="4729163" y="4456113"/>
            <a:ext cx="909637" cy="244475"/>
          </a:xfrm>
          <a:prstGeom prst="rect">
            <a:avLst/>
          </a:prstGeom>
          <a:noFill/>
          <a:ln w="9525">
            <a:noFill/>
            <a:miter lim="800000"/>
            <a:headEnd/>
            <a:tailEnd/>
          </a:ln>
        </p:spPr>
        <p:txBody>
          <a:bodyPr>
            <a:spAutoFit/>
          </a:bodyPr>
          <a:lstStyle/>
          <a:p>
            <a:pPr algn="ctr" eaLnBrk="0" hangingPunct="0"/>
            <a:r>
              <a:rPr lang="sv-SE" sz="1000">
                <a:solidFill>
                  <a:srgbClr val="000000"/>
                </a:solidFill>
              </a:rPr>
              <a:t>0.5 ms slot</a:t>
            </a:r>
            <a:endParaRPr lang="en-US" sz="1000">
              <a:solidFill>
                <a:srgbClr val="000000"/>
              </a:solidFill>
            </a:endParaRPr>
          </a:p>
        </p:txBody>
      </p:sp>
      <p:sp>
        <p:nvSpPr>
          <p:cNvPr id="64576" name="Text Box 65"/>
          <p:cNvSpPr txBox="1">
            <a:spLocks noChangeArrowheads="1"/>
          </p:cNvSpPr>
          <p:nvPr/>
        </p:nvSpPr>
        <p:spPr bwMode="auto">
          <a:xfrm>
            <a:off x="5702300" y="4452938"/>
            <a:ext cx="909638" cy="244475"/>
          </a:xfrm>
          <a:prstGeom prst="rect">
            <a:avLst/>
          </a:prstGeom>
          <a:noFill/>
          <a:ln w="9525">
            <a:noFill/>
            <a:miter lim="800000"/>
            <a:headEnd/>
            <a:tailEnd/>
          </a:ln>
        </p:spPr>
        <p:txBody>
          <a:bodyPr>
            <a:spAutoFit/>
          </a:bodyPr>
          <a:lstStyle/>
          <a:p>
            <a:pPr algn="ctr" eaLnBrk="0" hangingPunct="0"/>
            <a:r>
              <a:rPr lang="sv-SE" sz="1000">
                <a:solidFill>
                  <a:srgbClr val="000000"/>
                </a:solidFill>
              </a:rPr>
              <a:t>0.5 ms slot</a:t>
            </a:r>
            <a:endParaRPr lang="en-US" sz="1000">
              <a:solidFill>
                <a:srgbClr val="000000"/>
              </a:solidFill>
            </a:endParaRPr>
          </a:p>
        </p:txBody>
      </p:sp>
      <p:sp>
        <p:nvSpPr>
          <p:cNvPr id="64577" name="Rectangle 66"/>
          <p:cNvSpPr>
            <a:spLocks noChangeArrowheads="1"/>
          </p:cNvSpPr>
          <p:nvPr/>
        </p:nvSpPr>
        <p:spPr bwMode="auto">
          <a:xfrm>
            <a:off x="190658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78" name="Rectangle 67"/>
          <p:cNvSpPr>
            <a:spLocks noChangeArrowheads="1"/>
          </p:cNvSpPr>
          <p:nvPr/>
        </p:nvSpPr>
        <p:spPr bwMode="auto">
          <a:xfrm>
            <a:off x="204946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79" name="Rectangle 68"/>
          <p:cNvSpPr>
            <a:spLocks noChangeArrowheads="1"/>
          </p:cNvSpPr>
          <p:nvPr/>
        </p:nvSpPr>
        <p:spPr bwMode="auto">
          <a:xfrm>
            <a:off x="219233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80" name="Rectangle 69"/>
          <p:cNvSpPr>
            <a:spLocks noChangeArrowheads="1"/>
          </p:cNvSpPr>
          <p:nvPr/>
        </p:nvSpPr>
        <p:spPr bwMode="auto">
          <a:xfrm>
            <a:off x="233521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81" name="Rectangle 70"/>
          <p:cNvSpPr>
            <a:spLocks noChangeArrowheads="1"/>
          </p:cNvSpPr>
          <p:nvPr/>
        </p:nvSpPr>
        <p:spPr bwMode="auto">
          <a:xfrm>
            <a:off x="247808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82" name="Rectangle 71"/>
          <p:cNvSpPr>
            <a:spLocks noChangeArrowheads="1"/>
          </p:cNvSpPr>
          <p:nvPr/>
        </p:nvSpPr>
        <p:spPr bwMode="auto">
          <a:xfrm>
            <a:off x="262096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83" name="Rectangle 72"/>
          <p:cNvSpPr>
            <a:spLocks noChangeArrowheads="1"/>
          </p:cNvSpPr>
          <p:nvPr/>
        </p:nvSpPr>
        <p:spPr bwMode="auto">
          <a:xfrm>
            <a:off x="276383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84" name="Rectangle 73"/>
          <p:cNvSpPr>
            <a:spLocks noChangeArrowheads="1"/>
          </p:cNvSpPr>
          <p:nvPr/>
        </p:nvSpPr>
        <p:spPr bwMode="auto">
          <a:xfrm>
            <a:off x="90646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85" name="Rectangle 74"/>
          <p:cNvSpPr>
            <a:spLocks noChangeArrowheads="1"/>
          </p:cNvSpPr>
          <p:nvPr/>
        </p:nvSpPr>
        <p:spPr bwMode="auto">
          <a:xfrm>
            <a:off x="104933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86" name="Rectangle 75"/>
          <p:cNvSpPr>
            <a:spLocks noChangeArrowheads="1"/>
          </p:cNvSpPr>
          <p:nvPr/>
        </p:nvSpPr>
        <p:spPr bwMode="auto">
          <a:xfrm>
            <a:off x="119221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87" name="Rectangle 76"/>
          <p:cNvSpPr>
            <a:spLocks noChangeArrowheads="1"/>
          </p:cNvSpPr>
          <p:nvPr/>
        </p:nvSpPr>
        <p:spPr bwMode="auto">
          <a:xfrm>
            <a:off x="133508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88" name="Rectangle 77"/>
          <p:cNvSpPr>
            <a:spLocks noChangeArrowheads="1"/>
          </p:cNvSpPr>
          <p:nvPr/>
        </p:nvSpPr>
        <p:spPr bwMode="auto">
          <a:xfrm>
            <a:off x="147796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89" name="Rectangle 78"/>
          <p:cNvSpPr>
            <a:spLocks noChangeArrowheads="1"/>
          </p:cNvSpPr>
          <p:nvPr/>
        </p:nvSpPr>
        <p:spPr bwMode="auto">
          <a:xfrm>
            <a:off x="162083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590" name="Rectangle 79"/>
          <p:cNvSpPr>
            <a:spLocks noChangeArrowheads="1"/>
          </p:cNvSpPr>
          <p:nvPr/>
        </p:nvSpPr>
        <p:spPr bwMode="auto">
          <a:xfrm>
            <a:off x="176371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grpSp>
        <p:nvGrpSpPr>
          <p:cNvPr id="64591" name="Group 80"/>
          <p:cNvGrpSpPr>
            <a:grpSpLocks/>
          </p:cNvGrpSpPr>
          <p:nvPr/>
        </p:nvGrpSpPr>
        <p:grpSpPr bwMode="auto">
          <a:xfrm>
            <a:off x="1620838" y="5218113"/>
            <a:ext cx="277812" cy="407987"/>
            <a:chOff x="3868" y="3012"/>
            <a:chExt cx="180" cy="871"/>
          </a:xfrm>
        </p:grpSpPr>
        <p:sp>
          <p:nvSpPr>
            <p:cNvPr id="64643" name="Rectangle 81"/>
            <p:cNvSpPr>
              <a:spLocks noChangeArrowheads="1"/>
            </p:cNvSpPr>
            <p:nvPr/>
          </p:nvSpPr>
          <p:spPr bwMode="auto">
            <a:xfrm>
              <a:off x="3868" y="3012"/>
              <a:ext cx="90" cy="871"/>
            </a:xfrm>
            <a:prstGeom prst="rect">
              <a:avLst/>
            </a:prstGeom>
            <a:solidFill>
              <a:srgbClr val="969696"/>
            </a:solidFill>
            <a:ln w="9525">
              <a:solidFill>
                <a:srgbClr val="000000"/>
              </a:solidFill>
              <a:miter lim="800000"/>
              <a:headEnd/>
              <a:tailEnd/>
            </a:ln>
          </p:spPr>
          <p:txBody>
            <a:bodyPr wrap="none" anchor="ctr"/>
            <a:lstStyle/>
            <a:p>
              <a:pPr eaLnBrk="0" hangingPunct="0"/>
              <a:endParaRPr lang="en-US"/>
            </a:p>
          </p:txBody>
        </p:sp>
        <p:sp>
          <p:nvSpPr>
            <p:cNvPr id="64644" name="Rectangle 82"/>
            <p:cNvSpPr>
              <a:spLocks noChangeArrowheads="1"/>
            </p:cNvSpPr>
            <p:nvPr/>
          </p:nvSpPr>
          <p:spPr bwMode="auto">
            <a:xfrm>
              <a:off x="3958" y="3012"/>
              <a:ext cx="90" cy="871"/>
            </a:xfrm>
            <a:prstGeom prst="rect">
              <a:avLst/>
            </a:prstGeom>
            <a:solidFill>
              <a:srgbClr val="000000"/>
            </a:solidFill>
            <a:ln w="9525">
              <a:solidFill>
                <a:srgbClr val="000000"/>
              </a:solidFill>
              <a:miter lim="800000"/>
              <a:headEnd/>
              <a:tailEnd/>
            </a:ln>
          </p:spPr>
          <p:txBody>
            <a:bodyPr wrap="none" anchor="ctr"/>
            <a:lstStyle/>
            <a:p>
              <a:pPr eaLnBrk="0" hangingPunct="0"/>
              <a:endParaRPr lang="en-US"/>
            </a:p>
          </p:txBody>
        </p:sp>
      </p:grpSp>
      <p:sp>
        <p:nvSpPr>
          <p:cNvPr id="64592" name="Text Box 83"/>
          <p:cNvSpPr txBox="1">
            <a:spLocks noChangeArrowheads="1"/>
          </p:cNvSpPr>
          <p:nvPr/>
        </p:nvSpPr>
        <p:spPr bwMode="auto">
          <a:xfrm>
            <a:off x="94297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0</a:t>
            </a:r>
          </a:p>
        </p:txBody>
      </p:sp>
      <p:sp>
        <p:nvSpPr>
          <p:cNvPr id="64593" name="Text Box 84"/>
          <p:cNvSpPr txBox="1">
            <a:spLocks noChangeArrowheads="1"/>
          </p:cNvSpPr>
          <p:nvPr/>
        </p:nvSpPr>
        <p:spPr bwMode="auto">
          <a:xfrm>
            <a:off x="108585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1</a:t>
            </a:r>
          </a:p>
        </p:txBody>
      </p:sp>
      <p:sp>
        <p:nvSpPr>
          <p:cNvPr id="64594" name="Text Box 85"/>
          <p:cNvSpPr txBox="1">
            <a:spLocks noChangeArrowheads="1"/>
          </p:cNvSpPr>
          <p:nvPr/>
        </p:nvSpPr>
        <p:spPr bwMode="auto">
          <a:xfrm>
            <a:off x="122872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2</a:t>
            </a:r>
          </a:p>
        </p:txBody>
      </p:sp>
      <p:sp>
        <p:nvSpPr>
          <p:cNvPr id="64595" name="Text Box 86"/>
          <p:cNvSpPr txBox="1">
            <a:spLocks noChangeArrowheads="1"/>
          </p:cNvSpPr>
          <p:nvPr/>
        </p:nvSpPr>
        <p:spPr bwMode="auto">
          <a:xfrm>
            <a:off x="137160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3</a:t>
            </a:r>
          </a:p>
        </p:txBody>
      </p:sp>
      <p:sp>
        <p:nvSpPr>
          <p:cNvPr id="64596" name="Text Box 87"/>
          <p:cNvSpPr txBox="1">
            <a:spLocks noChangeArrowheads="1"/>
          </p:cNvSpPr>
          <p:nvPr/>
        </p:nvSpPr>
        <p:spPr bwMode="auto">
          <a:xfrm>
            <a:off x="151447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4</a:t>
            </a:r>
          </a:p>
        </p:txBody>
      </p:sp>
      <p:sp>
        <p:nvSpPr>
          <p:cNvPr id="64597" name="Text Box 88"/>
          <p:cNvSpPr txBox="1">
            <a:spLocks noChangeArrowheads="1"/>
          </p:cNvSpPr>
          <p:nvPr/>
        </p:nvSpPr>
        <p:spPr bwMode="auto">
          <a:xfrm>
            <a:off x="165735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b="1">
                <a:solidFill>
                  <a:srgbClr val="FFFFFF"/>
                </a:solidFill>
              </a:rPr>
              <a:t>5</a:t>
            </a:r>
          </a:p>
        </p:txBody>
      </p:sp>
      <p:sp>
        <p:nvSpPr>
          <p:cNvPr id="64598" name="Text Box 89"/>
          <p:cNvSpPr txBox="1">
            <a:spLocks noChangeArrowheads="1"/>
          </p:cNvSpPr>
          <p:nvPr/>
        </p:nvSpPr>
        <p:spPr bwMode="auto">
          <a:xfrm>
            <a:off x="180022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b="1">
                <a:solidFill>
                  <a:srgbClr val="FFFFFF"/>
                </a:solidFill>
              </a:rPr>
              <a:t>6</a:t>
            </a:r>
          </a:p>
        </p:txBody>
      </p:sp>
      <p:sp>
        <p:nvSpPr>
          <p:cNvPr id="64599" name="Text Box 90"/>
          <p:cNvSpPr txBox="1">
            <a:spLocks noChangeArrowheads="1"/>
          </p:cNvSpPr>
          <p:nvPr/>
        </p:nvSpPr>
        <p:spPr bwMode="auto">
          <a:xfrm>
            <a:off x="194310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0</a:t>
            </a:r>
          </a:p>
        </p:txBody>
      </p:sp>
      <p:sp>
        <p:nvSpPr>
          <p:cNvPr id="64600" name="Text Box 91"/>
          <p:cNvSpPr txBox="1">
            <a:spLocks noChangeArrowheads="1"/>
          </p:cNvSpPr>
          <p:nvPr/>
        </p:nvSpPr>
        <p:spPr bwMode="auto">
          <a:xfrm>
            <a:off x="208597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1</a:t>
            </a:r>
          </a:p>
        </p:txBody>
      </p:sp>
      <p:sp>
        <p:nvSpPr>
          <p:cNvPr id="64601" name="Text Box 92"/>
          <p:cNvSpPr txBox="1">
            <a:spLocks noChangeArrowheads="1"/>
          </p:cNvSpPr>
          <p:nvPr/>
        </p:nvSpPr>
        <p:spPr bwMode="auto">
          <a:xfrm>
            <a:off x="222885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2</a:t>
            </a:r>
          </a:p>
        </p:txBody>
      </p:sp>
      <p:sp>
        <p:nvSpPr>
          <p:cNvPr id="64602" name="Text Box 93"/>
          <p:cNvSpPr txBox="1">
            <a:spLocks noChangeArrowheads="1"/>
          </p:cNvSpPr>
          <p:nvPr/>
        </p:nvSpPr>
        <p:spPr bwMode="auto">
          <a:xfrm>
            <a:off x="237172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3</a:t>
            </a:r>
          </a:p>
        </p:txBody>
      </p:sp>
      <p:sp>
        <p:nvSpPr>
          <p:cNvPr id="64603" name="Text Box 94"/>
          <p:cNvSpPr txBox="1">
            <a:spLocks noChangeArrowheads="1"/>
          </p:cNvSpPr>
          <p:nvPr/>
        </p:nvSpPr>
        <p:spPr bwMode="auto">
          <a:xfrm>
            <a:off x="251460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4</a:t>
            </a:r>
          </a:p>
        </p:txBody>
      </p:sp>
      <p:sp>
        <p:nvSpPr>
          <p:cNvPr id="64604" name="Text Box 95"/>
          <p:cNvSpPr txBox="1">
            <a:spLocks noChangeArrowheads="1"/>
          </p:cNvSpPr>
          <p:nvPr/>
        </p:nvSpPr>
        <p:spPr bwMode="auto">
          <a:xfrm>
            <a:off x="265747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5</a:t>
            </a:r>
          </a:p>
        </p:txBody>
      </p:sp>
      <p:sp>
        <p:nvSpPr>
          <p:cNvPr id="64605" name="Text Box 96"/>
          <p:cNvSpPr txBox="1">
            <a:spLocks noChangeArrowheads="1"/>
          </p:cNvSpPr>
          <p:nvPr/>
        </p:nvSpPr>
        <p:spPr bwMode="auto">
          <a:xfrm>
            <a:off x="280035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6</a:t>
            </a:r>
          </a:p>
        </p:txBody>
      </p:sp>
      <p:sp>
        <p:nvSpPr>
          <p:cNvPr id="64606" name="Line 97"/>
          <p:cNvSpPr>
            <a:spLocks noChangeShapeType="1"/>
          </p:cNvSpPr>
          <p:nvPr/>
        </p:nvSpPr>
        <p:spPr bwMode="auto">
          <a:xfrm>
            <a:off x="6934200" y="5216525"/>
            <a:ext cx="0" cy="407988"/>
          </a:xfrm>
          <a:prstGeom prst="line">
            <a:avLst/>
          </a:prstGeom>
          <a:noFill/>
          <a:ln w="9525">
            <a:solidFill>
              <a:srgbClr val="000000"/>
            </a:solidFill>
            <a:round/>
            <a:headEnd type="triangle" w="sm" len="med"/>
            <a:tailEnd type="triangle" w="sm" len="med"/>
          </a:ln>
        </p:spPr>
        <p:txBody>
          <a:bodyPr/>
          <a:lstStyle/>
          <a:p>
            <a:endParaRPr lang="en-US"/>
          </a:p>
        </p:txBody>
      </p:sp>
      <p:sp>
        <p:nvSpPr>
          <p:cNvPr id="64607" name="Text Box 98"/>
          <p:cNvSpPr txBox="1">
            <a:spLocks noChangeArrowheads="1"/>
          </p:cNvSpPr>
          <p:nvPr/>
        </p:nvSpPr>
        <p:spPr bwMode="auto">
          <a:xfrm rot="-5400000">
            <a:off x="6287294" y="5328444"/>
            <a:ext cx="1049337" cy="244475"/>
          </a:xfrm>
          <a:prstGeom prst="rect">
            <a:avLst/>
          </a:prstGeom>
          <a:noFill/>
          <a:ln w="9525">
            <a:noFill/>
            <a:miter lim="800000"/>
            <a:headEnd/>
            <a:tailEnd/>
          </a:ln>
        </p:spPr>
        <p:txBody>
          <a:bodyPr>
            <a:spAutoFit/>
          </a:bodyPr>
          <a:lstStyle/>
          <a:p>
            <a:pPr algn="ctr" eaLnBrk="0" hangingPunct="0"/>
            <a:r>
              <a:rPr lang="sv-SE" sz="1000">
                <a:solidFill>
                  <a:srgbClr val="000000"/>
                </a:solidFill>
              </a:rPr>
              <a:t>62 subcarriers</a:t>
            </a:r>
            <a:endParaRPr lang="en-US" sz="1000">
              <a:solidFill>
                <a:srgbClr val="000000"/>
              </a:solidFill>
            </a:endParaRPr>
          </a:p>
        </p:txBody>
      </p:sp>
      <p:sp>
        <p:nvSpPr>
          <p:cNvPr id="64608" name="Line 99"/>
          <p:cNvSpPr>
            <a:spLocks noChangeShapeType="1"/>
          </p:cNvSpPr>
          <p:nvPr/>
        </p:nvSpPr>
        <p:spPr bwMode="auto">
          <a:xfrm flipV="1">
            <a:off x="1196975" y="5564188"/>
            <a:ext cx="484188" cy="627062"/>
          </a:xfrm>
          <a:prstGeom prst="line">
            <a:avLst/>
          </a:prstGeom>
          <a:noFill/>
          <a:ln w="9525">
            <a:solidFill>
              <a:srgbClr val="000000"/>
            </a:solidFill>
            <a:round/>
            <a:headEnd/>
            <a:tailEnd type="triangle" w="sm" len="med"/>
          </a:ln>
        </p:spPr>
        <p:txBody>
          <a:bodyPr/>
          <a:lstStyle/>
          <a:p>
            <a:endParaRPr lang="en-US"/>
          </a:p>
        </p:txBody>
      </p:sp>
      <p:sp>
        <p:nvSpPr>
          <p:cNvPr id="64609" name="Line 100"/>
          <p:cNvSpPr>
            <a:spLocks noChangeShapeType="1"/>
          </p:cNvSpPr>
          <p:nvPr/>
        </p:nvSpPr>
        <p:spPr bwMode="auto">
          <a:xfrm flipH="1" flipV="1">
            <a:off x="1836738" y="5573713"/>
            <a:ext cx="461962" cy="617537"/>
          </a:xfrm>
          <a:prstGeom prst="line">
            <a:avLst/>
          </a:prstGeom>
          <a:noFill/>
          <a:ln w="9525">
            <a:solidFill>
              <a:srgbClr val="000000"/>
            </a:solidFill>
            <a:round/>
            <a:headEnd/>
            <a:tailEnd type="triangle" w="sm" len="med"/>
          </a:ln>
        </p:spPr>
        <p:txBody>
          <a:bodyPr/>
          <a:lstStyle/>
          <a:p>
            <a:endParaRPr lang="en-US"/>
          </a:p>
        </p:txBody>
      </p:sp>
      <p:sp>
        <p:nvSpPr>
          <p:cNvPr id="64610" name="Rectangle 101"/>
          <p:cNvSpPr>
            <a:spLocks noChangeArrowheads="1"/>
          </p:cNvSpPr>
          <p:nvPr/>
        </p:nvSpPr>
        <p:spPr bwMode="auto">
          <a:xfrm>
            <a:off x="566896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11" name="Rectangle 102"/>
          <p:cNvSpPr>
            <a:spLocks noChangeArrowheads="1"/>
          </p:cNvSpPr>
          <p:nvPr/>
        </p:nvSpPr>
        <p:spPr bwMode="auto">
          <a:xfrm>
            <a:off x="581183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12" name="Rectangle 103"/>
          <p:cNvSpPr>
            <a:spLocks noChangeArrowheads="1"/>
          </p:cNvSpPr>
          <p:nvPr/>
        </p:nvSpPr>
        <p:spPr bwMode="auto">
          <a:xfrm>
            <a:off x="595471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13" name="Rectangle 104"/>
          <p:cNvSpPr>
            <a:spLocks noChangeArrowheads="1"/>
          </p:cNvSpPr>
          <p:nvPr/>
        </p:nvSpPr>
        <p:spPr bwMode="auto">
          <a:xfrm>
            <a:off x="609758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14" name="Rectangle 105"/>
          <p:cNvSpPr>
            <a:spLocks noChangeArrowheads="1"/>
          </p:cNvSpPr>
          <p:nvPr/>
        </p:nvSpPr>
        <p:spPr bwMode="auto">
          <a:xfrm>
            <a:off x="624046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15" name="Rectangle 106"/>
          <p:cNvSpPr>
            <a:spLocks noChangeArrowheads="1"/>
          </p:cNvSpPr>
          <p:nvPr/>
        </p:nvSpPr>
        <p:spPr bwMode="auto">
          <a:xfrm>
            <a:off x="638333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16" name="Rectangle 107"/>
          <p:cNvSpPr>
            <a:spLocks noChangeArrowheads="1"/>
          </p:cNvSpPr>
          <p:nvPr/>
        </p:nvSpPr>
        <p:spPr bwMode="auto">
          <a:xfrm>
            <a:off x="652621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17" name="Rectangle 108"/>
          <p:cNvSpPr>
            <a:spLocks noChangeArrowheads="1"/>
          </p:cNvSpPr>
          <p:nvPr/>
        </p:nvSpPr>
        <p:spPr bwMode="auto">
          <a:xfrm>
            <a:off x="466883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18" name="Rectangle 109"/>
          <p:cNvSpPr>
            <a:spLocks noChangeArrowheads="1"/>
          </p:cNvSpPr>
          <p:nvPr/>
        </p:nvSpPr>
        <p:spPr bwMode="auto">
          <a:xfrm>
            <a:off x="481171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19" name="Rectangle 110"/>
          <p:cNvSpPr>
            <a:spLocks noChangeArrowheads="1"/>
          </p:cNvSpPr>
          <p:nvPr/>
        </p:nvSpPr>
        <p:spPr bwMode="auto">
          <a:xfrm>
            <a:off x="495458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20" name="Rectangle 111"/>
          <p:cNvSpPr>
            <a:spLocks noChangeArrowheads="1"/>
          </p:cNvSpPr>
          <p:nvPr/>
        </p:nvSpPr>
        <p:spPr bwMode="auto">
          <a:xfrm>
            <a:off x="509746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21" name="Rectangle 112"/>
          <p:cNvSpPr>
            <a:spLocks noChangeArrowheads="1"/>
          </p:cNvSpPr>
          <p:nvPr/>
        </p:nvSpPr>
        <p:spPr bwMode="auto">
          <a:xfrm>
            <a:off x="524033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22" name="Rectangle 113"/>
          <p:cNvSpPr>
            <a:spLocks noChangeArrowheads="1"/>
          </p:cNvSpPr>
          <p:nvPr/>
        </p:nvSpPr>
        <p:spPr bwMode="auto">
          <a:xfrm>
            <a:off x="5383213"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sp>
        <p:nvSpPr>
          <p:cNvPr id="64623" name="Rectangle 114"/>
          <p:cNvSpPr>
            <a:spLocks noChangeArrowheads="1"/>
          </p:cNvSpPr>
          <p:nvPr/>
        </p:nvSpPr>
        <p:spPr bwMode="auto">
          <a:xfrm>
            <a:off x="5526088" y="4770438"/>
            <a:ext cx="142875" cy="1303337"/>
          </a:xfrm>
          <a:prstGeom prst="rect">
            <a:avLst/>
          </a:prstGeom>
          <a:solidFill>
            <a:srgbClr val="FFFFCC"/>
          </a:solidFill>
          <a:ln w="9525">
            <a:solidFill>
              <a:srgbClr val="000000"/>
            </a:solidFill>
            <a:miter lim="800000"/>
            <a:headEnd/>
            <a:tailEnd/>
          </a:ln>
        </p:spPr>
        <p:txBody>
          <a:bodyPr wrap="none" anchor="ctr"/>
          <a:lstStyle/>
          <a:p>
            <a:pPr eaLnBrk="0" hangingPunct="0"/>
            <a:endParaRPr lang="en-US"/>
          </a:p>
        </p:txBody>
      </p:sp>
      <p:grpSp>
        <p:nvGrpSpPr>
          <p:cNvPr id="64624" name="Group 115"/>
          <p:cNvGrpSpPr>
            <a:grpSpLocks/>
          </p:cNvGrpSpPr>
          <p:nvPr/>
        </p:nvGrpSpPr>
        <p:grpSpPr bwMode="auto">
          <a:xfrm>
            <a:off x="5383213" y="5218113"/>
            <a:ext cx="277812" cy="407987"/>
            <a:chOff x="3868" y="3012"/>
            <a:chExt cx="180" cy="871"/>
          </a:xfrm>
        </p:grpSpPr>
        <p:sp>
          <p:nvSpPr>
            <p:cNvPr id="64641" name="Rectangle 116"/>
            <p:cNvSpPr>
              <a:spLocks noChangeArrowheads="1"/>
            </p:cNvSpPr>
            <p:nvPr/>
          </p:nvSpPr>
          <p:spPr bwMode="auto">
            <a:xfrm>
              <a:off x="3868" y="3012"/>
              <a:ext cx="90" cy="871"/>
            </a:xfrm>
            <a:prstGeom prst="rect">
              <a:avLst/>
            </a:prstGeom>
            <a:solidFill>
              <a:srgbClr val="969696"/>
            </a:solidFill>
            <a:ln w="9525">
              <a:solidFill>
                <a:srgbClr val="000000"/>
              </a:solidFill>
              <a:miter lim="800000"/>
              <a:headEnd/>
              <a:tailEnd/>
            </a:ln>
          </p:spPr>
          <p:txBody>
            <a:bodyPr wrap="none" anchor="ctr"/>
            <a:lstStyle/>
            <a:p>
              <a:pPr eaLnBrk="0" hangingPunct="0"/>
              <a:endParaRPr lang="en-US"/>
            </a:p>
          </p:txBody>
        </p:sp>
        <p:sp>
          <p:nvSpPr>
            <p:cNvPr id="64642" name="Rectangle 117"/>
            <p:cNvSpPr>
              <a:spLocks noChangeArrowheads="1"/>
            </p:cNvSpPr>
            <p:nvPr/>
          </p:nvSpPr>
          <p:spPr bwMode="auto">
            <a:xfrm>
              <a:off x="3958" y="3012"/>
              <a:ext cx="90" cy="871"/>
            </a:xfrm>
            <a:prstGeom prst="rect">
              <a:avLst/>
            </a:prstGeom>
            <a:solidFill>
              <a:srgbClr val="000000"/>
            </a:solidFill>
            <a:ln w="9525">
              <a:solidFill>
                <a:srgbClr val="000000"/>
              </a:solidFill>
              <a:miter lim="800000"/>
              <a:headEnd/>
              <a:tailEnd/>
            </a:ln>
          </p:spPr>
          <p:txBody>
            <a:bodyPr wrap="none" anchor="ctr"/>
            <a:lstStyle/>
            <a:p>
              <a:pPr eaLnBrk="0" hangingPunct="0"/>
              <a:endParaRPr lang="en-US"/>
            </a:p>
          </p:txBody>
        </p:sp>
      </p:grpSp>
      <p:sp>
        <p:nvSpPr>
          <p:cNvPr id="64625" name="Text Box 118"/>
          <p:cNvSpPr txBox="1">
            <a:spLocks noChangeArrowheads="1"/>
          </p:cNvSpPr>
          <p:nvPr/>
        </p:nvSpPr>
        <p:spPr bwMode="auto">
          <a:xfrm>
            <a:off x="470535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0</a:t>
            </a:r>
          </a:p>
        </p:txBody>
      </p:sp>
      <p:sp>
        <p:nvSpPr>
          <p:cNvPr id="64626" name="Text Box 119"/>
          <p:cNvSpPr txBox="1">
            <a:spLocks noChangeArrowheads="1"/>
          </p:cNvSpPr>
          <p:nvPr/>
        </p:nvSpPr>
        <p:spPr bwMode="auto">
          <a:xfrm>
            <a:off x="484822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1</a:t>
            </a:r>
          </a:p>
        </p:txBody>
      </p:sp>
      <p:sp>
        <p:nvSpPr>
          <p:cNvPr id="64627" name="Text Box 120"/>
          <p:cNvSpPr txBox="1">
            <a:spLocks noChangeArrowheads="1"/>
          </p:cNvSpPr>
          <p:nvPr/>
        </p:nvSpPr>
        <p:spPr bwMode="auto">
          <a:xfrm>
            <a:off x="499110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2</a:t>
            </a:r>
          </a:p>
        </p:txBody>
      </p:sp>
      <p:sp>
        <p:nvSpPr>
          <p:cNvPr id="64628" name="Text Box 121"/>
          <p:cNvSpPr txBox="1">
            <a:spLocks noChangeArrowheads="1"/>
          </p:cNvSpPr>
          <p:nvPr/>
        </p:nvSpPr>
        <p:spPr bwMode="auto">
          <a:xfrm>
            <a:off x="513397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3</a:t>
            </a:r>
          </a:p>
        </p:txBody>
      </p:sp>
      <p:sp>
        <p:nvSpPr>
          <p:cNvPr id="64629" name="Text Box 122"/>
          <p:cNvSpPr txBox="1">
            <a:spLocks noChangeArrowheads="1"/>
          </p:cNvSpPr>
          <p:nvPr/>
        </p:nvSpPr>
        <p:spPr bwMode="auto">
          <a:xfrm>
            <a:off x="527685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4</a:t>
            </a:r>
          </a:p>
        </p:txBody>
      </p:sp>
      <p:sp>
        <p:nvSpPr>
          <p:cNvPr id="64630" name="Text Box 123"/>
          <p:cNvSpPr txBox="1">
            <a:spLocks noChangeArrowheads="1"/>
          </p:cNvSpPr>
          <p:nvPr/>
        </p:nvSpPr>
        <p:spPr bwMode="auto">
          <a:xfrm>
            <a:off x="541972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b="1">
                <a:solidFill>
                  <a:srgbClr val="FFFFFF"/>
                </a:solidFill>
              </a:rPr>
              <a:t>5</a:t>
            </a:r>
          </a:p>
        </p:txBody>
      </p:sp>
      <p:sp>
        <p:nvSpPr>
          <p:cNvPr id="64631" name="Text Box 124"/>
          <p:cNvSpPr txBox="1">
            <a:spLocks noChangeArrowheads="1"/>
          </p:cNvSpPr>
          <p:nvPr/>
        </p:nvSpPr>
        <p:spPr bwMode="auto">
          <a:xfrm>
            <a:off x="556260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b="1">
                <a:solidFill>
                  <a:srgbClr val="FFFFFF"/>
                </a:solidFill>
              </a:rPr>
              <a:t>6</a:t>
            </a:r>
          </a:p>
        </p:txBody>
      </p:sp>
      <p:sp>
        <p:nvSpPr>
          <p:cNvPr id="64632" name="Text Box 125"/>
          <p:cNvSpPr txBox="1">
            <a:spLocks noChangeArrowheads="1"/>
          </p:cNvSpPr>
          <p:nvPr/>
        </p:nvSpPr>
        <p:spPr bwMode="auto">
          <a:xfrm>
            <a:off x="570547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0</a:t>
            </a:r>
          </a:p>
        </p:txBody>
      </p:sp>
      <p:sp>
        <p:nvSpPr>
          <p:cNvPr id="64633" name="Text Box 126"/>
          <p:cNvSpPr txBox="1">
            <a:spLocks noChangeArrowheads="1"/>
          </p:cNvSpPr>
          <p:nvPr/>
        </p:nvSpPr>
        <p:spPr bwMode="auto">
          <a:xfrm>
            <a:off x="584835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1</a:t>
            </a:r>
          </a:p>
        </p:txBody>
      </p:sp>
      <p:sp>
        <p:nvSpPr>
          <p:cNvPr id="64634" name="Text Box 127"/>
          <p:cNvSpPr txBox="1">
            <a:spLocks noChangeArrowheads="1"/>
          </p:cNvSpPr>
          <p:nvPr/>
        </p:nvSpPr>
        <p:spPr bwMode="auto">
          <a:xfrm>
            <a:off x="599122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2</a:t>
            </a:r>
          </a:p>
        </p:txBody>
      </p:sp>
      <p:sp>
        <p:nvSpPr>
          <p:cNvPr id="64635" name="Text Box 128"/>
          <p:cNvSpPr txBox="1">
            <a:spLocks noChangeArrowheads="1"/>
          </p:cNvSpPr>
          <p:nvPr/>
        </p:nvSpPr>
        <p:spPr bwMode="auto">
          <a:xfrm>
            <a:off x="613410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3</a:t>
            </a:r>
          </a:p>
        </p:txBody>
      </p:sp>
      <p:sp>
        <p:nvSpPr>
          <p:cNvPr id="64636" name="Text Box 129"/>
          <p:cNvSpPr txBox="1">
            <a:spLocks noChangeArrowheads="1"/>
          </p:cNvSpPr>
          <p:nvPr/>
        </p:nvSpPr>
        <p:spPr bwMode="auto">
          <a:xfrm>
            <a:off x="627697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4</a:t>
            </a:r>
          </a:p>
        </p:txBody>
      </p:sp>
      <p:sp>
        <p:nvSpPr>
          <p:cNvPr id="64637" name="Text Box 130"/>
          <p:cNvSpPr txBox="1">
            <a:spLocks noChangeArrowheads="1"/>
          </p:cNvSpPr>
          <p:nvPr/>
        </p:nvSpPr>
        <p:spPr bwMode="auto">
          <a:xfrm>
            <a:off x="6419850"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5</a:t>
            </a:r>
          </a:p>
        </p:txBody>
      </p:sp>
      <p:sp>
        <p:nvSpPr>
          <p:cNvPr id="64638" name="Text Box 131"/>
          <p:cNvSpPr txBox="1">
            <a:spLocks noChangeArrowheads="1"/>
          </p:cNvSpPr>
          <p:nvPr/>
        </p:nvSpPr>
        <p:spPr bwMode="auto">
          <a:xfrm>
            <a:off x="6562725" y="5348288"/>
            <a:ext cx="69850" cy="153987"/>
          </a:xfrm>
          <a:prstGeom prst="rect">
            <a:avLst/>
          </a:prstGeom>
          <a:noFill/>
          <a:ln w="9525">
            <a:noFill/>
            <a:miter lim="800000"/>
            <a:headEnd/>
            <a:tailEnd/>
          </a:ln>
        </p:spPr>
        <p:txBody>
          <a:bodyPr wrap="none" lIns="0" tIns="0" rIns="0" bIns="0">
            <a:spAutoFit/>
          </a:bodyPr>
          <a:lstStyle/>
          <a:p>
            <a:pPr algn="ctr" eaLnBrk="0" hangingPunct="0">
              <a:spcBef>
                <a:spcPct val="50000"/>
              </a:spcBef>
            </a:pPr>
            <a:r>
              <a:rPr lang="en-US" sz="1000">
                <a:solidFill>
                  <a:srgbClr val="000000"/>
                </a:solidFill>
              </a:rPr>
              <a:t>6</a:t>
            </a:r>
          </a:p>
        </p:txBody>
      </p:sp>
      <p:sp>
        <p:nvSpPr>
          <p:cNvPr id="64639" name="Line 132"/>
          <p:cNvSpPr>
            <a:spLocks noChangeShapeType="1"/>
          </p:cNvSpPr>
          <p:nvPr/>
        </p:nvSpPr>
        <p:spPr bwMode="auto">
          <a:xfrm>
            <a:off x="7224713" y="4770438"/>
            <a:ext cx="0" cy="1303337"/>
          </a:xfrm>
          <a:prstGeom prst="line">
            <a:avLst/>
          </a:prstGeom>
          <a:noFill/>
          <a:ln w="9525">
            <a:solidFill>
              <a:srgbClr val="000000"/>
            </a:solidFill>
            <a:round/>
            <a:headEnd type="triangle" w="sm" len="med"/>
            <a:tailEnd type="triangle" w="sm" len="med"/>
          </a:ln>
        </p:spPr>
        <p:txBody>
          <a:bodyPr/>
          <a:lstStyle/>
          <a:p>
            <a:endParaRPr lang="en-US"/>
          </a:p>
        </p:txBody>
      </p:sp>
      <p:sp>
        <p:nvSpPr>
          <p:cNvPr id="64640" name="Text Box 133"/>
          <p:cNvSpPr txBox="1">
            <a:spLocks noChangeArrowheads="1"/>
          </p:cNvSpPr>
          <p:nvPr/>
        </p:nvSpPr>
        <p:spPr bwMode="auto">
          <a:xfrm rot="-5400000">
            <a:off x="6446838" y="5302250"/>
            <a:ext cx="1311275" cy="244475"/>
          </a:xfrm>
          <a:prstGeom prst="rect">
            <a:avLst/>
          </a:prstGeom>
          <a:noFill/>
          <a:ln w="9525">
            <a:noFill/>
            <a:miter lim="800000"/>
            <a:headEnd/>
            <a:tailEnd/>
          </a:ln>
        </p:spPr>
        <p:txBody>
          <a:bodyPr>
            <a:spAutoFit/>
          </a:bodyPr>
          <a:lstStyle/>
          <a:p>
            <a:pPr algn="ctr" eaLnBrk="0" hangingPunct="0"/>
            <a:r>
              <a:rPr lang="sv-SE" sz="1000">
                <a:solidFill>
                  <a:srgbClr val="000000"/>
                </a:solidFill>
              </a:rPr>
              <a:t>system bandwidth</a:t>
            </a:r>
            <a:endParaRPr lang="en-US" sz="1000">
              <a:solidFill>
                <a:srgbClr val="000000"/>
              </a:solidFill>
            </a:endParaRPr>
          </a:p>
        </p:txBody>
      </p:sp>
    </p:spTree>
    <p:extLst>
      <p:ext uri="{BB962C8B-B14F-4D97-AF65-F5344CB8AC3E}">
        <p14:creationId xmlns:p14="http://schemas.microsoft.com/office/powerpoint/2010/main" val="28244294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ctrTitle"/>
          </p:nvPr>
        </p:nvSpPr>
        <p:spPr/>
        <p:txBody>
          <a:bodyPr/>
          <a:lstStyle/>
          <a:p>
            <a:r>
              <a:rPr lang="en-US"/>
              <a:t>Scheduling </a:t>
            </a:r>
          </a:p>
        </p:txBody>
      </p:sp>
      <p:sp>
        <p:nvSpPr>
          <p:cNvPr id="70658" name="Rectangle 3"/>
          <p:cNvSpPr>
            <a:spLocks noGrp="1" noChangeArrowheads="1"/>
          </p:cNvSpPr>
          <p:nvPr>
            <p:ph type="subTitle" idx="1"/>
          </p:nvPr>
        </p:nvSpPr>
        <p:spPr/>
        <p:txBody>
          <a:bodyPr/>
          <a:lstStyle/>
          <a:p>
            <a:r>
              <a:rPr lang="en-US"/>
              <a:t>Downlink</a:t>
            </a:r>
          </a:p>
        </p:txBody>
      </p:sp>
    </p:spTree>
    <p:extLst>
      <p:ext uri="{BB962C8B-B14F-4D97-AF65-F5344CB8AC3E}">
        <p14:creationId xmlns:p14="http://schemas.microsoft.com/office/powerpoint/2010/main" val="4184822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81000" y="304800"/>
            <a:ext cx="7996238" cy="609600"/>
          </a:xfrm>
        </p:spPr>
        <p:txBody>
          <a:bodyPr>
            <a:normAutofit fontScale="90000"/>
          </a:bodyPr>
          <a:lstStyle/>
          <a:p>
            <a:r>
              <a:rPr lang="sv-SE" dirty="0"/>
              <a:t>Simplified Network Architecture</a:t>
            </a:r>
            <a:endParaRPr lang="en-US" dirty="0"/>
          </a:p>
        </p:txBody>
      </p:sp>
      <p:sp>
        <p:nvSpPr>
          <p:cNvPr id="5" name="Cloud"/>
          <p:cNvSpPr>
            <a:spLocks noChangeAspect="1" noEditPoints="1" noChangeArrowheads="1"/>
          </p:cNvSpPr>
          <p:nvPr/>
        </p:nvSpPr>
        <p:spPr bwMode="auto">
          <a:xfrm>
            <a:off x="950913" y="1760538"/>
            <a:ext cx="2439987" cy="1635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sv-SE">
              <a:cs typeface="+mn-cs"/>
            </a:endParaRPr>
          </a:p>
        </p:txBody>
      </p:sp>
      <p:sp>
        <p:nvSpPr>
          <p:cNvPr id="6" name="Cloud"/>
          <p:cNvSpPr>
            <a:spLocks noChangeAspect="1" noEditPoints="1" noChangeArrowheads="1"/>
          </p:cNvSpPr>
          <p:nvPr/>
        </p:nvSpPr>
        <p:spPr bwMode="auto">
          <a:xfrm>
            <a:off x="5281613" y="1709738"/>
            <a:ext cx="2439987" cy="1635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sv-SE">
              <a:cs typeface="+mn-cs"/>
            </a:endParaRPr>
          </a:p>
        </p:txBody>
      </p:sp>
      <p:sp>
        <p:nvSpPr>
          <p:cNvPr id="7" name="Text Box 13"/>
          <p:cNvSpPr txBox="1">
            <a:spLocks noChangeArrowheads="1"/>
          </p:cNvSpPr>
          <p:nvPr/>
        </p:nvSpPr>
        <p:spPr bwMode="auto">
          <a:xfrm>
            <a:off x="1397000" y="2324100"/>
            <a:ext cx="1511300" cy="457200"/>
          </a:xfrm>
          <a:prstGeom prst="rect">
            <a:avLst/>
          </a:prstGeom>
          <a:noFill/>
          <a:ln w="9525">
            <a:noFill/>
            <a:miter lim="800000"/>
            <a:headEnd/>
            <a:tailEnd/>
          </a:ln>
        </p:spPr>
        <p:txBody>
          <a:bodyPr>
            <a:spAutoFit/>
          </a:bodyPr>
          <a:lstStyle/>
          <a:p>
            <a:pPr eaLnBrk="0" hangingPunct="0">
              <a:spcBef>
                <a:spcPct val="50000"/>
              </a:spcBef>
            </a:pPr>
            <a:r>
              <a:rPr lang="sv-SE"/>
              <a:t>Core NW</a:t>
            </a:r>
            <a:endParaRPr lang="en-US"/>
          </a:p>
        </p:txBody>
      </p:sp>
      <p:sp>
        <p:nvSpPr>
          <p:cNvPr id="8" name="Text Box 14"/>
          <p:cNvSpPr txBox="1">
            <a:spLocks noChangeArrowheads="1"/>
          </p:cNvSpPr>
          <p:nvPr/>
        </p:nvSpPr>
        <p:spPr bwMode="auto">
          <a:xfrm>
            <a:off x="5588000" y="2197100"/>
            <a:ext cx="2159000" cy="822325"/>
          </a:xfrm>
          <a:prstGeom prst="rect">
            <a:avLst/>
          </a:prstGeom>
          <a:noFill/>
          <a:ln w="9525">
            <a:noFill/>
            <a:miter lim="800000"/>
            <a:headEnd/>
            <a:tailEnd/>
          </a:ln>
        </p:spPr>
        <p:txBody>
          <a:bodyPr>
            <a:spAutoFit/>
          </a:bodyPr>
          <a:lstStyle/>
          <a:p>
            <a:pPr eaLnBrk="0" hangingPunct="0">
              <a:spcBef>
                <a:spcPct val="50000"/>
              </a:spcBef>
            </a:pPr>
            <a:r>
              <a:rPr lang="sv-SE"/>
              <a:t>SAE Core NW </a:t>
            </a:r>
            <a:br>
              <a:rPr lang="sv-SE"/>
            </a:br>
            <a:r>
              <a:rPr lang="sv-SE"/>
              <a:t> (EPC)</a:t>
            </a:r>
            <a:endParaRPr lang="en-US"/>
          </a:p>
        </p:txBody>
      </p:sp>
      <p:sp>
        <p:nvSpPr>
          <p:cNvPr id="9" name="Text Box 15"/>
          <p:cNvSpPr txBox="1">
            <a:spLocks noChangeArrowheads="1"/>
          </p:cNvSpPr>
          <p:nvPr/>
        </p:nvSpPr>
        <p:spPr bwMode="auto">
          <a:xfrm>
            <a:off x="1651000" y="3949700"/>
            <a:ext cx="1104900" cy="466725"/>
          </a:xfrm>
          <a:prstGeom prst="rect">
            <a:avLst/>
          </a:prstGeom>
          <a:solidFill>
            <a:schemeClr val="accent1"/>
          </a:solidFill>
          <a:ln w="9525">
            <a:solidFill>
              <a:schemeClr val="tx1"/>
            </a:solidFill>
            <a:miter lim="800000"/>
            <a:headEnd/>
            <a:tailEnd/>
          </a:ln>
        </p:spPr>
        <p:txBody>
          <a:bodyPr>
            <a:spAutoFit/>
          </a:bodyPr>
          <a:lstStyle/>
          <a:p>
            <a:pPr eaLnBrk="0" hangingPunct="0">
              <a:spcBef>
                <a:spcPct val="50000"/>
              </a:spcBef>
            </a:pPr>
            <a:r>
              <a:rPr lang="sv-SE"/>
              <a:t>RNC</a:t>
            </a:r>
            <a:endParaRPr lang="en-US"/>
          </a:p>
        </p:txBody>
      </p:sp>
      <p:sp>
        <p:nvSpPr>
          <p:cNvPr id="10" name="Text Box 17"/>
          <p:cNvSpPr txBox="1">
            <a:spLocks noChangeArrowheads="1"/>
          </p:cNvSpPr>
          <p:nvPr/>
        </p:nvSpPr>
        <p:spPr bwMode="auto">
          <a:xfrm>
            <a:off x="5937250" y="3924300"/>
            <a:ext cx="1104900" cy="466725"/>
          </a:xfrm>
          <a:prstGeom prst="rect">
            <a:avLst/>
          </a:prstGeom>
          <a:solidFill>
            <a:srgbClr val="C9C2BB">
              <a:alpha val="21176"/>
            </a:srgbClr>
          </a:solidFill>
          <a:ln w="9525">
            <a:solidFill>
              <a:schemeClr val="tx2"/>
            </a:solidFill>
            <a:prstDash val="sysDot"/>
            <a:miter lim="800000"/>
            <a:headEnd/>
            <a:tailEnd/>
          </a:ln>
        </p:spPr>
        <p:txBody>
          <a:bodyPr>
            <a:spAutoFit/>
          </a:bodyPr>
          <a:lstStyle/>
          <a:p>
            <a:pPr eaLnBrk="0" hangingPunct="0">
              <a:spcBef>
                <a:spcPct val="50000"/>
              </a:spcBef>
            </a:pPr>
            <a:r>
              <a:rPr lang="sv-SE">
                <a:solidFill>
                  <a:srgbClr val="A6A1A0"/>
                </a:solidFill>
              </a:rPr>
              <a:t>RNC</a:t>
            </a:r>
            <a:endParaRPr lang="en-US">
              <a:solidFill>
                <a:srgbClr val="A6A1A0"/>
              </a:solidFill>
            </a:endParaRPr>
          </a:p>
        </p:txBody>
      </p:sp>
      <p:sp>
        <p:nvSpPr>
          <p:cNvPr id="11" name="Text Box 18"/>
          <p:cNvSpPr txBox="1">
            <a:spLocks noChangeArrowheads="1"/>
          </p:cNvSpPr>
          <p:nvPr/>
        </p:nvSpPr>
        <p:spPr bwMode="auto">
          <a:xfrm>
            <a:off x="838200" y="5105400"/>
            <a:ext cx="1193800" cy="466725"/>
          </a:xfrm>
          <a:prstGeom prst="rect">
            <a:avLst/>
          </a:prstGeom>
          <a:solidFill>
            <a:schemeClr val="accent1"/>
          </a:solidFill>
          <a:ln w="9525">
            <a:solidFill>
              <a:schemeClr val="tx1"/>
            </a:solidFill>
            <a:miter lim="800000"/>
            <a:headEnd/>
            <a:tailEnd/>
          </a:ln>
        </p:spPr>
        <p:txBody>
          <a:bodyPr>
            <a:spAutoFit/>
          </a:bodyPr>
          <a:lstStyle/>
          <a:p>
            <a:pPr eaLnBrk="0" hangingPunct="0">
              <a:spcBef>
                <a:spcPct val="50000"/>
              </a:spcBef>
            </a:pPr>
            <a:r>
              <a:rPr lang="sv-SE"/>
              <a:t>NodeB</a:t>
            </a:r>
            <a:endParaRPr lang="en-US"/>
          </a:p>
        </p:txBody>
      </p:sp>
      <p:sp>
        <p:nvSpPr>
          <p:cNvPr id="12" name="Text Box 19"/>
          <p:cNvSpPr txBox="1">
            <a:spLocks noChangeArrowheads="1"/>
          </p:cNvSpPr>
          <p:nvPr/>
        </p:nvSpPr>
        <p:spPr bwMode="auto">
          <a:xfrm>
            <a:off x="2476500" y="5118100"/>
            <a:ext cx="1193800" cy="466725"/>
          </a:xfrm>
          <a:prstGeom prst="rect">
            <a:avLst/>
          </a:prstGeom>
          <a:solidFill>
            <a:schemeClr val="accent1"/>
          </a:solidFill>
          <a:ln w="9525">
            <a:solidFill>
              <a:schemeClr val="tx1"/>
            </a:solidFill>
            <a:miter lim="800000"/>
            <a:headEnd/>
            <a:tailEnd/>
          </a:ln>
        </p:spPr>
        <p:txBody>
          <a:bodyPr>
            <a:spAutoFit/>
          </a:bodyPr>
          <a:lstStyle/>
          <a:p>
            <a:pPr eaLnBrk="0" hangingPunct="0">
              <a:spcBef>
                <a:spcPct val="50000"/>
              </a:spcBef>
            </a:pPr>
            <a:r>
              <a:rPr lang="sv-SE"/>
              <a:t>NodeB</a:t>
            </a:r>
            <a:endParaRPr lang="en-US"/>
          </a:p>
        </p:txBody>
      </p:sp>
      <p:sp>
        <p:nvSpPr>
          <p:cNvPr id="13" name="Text Box 20"/>
          <p:cNvSpPr txBox="1">
            <a:spLocks noChangeArrowheads="1"/>
          </p:cNvSpPr>
          <p:nvPr/>
        </p:nvSpPr>
        <p:spPr bwMode="auto">
          <a:xfrm>
            <a:off x="5029200" y="5143500"/>
            <a:ext cx="1193800" cy="376238"/>
          </a:xfrm>
          <a:prstGeom prst="rect">
            <a:avLst/>
          </a:prstGeom>
          <a:solidFill>
            <a:schemeClr val="accent1"/>
          </a:solidFill>
          <a:ln w="9525">
            <a:solidFill>
              <a:schemeClr val="tx1"/>
            </a:solidFill>
            <a:miter lim="800000"/>
            <a:headEnd/>
            <a:tailEnd/>
          </a:ln>
        </p:spPr>
        <p:txBody>
          <a:bodyPr>
            <a:spAutoFit/>
          </a:bodyPr>
          <a:lstStyle/>
          <a:p>
            <a:pPr eaLnBrk="0" hangingPunct="0">
              <a:spcBef>
                <a:spcPct val="50000"/>
              </a:spcBef>
            </a:pPr>
            <a:r>
              <a:rPr lang="sv-SE" sz="1800"/>
              <a:t>e-NodeB</a:t>
            </a:r>
            <a:endParaRPr lang="en-US" sz="1800"/>
          </a:p>
        </p:txBody>
      </p:sp>
      <p:sp>
        <p:nvSpPr>
          <p:cNvPr id="14" name="Text Box 21"/>
          <p:cNvSpPr txBox="1">
            <a:spLocks noChangeArrowheads="1"/>
          </p:cNvSpPr>
          <p:nvPr/>
        </p:nvSpPr>
        <p:spPr bwMode="auto">
          <a:xfrm>
            <a:off x="6743700" y="5143500"/>
            <a:ext cx="1193800" cy="376238"/>
          </a:xfrm>
          <a:prstGeom prst="rect">
            <a:avLst/>
          </a:prstGeom>
          <a:solidFill>
            <a:schemeClr val="accent1"/>
          </a:solidFill>
          <a:ln w="9525">
            <a:solidFill>
              <a:schemeClr val="tx1"/>
            </a:solidFill>
            <a:miter lim="800000"/>
            <a:headEnd/>
            <a:tailEnd/>
          </a:ln>
        </p:spPr>
        <p:txBody>
          <a:bodyPr>
            <a:spAutoFit/>
          </a:bodyPr>
          <a:lstStyle/>
          <a:p>
            <a:pPr eaLnBrk="0" hangingPunct="0">
              <a:spcBef>
                <a:spcPct val="50000"/>
              </a:spcBef>
            </a:pPr>
            <a:r>
              <a:rPr lang="sv-SE" sz="1800"/>
              <a:t>e-NodeB</a:t>
            </a:r>
            <a:endParaRPr lang="en-US" sz="1800"/>
          </a:p>
        </p:txBody>
      </p:sp>
      <p:sp>
        <p:nvSpPr>
          <p:cNvPr id="15" name="Text Box 24"/>
          <p:cNvSpPr txBox="1">
            <a:spLocks noChangeArrowheads="1"/>
          </p:cNvSpPr>
          <p:nvPr/>
        </p:nvSpPr>
        <p:spPr bwMode="auto">
          <a:xfrm>
            <a:off x="1485900" y="1041400"/>
            <a:ext cx="1600200" cy="457200"/>
          </a:xfrm>
          <a:prstGeom prst="rect">
            <a:avLst/>
          </a:prstGeom>
          <a:noFill/>
          <a:ln w="9525">
            <a:noFill/>
            <a:miter lim="800000"/>
            <a:headEnd/>
            <a:tailEnd/>
          </a:ln>
        </p:spPr>
        <p:txBody>
          <a:bodyPr>
            <a:spAutoFit/>
          </a:bodyPr>
          <a:lstStyle/>
          <a:p>
            <a:pPr eaLnBrk="0" hangingPunct="0">
              <a:spcBef>
                <a:spcPct val="50000"/>
              </a:spcBef>
            </a:pPr>
            <a:r>
              <a:rPr lang="sv-SE"/>
              <a:t>WCDMA </a:t>
            </a:r>
            <a:endParaRPr lang="en-US"/>
          </a:p>
        </p:txBody>
      </p:sp>
      <p:sp>
        <p:nvSpPr>
          <p:cNvPr id="16" name="Text Box 25"/>
          <p:cNvSpPr txBox="1">
            <a:spLocks noChangeArrowheads="1"/>
          </p:cNvSpPr>
          <p:nvPr/>
        </p:nvSpPr>
        <p:spPr bwMode="auto">
          <a:xfrm>
            <a:off x="5689600" y="1054100"/>
            <a:ext cx="1600200" cy="457200"/>
          </a:xfrm>
          <a:prstGeom prst="rect">
            <a:avLst/>
          </a:prstGeom>
          <a:noFill/>
          <a:ln w="9525">
            <a:noFill/>
            <a:miter lim="800000"/>
            <a:headEnd/>
            <a:tailEnd/>
          </a:ln>
        </p:spPr>
        <p:txBody>
          <a:bodyPr>
            <a:spAutoFit/>
          </a:bodyPr>
          <a:lstStyle/>
          <a:p>
            <a:pPr eaLnBrk="0" hangingPunct="0">
              <a:spcBef>
                <a:spcPct val="50000"/>
              </a:spcBef>
            </a:pPr>
            <a:r>
              <a:rPr lang="sv-SE"/>
              <a:t>LTE/SAE </a:t>
            </a:r>
            <a:endParaRPr lang="en-US"/>
          </a:p>
        </p:txBody>
      </p:sp>
      <p:sp>
        <p:nvSpPr>
          <p:cNvPr id="17" name="Line 26"/>
          <p:cNvSpPr>
            <a:spLocks noChangeShapeType="1"/>
          </p:cNvSpPr>
          <p:nvPr/>
        </p:nvSpPr>
        <p:spPr bwMode="auto">
          <a:xfrm>
            <a:off x="2197100" y="3390900"/>
            <a:ext cx="0" cy="558800"/>
          </a:xfrm>
          <a:prstGeom prst="line">
            <a:avLst/>
          </a:prstGeom>
          <a:noFill/>
          <a:ln w="9525">
            <a:solidFill>
              <a:schemeClr val="tx1"/>
            </a:solidFill>
            <a:round/>
            <a:headEnd/>
            <a:tailEnd/>
          </a:ln>
        </p:spPr>
        <p:txBody>
          <a:bodyPr/>
          <a:lstStyle/>
          <a:p>
            <a:endParaRPr lang="en-US"/>
          </a:p>
        </p:txBody>
      </p:sp>
      <p:sp>
        <p:nvSpPr>
          <p:cNvPr id="18" name="Line 27"/>
          <p:cNvSpPr>
            <a:spLocks noChangeShapeType="1"/>
          </p:cNvSpPr>
          <p:nvPr/>
        </p:nvSpPr>
        <p:spPr bwMode="auto">
          <a:xfrm flipH="1">
            <a:off x="1447800" y="4406900"/>
            <a:ext cx="736600" cy="711200"/>
          </a:xfrm>
          <a:prstGeom prst="line">
            <a:avLst/>
          </a:prstGeom>
          <a:noFill/>
          <a:ln w="9525">
            <a:solidFill>
              <a:schemeClr val="tx1"/>
            </a:solidFill>
            <a:round/>
            <a:headEnd/>
            <a:tailEnd/>
          </a:ln>
        </p:spPr>
        <p:txBody>
          <a:bodyPr/>
          <a:lstStyle/>
          <a:p>
            <a:endParaRPr lang="en-US"/>
          </a:p>
        </p:txBody>
      </p:sp>
      <p:sp>
        <p:nvSpPr>
          <p:cNvPr id="19" name="Line 28"/>
          <p:cNvSpPr>
            <a:spLocks noChangeShapeType="1"/>
          </p:cNvSpPr>
          <p:nvPr/>
        </p:nvSpPr>
        <p:spPr bwMode="auto">
          <a:xfrm>
            <a:off x="2197100" y="4419600"/>
            <a:ext cx="850900" cy="711200"/>
          </a:xfrm>
          <a:prstGeom prst="line">
            <a:avLst/>
          </a:prstGeom>
          <a:noFill/>
          <a:ln w="9525">
            <a:solidFill>
              <a:schemeClr val="tx1"/>
            </a:solidFill>
            <a:round/>
            <a:headEnd/>
            <a:tailEnd/>
          </a:ln>
        </p:spPr>
        <p:txBody>
          <a:bodyPr/>
          <a:lstStyle/>
          <a:p>
            <a:endParaRPr lang="en-US"/>
          </a:p>
        </p:txBody>
      </p:sp>
      <p:sp>
        <p:nvSpPr>
          <p:cNvPr id="20" name="Line 29"/>
          <p:cNvSpPr>
            <a:spLocks noChangeShapeType="1"/>
          </p:cNvSpPr>
          <p:nvPr/>
        </p:nvSpPr>
        <p:spPr bwMode="auto">
          <a:xfrm flipV="1">
            <a:off x="5626100" y="3302000"/>
            <a:ext cx="914400" cy="1816100"/>
          </a:xfrm>
          <a:prstGeom prst="line">
            <a:avLst/>
          </a:prstGeom>
          <a:noFill/>
          <a:ln w="9525">
            <a:solidFill>
              <a:schemeClr val="tx1"/>
            </a:solidFill>
            <a:round/>
            <a:headEnd/>
            <a:tailEnd/>
          </a:ln>
        </p:spPr>
        <p:txBody>
          <a:bodyPr/>
          <a:lstStyle/>
          <a:p>
            <a:endParaRPr lang="en-US"/>
          </a:p>
        </p:txBody>
      </p:sp>
      <p:sp>
        <p:nvSpPr>
          <p:cNvPr id="21" name="Line 30"/>
          <p:cNvSpPr>
            <a:spLocks noChangeShapeType="1"/>
          </p:cNvSpPr>
          <p:nvPr/>
        </p:nvSpPr>
        <p:spPr bwMode="auto">
          <a:xfrm flipH="1" flipV="1">
            <a:off x="6553200" y="3327400"/>
            <a:ext cx="774700" cy="1816100"/>
          </a:xfrm>
          <a:prstGeom prst="line">
            <a:avLst/>
          </a:prstGeom>
          <a:noFill/>
          <a:ln w="9525">
            <a:solidFill>
              <a:schemeClr val="tx1"/>
            </a:solidFill>
            <a:round/>
            <a:headEnd/>
            <a:tailEnd/>
          </a:ln>
        </p:spPr>
        <p:txBody>
          <a:bodyPr/>
          <a:lstStyle/>
          <a:p>
            <a:endParaRPr lang="en-US"/>
          </a:p>
        </p:txBody>
      </p:sp>
      <p:sp>
        <p:nvSpPr>
          <p:cNvPr id="22" name="Line 31"/>
          <p:cNvSpPr>
            <a:spLocks noChangeShapeType="1"/>
          </p:cNvSpPr>
          <p:nvPr/>
        </p:nvSpPr>
        <p:spPr bwMode="auto">
          <a:xfrm>
            <a:off x="6235700" y="5334000"/>
            <a:ext cx="520700" cy="0"/>
          </a:xfrm>
          <a:prstGeom prst="line">
            <a:avLst/>
          </a:prstGeom>
          <a:noFill/>
          <a:ln w="9525">
            <a:solidFill>
              <a:schemeClr val="tx1"/>
            </a:solidFill>
            <a:round/>
            <a:headEnd/>
            <a:tailEnd/>
          </a:ln>
        </p:spPr>
        <p:txBody>
          <a:bodyPr/>
          <a:lstStyle/>
          <a:p>
            <a:endParaRPr lang="en-US"/>
          </a:p>
        </p:txBody>
      </p:sp>
      <p:grpSp>
        <p:nvGrpSpPr>
          <p:cNvPr id="23" name="Group 35"/>
          <p:cNvGrpSpPr>
            <a:grpSpLocks/>
          </p:cNvGrpSpPr>
          <p:nvPr/>
        </p:nvGrpSpPr>
        <p:grpSpPr bwMode="auto">
          <a:xfrm>
            <a:off x="1238250" y="5829300"/>
            <a:ext cx="177800" cy="450850"/>
            <a:chOff x="384" y="3692"/>
            <a:chExt cx="112" cy="284"/>
          </a:xfrm>
        </p:grpSpPr>
        <p:sp>
          <p:nvSpPr>
            <p:cNvPr id="24" name="Rectangle 32"/>
            <p:cNvSpPr>
              <a:spLocks noChangeArrowheads="1"/>
            </p:cNvSpPr>
            <p:nvPr/>
          </p:nvSpPr>
          <p:spPr bwMode="auto">
            <a:xfrm>
              <a:off x="384" y="3760"/>
              <a:ext cx="112" cy="216"/>
            </a:xfrm>
            <a:prstGeom prst="rect">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25" name="Rectangle 33"/>
            <p:cNvSpPr>
              <a:spLocks noChangeArrowheads="1"/>
            </p:cNvSpPr>
            <p:nvPr/>
          </p:nvSpPr>
          <p:spPr bwMode="auto">
            <a:xfrm>
              <a:off x="408" y="3692"/>
              <a:ext cx="27" cy="68"/>
            </a:xfrm>
            <a:prstGeom prst="rect">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26" name="Rectangle 34"/>
            <p:cNvSpPr>
              <a:spLocks noChangeArrowheads="1"/>
            </p:cNvSpPr>
            <p:nvPr/>
          </p:nvSpPr>
          <p:spPr bwMode="auto">
            <a:xfrm>
              <a:off x="400" y="3788"/>
              <a:ext cx="80" cy="104"/>
            </a:xfrm>
            <a:prstGeom prst="rect">
              <a:avLst/>
            </a:prstGeom>
            <a:solidFill>
              <a:schemeClr val="bg1"/>
            </a:solidFill>
            <a:ln w="9525">
              <a:solidFill>
                <a:schemeClr val="tx1"/>
              </a:solidFill>
              <a:miter lim="800000"/>
              <a:headEnd/>
              <a:tailEnd/>
            </a:ln>
          </p:spPr>
          <p:txBody>
            <a:bodyPr wrap="none" anchor="ctr"/>
            <a:lstStyle/>
            <a:p>
              <a:pPr eaLnBrk="0" hangingPunct="0"/>
              <a:endParaRPr lang="en-US"/>
            </a:p>
          </p:txBody>
        </p:sp>
      </p:grpSp>
      <p:grpSp>
        <p:nvGrpSpPr>
          <p:cNvPr id="27" name="Group 36"/>
          <p:cNvGrpSpPr>
            <a:grpSpLocks/>
          </p:cNvGrpSpPr>
          <p:nvPr/>
        </p:nvGrpSpPr>
        <p:grpSpPr bwMode="auto">
          <a:xfrm>
            <a:off x="4997450" y="5835650"/>
            <a:ext cx="177800" cy="450850"/>
            <a:chOff x="384" y="3692"/>
            <a:chExt cx="112" cy="284"/>
          </a:xfrm>
        </p:grpSpPr>
        <p:sp>
          <p:nvSpPr>
            <p:cNvPr id="28" name="Rectangle 37"/>
            <p:cNvSpPr>
              <a:spLocks noChangeArrowheads="1"/>
            </p:cNvSpPr>
            <p:nvPr/>
          </p:nvSpPr>
          <p:spPr bwMode="auto">
            <a:xfrm>
              <a:off x="384" y="3760"/>
              <a:ext cx="112" cy="216"/>
            </a:xfrm>
            <a:prstGeom prst="rect">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29" name="Rectangle 38"/>
            <p:cNvSpPr>
              <a:spLocks noChangeArrowheads="1"/>
            </p:cNvSpPr>
            <p:nvPr/>
          </p:nvSpPr>
          <p:spPr bwMode="auto">
            <a:xfrm>
              <a:off x="408" y="3692"/>
              <a:ext cx="27" cy="68"/>
            </a:xfrm>
            <a:prstGeom prst="rect">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30" name="Rectangle 39"/>
            <p:cNvSpPr>
              <a:spLocks noChangeArrowheads="1"/>
            </p:cNvSpPr>
            <p:nvPr/>
          </p:nvSpPr>
          <p:spPr bwMode="auto">
            <a:xfrm>
              <a:off x="400" y="3788"/>
              <a:ext cx="80" cy="104"/>
            </a:xfrm>
            <a:prstGeom prst="rect">
              <a:avLst/>
            </a:prstGeom>
            <a:solidFill>
              <a:schemeClr val="bg1"/>
            </a:solidFill>
            <a:ln w="9525">
              <a:solidFill>
                <a:schemeClr val="tx1"/>
              </a:solidFill>
              <a:miter lim="800000"/>
              <a:headEnd/>
              <a:tailEnd/>
            </a:ln>
          </p:spPr>
          <p:txBody>
            <a:bodyPr wrap="none" anchor="ctr"/>
            <a:lstStyle/>
            <a:p>
              <a:pPr eaLnBrk="0" hangingPunct="0"/>
              <a:endParaRPr lang="en-US"/>
            </a:p>
          </p:txBody>
        </p:sp>
      </p:grpSp>
      <p:sp>
        <p:nvSpPr>
          <p:cNvPr id="31" name="Line 41"/>
          <p:cNvSpPr>
            <a:spLocks noChangeShapeType="1"/>
          </p:cNvSpPr>
          <p:nvPr/>
        </p:nvSpPr>
        <p:spPr bwMode="auto">
          <a:xfrm flipV="1">
            <a:off x="6026150" y="3733800"/>
            <a:ext cx="863600" cy="800100"/>
          </a:xfrm>
          <a:prstGeom prst="line">
            <a:avLst/>
          </a:prstGeom>
          <a:noFill/>
          <a:ln w="9525">
            <a:solidFill>
              <a:schemeClr val="accent2"/>
            </a:solidFill>
            <a:round/>
            <a:headEnd/>
            <a:tailEnd/>
          </a:ln>
        </p:spPr>
        <p:txBody>
          <a:bodyPr/>
          <a:lstStyle/>
          <a:p>
            <a:endParaRPr lang="en-US"/>
          </a:p>
        </p:txBody>
      </p:sp>
      <p:sp>
        <p:nvSpPr>
          <p:cNvPr id="32" name="Line 42"/>
          <p:cNvSpPr>
            <a:spLocks noChangeShapeType="1"/>
          </p:cNvSpPr>
          <p:nvPr/>
        </p:nvSpPr>
        <p:spPr bwMode="auto">
          <a:xfrm>
            <a:off x="6076950" y="3746500"/>
            <a:ext cx="787400" cy="787400"/>
          </a:xfrm>
          <a:prstGeom prst="line">
            <a:avLst/>
          </a:prstGeom>
          <a:noFill/>
          <a:ln w="9525">
            <a:solidFill>
              <a:schemeClr val="accent2"/>
            </a:solidFill>
            <a:round/>
            <a:headEnd/>
            <a:tailEnd/>
          </a:ln>
        </p:spPr>
        <p:txBody>
          <a:bodyPr/>
          <a:lstStyle/>
          <a:p>
            <a:endParaRPr lang="en-US"/>
          </a:p>
        </p:txBody>
      </p:sp>
      <p:sp>
        <p:nvSpPr>
          <p:cNvPr id="33" name="Line 43"/>
          <p:cNvSpPr>
            <a:spLocks noChangeShapeType="1"/>
          </p:cNvSpPr>
          <p:nvPr/>
        </p:nvSpPr>
        <p:spPr bwMode="auto">
          <a:xfrm>
            <a:off x="4241800" y="1054100"/>
            <a:ext cx="0" cy="5410200"/>
          </a:xfrm>
          <a:prstGeom prst="line">
            <a:avLst/>
          </a:prstGeom>
          <a:noFill/>
          <a:ln w="9525">
            <a:solidFill>
              <a:schemeClr val="tx1"/>
            </a:solidFill>
            <a:round/>
            <a:headEnd/>
            <a:tailEnd/>
          </a:ln>
        </p:spPr>
        <p:txBody>
          <a:bodyPr/>
          <a:lstStyle/>
          <a:p>
            <a:endParaRPr lang="en-US"/>
          </a:p>
        </p:txBody>
      </p:sp>
      <p:sp>
        <p:nvSpPr>
          <p:cNvPr id="34" name="Text Box 44"/>
          <p:cNvSpPr txBox="1">
            <a:spLocks noChangeArrowheads="1"/>
          </p:cNvSpPr>
          <p:nvPr/>
        </p:nvSpPr>
        <p:spPr bwMode="auto">
          <a:xfrm>
            <a:off x="7061200" y="3517900"/>
            <a:ext cx="1816100" cy="730250"/>
          </a:xfrm>
          <a:prstGeom prst="rect">
            <a:avLst/>
          </a:prstGeom>
          <a:noFill/>
          <a:ln w="9525">
            <a:noFill/>
            <a:miter lim="800000"/>
            <a:headEnd/>
            <a:tailEnd/>
          </a:ln>
        </p:spPr>
        <p:txBody>
          <a:bodyPr>
            <a:spAutoFit/>
          </a:bodyPr>
          <a:lstStyle/>
          <a:p>
            <a:pPr eaLnBrk="0" hangingPunct="0">
              <a:spcBef>
                <a:spcPct val="50000"/>
              </a:spcBef>
            </a:pPr>
            <a:r>
              <a:rPr lang="sv-SE" sz="1400">
                <a:solidFill>
                  <a:schemeClr val="accent2"/>
                </a:solidFill>
              </a:rPr>
              <a:t>Moving all RNC functions to e-NodeB</a:t>
            </a:r>
            <a:endParaRPr lang="en-US" sz="1400">
              <a:solidFill>
                <a:schemeClr val="accent2"/>
              </a:solidFill>
            </a:endParaRPr>
          </a:p>
        </p:txBody>
      </p:sp>
      <p:sp>
        <p:nvSpPr>
          <p:cNvPr id="35" name="Line 45"/>
          <p:cNvSpPr>
            <a:spLocks noChangeShapeType="1"/>
          </p:cNvSpPr>
          <p:nvPr/>
        </p:nvSpPr>
        <p:spPr bwMode="auto">
          <a:xfrm flipH="1">
            <a:off x="6042025" y="4505325"/>
            <a:ext cx="295275" cy="514350"/>
          </a:xfrm>
          <a:prstGeom prst="line">
            <a:avLst/>
          </a:prstGeom>
          <a:noFill/>
          <a:ln w="9525">
            <a:solidFill>
              <a:schemeClr val="accent2"/>
            </a:solidFill>
            <a:round/>
            <a:headEnd/>
            <a:tailEnd type="triangle" w="med" len="med"/>
          </a:ln>
        </p:spPr>
        <p:txBody>
          <a:bodyPr/>
          <a:lstStyle/>
          <a:p>
            <a:endParaRPr lang="en-US"/>
          </a:p>
        </p:txBody>
      </p:sp>
      <p:sp>
        <p:nvSpPr>
          <p:cNvPr id="36" name="Line 46"/>
          <p:cNvSpPr>
            <a:spLocks noChangeShapeType="1"/>
          </p:cNvSpPr>
          <p:nvPr/>
        </p:nvSpPr>
        <p:spPr bwMode="auto">
          <a:xfrm>
            <a:off x="6651625" y="4505325"/>
            <a:ext cx="295275" cy="498475"/>
          </a:xfrm>
          <a:prstGeom prst="line">
            <a:avLst/>
          </a:prstGeom>
          <a:noFill/>
          <a:ln w="9525">
            <a:solidFill>
              <a:schemeClr val="accent2"/>
            </a:solidFill>
            <a:round/>
            <a:headEnd/>
            <a:tailEnd type="triangle" w="med" len="med"/>
          </a:ln>
        </p:spPr>
        <p:txBody>
          <a:bodyPr/>
          <a:lstStyle/>
          <a:p>
            <a:endParaRPr lang="en-US"/>
          </a:p>
        </p:txBody>
      </p:sp>
      <p:grpSp>
        <p:nvGrpSpPr>
          <p:cNvPr id="37" name="Group 51"/>
          <p:cNvGrpSpPr>
            <a:grpSpLocks/>
          </p:cNvGrpSpPr>
          <p:nvPr/>
        </p:nvGrpSpPr>
        <p:grpSpPr bwMode="auto">
          <a:xfrm>
            <a:off x="863600" y="4387850"/>
            <a:ext cx="203200" cy="717550"/>
            <a:chOff x="536" y="2768"/>
            <a:chExt cx="128" cy="452"/>
          </a:xfrm>
        </p:grpSpPr>
        <p:sp>
          <p:nvSpPr>
            <p:cNvPr id="38" name="AutoShape 47"/>
            <p:cNvSpPr>
              <a:spLocks noChangeArrowheads="1"/>
            </p:cNvSpPr>
            <p:nvPr/>
          </p:nvSpPr>
          <p:spPr bwMode="auto">
            <a:xfrm>
              <a:off x="576" y="2832"/>
              <a:ext cx="56" cy="388"/>
            </a:xfrm>
            <a:prstGeom prst="triangle">
              <a:avLst>
                <a:gd name="adj" fmla="val 50000"/>
              </a:avLst>
            </a:prstGeom>
            <a:noFill/>
            <a:ln w="9525">
              <a:solidFill>
                <a:schemeClr val="tx1"/>
              </a:solidFill>
              <a:miter lim="800000"/>
              <a:headEnd/>
              <a:tailEnd/>
            </a:ln>
          </p:spPr>
          <p:txBody>
            <a:bodyPr wrap="none" anchor="ctr"/>
            <a:lstStyle/>
            <a:p>
              <a:pPr eaLnBrk="0" hangingPunct="0"/>
              <a:endParaRPr lang="en-US"/>
            </a:p>
          </p:txBody>
        </p:sp>
        <p:sp>
          <p:nvSpPr>
            <p:cNvPr id="39" name="Line 48"/>
            <p:cNvSpPr>
              <a:spLocks noChangeShapeType="1"/>
            </p:cNvSpPr>
            <p:nvPr/>
          </p:nvSpPr>
          <p:spPr bwMode="auto">
            <a:xfrm>
              <a:off x="536" y="2832"/>
              <a:ext cx="128" cy="0"/>
            </a:xfrm>
            <a:prstGeom prst="line">
              <a:avLst/>
            </a:prstGeom>
            <a:noFill/>
            <a:ln w="9525">
              <a:solidFill>
                <a:schemeClr val="tx1"/>
              </a:solidFill>
              <a:round/>
              <a:headEnd/>
              <a:tailEnd/>
            </a:ln>
          </p:spPr>
          <p:txBody>
            <a:bodyPr/>
            <a:lstStyle/>
            <a:p>
              <a:endParaRPr lang="en-US"/>
            </a:p>
          </p:txBody>
        </p:sp>
        <p:sp>
          <p:nvSpPr>
            <p:cNvPr id="40" name="Line 49"/>
            <p:cNvSpPr>
              <a:spLocks noChangeShapeType="1"/>
            </p:cNvSpPr>
            <p:nvPr/>
          </p:nvSpPr>
          <p:spPr bwMode="auto">
            <a:xfrm flipV="1">
              <a:off x="536" y="2768"/>
              <a:ext cx="0" cy="64"/>
            </a:xfrm>
            <a:prstGeom prst="line">
              <a:avLst/>
            </a:prstGeom>
            <a:noFill/>
            <a:ln w="9525">
              <a:solidFill>
                <a:schemeClr val="tx1"/>
              </a:solidFill>
              <a:round/>
              <a:headEnd/>
              <a:tailEnd/>
            </a:ln>
          </p:spPr>
          <p:txBody>
            <a:bodyPr/>
            <a:lstStyle/>
            <a:p>
              <a:endParaRPr lang="en-US"/>
            </a:p>
          </p:txBody>
        </p:sp>
        <p:sp>
          <p:nvSpPr>
            <p:cNvPr id="41" name="Line 50"/>
            <p:cNvSpPr>
              <a:spLocks noChangeShapeType="1"/>
            </p:cNvSpPr>
            <p:nvPr/>
          </p:nvSpPr>
          <p:spPr bwMode="auto">
            <a:xfrm flipV="1">
              <a:off x="664" y="2768"/>
              <a:ext cx="0" cy="64"/>
            </a:xfrm>
            <a:prstGeom prst="line">
              <a:avLst/>
            </a:prstGeom>
            <a:noFill/>
            <a:ln w="9525">
              <a:solidFill>
                <a:schemeClr val="tx1"/>
              </a:solidFill>
              <a:round/>
              <a:headEnd/>
              <a:tailEnd/>
            </a:ln>
          </p:spPr>
          <p:txBody>
            <a:bodyPr/>
            <a:lstStyle/>
            <a:p>
              <a:endParaRPr lang="en-US"/>
            </a:p>
          </p:txBody>
        </p:sp>
      </p:grpSp>
      <p:grpSp>
        <p:nvGrpSpPr>
          <p:cNvPr id="42" name="Group 52"/>
          <p:cNvGrpSpPr>
            <a:grpSpLocks/>
          </p:cNvGrpSpPr>
          <p:nvPr/>
        </p:nvGrpSpPr>
        <p:grpSpPr bwMode="auto">
          <a:xfrm>
            <a:off x="3416300" y="4400550"/>
            <a:ext cx="203200" cy="717550"/>
            <a:chOff x="536" y="2768"/>
            <a:chExt cx="128" cy="452"/>
          </a:xfrm>
        </p:grpSpPr>
        <p:sp>
          <p:nvSpPr>
            <p:cNvPr id="43" name="AutoShape 53"/>
            <p:cNvSpPr>
              <a:spLocks noChangeArrowheads="1"/>
            </p:cNvSpPr>
            <p:nvPr/>
          </p:nvSpPr>
          <p:spPr bwMode="auto">
            <a:xfrm>
              <a:off x="576" y="2832"/>
              <a:ext cx="56" cy="388"/>
            </a:xfrm>
            <a:prstGeom prst="triangle">
              <a:avLst>
                <a:gd name="adj" fmla="val 50000"/>
              </a:avLst>
            </a:prstGeom>
            <a:noFill/>
            <a:ln w="9525">
              <a:solidFill>
                <a:schemeClr val="tx1"/>
              </a:solidFill>
              <a:miter lim="800000"/>
              <a:headEnd/>
              <a:tailEnd/>
            </a:ln>
          </p:spPr>
          <p:txBody>
            <a:bodyPr wrap="none" anchor="ctr"/>
            <a:lstStyle/>
            <a:p>
              <a:pPr eaLnBrk="0" hangingPunct="0"/>
              <a:endParaRPr lang="en-US"/>
            </a:p>
          </p:txBody>
        </p:sp>
        <p:sp>
          <p:nvSpPr>
            <p:cNvPr id="44" name="Line 54"/>
            <p:cNvSpPr>
              <a:spLocks noChangeShapeType="1"/>
            </p:cNvSpPr>
            <p:nvPr/>
          </p:nvSpPr>
          <p:spPr bwMode="auto">
            <a:xfrm>
              <a:off x="536" y="2832"/>
              <a:ext cx="128" cy="0"/>
            </a:xfrm>
            <a:prstGeom prst="line">
              <a:avLst/>
            </a:prstGeom>
            <a:noFill/>
            <a:ln w="9525">
              <a:solidFill>
                <a:schemeClr val="tx1"/>
              </a:solidFill>
              <a:round/>
              <a:headEnd/>
              <a:tailEnd/>
            </a:ln>
          </p:spPr>
          <p:txBody>
            <a:bodyPr/>
            <a:lstStyle/>
            <a:p>
              <a:endParaRPr lang="en-US"/>
            </a:p>
          </p:txBody>
        </p:sp>
        <p:sp>
          <p:nvSpPr>
            <p:cNvPr id="45" name="Line 55"/>
            <p:cNvSpPr>
              <a:spLocks noChangeShapeType="1"/>
            </p:cNvSpPr>
            <p:nvPr/>
          </p:nvSpPr>
          <p:spPr bwMode="auto">
            <a:xfrm flipV="1">
              <a:off x="536" y="2768"/>
              <a:ext cx="0" cy="64"/>
            </a:xfrm>
            <a:prstGeom prst="line">
              <a:avLst/>
            </a:prstGeom>
            <a:noFill/>
            <a:ln w="9525">
              <a:solidFill>
                <a:schemeClr val="tx1"/>
              </a:solidFill>
              <a:round/>
              <a:headEnd/>
              <a:tailEnd/>
            </a:ln>
          </p:spPr>
          <p:txBody>
            <a:bodyPr/>
            <a:lstStyle/>
            <a:p>
              <a:endParaRPr lang="en-US"/>
            </a:p>
          </p:txBody>
        </p:sp>
        <p:sp>
          <p:nvSpPr>
            <p:cNvPr id="46" name="Line 56"/>
            <p:cNvSpPr>
              <a:spLocks noChangeShapeType="1"/>
            </p:cNvSpPr>
            <p:nvPr/>
          </p:nvSpPr>
          <p:spPr bwMode="auto">
            <a:xfrm flipV="1">
              <a:off x="664" y="2768"/>
              <a:ext cx="0" cy="64"/>
            </a:xfrm>
            <a:prstGeom prst="line">
              <a:avLst/>
            </a:prstGeom>
            <a:noFill/>
            <a:ln w="9525">
              <a:solidFill>
                <a:schemeClr val="tx1"/>
              </a:solidFill>
              <a:round/>
              <a:headEnd/>
              <a:tailEnd/>
            </a:ln>
          </p:spPr>
          <p:txBody>
            <a:bodyPr/>
            <a:lstStyle/>
            <a:p>
              <a:endParaRPr lang="en-US"/>
            </a:p>
          </p:txBody>
        </p:sp>
      </p:grpSp>
      <p:grpSp>
        <p:nvGrpSpPr>
          <p:cNvPr id="47" name="Group 57"/>
          <p:cNvGrpSpPr>
            <a:grpSpLocks/>
          </p:cNvGrpSpPr>
          <p:nvPr/>
        </p:nvGrpSpPr>
        <p:grpSpPr bwMode="auto">
          <a:xfrm>
            <a:off x="5064125" y="4425950"/>
            <a:ext cx="203200" cy="717550"/>
            <a:chOff x="536" y="2768"/>
            <a:chExt cx="128" cy="452"/>
          </a:xfrm>
        </p:grpSpPr>
        <p:sp>
          <p:nvSpPr>
            <p:cNvPr id="48" name="AutoShape 58"/>
            <p:cNvSpPr>
              <a:spLocks noChangeArrowheads="1"/>
            </p:cNvSpPr>
            <p:nvPr/>
          </p:nvSpPr>
          <p:spPr bwMode="auto">
            <a:xfrm>
              <a:off x="576" y="2832"/>
              <a:ext cx="56" cy="388"/>
            </a:xfrm>
            <a:prstGeom prst="triangle">
              <a:avLst>
                <a:gd name="adj" fmla="val 50000"/>
              </a:avLst>
            </a:prstGeom>
            <a:noFill/>
            <a:ln w="9525">
              <a:solidFill>
                <a:schemeClr val="tx1"/>
              </a:solidFill>
              <a:miter lim="800000"/>
              <a:headEnd/>
              <a:tailEnd/>
            </a:ln>
          </p:spPr>
          <p:txBody>
            <a:bodyPr wrap="none" anchor="ctr"/>
            <a:lstStyle/>
            <a:p>
              <a:pPr eaLnBrk="0" hangingPunct="0"/>
              <a:endParaRPr lang="en-US"/>
            </a:p>
          </p:txBody>
        </p:sp>
        <p:sp>
          <p:nvSpPr>
            <p:cNvPr id="49" name="Line 59"/>
            <p:cNvSpPr>
              <a:spLocks noChangeShapeType="1"/>
            </p:cNvSpPr>
            <p:nvPr/>
          </p:nvSpPr>
          <p:spPr bwMode="auto">
            <a:xfrm>
              <a:off x="536" y="2832"/>
              <a:ext cx="128" cy="0"/>
            </a:xfrm>
            <a:prstGeom prst="line">
              <a:avLst/>
            </a:prstGeom>
            <a:noFill/>
            <a:ln w="9525">
              <a:solidFill>
                <a:schemeClr val="tx1"/>
              </a:solidFill>
              <a:round/>
              <a:headEnd/>
              <a:tailEnd/>
            </a:ln>
          </p:spPr>
          <p:txBody>
            <a:bodyPr/>
            <a:lstStyle/>
            <a:p>
              <a:endParaRPr lang="en-US"/>
            </a:p>
          </p:txBody>
        </p:sp>
        <p:sp>
          <p:nvSpPr>
            <p:cNvPr id="50" name="Line 60"/>
            <p:cNvSpPr>
              <a:spLocks noChangeShapeType="1"/>
            </p:cNvSpPr>
            <p:nvPr/>
          </p:nvSpPr>
          <p:spPr bwMode="auto">
            <a:xfrm flipV="1">
              <a:off x="536" y="2768"/>
              <a:ext cx="0" cy="64"/>
            </a:xfrm>
            <a:prstGeom prst="line">
              <a:avLst/>
            </a:prstGeom>
            <a:noFill/>
            <a:ln w="9525">
              <a:solidFill>
                <a:schemeClr val="tx1"/>
              </a:solidFill>
              <a:round/>
              <a:headEnd/>
              <a:tailEnd/>
            </a:ln>
          </p:spPr>
          <p:txBody>
            <a:bodyPr/>
            <a:lstStyle/>
            <a:p>
              <a:endParaRPr lang="en-US"/>
            </a:p>
          </p:txBody>
        </p:sp>
        <p:sp>
          <p:nvSpPr>
            <p:cNvPr id="51" name="Line 61"/>
            <p:cNvSpPr>
              <a:spLocks noChangeShapeType="1"/>
            </p:cNvSpPr>
            <p:nvPr/>
          </p:nvSpPr>
          <p:spPr bwMode="auto">
            <a:xfrm flipV="1">
              <a:off x="664" y="2768"/>
              <a:ext cx="0" cy="64"/>
            </a:xfrm>
            <a:prstGeom prst="line">
              <a:avLst/>
            </a:prstGeom>
            <a:noFill/>
            <a:ln w="9525">
              <a:solidFill>
                <a:schemeClr val="tx1"/>
              </a:solidFill>
              <a:round/>
              <a:headEnd/>
              <a:tailEnd/>
            </a:ln>
          </p:spPr>
          <p:txBody>
            <a:bodyPr/>
            <a:lstStyle/>
            <a:p>
              <a:endParaRPr lang="en-US"/>
            </a:p>
          </p:txBody>
        </p:sp>
      </p:grpSp>
      <p:grpSp>
        <p:nvGrpSpPr>
          <p:cNvPr id="52" name="Group 62"/>
          <p:cNvGrpSpPr>
            <a:grpSpLocks/>
          </p:cNvGrpSpPr>
          <p:nvPr/>
        </p:nvGrpSpPr>
        <p:grpSpPr bwMode="auto">
          <a:xfrm>
            <a:off x="7677150" y="4422775"/>
            <a:ext cx="203200" cy="717550"/>
            <a:chOff x="536" y="2768"/>
            <a:chExt cx="128" cy="452"/>
          </a:xfrm>
        </p:grpSpPr>
        <p:sp>
          <p:nvSpPr>
            <p:cNvPr id="53" name="AutoShape 63"/>
            <p:cNvSpPr>
              <a:spLocks noChangeArrowheads="1"/>
            </p:cNvSpPr>
            <p:nvPr/>
          </p:nvSpPr>
          <p:spPr bwMode="auto">
            <a:xfrm>
              <a:off x="576" y="2832"/>
              <a:ext cx="56" cy="388"/>
            </a:xfrm>
            <a:prstGeom prst="triangle">
              <a:avLst>
                <a:gd name="adj" fmla="val 50000"/>
              </a:avLst>
            </a:prstGeom>
            <a:noFill/>
            <a:ln w="9525">
              <a:solidFill>
                <a:schemeClr val="tx1"/>
              </a:solidFill>
              <a:miter lim="800000"/>
              <a:headEnd/>
              <a:tailEnd/>
            </a:ln>
          </p:spPr>
          <p:txBody>
            <a:bodyPr wrap="none" anchor="ctr"/>
            <a:lstStyle/>
            <a:p>
              <a:pPr eaLnBrk="0" hangingPunct="0"/>
              <a:endParaRPr lang="en-US"/>
            </a:p>
          </p:txBody>
        </p:sp>
        <p:sp>
          <p:nvSpPr>
            <p:cNvPr id="54" name="Line 64"/>
            <p:cNvSpPr>
              <a:spLocks noChangeShapeType="1"/>
            </p:cNvSpPr>
            <p:nvPr/>
          </p:nvSpPr>
          <p:spPr bwMode="auto">
            <a:xfrm>
              <a:off x="536" y="2832"/>
              <a:ext cx="128" cy="0"/>
            </a:xfrm>
            <a:prstGeom prst="line">
              <a:avLst/>
            </a:prstGeom>
            <a:noFill/>
            <a:ln w="9525">
              <a:solidFill>
                <a:schemeClr val="tx1"/>
              </a:solidFill>
              <a:round/>
              <a:headEnd/>
              <a:tailEnd/>
            </a:ln>
          </p:spPr>
          <p:txBody>
            <a:bodyPr/>
            <a:lstStyle/>
            <a:p>
              <a:endParaRPr lang="en-US"/>
            </a:p>
          </p:txBody>
        </p:sp>
        <p:sp>
          <p:nvSpPr>
            <p:cNvPr id="55" name="Line 65"/>
            <p:cNvSpPr>
              <a:spLocks noChangeShapeType="1"/>
            </p:cNvSpPr>
            <p:nvPr/>
          </p:nvSpPr>
          <p:spPr bwMode="auto">
            <a:xfrm flipV="1">
              <a:off x="536" y="2768"/>
              <a:ext cx="0" cy="64"/>
            </a:xfrm>
            <a:prstGeom prst="line">
              <a:avLst/>
            </a:prstGeom>
            <a:noFill/>
            <a:ln w="9525">
              <a:solidFill>
                <a:schemeClr val="tx1"/>
              </a:solidFill>
              <a:round/>
              <a:headEnd/>
              <a:tailEnd/>
            </a:ln>
          </p:spPr>
          <p:txBody>
            <a:bodyPr/>
            <a:lstStyle/>
            <a:p>
              <a:endParaRPr lang="en-US"/>
            </a:p>
          </p:txBody>
        </p:sp>
        <p:sp>
          <p:nvSpPr>
            <p:cNvPr id="56" name="Line 66"/>
            <p:cNvSpPr>
              <a:spLocks noChangeShapeType="1"/>
            </p:cNvSpPr>
            <p:nvPr/>
          </p:nvSpPr>
          <p:spPr bwMode="auto">
            <a:xfrm flipV="1">
              <a:off x="664" y="2768"/>
              <a:ext cx="0" cy="64"/>
            </a:xfrm>
            <a:prstGeom prst="line">
              <a:avLst/>
            </a:prstGeom>
            <a:noFill/>
            <a:ln w="9525">
              <a:solidFill>
                <a:schemeClr val="tx1"/>
              </a:solidFill>
              <a:round/>
              <a:headEnd/>
              <a:tailEnd/>
            </a:ln>
          </p:spPr>
          <p:txBody>
            <a:bodyPr/>
            <a:lstStyle/>
            <a:p>
              <a:endParaRPr lang="en-US"/>
            </a:p>
          </p:txBody>
        </p:sp>
      </p:grpSp>
      <p:sp>
        <p:nvSpPr>
          <p:cNvPr id="57" name="Text Box 67"/>
          <p:cNvSpPr txBox="1">
            <a:spLocks noChangeArrowheads="1"/>
          </p:cNvSpPr>
          <p:nvPr/>
        </p:nvSpPr>
        <p:spPr bwMode="auto">
          <a:xfrm>
            <a:off x="1473200" y="5981700"/>
            <a:ext cx="673100" cy="457200"/>
          </a:xfrm>
          <a:prstGeom prst="rect">
            <a:avLst/>
          </a:prstGeom>
          <a:noFill/>
          <a:ln w="9525">
            <a:noFill/>
            <a:miter lim="800000"/>
            <a:headEnd/>
            <a:tailEnd/>
          </a:ln>
        </p:spPr>
        <p:txBody>
          <a:bodyPr>
            <a:spAutoFit/>
          </a:bodyPr>
          <a:lstStyle/>
          <a:p>
            <a:pPr eaLnBrk="0" hangingPunct="0">
              <a:spcBef>
                <a:spcPct val="50000"/>
              </a:spcBef>
            </a:pPr>
            <a:r>
              <a:rPr lang="sv-SE"/>
              <a:t>UE</a:t>
            </a:r>
            <a:endParaRPr lang="en-US"/>
          </a:p>
        </p:txBody>
      </p:sp>
      <p:sp>
        <p:nvSpPr>
          <p:cNvPr id="58" name="Text Box 68"/>
          <p:cNvSpPr txBox="1">
            <a:spLocks noChangeArrowheads="1"/>
          </p:cNvSpPr>
          <p:nvPr/>
        </p:nvSpPr>
        <p:spPr bwMode="auto">
          <a:xfrm>
            <a:off x="5207000" y="5994400"/>
            <a:ext cx="673100" cy="457200"/>
          </a:xfrm>
          <a:prstGeom prst="rect">
            <a:avLst/>
          </a:prstGeom>
          <a:noFill/>
          <a:ln w="9525">
            <a:noFill/>
            <a:miter lim="800000"/>
            <a:headEnd/>
            <a:tailEnd/>
          </a:ln>
        </p:spPr>
        <p:txBody>
          <a:bodyPr>
            <a:spAutoFit/>
          </a:bodyPr>
          <a:lstStyle/>
          <a:p>
            <a:pPr eaLnBrk="0" hangingPunct="0">
              <a:spcBef>
                <a:spcPct val="50000"/>
              </a:spcBef>
            </a:pPr>
            <a:r>
              <a:rPr lang="sv-SE"/>
              <a:t>UE</a:t>
            </a:r>
            <a:endParaRPr lang="en-US"/>
          </a:p>
        </p:txBody>
      </p:sp>
      <p:sp>
        <p:nvSpPr>
          <p:cNvPr id="59" name="Rectangle 69"/>
          <p:cNvSpPr>
            <a:spLocks noChangeArrowheads="1"/>
          </p:cNvSpPr>
          <p:nvPr/>
        </p:nvSpPr>
        <p:spPr bwMode="auto">
          <a:xfrm>
            <a:off x="4356100" y="3197225"/>
            <a:ext cx="1701800" cy="841375"/>
          </a:xfrm>
          <a:prstGeom prst="rect">
            <a:avLst/>
          </a:prstGeom>
          <a:noFill/>
          <a:ln w="9525">
            <a:noFill/>
            <a:miter lim="800000"/>
            <a:headEnd/>
            <a:tailEnd/>
          </a:ln>
        </p:spPr>
        <p:txBody>
          <a:bodyPr lIns="0" anchor="ctr"/>
          <a:lstStyle/>
          <a:p>
            <a:pPr eaLnBrk="0" hangingPunct="0">
              <a:lnSpc>
                <a:spcPct val="90000"/>
              </a:lnSpc>
              <a:spcBef>
                <a:spcPct val="50000"/>
              </a:spcBef>
            </a:pPr>
            <a:r>
              <a:rPr lang="sv-SE" sz="1400"/>
              <a:t>A flat architecture for optimized performance and </a:t>
            </a:r>
            <a:br>
              <a:rPr lang="sv-SE" sz="1400"/>
            </a:br>
            <a:r>
              <a:rPr lang="sv-SE" sz="1400"/>
              <a:t>cost efficiency</a:t>
            </a:r>
            <a:endParaRPr lang="en-US" sz="1400"/>
          </a:p>
        </p:txBody>
      </p:sp>
    </p:spTree>
    <p:extLst>
      <p:ext uri="{BB962C8B-B14F-4D97-AF65-F5344CB8AC3E}">
        <p14:creationId xmlns:p14="http://schemas.microsoft.com/office/powerpoint/2010/main" val="1728589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p:txBody>
          <a:bodyPr/>
          <a:lstStyle/>
          <a:p>
            <a:r>
              <a:rPr lang="en-US"/>
              <a:t>Basic DL scheduling mechanism</a:t>
            </a:r>
          </a:p>
        </p:txBody>
      </p:sp>
      <p:sp>
        <p:nvSpPr>
          <p:cNvPr id="71682" name="Rectangle 3"/>
          <p:cNvSpPr>
            <a:spLocks noGrp="1" noChangeArrowheads="1"/>
          </p:cNvSpPr>
          <p:nvPr>
            <p:ph type="body" sz="half" idx="1"/>
          </p:nvPr>
        </p:nvSpPr>
        <p:spPr>
          <a:xfrm>
            <a:off x="304800" y="1600200"/>
            <a:ext cx="3330575" cy="4852988"/>
          </a:xfrm>
        </p:spPr>
        <p:txBody>
          <a:bodyPr/>
          <a:lstStyle/>
          <a:p>
            <a:r>
              <a:rPr lang="en-US" sz="2000"/>
              <a:t>Ue provides a Channel Quality Report (CQI) based on DL reference symbols </a:t>
            </a:r>
          </a:p>
          <a:p>
            <a:r>
              <a:rPr lang="en-US" sz="2000"/>
              <a:t>Scheduler assigns resources per RB based on QoS, CQI  etc.</a:t>
            </a:r>
          </a:p>
          <a:p>
            <a:r>
              <a:rPr lang="en-US" sz="2000"/>
              <a:t>Resource allocation is transmitted in connection with data   </a:t>
            </a:r>
          </a:p>
          <a:p>
            <a:r>
              <a:rPr lang="en-US" sz="2000"/>
              <a:t>Many details remain open in 3GPP</a:t>
            </a:r>
          </a:p>
        </p:txBody>
      </p:sp>
      <p:grpSp>
        <p:nvGrpSpPr>
          <p:cNvPr id="71683" name="Group 4"/>
          <p:cNvGrpSpPr>
            <a:grpSpLocks/>
          </p:cNvGrpSpPr>
          <p:nvPr/>
        </p:nvGrpSpPr>
        <p:grpSpPr bwMode="auto">
          <a:xfrm>
            <a:off x="4356100" y="3357563"/>
            <a:ext cx="323850" cy="2303462"/>
            <a:chOff x="1748" y="1261"/>
            <a:chExt cx="333" cy="1077"/>
          </a:xfrm>
        </p:grpSpPr>
        <p:sp>
          <p:nvSpPr>
            <p:cNvPr id="71701" name="AutoShape 5"/>
            <p:cNvSpPr>
              <a:spLocks noChangeArrowheads="1"/>
            </p:cNvSpPr>
            <p:nvPr/>
          </p:nvSpPr>
          <p:spPr bwMode="auto">
            <a:xfrm>
              <a:off x="1748" y="1524"/>
              <a:ext cx="333" cy="814"/>
            </a:xfrm>
            <a:prstGeom prst="triangle">
              <a:avLst>
                <a:gd name="adj" fmla="val 50000"/>
              </a:avLst>
            </a:prstGeom>
            <a:noFill/>
            <a:ln w="12700">
              <a:solidFill>
                <a:schemeClr val="tx1"/>
              </a:solidFill>
              <a:miter lim="800000"/>
              <a:headEnd/>
              <a:tailEnd/>
            </a:ln>
          </p:spPr>
          <p:txBody>
            <a:bodyPr wrap="none" anchor="ctr"/>
            <a:lstStyle/>
            <a:p>
              <a:pPr eaLnBrk="0" hangingPunct="0"/>
              <a:endParaRPr lang="en-US"/>
            </a:p>
          </p:txBody>
        </p:sp>
        <p:sp>
          <p:nvSpPr>
            <p:cNvPr id="71702" name="Line 6"/>
            <p:cNvSpPr>
              <a:spLocks noChangeShapeType="1"/>
            </p:cNvSpPr>
            <p:nvPr/>
          </p:nvSpPr>
          <p:spPr bwMode="auto">
            <a:xfrm flipV="1">
              <a:off x="1750" y="2231"/>
              <a:ext cx="311" cy="103"/>
            </a:xfrm>
            <a:prstGeom prst="line">
              <a:avLst/>
            </a:prstGeom>
            <a:noFill/>
            <a:ln w="12700">
              <a:solidFill>
                <a:schemeClr val="tx1"/>
              </a:solidFill>
              <a:round/>
              <a:headEnd/>
              <a:tailEnd/>
            </a:ln>
          </p:spPr>
          <p:txBody>
            <a:bodyPr wrap="none" anchor="ctr"/>
            <a:lstStyle/>
            <a:p>
              <a:endParaRPr lang="en-US"/>
            </a:p>
          </p:txBody>
        </p:sp>
        <p:sp>
          <p:nvSpPr>
            <p:cNvPr id="71703" name="Line 7"/>
            <p:cNvSpPr>
              <a:spLocks noChangeShapeType="1"/>
            </p:cNvSpPr>
            <p:nvPr/>
          </p:nvSpPr>
          <p:spPr bwMode="auto">
            <a:xfrm flipH="1" flipV="1">
              <a:off x="1772" y="2231"/>
              <a:ext cx="307" cy="106"/>
            </a:xfrm>
            <a:prstGeom prst="line">
              <a:avLst/>
            </a:prstGeom>
            <a:noFill/>
            <a:ln w="12700">
              <a:solidFill>
                <a:schemeClr val="tx1"/>
              </a:solidFill>
              <a:round/>
              <a:headEnd/>
              <a:tailEnd/>
            </a:ln>
          </p:spPr>
          <p:txBody>
            <a:bodyPr wrap="none" anchor="ctr"/>
            <a:lstStyle/>
            <a:p>
              <a:endParaRPr lang="en-US"/>
            </a:p>
          </p:txBody>
        </p:sp>
        <p:sp>
          <p:nvSpPr>
            <p:cNvPr id="71704" name="Line 8"/>
            <p:cNvSpPr>
              <a:spLocks noChangeShapeType="1"/>
            </p:cNvSpPr>
            <p:nvPr/>
          </p:nvSpPr>
          <p:spPr bwMode="auto">
            <a:xfrm flipV="1">
              <a:off x="1772" y="2112"/>
              <a:ext cx="263" cy="122"/>
            </a:xfrm>
            <a:prstGeom prst="line">
              <a:avLst/>
            </a:prstGeom>
            <a:noFill/>
            <a:ln w="12700">
              <a:solidFill>
                <a:schemeClr val="tx1"/>
              </a:solidFill>
              <a:round/>
              <a:headEnd/>
              <a:tailEnd/>
            </a:ln>
          </p:spPr>
          <p:txBody>
            <a:bodyPr wrap="none" anchor="ctr"/>
            <a:lstStyle/>
            <a:p>
              <a:endParaRPr lang="en-US"/>
            </a:p>
          </p:txBody>
        </p:sp>
        <p:sp>
          <p:nvSpPr>
            <p:cNvPr id="71705" name="Line 9"/>
            <p:cNvSpPr>
              <a:spLocks noChangeShapeType="1"/>
            </p:cNvSpPr>
            <p:nvPr/>
          </p:nvSpPr>
          <p:spPr bwMode="auto">
            <a:xfrm flipH="1" flipV="1">
              <a:off x="1794" y="2112"/>
              <a:ext cx="259" cy="119"/>
            </a:xfrm>
            <a:prstGeom prst="line">
              <a:avLst/>
            </a:prstGeom>
            <a:noFill/>
            <a:ln w="12700">
              <a:solidFill>
                <a:schemeClr val="tx1"/>
              </a:solidFill>
              <a:round/>
              <a:headEnd/>
              <a:tailEnd/>
            </a:ln>
          </p:spPr>
          <p:txBody>
            <a:bodyPr wrap="none" anchor="ctr"/>
            <a:lstStyle/>
            <a:p>
              <a:endParaRPr lang="en-US"/>
            </a:p>
          </p:txBody>
        </p:sp>
        <p:sp>
          <p:nvSpPr>
            <p:cNvPr id="71706" name="Line 10"/>
            <p:cNvSpPr>
              <a:spLocks noChangeShapeType="1"/>
            </p:cNvSpPr>
            <p:nvPr/>
          </p:nvSpPr>
          <p:spPr bwMode="auto">
            <a:xfrm flipV="1">
              <a:off x="1794" y="1995"/>
              <a:ext cx="215" cy="117"/>
            </a:xfrm>
            <a:prstGeom prst="line">
              <a:avLst/>
            </a:prstGeom>
            <a:noFill/>
            <a:ln w="12700">
              <a:solidFill>
                <a:schemeClr val="tx1"/>
              </a:solidFill>
              <a:round/>
              <a:headEnd/>
              <a:tailEnd/>
            </a:ln>
          </p:spPr>
          <p:txBody>
            <a:bodyPr wrap="none" anchor="ctr"/>
            <a:lstStyle/>
            <a:p>
              <a:endParaRPr lang="en-US"/>
            </a:p>
          </p:txBody>
        </p:sp>
        <p:sp>
          <p:nvSpPr>
            <p:cNvPr id="71707" name="Line 11"/>
            <p:cNvSpPr>
              <a:spLocks noChangeShapeType="1"/>
            </p:cNvSpPr>
            <p:nvPr/>
          </p:nvSpPr>
          <p:spPr bwMode="auto">
            <a:xfrm flipH="1" flipV="1">
              <a:off x="1820" y="1995"/>
              <a:ext cx="207" cy="117"/>
            </a:xfrm>
            <a:prstGeom prst="line">
              <a:avLst/>
            </a:prstGeom>
            <a:noFill/>
            <a:ln w="12700">
              <a:solidFill>
                <a:schemeClr val="tx1"/>
              </a:solidFill>
              <a:round/>
              <a:headEnd/>
              <a:tailEnd/>
            </a:ln>
          </p:spPr>
          <p:txBody>
            <a:bodyPr wrap="none" anchor="ctr"/>
            <a:lstStyle/>
            <a:p>
              <a:endParaRPr lang="en-US"/>
            </a:p>
          </p:txBody>
        </p:sp>
        <p:sp>
          <p:nvSpPr>
            <p:cNvPr id="71708" name="Line 12"/>
            <p:cNvSpPr>
              <a:spLocks noChangeShapeType="1"/>
            </p:cNvSpPr>
            <p:nvPr/>
          </p:nvSpPr>
          <p:spPr bwMode="auto">
            <a:xfrm flipV="1">
              <a:off x="1824" y="1875"/>
              <a:ext cx="159" cy="120"/>
            </a:xfrm>
            <a:prstGeom prst="line">
              <a:avLst/>
            </a:prstGeom>
            <a:noFill/>
            <a:ln w="12700">
              <a:solidFill>
                <a:schemeClr val="tx1"/>
              </a:solidFill>
              <a:round/>
              <a:headEnd/>
              <a:tailEnd/>
            </a:ln>
          </p:spPr>
          <p:txBody>
            <a:bodyPr wrap="none" anchor="ctr"/>
            <a:lstStyle/>
            <a:p>
              <a:endParaRPr lang="en-US"/>
            </a:p>
          </p:txBody>
        </p:sp>
        <p:sp>
          <p:nvSpPr>
            <p:cNvPr id="71709" name="Line 13"/>
            <p:cNvSpPr>
              <a:spLocks noChangeShapeType="1"/>
            </p:cNvSpPr>
            <p:nvPr/>
          </p:nvSpPr>
          <p:spPr bwMode="auto">
            <a:xfrm flipH="1" flipV="1">
              <a:off x="1842" y="1875"/>
              <a:ext cx="171" cy="120"/>
            </a:xfrm>
            <a:prstGeom prst="line">
              <a:avLst/>
            </a:prstGeom>
            <a:noFill/>
            <a:ln w="12700">
              <a:solidFill>
                <a:schemeClr val="tx1"/>
              </a:solidFill>
              <a:round/>
              <a:headEnd/>
              <a:tailEnd/>
            </a:ln>
          </p:spPr>
          <p:txBody>
            <a:bodyPr wrap="none" anchor="ctr"/>
            <a:lstStyle/>
            <a:p>
              <a:endParaRPr lang="en-US"/>
            </a:p>
          </p:txBody>
        </p:sp>
        <p:sp>
          <p:nvSpPr>
            <p:cNvPr id="71710" name="Line 14"/>
            <p:cNvSpPr>
              <a:spLocks noChangeShapeType="1"/>
            </p:cNvSpPr>
            <p:nvPr/>
          </p:nvSpPr>
          <p:spPr bwMode="auto">
            <a:xfrm flipV="1">
              <a:off x="1846" y="1761"/>
              <a:ext cx="113" cy="114"/>
            </a:xfrm>
            <a:prstGeom prst="line">
              <a:avLst/>
            </a:prstGeom>
            <a:noFill/>
            <a:ln w="12700">
              <a:solidFill>
                <a:schemeClr val="tx1"/>
              </a:solidFill>
              <a:round/>
              <a:headEnd/>
              <a:tailEnd/>
            </a:ln>
          </p:spPr>
          <p:txBody>
            <a:bodyPr wrap="none" anchor="ctr"/>
            <a:lstStyle/>
            <a:p>
              <a:endParaRPr lang="en-US"/>
            </a:p>
          </p:txBody>
        </p:sp>
        <p:sp>
          <p:nvSpPr>
            <p:cNvPr id="71711" name="Line 15"/>
            <p:cNvSpPr>
              <a:spLocks noChangeShapeType="1"/>
            </p:cNvSpPr>
            <p:nvPr/>
          </p:nvSpPr>
          <p:spPr bwMode="auto">
            <a:xfrm flipH="1" flipV="1">
              <a:off x="1866" y="1758"/>
              <a:ext cx="121" cy="117"/>
            </a:xfrm>
            <a:prstGeom prst="line">
              <a:avLst/>
            </a:prstGeom>
            <a:noFill/>
            <a:ln w="12700">
              <a:solidFill>
                <a:schemeClr val="tx1"/>
              </a:solidFill>
              <a:round/>
              <a:headEnd/>
              <a:tailEnd/>
            </a:ln>
          </p:spPr>
          <p:txBody>
            <a:bodyPr wrap="none" anchor="ctr"/>
            <a:lstStyle/>
            <a:p>
              <a:endParaRPr lang="en-US"/>
            </a:p>
          </p:txBody>
        </p:sp>
        <p:sp>
          <p:nvSpPr>
            <p:cNvPr id="71712" name="Line 16"/>
            <p:cNvSpPr>
              <a:spLocks noChangeShapeType="1"/>
            </p:cNvSpPr>
            <p:nvPr/>
          </p:nvSpPr>
          <p:spPr bwMode="auto">
            <a:xfrm>
              <a:off x="1888" y="1674"/>
              <a:ext cx="53" cy="0"/>
            </a:xfrm>
            <a:prstGeom prst="line">
              <a:avLst/>
            </a:prstGeom>
            <a:noFill/>
            <a:ln w="12700">
              <a:solidFill>
                <a:schemeClr val="tx1"/>
              </a:solidFill>
              <a:round/>
              <a:headEnd/>
              <a:tailEnd/>
            </a:ln>
          </p:spPr>
          <p:txBody>
            <a:bodyPr wrap="none" anchor="ctr"/>
            <a:lstStyle/>
            <a:p>
              <a:endParaRPr lang="en-US"/>
            </a:p>
          </p:txBody>
        </p:sp>
        <p:sp>
          <p:nvSpPr>
            <p:cNvPr id="71713" name="Line 17"/>
            <p:cNvSpPr>
              <a:spLocks noChangeShapeType="1"/>
            </p:cNvSpPr>
            <p:nvPr/>
          </p:nvSpPr>
          <p:spPr bwMode="auto">
            <a:xfrm>
              <a:off x="1866" y="1758"/>
              <a:ext cx="93" cy="0"/>
            </a:xfrm>
            <a:prstGeom prst="line">
              <a:avLst/>
            </a:prstGeom>
            <a:noFill/>
            <a:ln w="12700">
              <a:solidFill>
                <a:schemeClr val="tx1"/>
              </a:solidFill>
              <a:round/>
              <a:headEnd/>
              <a:tailEnd/>
            </a:ln>
          </p:spPr>
          <p:txBody>
            <a:bodyPr wrap="none" anchor="ctr"/>
            <a:lstStyle/>
            <a:p>
              <a:endParaRPr lang="en-US"/>
            </a:p>
          </p:txBody>
        </p:sp>
        <p:sp>
          <p:nvSpPr>
            <p:cNvPr id="71714" name="Line 18"/>
            <p:cNvSpPr>
              <a:spLocks noChangeShapeType="1"/>
            </p:cNvSpPr>
            <p:nvPr/>
          </p:nvSpPr>
          <p:spPr bwMode="auto">
            <a:xfrm>
              <a:off x="1842" y="1875"/>
              <a:ext cx="145" cy="0"/>
            </a:xfrm>
            <a:prstGeom prst="line">
              <a:avLst/>
            </a:prstGeom>
            <a:noFill/>
            <a:ln w="12700">
              <a:solidFill>
                <a:schemeClr val="tx1"/>
              </a:solidFill>
              <a:round/>
              <a:headEnd/>
              <a:tailEnd/>
            </a:ln>
          </p:spPr>
          <p:txBody>
            <a:bodyPr wrap="none" anchor="ctr"/>
            <a:lstStyle/>
            <a:p>
              <a:endParaRPr lang="en-US"/>
            </a:p>
          </p:txBody>
        </p:sp>
        <p:sp>
          <p:nvSpPr>
            <p:cNvPr id="71715" name="Line 19"/>
            <p:cNvSpPr>
              <a:spLocks noChangeShapeType="1"/>
            </p:cNvSpPr>
            <p:nvPr/>
          </p:nvSpPr>
          <p:spPr bwMode="auto">
            <a:xfrm>
              <a:off x="1820" y="1995"/>
              <a:ext cx="193" cy="0"/>
            </a:xfrm>
            <a:prstGeom prst="line">
              <a:avLst/>
            </a:prstGeom>
            <a:noFill/>
            <a:ln w="12700">
              <a:solidFill>
                <a:schemeClr val="tx1"/>
              </a:solidFill>
              <a:round/>
              <a:headEnd/>
              <a:tailEnd/>
            </a:ln>
          </p:spPr>
          <p:txBody>
            <a:bodyPr wrap="none" anchor="ctr"/>
            <a:lstStyle/>
            <a:p>
              <a:endParaRPr lang="en-US"/>
            </a:p>
          </p:txBody>
        </p:sp>
        <p:sp>
          <p:nvSpPr>
            <p:cNvPr id="71716" name="Line 20"/>
            <p:cNvSpPr>
              <a:spLocks noChangeShapeType="1"/>
            </p:cNvSpPr>
            <p:nvPr/>
          </p:nvSpPr>
          <p:spPr bwMode="auto">
            <a:xfrm>
              <a:off x="1794" y="2112"/>
              <a:ext cx="245" cy="0"/>
            </a:xfrm>
            <a:prstGeom prst="line">
              <a:avLst/>
            </a:prstGeom>
            <a:noFill/>
            <a:ln w="12700">
              <a:solidFill>
                <a:schemeClr val="tx1"/>
              </a:solidFill>
              <a:round/>
              <a:headEnd/>
              <a:tailEnd/>
            </a:ln>
          </p:spPr>
          <p:txBody>
            <a:bodyPr wrap="none" anchor="ctr"/>
            <a:lstStyle/>
            <a:p>
              <a:endParaRPr lang="en-US"/>
            </a:p>
          </p:txBody>
        </p:sp>
        <p:sp>
          <p:nvSpPr>
            <p:cNvPr id="71717" name="Line 21"/>
            <p:cNvSpPr>
              <a:spLocks noChangeShapeType="1"/>
            </p:cNvSpPr>
            <p:nvPr/>
          </p:nvSpPr>
          <p:spPr bwMode="auto">
            <a:xfrm>
              <a:off x="1768" y="2231"/>
              <a:ext cx="293" cy="0"/>
            </a:xfrm>
            <a:prstGeom prst="line">
              <a:avLst/>
            </a:prstGeom>
            <a:noFill/>
            <a:ln w="12700">
              <a:solidFill>
                <a:schemeClr val="tx1"/>
              </a:solidFill>
              <a:round/>
              <a:headEnd/>
              <a:tailEnd/>
            </a:ln>
          </p:spPr>
          <p:txBody>
            <a:bodyPr wrap="none" anchor="ctr"/>
            <a:lstStyle/>
            <a:p>
              <a:endParaRPr lang="en-US"/>
            </a:p>
          </p:txBody>
        </p:sp>
        <p:sp>
          <p:nvSpPr>
            <p:cNvPr id="71718" name="Line 22"/>
            <p:cNvSpPr>
              <a:spLocks noChangeShapeType="1"/>
            </p:cNvSpPr>
            <p:nvPr/>
          </p:nvSpPr>
          <p:spPr bwMode="auto">
            <a:xfrm flipV="1">
              <a:off x="1866" y="1671"/>
              <a:ext cx="75" cy="85"/>
            </a:xfrm>
            <a:prstGeom prst="line">
              <a:avLst/>
            </a:prstGeom>
            <a:noFill/>
            <a:ln w="12700">
              <a:solidFill>
                <a:schemeClr val="tx1"/>
              </a:solidFill>
              <a:round/>
              <a:headEnd/>
              <a:tailEnd/>
            </a:ln>
          </p:spPr>
          <p:txBody>
            <a:bodyPr wrap="none" anchor="ctr"/>
            <a:lstStyle/>
            <a:p>
              <a:endParaRPr lang="en-US"/>
            </a:p>
          </p:txBody>
        </p:sp>
        <p:sp>
          <p:nvSpPr>
            <p:cNvPr id="71719" name="Line 23"/>
            <p:cNvSpPr>
              <a:spLocks noChangeShapeType="1"/>
            </p:cNvSpPr>
            <p:nvPr/>
          </p:nvSpPr>
          <p:spPr bwMode="auto">
            <a:xfrm flipH="1" flipV="1">
              <a:off x="1884" y="1676"/>
              <a:ext cx="79" cy="82"/>
            </a:xfrm>
            <a:prstGeom prst="line">
              <a:avLst/>
            </a:prstGeom>
            <a:noFill/>
            <a:ln w="12700">
              <a:solidFill>
                <a:schemeClr val="tx1"/>
              </a:solidFill>
              <a:round/>
              <a:headEnd/>
              <a:tailEnd/>
            </a:ln>
          </p:spPr>
          <p:txBody>
            <a:bodyPr wrap="none" anchor="ctr"/>
            <a:lstStyle/>
            <a:p>
              <a:endParaRPr lang="en-US"/>
            </a:p>
          </p:txBody>
        </p:sp>
        <p:sp>
          <p:nvSpPr>
            <p:cNvPr id="71720" name="Line 24"/>
            <p:cNvSpPr>
              <a:spLocks noChangeShapeType="1"/>
            </p:cNvSpPr>
            <p:nvPr/>
          </p:nvSpPr>
          <p:spPr bwMode="auto">
            <a:xfrm flipV="1">
              <a:off x="1917" y="1261"/>
              <a:ext cx="0" cy="281"/>
            </a:xfrm>
            <a:prstGeom prst="line">
              <a:avLst/>
            </a:prstGeom>
            <a:noFill/>
            <a:ln w="19050">
              <a:solidFill>
                <a:srgbClr val="000000"/>
              </a:solidFill>
              <a:round/>
              <a:headEnd/>
              <a:tailEnd/>
            </a:ln>
          </p:spPr>
          <p:txBody>
            <a:bodyPr wrap="none" anchor="ctr"/>
            <a:lstStyle/>
            <a:p>
              <a:endParaRPr lang="en-US"/>
            </a:p>
          </p:txBody>
        </p:sp>
        <p:sp>
          <p:nvSpPr>
            <p:cNvPr id="71721" name="Line 25"/>
            <p:cNvSpPr>
              <a:spLocks noChangeShapeType="1"/>
            </p:cNvSpPr>
            <p:nvPr/>
          </p:nvSpPr>
          <p:spPr bwMode="auto">
            <a:xfrm>
              <a:off x="1875" y="1439"/>
              <a:ext cx="32" cy="27"/>
            </a:xfrm>
            <a:prstGeom prst="line">
              <a:avLst/>
            </a:prstGeom>
            <a:noFill/>
            <a:ln w="28575">
              <a:solidFill>
                <a:srgbClr val="000000"/>
              </a:solidFill>
              <a:round/>
              <a:headEnd/>
              <a:tailEnd/>
            </a:ln>
          </p:spPr>
          <p:txBody>
            <a:bodyPr wrap="none" anchor="ctr"/>
            <a:lstStyle/>
            <a:p>
              <a:endParaRPr lang="en-US"/>
            </a:p>
          </p:txBody>
        </p:sp>
        <p:sp>
          <p:nvSpPr>
            <p:cNvPr id="71722" name="Line 26"/>
            <p:cNvSpPr>
              <a:spLocks noChangeShapeType="1"/>
            </p:cNvSpPr>
            <p:nvPr/>
          </p:nvSpPr>
          <p:spPr bwMode="auto">
            <a:xfrm>
              <a:off x="1868" y="1365"/>
              <a:ext cx="0" cy="128"/>
            </a:xfrm>
            <a:prstGeom prst="line">
              <a:avLst/>
            </a:prstGeom>
            <a:noFill/>
            <a:ln w="38100">
              <a:solidFill>
                <a:srgbClr val="000000"/>
              </a:solidFill>
              <a:round/>
              <a:headEnd/>
              <a:tailEnd/>
            </a:ln>
          </p:spPr>
          <p:txBody>
            <a:bodyPr wrap="none" anchor="ctr"/>
            <a:lstStyle/>
            <a:p>
              <a:endParaRPr lang="en-US"/>
            </a:p>
          </p:txBody>
        </p:sp>
        <p:sp>
          <p:nvSpPr>
            <p:cNvPr id="71723" name="Line 27"/>
            <p:cNvSpPr>
              <a:spLocks noChangeShapeType="1"/>
            </p:cNvSpPr>
            <p:nvPr/>
          </p:nvSpPr>
          <p:spPr bwMode="auto">
            <a:xfrm>
              <a:off x="2009" y="1395"/>
              <a:ext cx="0" cy="121"/>
            </a:xfrm>
            <a:prstGeom prst="line">
              <a:avLst/>
            </a:prstGeom>
            <a:noFill/>
            <a:ln w="38100">
              <a:solidFill>
                <a:srgbClr val="000000"/>
              </a:solidFill>
              <a:round/>
              <a:headEnd/>
              <a:tailEnd/>
            </a:ln>
          </p:spPr>
          <p:txBody>
            <a:bodyPr wrap="none" anchor="ctr"/>
            <a:lstStyle/>
            <a:p>
              <a:endParaRPr lang="en-US"/>
            </a:p>
          </p:txBody>
        </p:sp>
        <p:sp>
          <p:nvSpPr>
            <p:cNvPr id="71724" name="Line 28"/>
            <p:cNvSpPr>
              <a:spLocks noChangeShapeType="1"/>
            </p:cNvSpPr>
            <p:nvPr/>
          </p:nvSpPr>
          <p:spPr bwMode="auto">
            <a:xfrm>
              <a:off x="1836" y="1445"/>
              <a:ext cx="0" cy="113"/>
            </a:xfrm>
            <a:prstGeom prst="line">
              <a:avLst/>
            </a:prstGeom>
            <a:noFill/>
            <a:ln w="38100">
              <a:solidFill>
                <a:srgbClr val="000000"/>
              </a:solidFill>
              <a:round/>
              <a:headEnd/>
              <a:tailEnd/>
            </a:ln>
          </p:spPr>
          <p:txBody>
            <a:bodyPr wrap="none" anchor="ctr"/>
            <a:lstStyle/>
            <a:p>
              <a:endParaRPr lang="en-US"/>
            </a:p>
          </p:txBody>
        </p:sp>
        <p:sp>
          <p:nvSpPr>
            <p:cNvPr id="71725" name="Line 29"/>
            <p:cNvSpPr>
              <a:spLocks noChangeShapeType="1"/>
            </p:cNvSpPr>
            <p:nvPr/>
          </p:nvSpPr>
          <p:spPr bwMode="auto">
            <a:xfrm flipV="1">
              <a:off x="1917" y="1452"/>
              <a:ext cx="87" cy="8"/>
            </a:xfrm>
            <a:prstGeom prst="line">
              <a:avLst/>
            </a:prstGeom>
            <a:noFill/>
            <a:ln w="19050">
              <a:solidFill>
                <a:schemeClr val="tx1"/>
              </a:solidFill>
              <a:round/>
              <a:headEnd/>
              <a:tailEnd/>
            </a:ln>
          </p:spPr>
          <p:txBody>
            <a:bodyPr/>
            <a:lstStyle/>
            <a:p>
              <a:endParaRPr lang="en-US"/>
            </a:p>
          </p:txBody>
        </p:sp>
        <p:sp>
          <p:nvSpPr>
            <p:cNvPr id="71726" name="Line 30"/>
            <p:cNvSpPr>
              <a:spLocks noChangeShapeType="1"/>
            </p:cNvSpPr>
            <p:nvPr/>
          </p:nvSpPr>
          <p:spPr bwMode="auto">
            <a:xfrm flipV="1">
              <a:off x="1846" y="1460"/>
              <a:ext cx="71" cy="47"/>
            </a:xfrm>
            <a:prstGeom prst="line">
              <a:avLst/>
            </a:prstGeom>
            <a:noFill/>
            <a:ln w="28575">
              <a:solidFill>
                <a:schemeClr val="tx1"/>
              </a:solidFill>
              <a:round/>
              <a:headEnd/>
              <a:tailEnd/>
            </a:ln>
          </p:spPr>
          <p:txBody>
            <a:bodyPr/>
            <a:lstStyle/>
            <a:p>
              <a:endParaRPr lang="en-US"/>
            </a:p>
          </p:txBody>
        </p:sp>
      </p:grpSp>
      <p:grpSp>
        <p:nvGrpSpPr>
          <p:cNvPr id="71684" name="Group 31"/>
          <p:cNvGrpSpPr>
            <a:grpSpLocks/>
          </p:cNvGrpSpPr>
          <p:nvPr/>
        </p:nvGrpSpPr>
        <p:grpSpPr bwMode="auto">
          <a:xfrm>
            <a:off x="5237163" y="3717925"/>
            <a:ext cx="2801937" cy="1368425"/>
            <a:chOff x="3243" y="2296"/>
            <a:chExt cx="1765" cy="862"/>
          </a:xfrm>
        </p:grpSpPr>
        <p:sp>
          <p:nvSpPr>
            <p:cNvPr id="71699" name="Line 32"/>
            <p:cNvSpPr>
              <a:spLocks noChangeShapeType="1"/>
            </p:cNvSpPr>
            <p:nvPr/>
          </p:nvSpPr>
          <p:spPr bwMode="auto">
            <a:xfrm flipH="1" flipV="1">
              <a:off x="3243" y="2296"/>
              <a:ext cx="1587" cy="862"/>
            </a:xfrm>
            <a:prstGeom prst="line">
              <a:avLst/>
            </a:prstGeom>
            <a:noFill/>
            <a:ln w="19050">
              <a:solidFill>
                <a:srgbClr val="3609F7"/>
              </a:solidFill>
              <a:round/>
              <a:headEnd/>
              <a:tailEnd type="triangle" w="med" len="med"/>
            </a:ln>
          </p:spPr>
          <p:txBody>
            <a:bodyPr/>
            <a:lstStyle/>
            <a:p>
              <a:endParaRPr lang="en-US"/>
            </a:p>
          </p:txBody>
        </p:sp>
        <p:sp>
          <p:nvSpPr>
            <p:cNvPr id="71700" name="Text Box 33"/>
            <p:cNvSpPr txBox="1">
              <a:spLocks noChangeArrowheads="1"/>
            </p:cNvSpPr>
            <p:nvPr/>
          </p:nvSpPr>
          <p:spPr bwMode="auto">
            <a:xfrm rot="1679768">
              <a:off x="3633" y="2703"/>
              <a:ext cx="1375" cy="173"/>
            </a:xfrm>
            <a:prstGeom prst="rect">
              <a:avLst/>
            </a:prstGeom>
            <a:noFill/>
            <a:ln w="9525">
              <a:noFill/>
              <a:miter lim="800000"/>
              <a:headEnd/>
              <a:tailEnd/>
            </a:ln>
          </p:spPr>
          <p:txBody>
            <a:bodyPr>
              <a:spAutoFit/>
            </a:bodyPr>
            <a:lstStyle/>
            <a:p>
              <a:pPr eaLnBrk="0" hangingPunct="0">
                <a:spcBef>
                  <a:spcPct val="50000"/>
                </a:spcBef>
              </a:pPr>
              <a:r>
                <a:rPr lang="sv-SE" sz="1200" b="1">
                  <a:solidFill>
                    <a:srgbClr val="3609F7"/>
                  </a:solidFill>
                </a:rPr>
                <a:t>CQI report</a:t>
              </a:r>
              <a:endParaRPr lang="en-US" sz="1200" b="1">
                <a:solidFill>
                  <a:srgbClr val="3609F7"/>
                </a:solidFill>
              </a:endParaRPr>
            </a:p>
          </p:txBody>
        </p:sp>
      </p:grpSp>
      <p:sp>
        <p:nvSpPr>
          <p:cNvPr id="71685" name="Text Box 34"/>
          <p:cNvSpPr txBox="1">
            <a:spLocks noChangeArrowheads="1"/>
          </p:cNvSpPr>
          <p:nvPr/>
        </p:nvSpPr>
        <p:spPr bwMode="auto">
          <a:xfrm>
            <a:off x="4140200" y="5734050"/>
            <a:ext cx="863600" cy="304800"/>
          </a:xfrm>
          <a:prstGeom prst="rect">
            <a:avLst/>
          </a:prstGeom>
          <a:noFill/>
          <a:ln w="9525">
            <a:noFill/>
            <a:miter lim="800000"/>
            <a:headEnd/>
            <a:tailEnd/>
          </a:ln>
        </p:spPr>
        <p:txBody>
          <a:bodyPr>
            <a:spAutoFit/>
          </a:bodyPr>
          <a:lstStyle/>
          <a:p>
            <a:pPr eaLnBrk="0" hangingPunct="0">
              <a:spcBef>
                <a:spcPct val="50000"/>
              </a:spcBef>
            </a:pPr>
            <a:r>
              <a:rPr lang="sv-SE" sz="1400" b="1"/>
              <a:t>eNodeB</a:t>
            </a:r>
            <a:endParaRPr lang="en-US" sz="1400" b="1"/>
          </a:p>
        </p:txBody>
      </p:sp>
      <p:sp>
        <p:nvSpPr>
          <p:cNvPr id="71686" name="Text Box 35"/>
          <p:cNvSpPr txBox="1">
            <a:spLocks noChangeArrowheads="1"/>
          </p:cNvSpPr>
          <p:nvPr/>
        </p:nvSpPr>
        <p:spPr bwMode="auto">
          <a:xfrm>
            <a:off x="3781425" y="2805113"/>
            <a:ext cx="1511300" cy="346075"/>
          </a:xfrm>
          <a:prstGeom prst="rect">
            <a:avLst/>
          </a:prstGeom>
          <a:solidFill>
            <a:schemeClr val="accent1"/>
          </a:solidFill>
          <a:ln w="9525">
            <a:solidFill>
              <a:schemeClr val="tx1"/>
            </a:solidFill>
            <a:miter lim="800000"/>
            <a:headEnd/>
            <a:tailEnd/>
          </a:ln>
        </p:spPr>
        <p:txBody>
          <a:bodyPr>
            <a:spAutoFit/>
          </a:bodyPr>
          <a:lstStyle/>
          <a:p>
            <a:pPr eaLnBrk="0" hangingPunct="0">
              <a:spcBef>
                <a:spcPct val="50000"/>
              </a:spcBef>
            </a:pPr>
            <a:r>
              <a:rPr lang="sv-SE" sz="1600" b="1"/>
              <a:t>DL scheduler</a:t>
            </a:r>
            <a:endParaRPr lang="en-US" sz="1600" b="1"/>
          </a:p>
        </p:txBody>
      </p:sp>
      <p:pic>
        <p:nvPicPr>
          <p:cNvPr id="71687" name="Picture 36" descr="se_k600.jpg image">
            <a:hlinkClick r:id="rId2" tooltip="K600i UMTS 2100, GSM (900/1800/1900)"/>
          </p:cNvPr>
          <p:cNvPicPr>
            <a:picLocks noChangeAspect="1" noChangeArrowheads="1"/>
          </p:cNvPicPr>
          <p:nvPr/>
        </p:nvPicPr>
        <p:blipFill>
          <a:blip r:embed="rId3"/>
          <a:srcRect l="1868" t="1546" r="4805"/>
          <a:stretch>
            <a:fillRect/>
          </a:stretch>
        </p:blipFill>
        <p:spPr bwMode="auto">
          <a:xfrm>
            <a:off x="8356600" y="4905375"/>
            <a:ext cx="241300" cy="539750"/>
          </a:xfrm>
          <a:prstGeom prst="rect">
            <a:avLst/>
          </a:prstGeom>
          <a:noFill/>
          <a:ln w="9525">
            <a:noFill/>
            <a:miter lim="800000"/>
            <a:headEnd/>
            <a:tailEnd/>
          </a:ln>
        </p:spPr>
      </p:pic>
      <p:sp>
        <p:nvSpPr>
          <p:cNvPr id="71688" name="Text Box 37"/>
          <p:cNvSpPr txBox="1">
            <a:spLocks noChangeArrowheads="1"/>
          </p:cNvSpPr>
          <p:nvPr/>
        </p:nvSpPr>
        <p:spPr bwMode="auto">
          <a:xfrm>
            <a:off x="8245475" y="5805488"/>
            <a:ext cx="863600" cy="304800"/>
          </a:xfrm>
          <a:prstGeom prst="rect">
            <a:avLst/>
          </a:prstGeom>
          <a:noFill/>
          <a:ln w="9525">
            <a:noFill/>
            <a:miter lim="800000"/>
            <a:headEnd/>
            <a:tailEnd/>
          </a:ln>
        </p:spPr>
        <p:txBody>
          <a:bodyPr>
            <a:spAutoFit/>
          </a:bodyPr>
          <a:lstStyle/>
          <a:p>
            <a:pPr eaLnBrk="0" hangingPunct="0">
              <a:spcBef>
                <a:spcPct val="50000"/>
              </a:spcBef>
            </a:pPr>
            <a:r>
              <a:rPr lang="sv-SE" sz="1400" b="1"/>
              <a:t>Ue</a:t>
            </a:r>
            <a:endParaRPr lang="en-US" sz="1400" b="1"/>
          </a:p>
        </p:txBody>
      </p:sp>
      <p:grpSp>
        <p:nvGrpSpPr>
          <p:cNvPr id="71689" name="Group 38"/>
          <p:cNvGrpSpPr>
            <a:grpSpLocks/>
          </p:cNvGrpSpPr>
          <p:nvPr/>
        </p:nvGrpSpPr>
        <p:grpSpPr bwMode="auto">
          <a:xfrm>
            <a:off x="5092700" y="4078288"/>
            <a:ext cx="2736850" cy="1295400"/>
            <a:chOff x="3152" y="2523"/>
            <a:chExt cx="1724" cy="816"/>
          </a:xfrm>
        </p:grpSpPr>
        <p:sp>
          <p:nvSpPr>
            <p:cNvPr id="71697" name="Line 39"/>
            <p:cNvSpPr>
              <a:spLocks noChangeShapeType="1"/>
            </p:cNvSpPr>
            <p:nvPr/>
          </p:nvSpPr>
          <p:spPr bwMode="auto">
            <a:xfrm>
              <a:off x="3152" y="2523"/>
              <a:ext cx="1542" cy="816"/>
            </a:xfrm>
            <a:prstGeom prst="line">
              <a:avLst/>
            </a:prstGeom>
            <a:noFill/>
            <a:ln w="19050">
              <a:solidFill>
                <a:schemeClr val="tx1"/>
              </a:solidFill>
              <a:round/>
              <a:headEnd/>
              <a:tailEnd type="triangle" w="med" len="med"/>
            </a:ln>
          </p:spPr>
          <p:txBody>
            <a:bodyPr/>
            <a:lstStyle/>
            <a:p>
              <a:endParaRPr lang="en-US"/>
            </a:p>
          </p:txBody>
        </p:sp>
        <p:sp>
          <p:nvSpPr>
            <p:cNvPr id="71698" name="Text Box 40"/>
            <p:cNvSpPr txBox="1">
              <a:spLocks noChangeArrowheads="1"/>
            </p:cNvSpPr>
            <p:nvPr/>
          </p:nvSpPr>
          <p:spPr bwMode="auto">
            <a:xfrm rot="1679768">
              <a:off x="3501" y="2894"/>
              <a:ext cx="1375" cy="173"/>
            </a:xfrm>
            <a:prstGeom prst="rect">
              <a:avLst/>
            </a:prstGeom>
            <a:noFill/>
            <a:ln w="9525">
              <a:noFill/>
              <a:miter lim="800000"/>
              <a:headEnd/>
              <a:tailEnd/>
            </a:ln>
          </p:spPr>
          <p:txBody>
            <a:bodyPr>
              <a:spAutoFit/>
            </a:bodyPr>
            <a:lstStyle/>
            <a:p>
              <a:pPr eaLnBrk="0" hangingPunct="0">
                <a:spcBef>
                  <a:spcPct val="50000"/>
                </a:spcBef>
              </a:pPr>
              <a:r>
                <a:rPr lang="sv-SE" sz="1200" b="1"/>
                <a:t>Reference symbols</a:t>
              </a:r>
              <a:endParaRPr lang="en-US" sz="1200" b="1"/>
            </a:p>
          </p:txBody>
        </p:sp>
      </p:grpSp>
      <p:grpSp>
        <p:nvGrpSpPr>
          <p:cNvPr id="71690" name="Group 41"/>
          <p:cNvGrpSpPr>
            <a:grpSpLocks/>
          </p:cNvGrpSpPr>
          <p:nvPr/>
        </p:nvGrpSpPr>
        <p:grpSpPr bwMode="auto">
          <a:xfrm>
            <a:off x="5453063" y="3070225"/>
            <a:ext cx="3295650" cy="1584325"/>
            <a:chOff x="3435" y="1934"/>
            <a:chExt cx="2076" cy="998"/>
          </a:xfrm>
        </p:grpSpPr>
        <p:grpSp>
          <p:nvGrpSpPr>
            <p:cNvPr id="71691" name="Group 42"/>
            <p:cNvGrpSpPr>
              <a:grpSpLocks/>
            </p:cNvGrpSpPr>
            <p:nvPr/>
          </p:nvGrpSpPr>
          <p:grpSpPr bwMode="auto">
            <a:xfrm>
              <a:off x="3435" y="1934"/>
              <a:ext cx="2037" cy="998"/>
              <a:chOff x="3379" y="1888"/>
              <a:chExt cx="2037" cy="998"/>
            </a:xfrm>
          </p:grpSpPr>
          <p:grpSp>
            <p:nvGrpSpPr>
              <p:cNvPr id="71693" name="Group 43"/>
              <p:cNvGrpSpPr>
                <a:grpSpLocks/>
              </p:cNvGrpSpPr>
              <p:nvPr/>
            </p:nvGrpSpPr>
            <p:grpSpPr bwMode="auto">
              <a:xfrm>
                <a:off x="3379" y="1933"/>
                <a:ext cx="1724" cy="953"/>
                <a:chOff x="3379" y="1933"/>
                <a:chExt cx="1724" cy="953"/>
              </a:xfrm>
            </p:grpSpPr>
            <p:sp>
              <p:nvSpPr>
                <p:cNvPr id="71695" name="Line 44"/>
                <p:cNvSpPr>
                  <a:spLocks noChangeShapeType="1"/>
                </p:cNvSpPr>
                <p:nvPr/>
              </p:nvSpPr>
              <p:spPr bwMode="auto">
                <a:xfrm>
                  <a:off x="3379" y="1933"/>
                  <a:ext cx="1724" cy="953"/>
                </a:xfrm>
                <a:prstGeom prst="line">
                  <a:avLst/>
                </a:prstGeom>
                <a:noFill/>
                <a:ln w="19050">
                  <a:solidFill>
                    <a:schemeClr val="accent1"/>
                  </a:solidFill>
                  <a:round/>
                  <a:headEnd/>
                  <a:tailEnd type="triangle" w="med" len="med"/>
                </a:ln>
              </p:spPr>
              <p:txBody>
                <a:bodyPr/>
                <a:lstStyle/>
                <a:p>
                  <a:endParaRPr lang="en-US"/>
                </a:p>
              </p:txBody>
            </p:sp>
            <p:sp>
              <p:nvSpPr>
                <p:cNvPr id="71696" name="Text Box 45"/>
                <p:cNvSpPr txBox="1">
                  <a:spLocks noChangeArrowheads="1"/>
                </p:cNvSpPr>
                <p:nvPr/>
              </p:nvSpPr>
              <p:spPr bwMode="auto">
                <a:xfrm rot="1679768">
                  <a:off x="3728" y="2341"/>
                  <a:ext cx="1375" cy="173"/>
                </a:xfrm>
                <a:prstGeom prst="rect">
                  <a:avLst/>
                </a:prstGeom>
                <a:noFill/>
                <a:ln w="9525">
                  <a:noFill/>
                  <a:miter lim="800000"/>
                  <a:headEnd/>
                  <a:tailEnd/>
                </a:ln>
              </p:spPr>
              <p:txBody>
                <a:bodyPr>
                  <a:spAutoFit/>
                </a:bodyPr>
                <a:lstStyle/>
                <a:p>
                  <a:pPr eaLnBrk="0" hangingPunct="0">
                    <a:spcBef>
                      <a:spcPct val="50000"/>
                    </a:spcBef>
                  </a:pPr>
                  <a:r>
                    <a:rPr lang="sv-SE" sz="1200" b="1">
                      <a:solidFill>
                        <a:schemeClr val="accent1"/>
                      </a:solidFill>
                    </a:rPr>
                    <a:t>Resource allocation</a:t>
                  </a:r>
                  <a:endParaRPr lang="en-US" sz="1200" b="1">
                    <a:solidFill>
                      <a:schemeClr val="accent1"/>
                    </a:solidFill>
                  </a:endParaRPr>
                </a:p>
              </p:txBody>
            </p:sp>
          </p:grpSp>
          <p:sp>
            <p:nvSpPr>
              <p:cNvPr id="71694" name="AutoShape 46"/>
              <p:cNvSpPr>
                <a:spLocks noChangeArrowheads="1"/>
              </p:cNvSpPr>
              <p:nvPr/>
            </p:nvSpPr>
            <p:spPr bwMode="auto">
              <a:xfrm rot="1717143">
                <a:off x="3465" y="1888"/>
                <a:ext cx="1951" cy="496"/>
              </a:xfrm>
              <a:prstGeom prst="rightArrow">
                <a:avLst>
                  <a:gd name="adj1" fmla="val 50000"/>
                  <a:gd name="adj2" fmla="val 98337"/>
                </a:avLst>
              </a:prstGeom>
              <a:solidFill>
                <a:schemeClr val="accent1"/>
              </a:solidFill>
              <a:ln w="9525">
                <a:solidFill>
                  <a:schemeClr val="tx1"/>
                </a:solidFill>
                <a:miter lim="800000"/>
                <a:headEnd/>
                <a:tailEnd/>
              </a:ln>
            </p:spPr>
            <p:txBody>
              <a:bodyPr wrap="none" anchor="ctr"/>
              <a:lstStyle/>
              <a:p>
                <a:pPr eaLnBrk="0" hangingPunct="0"/>
                <a:endParaRPr lang="en-US"/>
              </a:p>
            </p:txBody>
          </p:sp>
        </p:grpSp>
        <p:sp>
          <p:nvSpPr>
            <p:cNvPr id="71692" name="Text Box 47"/>
            <p:cNvSpPr txBox="1">
              <a:spLocks noChangeArrowheads="1"/>
            </p:cNvSpPr>
            <p:nvPr/>
          </p:nvSpPr>
          <p:spPr bwMode="auto">
            <a:xfrm rot="1679768">
              <a:off x="4136" y="2251"/>
              <a:ext cx="1375" cy="212"/>
            </a:xfrm>
            <a:prstGeom prst="rect">
              <a:avLst/>
            </a:prstGeom>
            <a:noFill/>
            <a:ln w="9525">
              <a:noFill/>
              <a:miter lim="800000"/>
              <a:headEnd/>
              <a:tailEnd/>
            </a:ln>
          </p:spPr>
          <p:txBody>
            <a:bodyPr>
              <a:spAutoFit/>
            </a:bodyPr>
            <a:lstStyle/>
            <a:p>
              <a:pPr eaLnBrk="0" hangingPunct="0">
                <a:spcBef>
                  <a:spcPct val="50000"/>
                </a:spcBef>
              </a:pPr>
              <a:r>
                <a:rPr lang="sv-SE" sz="1600" b="1"/>
                <a:t>Data</a:t>
              </a:r>
              <a:endParaRPr lang="en-US" sz="1600" b="1"/>
            </a:p>
          </p:txBody>
        </p:sp>
      </p:grpSp>
    </p:spTree>
    <p:extLst>
      <p:ext uri="{BB962C8B-B14F-4D97-AF65-F5344CB8AC3E}">
        <p14:creationId xmlns:p14="http://schemas.microsoft.com/office/powerpoint/2010/main" val="719624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a:xfrm>
            <a:off x="608013" y="2603500"/>
            <a:ext cx="7996237" cy="609600"/>
          </a:xfrm>
        </p:spPr>
        <p:txBody>
          <a:bodyPr>
            <a:normAutofit fontScale="90000"/>
          </a:bodyPr>
          <a:lstStyle/>
          <a:p>
            <a:pPr algn="ctr"/>
            <a:r>
              <a:rPr lang="sv-SE"/>
              <a:t>MIMO in E-UTRA DL Shared CH</a:t>
            </a:r>
            <a:endParaRPr lang="en-US"/>
          </a:p>
        </p:txBody>
      </p:sp>
    </p:spTree>
    <p:extLst>
      <p:ext uri="{BB962C8B-B14F-4D97-AF65-F5344CB8AC3E}">
        <p14:creationId xmlns:p14="http://schemas.microsoft.com/office/powerpoint/2010/main" val="833185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p:txBody>
          <a:bodyPr/>
          <a:lstStyle/>
          <a:p>
            <a:r>
              <a:rPr lang="en-GB"/>
              <a:t>Multi Antenna Possibilities</a:t>
            </a:r>
          </a:p>
        </p:txBody>
      </p:sp>
      <p:grpSp>
        <p:nvGrpSpPr>
          <p:cNvPr id="73730" name="Group 3"/>
          <p:cNvGrpSpPr>
            <a:grpSpLocks/>
          </p:cNvGrpSpPr>
          <p:nvPr/>
        </p:nvGrpSpPr>
        <p:grpSpPr bwMode="auto">
          <a:xfrm>
            <a:off x="3124200" y="1828800"/>
            <a:ext cx="2819400" cy="3425825"/>
            <a:chOff x="240" y="1392"/>
            <a:chExt cx="5232" cy="384"/>
          </a:xfrm>
        </p:grpSpPr>
        <p:sp>
          <p:nvSpPr>
            <p:cNvPr id="73814" name="AutoShape 4"/>
            <p:cNvSpPr>
              <a:spLocks noChangeArrowheads="1"/>
            </p:cNvSpPr>
            <p:nvPr/>
          </p:nvSpPr>
          <p:spPr bwMode="auto">
            <a:xfrm>
              <a:off x="240" y="1392"/>
              <a:ext cx="5232" cy="384"/>
            </a:xfrm>
            <a:prstGeom prst="roundRect">
              <a:avLst>
                <a:gd name="adj" fmla="val 16667"/>
              </a:avLst>
            </a:prstGeom>
            <a:solidFill>
              <a:srgbClr val="EAEAEA"/>
            </a:solidFill>
            <a:ln w="9525">
              <a:solidFill>
                <a:schemeClr val="tx1"/>
              </a:solidFill>
              <a:round/>
              <a:headEnd/>
              <a:tailEnd/>
            </a:ln>
          </p:spPr>
          <p:txBody>
            <a:bodyPr wrap="none" anchor="ctr"/>
            <a:lstStyle/>
            <a:p>
              <a:pPr eaLnBrk="0" hangingPunct="0"/>
              <a:endParaRPr lang="en-US"/>
            </a:p>
          </p:txBody>
        </p:sp>
        <p:sp>
          <p:nvSpPr>
            <p:cNvPr id="172037" name="Rectangle 5"/>
            <p:cNvSpPr>
              <a:spLocks noChangeArrowheads="1"/>
            </p:cNvSpPr>
            <p:nvPr/>
          </p:nvSpPr>
          <p:spPr bwMode="auto">
            <a:xfrm>
              <a:off x="240" y="1392"/>
              <a:ext cx="5232" cy="365"/>
            </a:xfrm>
            <a:prstGeom prst="rect">
              <a:avLst/>
            </a:prstGeom>
            <a:noFill/>
            <a:ln w="9525">
              <a:noFill/>
              <a:miter lim="800000"/>
              <a:headEnd/>
              <a:tailEnd/>
            </a:ln>
            <a:effectLst/>
          </p:spPr>
          <p:txBody>
            <a:bodyPr lIns="0">
              <a:spAutoFit/>
            </a:bodyPr>
            <a:lstStyle/>
            <a:p>
              <a:pPr algn="ctr" eaLnBrk="0" hangingPunct="0">
                <a:spcBef>
                  <a:spcPct val="20000"/>
                </a:spcBef>
                <a:buClr>
                  <a:srgbClr val="0094D2"/>
                </a:buClr>
                <a:buFont typeface="Wingdings" pitchFamily="2" charset="2"/>
                <a:buNone/>
                <a:defRPr/>
              </a:pPr>
              <a:r>
                <a:rPr lang="sv-SE" sz="2200">
                  <a:solidFill>
                    <a:srgbClr val="000066"/>
                  </a:solidFill>
                  <a:cs typeface="+mn-cs"/>
                </a:rPr>
                <a:t>Diversity</a:t>
              </a:r>
              <a:endParaRPr lang="en-US" sz="2200" b="1">
                <a:cs typeface="+mn-cs"/>
              </a:endParaRPr>
            </a:p>
            <a:p>
              <a:pPr algn="ctr" eaLnBrk="0" hangingPunct="0">
                <a:spcBef>
                  <a:spcPct val="20000"/>
                </a:spcBef>
                <a:buClr>
                  <a:srgbClr val="0094D2"/>
                </a:buClr>
                <a:buFont typeface="Wingdings" pitchFamily="2" charset="2"/>
                <a:buNone/>
                <a:defRPr/>
              </a:pPr>
              <a:r>
                <a:rPr lang="en-US" sz="1600" b="1" i="1">
                  <a:cs typeface="+mn-cs"/>
                </a:rPr>
                <a:t>“Reduce fading”</a:t>
              </a:r>
              <a:endParaRPr lang="en-US" sz="2200" b="1" i="1">
                <a:cs typeface="+mn-cs"/>
              </a:endParaRPr>
            </a:p>
            <a:p>
              <a:pPr marL="381000" lvl="1" indent="-190500" eaLnBrk="0" hangingPunct="0">
                <a:spcBef>
                  <a:spcPct val="10000"/>
                </a:spcBef>
                <a:defRPr/>
              </a:pPr>
              <a:br>
                <a:rPr lang="en-US" sz="1800" b="1" i="1">
                  <a:cs typeface="+mn-cs"/>
                </a:rPr>
              </a:br>
              <a:r>
                <a:rPr lang="en-US" sz="1800" b="1" i="1">
                  <a:cs typeface="+mn-cs"/>
                </a:rPr>
                <a:t>Example</a:t>
              </a:r>
            </a:p>
            <a:p>
              <a:pPr marL="1187450" lvl="2" indent="-228600" eaLnBrk="0" hangingPunct="0">
                <a:buFont typeface="Wingdings" pitchFamily="2" charset="2"/>
                <a:buNone/>
                <a:defRPr/>
              </a:pPr>
              <a:endParaRPr lang="en-US" sz="1600" b="1">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r>
                <a:rPr lang="en-US" sz="1600" b="1" i="1">
                  <a:effectLst>
                    <a:outerShdw blurRad="38100" dist="38100" dir="2700000" algn="tl">
                      <a:srgbClr val="C0C0C0"/>
                    </a:outerShdw>
                  </a:effectLst>
                  <a:cs typeface="+mn-cs"/>
                </a:rPr>
                <a:t>Transmit the signal in all  directions</a:t>
              </a:r>
              <a:endParaRPr lang="en-GB" sz="1600" b="1" i="1">
                <a:effectLst>
                  <a:outerShdw blurRad="38100" dist="38100" dir="2700000" algn="tl">
                    <a:srgbClr val="C0C0C0"/>
                  </a:outerShdw>
                </a:effectLst>
                <a:cs typeface="+mn-cs"/>
              </a:endParaRPr>
            </a:p>
          </p:txBody>
        </p:sp>
      </p:grpSp>
      <p:grpSp>
        <p:nvGrpSpPr>
          <p:cNvPr id="73731" name="Group 6"/>
          <p:cNvGrpSpPr>
            <a:grpSpLocks/>
          </p:cNvGrpSpPr>
          <p:nvPr/>
        </p:nvGrpSpPr>
        <p:grpSpPr bwMode="auto">
          <a:xfrm>
            <a:off x="6096000" y="1828800"/>
            <a:ext cx="2819400" cy="3408363"/>
            <a:chOff x="240" y="1392"/>
            <a:chExt cx="5232" cy="384"/>
          </a:xfrm>
        </p:grpSpPr>
        <p:sp>
          <p:nvSpPr>
            <p:cNvPr id="73812" name="AutoShape 7"/>
            <p:cNvSpPr>
              <a:spLocks noChangeArrowheads="1"/>
            </p:cNvSpPr>
            <p:nvPr/>
          </p:nvSpPr>
          <p:spPr bwMode="auto">
            <a:xfrm>
              <a:off x="240" y="1392"/>
              <a:ext cx="5232" cy="384"/>
            </a:xfrm>
            <a:prstGeom prst="roundRect">
              <a:avLst>
                <a:gd name="adj" fmla="val 16667"/>
              </a:avLst>
            </a:prstGeom>
            <a:solidFill>
              <a:srgbClr val="EAEAEA"/>
            </a:solidFill>
            <a:ln w="9525">
              <a:solidFill>
                <a:schemeClr val="tx1"/>
              </a:solidFill>
              <a:round/>
              <a:headEnd/>
              <a:tailEnd/>
            </a:ln>
          </p:spPr>
          <p:txBody>
            <a:bodyPr wrap="none" anchor="ctr"/>
            <a:lstStyle/>
            <a:p>
              <a:pPr eaLnBrk="0" hangingPunct="0"/>
              <a:endParaRPr lang="en-US"/>
            </a:p>
          </p:txBody>
        </p:sp>
        <p:sp>
          <p:nvSpPr>
            <p:cNvPr id="172040" name="Rectangle 8"/>
            <p:cNvSpPr>
              <a:spLocks noChangeArrowheads="1"/>
            </p:cNvSpPr>
            <p:nvPr/>
          </p:nvSpPr>
          <p:spPr bwMode="auto">
            <a:xfrm>
              <a:off x="240" y="1392"/>
              <a:ext cx="5232" cy="367"/>
            </a:xfrm>
            <a:prstGeom prst="rect">
              <a:avLst/>
            </a:prstGeom>
            <a:noFill/>
            <a:ln w="9525">
              <a:noFill/>
              <a:miter lim="800000"/>
              <a:headEnd/>
              <a:tailEnd/>
            </a:ln>
            <a:effectLst/>
          </p:spPr>
          <p:txBody>
            <a:bodyPr lIns="0">
              <a:spAutoFit/>
            </a:bodyPr>
            <a:lstStyle/>
            <a:p>
              <a:pPr algn="ctr" eaLnBrk="0" hangingPunct="0">
                <a:spcBef>
                  <a:spcPct val="20000"/>
                </a:spcBef>
                <a:buClr>
                  <a:srgbClr val="0094D2"/>
                </a:buClr>
                <a:buFont typeface="Wingdings" pitchFamily="2" charset="2"/>
                <a:buNone/>
                <a:defRPr/>
              </a:pPr>
              <a:r>
                <a:rPr lang="sv-SE" sz="2200">
                  <a:solidFill>
                    <a:srgbClr val="000066"/>
                  </a:solidFill>
                  <a:cs typeface="+mn-cs"/>
                </a:rPr>
                <a:t>Spatial Multiplexing</a:t>
              </a:r>
              <a:endParaRPr lang="en-US" sz="2200" b="1">
                <a:cs typeface="+mn-cs"/>
              </a:endParaRPr>
            </a:p>
            <a:p>
              <a:pPr algn="ctr" eaLnBrk="0" hangingPunct="0">
                <a:spcBef>
                  <a:spcPct val="20000"/>
                </a:spcBef>
                <a:buClr>
                  <a:srgbClr val="0094D2"/>
                </a:buClr>
                <a:buFont typeface="Wingdings" pitchFamily="2" charset="2"/>
                <a:buNone/>
                <a:defRPr/>
              </a:pPr>
              <a:r>
                <a:rPr lang="en-US" sz="1600" b="1" i="1">
                  <a:cs typeface="+mn-cs"/>
                </a:rPr>
                <a:t>“Data Rate multiplication”</a:t>
              </a:r>
              <a:endParaRPr lang="en-US" sz="2200" b="1" i="1">
                <a:cs typeface="+mn-cs"/>
              </a:endParaRPr>
            </a:p>
            <a:p>
              <a:pPr marL="381000" lvl="1" indent="-190500" eaLnBrk="0" hangingPunct="0">
                <a:spcBef>
                  <a:spcPct val="10000"/>
                </a:spcBef>
                <a:defRPr/>
              </a:pPr>
              <a:br>
                <a:rPr lang="en-US" sz="1800" b="1" i="1">
                  <a:cs typeface="+mn-cs"/>
                </a:rPr>
              </a:br>
              <a:r>
                <a:rPr lang="en-US" sz="1800" b="1" i="1">
                  <a:cs typeface="+mn-cs"/>
                </a:rPr>
                <a:t>Example</a:t>
              </a:r>
            </a:p>
            <a:p>
              <a:pPr marL="1187450" lvl="2" indent="-228600" eaLnBrk="0" hangingPunct="0">
                <a:buFont typeface="Wingdings" pitchFamily="2" charset="2"/>
                <a:buNone/>
                <a:defRPr/>
              </a:pPr>
              <a:endParaRPr lang="en-US" sz="1600" b="1">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r>
                <a:rPr lang="en-US" sz="1600" b="1" i="1">
                  <a:effectLst>
                    <a:outerShdw blurRad="38100" dist="38100" dir="2700000" algn="tl">
                      <a:srgbClr val="C0C0C0"/>
                    </a:outerShdw>
                  </a:effectLst>
                  <a:cs typeface="+mn-cs"/>
                </a:rPr>
                <a:t>Transmit several signals in different directions</a:t>
              </a:r>
              <a:endParaRPr lang="en-GB" sz="1600" b="1" i="1">
                <a:effectLst>
                  <a:outerShdw blurRad="38100" dist="38100" dir="2700000" algn="tl">
                    <a:srgbClr val="C0C0C0"/>
                  </a:outerShdw>
                </a:effectLst>
                <a:cs typeface="+mn-cs"/>
              </a:endParaRPr>
            </a:p>
          </p:txBody>
        </p:sp>
      </p:grpSp>
      <p:grpSp>
        <p:nvGrpSpPr>
          <p:cNvPr id="73732" name="Group 9"/>
          <p:cNvGrpSpPr>
            <a:grpSpLocks/>
          </p:cNvGrpSpPr>
          <p:nvPr/>
        </p:nvGrpSpPr>
        <p:grpSpPr bwMode="auto">
          <a:xfrm>
            <a:off x="6248400" y="3124200"/>
            <a:ext cx="2416175" cy="990600"/>
            <a:chOff x="1790" y="1200"/>
            <a:chExt cx="1522" cy="624"/>
          </a:xfrm>
        </p:grpSpPr>
        <p:sp>
          <p:nvSpPr>
            <p:cNvPr id="73787" name="Line 10"/>
            <p:cNvSpPr>
              <a:spLocks noChangeAspect="1" noChangeShapeType="1"/>
            </p:cNvSpPr>
            <p:nvPr/>
          </p:nvSpPr>
          <p:spPr bwMode="auto">
            <a:xfrm>
              <a:off x="2329" y="1439"/>
              <a:ext cx="278" cy="0"/>
            </a:xfrm>
            <a:prstGeom prst="line">
              <a:avLst/>
            </a:prstGeom>
            <a:noFill/>
            <a:ln w="28575">
              <a:solidFill>
                <a:schemeClr val="tx1"/>
              </a:solidFill>
              <a:round/>
              <a:headEnd/>
              <a:tailEnd/>
            </a:ln>
          </p:spPr>
          <p:txBody>
            <a:bodyPr/>
            <a:lstStyle/>
            <a:p>
              <a:endParaRPr lang="en-US"/>
            </a:p>
          </p:txBody>
        </p:sp>
        <p:sp>
          <p:nvSpPr>
            <p:cNvPr id="73788" name="Line 11"/>
            <p:cNvSpPr>
              <a:spLocks noChangeAspect="1" noChangeShapeType="1"/>
            </p:cNvSpPr>
            <p:nvPr/>
          </p:nvSpPr>
          <p:spPr bwMode="auto">
            <a:xfrm flipV="1">
              <a:off x="2607" y="1200"/>
              <a:ext cx="0" cy="239"/>
            </a:xfrm>
            <a:prstGeom prst="line">
              <a:avLst/>
            </a:prstGeom>
            <a:noFill/>
            <a:ln w="28575">
              <a:solidFill>
                <a:schemeClr val="tx1"/>
              </a:solidFill>
              <a:round/>
              <a:headEnd/>
              <a:tailEnd/>
            </a:ln>
          </p:spPr>
          <p:txBody>
            <a:bodyPr/>
            <a:lstStyle/>
            <a:p>
              <a:endParaRPr lang="en-US"/>
            </a:p>
          </p:txBody>
        </p:sp>
        <p:sp>
          <p:nvSpPr>
            <p:cNvPr id="73789" name="Line 12"/>
            <p:cNvSpPr>
              <a:spLocks noChangeAspect="1" noChangeShapeType="1"/>
            </p:cNvSpPr>
            <p:nvPr/>
          </p:nvSpPr>
          <p:spPr bwMode="auto">
            <a:xfrm flipH="1" flipV="1">
              <a:off x="2527" y="1200"/>
              <a:ext cx="80" cy="80"/>
            </a:xfrm>
            <a:prstGeom prst="line">
              <a:avLst/>
            </a:prstGeom>
            <a:noFill/>
            <a:ln w="28575">
              <a:solidFill>
                <a:schemeClr val="tx1"/>
              </a:solidFill>
              <a:round/>
              <a:headEnd/>
              <a:tailEnd/>
            </a:ln>
          </p:spPr>
          <p:txBody>
            <a:bodyPr/>
            <a:lstStyle/>
            <a:p>
              <a:endParaRPr lang="en-US"/>
            </a:p>
          </p:txBody>
        </p:sp>
        <p:sp>
          <p:nvSpPr>
            <p:cNvPr id="73790" name="Line 13"/>
            <p:cNvSpPr>
              <a:spLocks noChangeAspect="1" noChangeShapeType="1"/>
            </p:cNvSpPr>
            <p:nvPr/>
          </p:nvSpPr>
          <p:spPr bwMode="auto">
            <a:xfrm flipV="1">
              <a:off x="2607" y="1200"/>
              <a:ext cx="79" cy="80"/>
            </a:xfrm>
            <a:prstGeom prst="line">
              <a:avLst/>
            </a:prstGeom>
            <a:noFill/>
            <a:ln w="28575">
              <a:solidFill>
                <a:schemeClr val="tx1"/>
              </a:solidFill>
              <a:round/>
              <a:headEnd/>
              <a:tailEnd/>
            </a:ln>
          </p:spPr>
          <p:txBody>
            <a:bodyPr/>
            <a:lstStyle/>
            <a:p>
              <a:endParaRPr lang="en-US"/>
            </a:p>
          </p:txBody>
        </p:sp>
        <p:sp>
          <p:nvSpPr>
            <p:cNvPr id="73791" name="Line 14"/>
            <p:cNvSpPr>
              <a:spLocks noChangeAspect="1" noChangeShapeType="1"/>
            </p:cNvSpPr>
            <p:nvPr/>
          </p:nvSpPr>
          <p:spPr bwMode="auto">
            <a:xfrm>
              <a:off x="2329" y="1756"/>
              <a:ext cx="278" cy="0"/>
            </a:xfrm>
            <a:prstGeom prst="line">
              <a:avLst/>
            </a:prstGeom>
            <a:noFill/>
            <a:ln w="28575">
              <a:solidFill>
                <a:schemeClr val="tx1"/>
              </a:solidFill>
              <a:round/>
              <a:headEnd/>
              <a:tailEnd/>
            </a:ln>
          </p:spPr>
          <p:txBody>
            <a:bodyPr/>
            <a:lstStyle/>
            <a:p>
              <a:endParaRPr lang="en-US"/>
            </a:p>
          </p:txBody>
        </p:sp>
        <p:sp>
          <p:nvSpPr>
            <p:cNvPr id="73792" name="Line 15"/>
            <p:cNvSpPr>
              <a:spLocks noChangeAspect="1" noChangeShapeType="1"/>
            </p:cNvSpPr>
            <p:nvPr/>
          </p:nvSpPr>
          <p:spPr bwMode="auto">
            <a:xfrm flipV="1">
              <a:off x="2607" y="1518"/>
              <a:ext cx="0" cy="238"/>
            </a:xfrm>
            <a:prstGeom prst="line">
              <a:avLst/>
            </a:prstGeom>
            <a:noFill/>
            <a:ln w="28575">
              <a:solidFill>
                <a:schemeClr val="tx1"/>
              </a:solidFill>
              <a:round/>
              <a:headEnd/>
              <a:tailEnd/>
            </a:ln>
          </p:spPr>
          <p:txBody>
            <a:bodyPr/>
            <a:lstStyle/>
            <a:p>
              <a:endParaRPr lang="en-US"/>
            </a:p>
          </p:txBody>
        </p:sp>
        <p:sp>
          <p:nvSpPr>
            <p:cNvPr id="73793" name="Line 16"/>
            <p:cNvSpPr>
              <a:spLocks noChangeAspect="1" noChangeShapeType="1"/>
            </p:cNvSpPr>
            <p:nvPr/>
          </p:nvSpPr>
          <p:spPr bwMode="auto">
            <a:xfrm flipH="1" flipV="1">
              <a:off x="2527" y="1518"/>
              <a:ext cx="80" cy="79"/>
            </a:xfrm>
            <a:prstGeom prst="line">
              <a:avLst/>
            </a:prstGeom>
            <a:noFill/>
            <a:ln w="28575">
              <a:solidFill>
                <a:schemeClr val="tx1"/>
              </a:solidFill>
              <a:round/>
              <a:headEnd/>
              <a:tailEnd/>
            </a:ln>
          </p:spPr>
          <p:txBody>
            <a:bodyPr/>
            <a:lstStyle/>
            <a:p>
              <a:endParaRPr lang="en-US"/>
            </a:p>
          </p:txBody>
        </p:sp>
        <p:sp>
          <p:nvSpPr>
            <p:cNvPr id="73794" name="Line 17"/>
            <p:cNvSpPr>
              <a:spLocks noChangeAspect="1" noChangeShapeType="1"/>
            </p:cNvSpPr>
            <p:nvPr/>
          </p:nvSpPr>
          <p:spPr bwMode="auto">
            <a:xfrm flipV="1">
              <a:off x="2607" y="1518"/>
              <a:ext cx="79" cy="79"/>
            </a:xfrm>
            <a:prstGeom prst="line">
              <a:avLst/>
            </a:prstGeom>
            <a:noFill/>
            <a:ln w="28575">
              <a:solidFill>
                <a:schemeClr val="tx1"/>
              </a:solidFill>
              <a:round/>
              <a:headEnd/>
              <a:tailEnd/>
            </a:ln>
          </p:spPr>
          <p:txBody>
            <a:bodyPr/>
            <a:lstStyle/>
            <a:p>
              <a:endParaRPr lang="en-US"/>
            </a:p>
          </p:txBody>
        </p:sp>
        <p:sp>
          <p:nvSpPr>
            <p:cNvPr id="73795" name="Line 18"/>
            <p:cNvSpPr>
              <a:spLocks noChangeAspect="1" noChangeShapeType="1"/>
            </p:cNvSpPr>
            <p:nvPr/>
          </p:nvSpPr>
          <p:spPr bwMode="auto">
            <a:xfrm flipH="1">
              <a:off x="1790" y="1595"/>
              <a:ext cx="184" cy="0"/>
            </a:xfrm>
            <a:prstGeom prst="line">
              <a:avLst/>
            </a:prstGeom>
            <a:noFill/>
            <a:ln w="28575">
              <a:solidFill>
                <a:schemeClr val="tx1"/>
              </a:solidFill>
              <a:round/>
              <a:headEnd/>
              <a:tailEnd/>
            </a:ln>
          </p:spPr>
          <p:txBody>
            <a:bodyPr/>
            <a:lstStyle/>
            <a:p>
              <a:endParaRPr lang="en-US"/>
            </a:p>
          </p:txBody>
        </p:sp>
        <p:grpSp>
          <p:nvGrpSpPr>
            <p:cNvPr id="73796" name="Group 19"/>
            <p:cNvGrpSpPr>
              <a:grpSpLocks/>
            </p:cNvGrpSpPr>
            <p:nvPr/>
          </p:nvGrpSpPr>
          <p:grpSpPr bwMode="auto">
            <a:xfrm>
              <a:off x="3027" y="1200"/>
              <a:ext cx="285" cy="238"/>
              <a:chOff x="3027" y="1352"/>
              <a:chExt cx="285" cy="238"/>
            </a:xfrm>
          </p:grpSpPr>
          <p:sp>
            <p:nvSpPr>
              <p:cNvPr id="73808" name="Line 20"/>
              <p:cNvSpPr>
                <a:spLocks noChangeAspect="1" noChangeShapeType="1"/>
              </p:cNvSpPr>
              <p:nvPr/>
            </p:nvSpPr>
            <p:spPr bwMode="auto">
              <a:xfrm flipH="1">
                <a:off x="3107" y="1590"/>
                <a:ext cx="205" cy="0"/>
              </a:xfrm>
              <a:prstGeom prst="line">
                <a:avLst/>
              </a:prstGeom>
              <a:noFill/>
              <a:ln w="28575">
                <a:solidFill>
                  <a:schemeClr val="tx1"/>
                </a:solidFill>
                <a:round/>
                <a:headEnd type="triangle" w="med" len="med"/>
                <a:tailEnd/>
              </a:ln>
            </p:spPr>
            <p:txBody>
              <a:bodyPr/>
              <a:lstStyle/>
              <a:p>
                <a:endParaRPr lang="en-US"/>
              </a:p>
            </p:txBody>
          </p:sp>
          <p:sp>
            <p:nvSpPr>
              <p:cNvPr id="73809" name="Line 21"/>
              <p:cNvSpPr>
                <a:spLocks noChangeAspect="1" noChangeShapeType="1"/>
              </p:cNvSpPr>
              <p:nvPr/>
            </p:nvSpPr>
            <p:spPr bwMode="auto">
              <a:xfrm flipH="1" flipV="1">
                <a:off x="3107" y="1352"/>
                <a:ext cx="0" cy="238"/>
              </a:xfrm>
              <a:prstGeom prst="line">
                <a:avLst/>
              </a:prstGeom>
              <a:noFill/>
              <a:ln w="28575">
                <a:solidFill>
                  <a:schemeClr val="tx1"/>
                </a:solidFill>
                <a:round/>
                <a:headEnd/>
                <a:tailEnd/>
              </a:ln>
            </p:spPr>
            <p:txBody>
              <a:bodyPr/>
              <a:lstStyle/>
              <a:p>
                <a:endParaRPr lang="en-US"/>
              </a:p>
            </p:txBody>
          </p:sp>
          <p:sp>
            <p:nvSpPr>
              <p:cNvPr id="73810" name="Line 22"/>
              <p:cNvSpPr>
                <a:spLocks noChangeAspect="1" noChangeShapeType="1"/>
              </p:cNvSpPr>
              <p:nvPr/>
            </p:nvSpPr>
            <p:spPr bwMode="auto">
              <a:xfrm flipV="1">
                <a:off x="3107" y="1352"/>
                <a:ext cx="79" cy="79"/>
              </a:xfrm>
              <a:prstGeom prst="line">
                <a:avLst/>
              </a:prstGeom>
              <a:noFill/>
              <a:ln w="28575">
                <a:solidFill>
                  <a:schemeClr val="tx1"/>
                </a:solidFill>
                <a:round/>
                <a:headEnd/>
                <a:tailEnd/>
              </a:ln>
            </p:spPr>
            <p:txBody>
              <a:bodyPr/>
              <a:lstStyle/>
              <a:p>
                <a:endParaRPr lang="en-US"/>
              </a:p>
            </p:txBody>
          </p:sp>
          <p:sp>
            <p:nvSpPr>
              <p:cNvPr id="73811" name="Line 23"/>
              <p:cNvSpPr>
                <a:spLocks noChangeAspect="1" noChangeShapeType="1"/>
              </p:cNvSpPr>
              <p:nvPr/>
            </p:nvSpPr>
            <p:spPr bwMode="auto">
              <a:xfrm flipH="1" flipV="1">
                <a:off x="3027" y="1352"/>
                <a:ext cx="80" cy="79"/>
              </a:xfrm>
              <a:prstGeom prst="line">
                <a:avLst/>
              </a:prstGeom>
              <a:noFill/>
              <a:ln w="28575">
                <a:solidFill>
                  <a:schemeClr val="tx1"/>
                </a:solidFill>
                <a:round/>
                <a:headEnd/>
                <a:tailEnd/>
              </a:ln>
            </p:spPr>
            <p:txBody>
              <a:bodyPr/>
              <a:lstStyle/>
              <a:p>
                <a:endParaRPr lang="en-US"/>
              </a:p>
            </p:txBody>
          </p:sp>
        </p:grpSp>
        <p:sp>
          <p:nvSpPr>
            <p:cNvPr id="73797" name="Line 24"/>
            <p:cNvSpPr>
              <a:spLocks noChangeAspect="1" noChangeShapeType="1"/>
            </p:cNvSpPr>
            <p:nvPr/>
          </p:nvSpPr>
          <p:spPr bwMode="auto">
            <a:xfrm>
              <a:off x="2666" y="1332"/>
              <a:ext cx="406" cy="156"/>
            </a:xfrm>
            <a:prstGeom prst="line">
              <a:avLst/>
            </a:prstGeom>
            <a:noFill/>
            <a:ln w="9525">
              <a:solidFill>
                <a:schemeClr val="tx1"/>
              </a:solidFill>
              <a:round/>
              <a:headEnd/>
              <a:tailEnd type="triangle" w="med" len="med"/>
            </a:ln>
          </p:spPr>
          <p:txBody>
            <a:bodyPr/>
            <a:lstStyle/>
            <a:p>
              <a:endParaRPr lang="en-US"/>
            </a:p>
          </p:txBody>
        </p:sp>
        <p:sp>
          <p:nvSpPr>
            <p:cNvPr id="73798" name="Line 25"/>
            <p:cNvSpPr>
              <a:spLocks noChangeAspect="1" noChangeShapeType="1"/>
            </p:cNvSpPr>
            <p:nvPr/>
          </p:nvSpPr>
          <p:spPr bwMode="auto">
            <a:xfrm flipV="1">
              <a:off x="2650" y="1392"/>
              <a:ext cx="422" cy="125"/>
            </a:xfrm>
            <a:prstGeom prst="line">
              <a:avLst/>
            </a:prstGeom>
            <a:noFill/>
            <a:ln w="9525">
              <a:solidFill>
                <a:schemeClr val="tx1"/>
              </a:solidFill>
              <a:round/>
              <a:headEnd/>
              <a:tailEnd type="triangle" w="med" len="med"/>
            </a:ln>
          </p:spPr>
          <p:txBody>
            <a:bodyPr/>
            <a:lstStyle/>
            <a:p>
              <a:endParaRPr lang="en-US"/>
            </a:p>
          </p:txBody>
        </p:sp>
        <p:grpSp>
          <p:nvGrpSpPr>
            <p:cNvPr id="73799" name="Group 26"/>
            <p:cNvGrpSpPr>
              <a:grpSpLocks/>
            </p:cNvGrpSpPr>
            <p:nvPr/>
          </p:nvGrpSpPr>
          <p:grpSpPr bwMode="auto">
            <a:xfrm>
              <a:off x="3024" y="1538"/>
              <a:ext cx="285" cy="238"/>
              <a:chOff x="3027" y="1352"/>
              <a:chExt cx="285" cy="238"/>
            </a:xfrm>
          </p:grpSpPr>
          <p:sp>
            <p:nvSpPr>
              <p:cNvPr id="73804" name="Line 27"/>
              <p:cNvSpPr>
                <a:spLocks noChangeAspect="1" noChangeShapeType="1"/>
              </p:cNvSpPr>
              <p:nvPr/>
            </p:nvSpPr>
            <p:spPr bwMode="auto">
              <a:xfrm flipH="1">
                <a:off x="3107" y="1590"/>
                <a:ext cx="205" cy="0"/>
              </a:xfrm>
              <a:prstGeom prst="line">
                <a:avLst/>
              </a:prstGeom>
              <a:noFill/>
              <a:ln w="28575">
                <a:solidFill>
                  <a:schemeClr val="tx1"/>
                </a:solidFill>
                <a:round/>
                <a:headEnd type="triangle" w="med" len="med"/>
                <a:tailEnd/>
              </a:ln>
            </p:spPr>
            <p:txBody>
              <a:bodyPr/>
              <a:lstStyle/>
              <a:p>
                <a:endParaRPr lang="en-US"/>
              </a:p>
            </p:txBody>
          </p:sp>
          <p:sp>
            <p:nvSpPr>
              <p:cNvPr id="73805" name="Line 28"/>
              <p:cNvSpPr>
                <a:spLocks noChangeAspect="1" noChangeShapeType="1"/>
              </p:cNvSpPr>
              <p:nvPr/>
            </p:nvSpPr>
            <p:spPr bwMode="auto">
              <a:xfrm flipH="1" flipV="1">
                <a:off x="3107" y="1352"/>
                <a:ext cx="0" cy="238"/>
              </a:xfrm>
              <a:prstGeom prst="line">
                <a:avLst/>
              </a:prstGeom>
              <a:noFill/>
              <a:ln w="28575">
                <a:solidFill>
                  <a:schemeClr val="tx1"/>
                </a:solidFill>
                <a:round/>
                <a:headEnd/>
                <a:tailEnd/>
              </a:ln>
            </p:spPr>
            <p:txBody>
              <a:bodyPr/>
              <a:lstStyle/>
              <a:p>
                <a:endParaRPr lang="en-US"/>
              </a:p>
            </p:txBody>
          </p:sp>
          <p:sp>
            <p:nvSpPr>
              <p:cNvPr id="73806" name="Line 29"/>
              <p:cNvSpPr>
                <a:spLocks noChangeAspect="1" noChangeShapeType="1"/>
              </p:cNvSpPr>
              <p:nvPr/>
            </p:nvSpPr>
            <p:spPr bwMode="auto">
              <a:xfrm flipV="1">
                <a:off x="3107" y="1352"/>
                <a:ext cx="79" cy="79"/>
              </a:xfrm>
              <a:prstGeom prst="line">
                <a:avLst/>
              </a:prstGeom>
              <a:noFill/>
              <a:ln w="28575">
                <a:solidFill>
                  <a:schemeClr val="tx1"/>
                </a:solidFill>
                <a:round/>
                <a:headEnd/>
                <a:tailEnd/>
              </a:ln>
            </p:spPr>
            <p:txBody>
              <a:bodyPr/>
              <a:lstStyle/>
              <a:p>
                <a:endParaRPr lang="en-US"/>
              </a:p>
            </p:txBody>
          </p:sp>
          <p:sp>
            <p:nvSpPr>
              <p:cNvPr id="73807" name="Line 30"/>
              <p:cNvSpPr>
                <a:spLocks noChangeAspect="1" noChangeShapeType="1"/>
              </p:cNvSpPr>
              <p:nvPr/>
            </p:nvSpPr>
            <p:spPr bwMode="auto">
              <a:xfrm flipH="1" flipV="1">
                <a:off x="3027" y="1352"/>
                <a:ext cx="80" cy="79"/>
              </a:xfrm>
              <a:prstGeom prst="line">
                <a:avLst/>
              </a:prstGeom>
              <a:noFill/>
              <a:ln w="28575">
                <a:solidFill>
                  <a:schemeClr val="tx1"/>
                </a:solidFill>
                <a:round/>
                <a:headEnd/>
                <a:tailEnd/>
              </a:ln>
            </p:spPr>
            <p:txBody>
              <a:bodyPr/>
              <a:lstStyle/>
              <a:p>
                <a:endParaRPr lang="en-US"/>
              </a:p>
            </p:txBody>
          </p:sp>
        </p:grpSp>
        <p:sp>
          <p:nvSpPr>
            <p:cNvPr id="73800" name="Line 31"/>
            <p:cNvSpPr>
              <a:spLocks noChangeShapeType="1"/>
            </p:cNvSpPr>
            <p:nvPr/>
          </p:nvSpPr>
          <p:spPr bwMode="auto">
            <a:xfrm>
              <a:off x="2688" y="1584"/>
              <a:ext cx="288" cy="0"/>
            </a:xfrm>
            <a:prstGeom prst="line">
              <a:avLst/>
            </a:prstGeom>
            <a:noFill/>
            <a:ln w="9525">
              <a:solidFill>
                <a:schemeClr val="tx1"/>
              </a:solidFill>
              <a:round/>
              <a:headEnd/>
              <a:tailEnd type="triangle" w="med" len="med"/>
            </a:ln>
          </p:spPr>
          <p:txBody>
            <a:bodyPr wrap="none" anchor="ctr"/>
            <a:lstStyle/>
            <a:p>
              <a:endParaRPr lang="en-US"/>
            </a:p>
          </p:txBody>
        </p:sp>
        <p:sp>
          <p:nvSpPr>
            <p:cNvPr id="73801" name="Line 32"/>
            <p:cNvSpPr>
              <a:spLocks noChangeShapeType="1"/>
            </p:cNvSpPr>
            <p:nvPr/>
          </p:nvSpPr>
          <p:spPr bwMode="auto">
            <a:xfrm>
              <a:off x="2688" y="1248"/>
              <a:ext cx="288" cy="0"/>
            </a:xfrm>
            <a:prstGeom prst="line">
              <a:avLst/>
            </a:prstGeom>
            <a:noFill/>
            <a:ln w="9525">
              <a:solidFill>
                <a:schemeClr val="tx1"/>
              </a:solidFill>
              <a:round/>
              <a:headEnd/>
              <a:tailEnd type="triangle" w="med" len="med"/>
            </a:ln>
          </p:spPr>
          <p:txBody>
            <a:bodyPr wrap="none" anchor="ctr"/>
            <a:lstStyle/>
            <a:p>
              <a:endParaRPr lang="en-US"/>
            </a:p>
          </p:txBody>
        </p:sp>
        <p:sp>
          <p:nvSpPr>
            <p:cNvPr id="73802" name="Rectangle 33"/>
            <p:cNvSpPr>
              <a:spLocks noChangeArrowheads="1"/>
            </p:cNvSpPr>
            <p:nvPr/>
          </p:nvSpPr>
          <p:spPr bwMode="auto">
            <a:xfrm>
              <a:off x="1968" y="1392"/>
              <a:ext cx="361" cy="432"/>
            </a:xfrm>
            <a:prstGeom prst="rect">
              <a:avLst/>
            </a:prstGeom>
            <a:noFill/>
            <a:ln w="28575">
              <a:solidFill>
                <a:schemeClr val="tx1"/>
              </a:solidFill>
              <a:miter lim="800000"/>
              <a:headEnd/>
              <a:tailEnd/>
            </a:ln>
          </p:spPr>
          <p:txBody>
            <a:bodyPr wrap="none" anchor="ctr"/>
            <a:lstStyle/>
            <a:p>
              <a:pPr eaLnBrk="0" hangingPunct="0"/>
              <a:endParaRPr lang="en-US"/>
            </a:p>
          </p:txBody>
        </p:sp>
        <p:sp>
          <p:nvSpPr>
            <p:cNvPr id="73803" name="Text Box 34"/>
            <p:cNvSpPr txBox="1">
              <a:spLocks noChangeArrowheads="1"/>
            </p:cNvSpPr>
            <p:nvPr/>
          </p:nvSpPr>
          <p:spPr bwMode="auto">
            <a:xfrm rot="-2688712">
              <a:off x="1964" y="1440"/>
              <a:ext cx="436" cy="288"/>
            </a:xfrm>
            <a:prstGeom prst="rect">
              <a:avLst/>
            </a:prstGeom>
            <a:noFill/>
            <a:ln w="9525">
              <a:noFill/>
              <a:miter lim="800000"/>
              <a:headEnd/>
              <a:tailEnd/>
            </a:ln>
          </p:spPr>
          <p:txBody>
            <a:bodyPr wrap="none">
              <a:spAutoFit/>
            </a:bodyPr>
            <a:lstStyle/>
            <a:p>
              <a:pPr algn="ctr" eaLnBrk="0" hangingPunct="0"/>
              <a:r>
                <a:rPr lang="sv-SE"/>
                <a:t>S-P</a:t>
              </a:r>
              <a:endParaRPr lang="en-GB"/>
            </a:p>
          </p:txBody>
        </p:sp>
      </p:grpSp>
      <p:grpSp>
        <p:nvGrpSpPr>
          <p:cNvPr id="73733" name="Group 35"/>
          <p:cNvGrpSpPr>
            <a:grpSpLocks/>
          </p:cNvGrpSpPr>
          <p:nvPr/>
        </p:nvGrpSpPr>
        <p:grpSpPr bwMode="auto">
          <a:xfrm>
            <a:off x="3276600" y="3200400"/>
            <a:ext cx="2416175" cy="1084263"/>
            <a:chOff x="3566" y="2640"/>
            <a:chExt cx="1522" cy="683"/>
          </a:xfrm>
        </p:grpSpPr>
        <p:sp>
          <p:nvSpPr>
            <p:cNvPr id="73768" name="Line 36"/>
            <p:cNvSpPr>
              <a:spLocks noChangeAspect="1" noChangeShapeType="1"/>
            </p:cNvSpPr>
            <p:nvPr/>
          </p:nvSpPr>
          <p:spPr bwMode="auto">
            <a:xfrm>
              <a:off x="3866" y="2879"/>
              <a:ext cx="517" cy="0"/>
            </a:xfrm>
            <a:prstGeom prst="line">
              <a:avLst/>
            </a:prstGeom>
            <a:noFill/>
            <a:ln w="28575">
              <a:solidFill>
                <a:schemeClr val="tx1"/>
              </a:solidFill>
              <a:round/>
              <a:headEnd/>
              <a:tailEnd/>
            </a:ln>
          </p:spPr>
          <p:txBody>
            <a:bodyPr/>
            <a:lstStyle/>
            <a:p>
              <a:endParaRPr lang="en-US"/>
            </a:p>
          </p:txBody>
        </p:sp>
        <p:sp>
          <p:nvSpPr>
            <p:cNvPr id="73769" name="Line 37"/>
            <p:cNvSpPr>
              <a:spLocks noChangeAspect="1" noChangeShapeType="1"/>
            </p:cNvSpPr>
            <p:nvPr/>
          </p:nvSpPr>
          <p:spPr bwMode="auto">
            <a:xfrm flipV="1">
              <a:off x="4383" y="2640"/>
              <a:ext cx="0" cy="239"/>
            </a:xfrm>
            <a:prstGeom prst="line">
              <a:avLst/>
            </a:prstGeom>
            <a:noFill/>
            <a:ln w="28575">
              <a:solidFill>
                <a:schemeClr val="tx1"/>
              </a:solidFill>
              <a:round/>
              <a:headEnd/>
              <a:tailEnd/>
            </a:ln>
          </p:spPr>
          <p:txBody>
            <a:bodyPr/>
            <a:lstStyle/>
            <a:p>
              <a:endParaRPr lang="en-US"/>
            </a:p>
          </p:txBody>
        </p:sp>
        <p:sp>
          <p:nvSpPr>
            <p:cNvPr id="73770" name="Line 38"/>
            <p:cNvSpPr>
              <a:spLocks noChangeAspect="1" noChangeShapeType="1"/>
            </p:cNvSpPr>
            <p:nvPr/>
          </p:nvSpPr>
          <p:spPr bwMode="auto">
            <a:xfrm flipH="1" flipV="1">
              <a:off x="4303" y="2640"/>
              <a:ext cx="80" cy="80"/>
            </a:xfrm>
            <a:prstGeom prst="line">
              <a:avLst/>
            </a:prstGeom>
            <a:noFill/>
            <a:ln w="28575">
              <a:solidFill>
                <a:schemeClr val="tx1"/>
              </a:solidFill>
              <a:round/>
              <a:headEnd/>
              <a:tailEnd/>
            </a:ln>
          </p:spPr>
          <p:txBody>
            <a:bodyPr/>
            <a:lstStyle/>
            <a:p>
              <a:endParaRPr lang="en-US"/>
            </a:p>
          </p:txBody>
        </p:sp>
        <p:sp>
          <p:nvSpPr>
            <p:cNvPr id="73771" name="Line 39"/>
            <p:cNvSpPr>
              <a:spLocks noChangeAspect="1" noChangeShapeType="1"/>
            </p:cNvSpPr>
            <p:nvPr/>
          </p:nvSpPr>
          <p:spPr bwMode="auto">
            <a:xfrm flipV="1">
              <a:off x="4383" y="2640"/>
              <a:ext cx="79" cy="80"/>
            </a:xfrm>
            <a:prstGeom prst="line">
              <a:avLst/>
            </a:prstGeom>
            <a:noFill/>
            <a:ln w="28575">
              <a:solidFill>
                <a:schemeClr val="tx1"/>
              </a:solidFill>
              <a:round/>
              <a:headEnd/>
              <a:tailEnd/>
            </a:ln>
          </p:spPr>
          <p:txBody>
            <a:bodyPr/>
            <a:lstStyle/>
            <a:p>
              <a:endParaRPr lang="en-US"/>
            </a:p>
          </p:txBody>
        </p:sp>
        <p:sp>
          <p:nvSpPr>
            <p:cNvPr id="73772" name="Line 40"/>
            <p:cNvSpPr>
              <a:spLocks noChangeAspect="1" noChangeShapeType="1"/>
            </p:cNvSpPr>
            <p:nvPr/>
          </p:nvSpPr>
          <p:spPr bwMode="auto">
            <a:xfrm>
              <a:off x="4166" y="3196"/>
              <a:ext cx="217" cy="0"/>
            </a:xfrm>
            <a:prstGeom prst="line">
              <a:avLst/>
            </a:prstGeom>
            <a:noFill/>
            <a:ln w="28575">
              <a:solidFill>
                <a:schemeClr val="tx1"/>
              </a:solidFill>
              <a:round/>
              <a:headEnd/>
              <a:tailEnd/>
            </a:ln>
          </p:spPr>
          <p:txBody>
            <a:bodyPr/>
            <a:lstStyle/>
            <a:p>
              <a:endParaRPr lang="en-US"/>
            </a:p>
          </p:txBody>
        </p:sp>
        <p:sp>
          <p:nvSpPr>
            <p:cNvPr id="73773" name="Line 41"/>
            <p:cNvSpPr>
              <a:spLocks noChangeAspect="1" noChangeShapeType="1"/>
            </p:cNvSpPr>
            <p:nvPr/>
          </p:nvSpPr>
          <p:spPr bwMode="auto">
            <a:xfrm flipV="1">
              <a:off x="4383" y="2958"/>
              <a:ext cx="0" cy="238"/>
            </a:xfrm>
            <a:prstGeom prst="line">
              <a:avLst/>
            </a:prstGeom>
            <a:noFill/>
            <a:ln w="28575">
              <a:solidFill>
                <a:schemeClr val="tx1"/>
              </a:solidFill>
              <a:round/>
              <a:headEnd/>
              <a:tailEnd/>
            </a:ln>
          </p:spPr>
          <p:txBody>
            <a:bodyPr/>
            <a:lstStyle/>
            <a:p>
              <a:endParaRPr lang="en-US"/>
            </a:p>
          </p:txBody>
        </p:sp>
        <p:sp>
          <p:nvSpPr>
            <p:cNvPr id="73774" name="Line 42"/>
            <p:cNvSpPr>
              <a:spLocks noChangeAspect="1" noChangeShapeType="1"/>
            </p:cNvSpPr>
            <p:nvPr/>
          </p:nvSpPr>
          <p:spPr bwMode="auto">
            <a:xfrm flipH="1" flipV="1">
              <a:off x="4303" y="2958"/>
              <a:ext cx="80" cy="79"/>
            </a:xfrm>
            <a:prstGeom prst="line">
              <a:avLst/>
            </a:prstGeom>
            <a:noFill/>
            <a:ln w="28575">
              <a:solidFill>
                <a:schemeClr val="tx1"/>
              </a:solidFill>
              <a:round/>
              <a:headEnd/>
              <a:tailEnd/>
            </a:ln>
          </p:spPr>
          <p:txBody>
            <a:bodyPr/>
            <a:lstStyle/>
            <a:p>
              <a:endParaRPr lang="en-US"/>
            </a:p>
          </p:txBody>
        </p:sp>
        <p:sp>
          <p:nvSpPr>
            <p:cNvPr id="73775" name="Line 43"/>
            <p:cNvSpPr>
              <a:spLocks noChangeAspect="1" noChangeShapeType="1"/>
            </p:cNvSpPr>
            <p:nvPr/>
          </p:nvSpPr>
          <p:spPr bwMode="auto">
            <a:xfrm flipV="1">
              <a:off x="4383" y="2958"/>
              <a:ext cx="79" cy="79"/>
            </a:xfrm>
            <a:prstGeom prst="line">
              <a:avLst/>
            </a:prstGeom>
            <a:noFill/>
            <a:ln w="28575">
              <a:solidFill>
                <a:schemeClr val="tx1"/>
              </a:solidFill>
              <a:round/>
              <a:headEnd/>
              <a:tailEnd/>
            </a:ln>
          </p:spPr>
          <p:txBody>
            <a:bodyPr/>
            <a:lstStyle/>
            <a:p>
              <a:endParaRPr lang="en-US"/>
            </a:p>
          </p:txBody>
        </p:sp>
        <p:sp>
          <p:nvSpPr>
            <p:cNvPr id="73776" name="Line 44"/>
            <p:cNvSpPr>
              <a:spLocks noChangeAspect="1" noChangeShapeType="1"/>
            </p:cNvSpPr>
            <p:nvPr/>
          </p:nvSpPr>
          <p:spPr bwMode="auto">
            <a:xfrm flipH="1">
              <a:off x="3742" y="2879"/>
              <a:ext cx="124" cy="153"/>
            </a:xfrm>
            <a:prstGeom prst="line">
              <a:avLst/>
            </a:prstGeom>
            <a:noFill/>
            <a:ln w="28575">
              <a:solidFill>
                <a:schemeClr val="tx1"/>
              </a:solidFill>
              <a:round/>
              <a:headEnd/>
              <a:tailEnd/>
            </a:ln>
          </p:spPr>
          <p:txBody>
            <a:bodyPr/>
            <a:lstStyle/>
            <a:p>
              <a:endParaRPr lang="en-US"/>
            </a:p>
          </p:txBody>
        </p:sp>
        <p:sp>
          <p:nvSpPr>
            <p:cNvPr id="73777" name="Line 45"/>
            <p:cNvSpPr>
              <a:spLocks noChangeAspect="1" noChangeShapeType="1"/>
            </p:cNvSpPr>
            <p:nvPr/>
          </p:nvSpPr>
          <p:spPr bwMode="auto">
            <a:xfrm flipH="1" flipV="1">
              <a:off x="3732" y="3030"/>
              <a:ext cx="134" cy="166"/>
            </a:xfrm>
            <a:prstGeom prst="line">
              <a:avLst/>
            </a:prstGeom>
            <a:noFill/>
            <a:ln w="28575">
              <a:solidFill>
                <a:schemeClr val="tx1"/>
              </a:solidFill>
              <a:round/>
              <a:headEnd/>
              <a:tailEnd/>
            </a:ln>
          </p:spPr>
          <p:txBody>
            <a:bodyPr/>
            <a:lstStyle/>
            <a:p>
              <a:endParaRPr lang="en-US"/>
            </a:p>
          </p:txBody>
        </p:sp>
        <p:sp>
          <p:nvSpPr>
            <p:cNvPr id="73778" name="Line 46"/>
            <p:cNvSpPr>
              <a:spLocks noChangeAspect="1" noChangeShapeType="1"/>
            </p:cNvSpPr>
            <p:nvPr/>
          </p:nvSpPr>
          <p:spPr bwMode="auto">
            <a:xfrm flipH="1">
              <a:off x="3566" y="3035"/>
              <a:ext cx="184" cy="0"/>
            </a:xfrm>
            <a:prstGeom prst="line">
              <a:avLst/>
            </a:prstGeom>
            <a:noFill/>
            <a:ln w="28575">
              <a:solidFill>
                <a:schemeClr val="tx1"/>
              </a:solidFill>
              <a:round/>
              <a:headEnd/>
              <a:tailEnd/>
            </a:ln>
          </p:spPr>
          <p:txBody>
            <a:bodyPr/>
            <a:lstStyle/>
            <a:p>
              <a:endParaRPr lang="en-US"/>
            </a:p>
          </p:txBody>
        </p:sp>
        <p:sp>
          <p:nvSpPr>
            <p:cNvPr id="73779" name="Line 47"/>
            <p:cNvSpPr>
              <a:spLocks noChangeAspect="1" noChangeShapeType="1"/>
            </p:cNvSpPr>
            <p:nvPr/>
          </p:nvSpPr>
          <p:spPr bwMode="auto">
            <a:xfrm flipH="1">
              <a:off x="4883" y="3030"/>
              <a:ext cx="205" cy="0"/>
            </a:xfrm>
            <a:prstGeom prst="line">
              <a:avLst/>
            </a:prstGeom>
            <a:noFill/>
            <a:ln w="28575">
              <a:solidFill>
                <a:schemeClr val="tx1"/>
              </a:solidFill>
              <a:round/>
              <a:headEnd type="triangle" w="med" len="med"/>
              <a:tailEnd/>
            </a:ln>
          </p:spPr>
          <p:txBody>
            <a:bodyPr/>
            <a:lstStyle/>
            <a:p>
              <a:endParaRPr lang="en-US"/>
            </a:p>
          </p:txBody>
        </p:sp>
        <p:sp>
          <p:nvSpPr>
            <p:cNvPr id="73780" name="Line 48"/>
            <p:cNvSpPr>
              <a:spLocks noChangeAspect="1" noChangeShapeType="1"/>
            </p:cNvSpPr>
            <p:nvPr/>
          </p:nvSpPr>
          <p:spPr bwMode="auto">
            <a:xfrm flipH="1" flipV="1">
              <a:off x="4883" y="2792"/>
              <a:ext cx="0" cy="238"/>
            </a:xfrm>
            <a:prstGeom prst="line">
              <a:avLst/>
            </a:prstGeom>
            <a:noFill/>
            <a:ln w="28575">
              <a:solidFill>
                <a:schemeClr val="tx1"/>
              </a:solidFill>
              <a:round/>
              <a:headEnd/>
              <a:tailEnd/>
            </a:ln>
          </p:spPr>
          <p:txBody>
            <a:bodyPr/>
            <a:lstStyle/>
            <a:p>
              <a:endParaRPr lang="en-US"/>
            </a:p>
          </p:txBody>
        </p:sp>
        <p:sp>
          <p:nvSpPr>
            <p:cNvPr id="73781" name="Line 49"/>
            <p:cNvSpPr>
              <a:spLocks noChangeAspect="1" noChangeShapeType="1"/>
            </p:cNvSpPr>
            <p:nvPr/>
          </p:nvSpPr>
          <p:spPr bwMode="auto">
            <a:xfrm flipV="1">
              <a:off x="4883" y="2792"/>
              <a:ext cx="79" cy="79"/>
            </a:xfrm>
            <a:prstGeom prst="line">
              <a:avLst/>
            </a:prstGeom>
            <a:noFill/>
            <a:ln w="28575">
              <a:solidFill>
                <a:schemeClr val="tx1"/>
              </a:solidFill>
              <a:round/>
              <a:headEnd/>
              <a:tailEnd/>
            </a:ln>
          </p:spPr>
          <p:txBody>
            <a:bodyPr/>
            <a:lstStyle/>
            <a:p>
              <a:endParaRPr lang="en-US"/>
            </a:p>
          </p:txBody>
        </p:sp>
        <p:sp>
          <p:nvSpPr>
            <p:cNvPr id="73782" name="Line 50"/>
            <p:cNvSpPr>
              <a:spLocks noChangeAspect="1" noChangeShapeType="1"/>
            </p:cNvSpPr>
            <p:nvPr/>
          </p:nvSpPr>
          <p:spPr bwMode="auto">
            <a:xfrm flipH="1" flipV="1">
              <a:off x="4803" y="2792"/>
              <a:ext cx="80" cy="79"/>
            </a:xfrm>
            <a:prstGeom prst="line">
              <a:avLst/>
            </a:prstGeom>
            <a:noFill/>
            <a:ln w="28575">
              <a:solidFill>
                <a:schemeClr val="tx1"/>
              </a:solidFill>
              <a:round/>
              <a:headEnd/>
              <a:tailEnd/>
            </a:ln>
          </p:spPr>
          <p:txBody>
            <a:bodyPr/>
            <a:lstStyle/>
            <a:p>
              <a:endParaRPr lang="en-US"/>
            </a:p>
          </p:txBody>
        </p:sp>
        <p:sp>
          <p:nvSpPr>
            <p:cNvPr id="73783" name="Line 51"/>
            <p:cNvSpPr>
              <a:spLocks noChangeAspect="1" noChangeShapeType="1"/>
            </p:cNvSpPr>
            <p:nvPr/>
          </p:nvSpPr>
          <p:spPr bwMode="auto">
            <a:xfrm>
              <a:off x="4388" y="2690"/>
              <a:ext cx="406" cy="156"/>
            </a:xfrm>
            <a:prstGeom prst="line">
              <a:avLst/>
            </a:prstGeom>
            <a:noFill/>
            <a:ln w="9525">
              <a:solidFill>
                <a:schemeClr val="tx1"/>
              </a:solidFill>
              <a:round/>
              <a:headEnd/>
              <a:tailEnd type="triangle" w="med" len="med"/>
            </a:ln>
          </p:spPr>
          <p:txBody>
            <a:bodyPr/>
            <a:lstStyle/>
            <a:p>
              <a:endParaRPr lang="en-US"/>
            </a:p>
          </p:txBody>
        </p:sp>
        <p:sp>
          <p:nvSpPr>
            <p:cNvPr id="73784" name="Line 52"/>
            <p:cNvSpPr>
              <a:spLocks noChangeAspect="1" noChangeShapeType="1"/>
            </p:cNvSpPr>
            <p:nvPr/>
          </p:nvSpPr>
          <p:spPr bwMode="auto">
            <a:xfrm flipV="1">
              <a:off x="4372" y="2893"/>
              <a:ext cx="422" cy="125"/>
            </a:xfrm>
            <a:prstGeom prst="line">
              <a:avLst/>
            </a:prstGeom>
            <a:noFill/>
            <a:ln w="9525">
              <a:solidFill>
                <a:schemeClr val="tx1"/>
              </a:solidFill>
              <a:round/>
              <a:headEnd/>
              <a:tailEnd type="triangle" w="med" len="med"/>
            </a:ln>
          </p:spPr>
          <p:txBody>
            <a:bodyPr/>
            <a:lstStyle/>
            <a:p>
              <a:endParaRPr lang="en-US"/>
            </a:p>
          </p:txBody>
        </p:sp>
        <p:sp>
          <p:nvSpPr>
            <p:cNvPr id="73785" name="Rectangle 53"/>
            <p:cNvSpPr>
              <a:spLocks noChangeArrowheads="1"/>
            </p:cNvSpPr>
            <p:nvPr/>
          </p:nvSpPr>
          <p:spPr bwMode="auto">
            <a:xfrm>
              <a:off x="3854" y="3037"/>
              <a:ext cx="312" cy="286"/>
            </a:xfrm>
            <a:prstGeom prst="rect">
              <a:avLst/>
            </a:prstGeom>
            <a:noFill/>
            <a:ln w="28575">
              <a:solidFill>
                <a:schemeClr val="tx1"/>
              </a:solidFill>
              <a:miter lim="800000"/>
              <a:headEnd/>
              <a:tailEnd/>
            </a:ln>
          </p:spPr>
          <p:txBody>
            <a:bodyPr wrap="none" anchor="ctr"/>
            <a:lstStyle/>
            <a:p>
              <a:pPr algn="ctr" eaLnBrk="0" hangingPunct="0"/>
              <a:endParaRPr lang="en-GB"/>
            </a:p>
          </p:txBody>
        </p:sp>
        <p:sp>
          <p:nvSpPr>
            <p:cNvPr id="73786" name="Text Box 54"/>
            <p:cNvSpPr txBox="1">
              <a:spLocks noChangeArrowheads="1"/>
            </p:cNvSpPr>
            <p:nvPr/>
          </p:nvSpPr>
          <p:spPr bwMode="auto">
            <a:xfrm rot="-2652559">
              <a:off x="3830" y="3087"/>
              <a:ext cx="360" cy="173"/>
            </a:xfrm>
            <a:prstGeom prst="rect">
              <a:avLst/>
            </a:prstGeom>
            <a:noFill/>
            <a:ln w="9525">
              <a:noFill/>
              <a:miter lim="800000"/>
              <a:headEnd/>
              <a:tailEnd/>
            </a:ln>
          </p:spPr>
          <p:txBody>
            <a:bodyPr wrap="none">
              <a:spAutoFit/>
            </a:bodyPr>
            <a:lstStyle/>
            <a:p>
              <a:pPr algn="ctr" eaLnBrk="0" hangingPunct="0"/>
              <a:r>
                <a:rPr lang="sv-SE" sz="1200"/>
                <a:t>Delay</a:t>
              </a:r>
              <a:endParaRPr lang="en-GB" sz="1200"/>
            </a:p>
          </p:txBody>
        </p:sp>
      </p:grpSp>
      <p:grpSp>
        <p:nvGrpSpPr>
          <p:cNvPr id="73734" name="Group 55"/>
          <p:cNvGrpSpPr>
            <a:grpSpLocks/>
          </p:cNvGrpSpPr>
          <p:nvPr/>
        </p:nvGrpSpPr>
        <p:grpSpPr bwMode="auto">
          <a:xfrm>
            <a:off x="71438" y="1820863"/>
            <a:ext cx="2819400" cy="3443287"/>
            <a:chOff x="240" y="1392"/>
            <a:chExt cx="5232" cy="384"/>
          </a:xfrm>
        </p:grpSpPr>
        <p:sp>
          <p:nvSpPr>
            <p:cNvPr id="73766" name="AutoShape 56"/>
            <p:cNvSpPr>
              <a:spLocks noChangeArrowheads="1"/>
            </p:cNvSpPr>
            <p:nvPr/>
          </p:nvSpPr>
          <p:spPr bwMode="auto">
            <a:xfrm>
              <a:off x="240" y="1392"/>
              <a:ext cx="5232" cy="384"/>
            </a:xfrm>
            <a:prstGeom prst="roundRect">
              <a:avLst>
                <a:gd name="adj" fmla="val 16667"/>
              </a:avLst>
            </a:prstGeom>
            <a:solidFill>
              <a:srgbClr val="EAEAEA"/>
            </a:solidFill>
            <a:ln w="9525">
              <a:solidFill>
                <a:schemeClr val="tx1"/>
              </a:solidFill>
              <a:round/>
              <a:headEnd/>
              <a:tailEnd/>
            </a:ln>
          </p:spPr>
          <p:txBody>
            <a:bodyPr wrap="none" anchor="ctr"/>
            <a:lstStyle/>
            <a:p>
              <a:pPr eaLnBrk="0" hangingPunct="0"/>
              <a:endParaRPr lang="en-US"/>
            </a:p>
          </p:txBody>
        </p:sp>
        <p:sp>
          <p:nvSpPr>
            <p:cNvPr id="172089" name="Rectangle 57"/>
            <p:cNvSpPr>
              <a:spLocks noChangeArrowheads="1"/>
            </p:cNvSpPr>
            <p:nvPr/>
          </p:nvSpPr>
          <p:spPr bwMode="auto">
            <a:xfrm>
              <a:off x="240" y="1392"/>
              <a:ext cx="5232" cy="363"/>
            </a:xfrm>
            <a:prstGeom prst="rect">
              <a:avLst/>
            </a:prstGeom>
            <a:noFill/>
            <a:ln w="9525">
              <a:noFill/>
              <a:miter lim="800000"/>
              <a:headEnd/>
              <a:tailEnd/>
            </a:ln>
            <a:effectLst/>
          </p:spPr>
          <p:txBody>
            <a:bodyPr lIns="0">
              <a:spAutoFit/>
            </a:bodyPr>
            <a:lstStyle/>
            <a:p>
              <a:pPr algn="ctr" eaLnBrk="0" hangingPunct="0">
                <a:spcBef>
                  <a:spcPct val="20000"/>
                </a:spcBef>
                <a:buClr>
                  <a:srgbClr val="0094D2"/>
                </a:buClr>
                <a:buFont typeface="Wingdings" pitchFamily="2" charset="2"/>
                <a:buNone/>
                <a:defRPr/>
              </a:pPr>
              <a:r>
                <a:rPr lang="sv-SE" sz="2200">
                  <a:solidFill>
                    <a:srgbClr val="000066"/>
                  </a:solidFill>
                  <a:cs typeface="+mn-cs"/>
                </a:rPr>
                <a:t>Directivity</a:t>
              </a:r>
              <a:endParaRPr lang="en-US" sz="2200">
                <a:cs typeface="+mn-cs"/>
              </a:endParaRPr>
            </a:p>
            <a:p>
              <a:pPr algn="ctr" eaLnBrk="0" hangingPunct="0">
                <a:spcBef>
                  <a:spcPct val="20000"/>
                </a:spcBef>
                <a:buClr>
                  <a:srgbClr val="0094D2"/>
                </a:buClr>
                <a:buFont typeface="Wingdings" pitchFamily="2" charset="2"/>
                <a:buNone/>
                <a:defRPr/>
              </a:pPr>
              <a:r>
                <a:rPr lang="en-US" sz="1600" b="1" i="1">
                  <a:cs typeface="+mn-cs"/>
                </a:rPr>
                <a:t>Antenna/Beamforming gain</a:t>
              </a:r>
              <a:endParaRPr lang="en-US" sz="2200" b="1" i="1">
                <a:cs typeface="+mn-cs"/>
              </a:endParaRPr>
            </a:p>
            <a:p>
              <a:pPr marL="381000" lvl="1" indent="-190500" eaLnBrk="0" hangingPunct="0">
                <a:spcBef>
                  <a:spcPct val="10000"/>
                </a:spcBef>
                <a:defRPr/>
              </a:pPr>
              <a:br>
                <a:rPr lang="en-US" sz="1800" b="1" i="1">
                  <a:cs typeface="+mn-cs"/>
                </a:rPr>
              </a:br>
              <a:r>
                <a:rPr lang="en-US" sz="1800" b="1" i="1">
                  <a:cs typeface="+mn-cs"/>
                </a:rPr>
                <a:t>Example</a:t>
              </a:r>
            </a:p>
            <a:p>
              <a:pPr marL="1187450" lvl="2" indent="-228600" eaLnBrk="0" hangingPunct="0">
                <a:buFont typeface="Wingdings" pitchFamily="2" charset="2"/>
                <a:buNone/>
                <a:defRPr/>
              </a:pPr>
              <a:endParaRPr lang="en-US" sz="1600" b="1">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endParaRPr lang="en-US" sz="1600" b="1" i="1">
                <a:effectLst>
                  <a:outerShdw blurRad="38100" dist="38100" dir="2700000" algn="tl">
                    <a:srgbClr val="C0C0C0"/>
                  </a:outerShdw>
                </a:effectLst>
                <a:cs typeface="+mn-cs"/>
              </a:endParaRPr>
            </a:p>
            <a:p>
              <a:pPr algn="ctr" eaLnBrk="0" hangingPunct="0">
                <a:spcBef>
                  <a:spcPct val="20000"/>
                </a:spcBef>
                <a:buClr>
                  <a:srgbClr val="0094D2"/>
                </a:buClr>
                <a:buFont typeface="Wingdings" pitchFamily="2" charset="2"/>
                <a:buNone/>
                <a:defRPr/>
              </a:pPr>
              <a:r>
                <a:rPr lang="en-US" sz="1600" b="1" i="1">
                  <a:effectLst>
                    <a:outerShdw blurRad="38100" dist="38100" dir="2700000" algn="tl">
                      <a:srgbClr val="C0C0C0"/>
                    </a:outerShdw>
                  </a:effectLst>
                  <a:cs typeface="+mn-cs"/>
                </a:rPr>
                <a:t>Transmit the signal in the  best direction</a:t>
              </a:r>
              <a:endParaRPr lang="en-GB" sz="1600" b="1" i="1">
                <a:effectLst>
                  <a:outerShdw blurRad="38100" dist="38100" dir="2700000" algn="tl">
                    <a:srgbClr val="C0C0C0"/>
                  </a:outerShdw>
                </a:effectLst>
                <a:cs typeface="+mn-cs"/>
              </a:endParaRPr>
            </a:p>
          </p:txBody>
        </p:sp>
      </p:grpSp>
      <p:sp>
        <p:nvSpPr>
          <p:cNvPr id="73735" name="Line 58"/>
          <p:cNvSpPr>
            <a:spLocks noChangeAspect="1" noChangeShapeType="1"/>
          </p:cNvSpPr>
          <p:nvPr/>
        </p:nvSpPr>
        <p:spPr bwMode="auto">
          <a:xfrm>
            <a:off x="1447800" y="3527425"/>
            <a:ext cx="239713" cy="0"/>
          </a:xfrm>
          <a:prstGeom prst="line">
            <a:avLst/>
          </a:prstGeom>
          <a:noFill/>
          <a:ln w="28575">
            <a:solidFill>
              <a:schemeClr val="tx1"/>
            </a:solidFill>
            <a:round/>
            <a:headEnd/>
            <a:tailEnd/>
          </a:ln>
        </p:spPr>
        <p:txBody>
          <a:bodyPr/>
          <a:lstStyle/>
          <a:p>
            <a:endParaRPr lang="en-US"/>
          </a:p>
        </p:txBody>
      </p:sp>
      <p:sp>
        <p:nvSpPr>
          <p:cNvPr id="73736" name="Line 59"/>
          <p:cNvSpPr>
            <a:spLocks noChangeAspect="1" noChangeShapeType="1"/>
          </p:cNvSpPr>
          <p:nvPr/>
        </p:nvSpPr>
        <p:spPr bwMode="auto">
          <a:xfrm flipV="1">
            <a:off x="1687513" y="3148013"/>
            <a:ext cx="0" cy="379412"/>
          </a:xfrm>
          <a:prstGeom prst="line">
            <a:avLst/>
          </a:prstGeom>
          <a:noFill/>
          <a:ln w="28575">
            <a:solidFill>
              <a:schemeClr val="tx1"/>
            </a:solidFill>
            <a:round/>
            <a:headEnd/>
            <a:tailEnd/>
          </a:ln>
        </p:spPr>
        <p:txBody>
          <a:bodyPr/>
          <a:lstStyle/>
          <a:p>
            <a:endParaRPr lang="en-US"/>
          </a:p>
        </p:txBody>
      </p:sp>
      <p:sp>
        <p:nvSpPr>
          <p:cNvPr id="73737" name="Line 60"/>
          <p:cNvSpPr>
            <a:spLocks noChangeAspect="1" noChangeShapeType="1"/>
          </p:cNvSpPr>
          <p:nvPr/>
        </p:nvSpPr>
        <p:spPr bwMode="auto">
          <a:xfrm flipH="1" flipV="1">
            <a:off x="1560513" y="3148013"/>
            <a:ext cx="127000" cy="127000"/>
          </a:xfrm>
          <a:prstGeom prst="line">
            <a:avLst/>
          </a:prstGeom>
          <a:noFill/>
          <a:ln w="28575">
            <a:solidFill>
              <a:schemeClr val="tx1"/>
            </a:solidFill>
            <a:round/>
            <a:headEnd/>
            <a:tailEnd/>
          </a:ln>
        </p:spPr>
        <p:txBody>
          <a:bodyPr/>
          <a:lstStyle/>
          <a:p>
            <a:endParaRPr lang="en-US"/>
          </a:p>
        </p:txBody>
      </p:sp>
      <p:sp>
        <p:nvSpPr>
          <p:cNvPr id="73738" name="Line 61"/>
          <p:cNvSpPr>
            <a:spLocks noChangeAspect="1" noChangeShapeType="1"/>
          </p:cNvSpPr>
          <p:nvPr/>
        </p:nvSpPr>
        <p:spPr bwMode="auto">
          <a:xfrm flipV="1">
            <a:off x="1687513" y="3148013"/>
            <a:ext cx="125412" cy="127000"/>
          </a:xfrm>
          <a:prstGeom prst="line">
            <a:avLst/>
          </a:prstGeom>
          <a:noFill/>
          <a:ln w="28575">
            <a:solidFill>
              <a:schemeClr val="tx1"/>
            </a:solidFill>
            <a:round/>
            <a:headEnd/>
            <a:tailEnd/>
          </a:ln>
        </p:spPr>
        <p:txBody>
          <a:bodyPr/>
          <a:lstStyle/>
          <a:p>
            <a:endParaRPr lang="en-US"/>
          </a:p>
        </p:txBody>
      </p:sp>
      <p:sp>
        <p:nvSpPr>
          <p:cNvPr id="73739" name="Line 62"/>
          <p:cNvSpPr>
            <a:spLocks noChangeAspect="1" noChangeShapeType="1"/>
          </p:cNvSpPr>
          <p:nvPr/>
        </p:nvSpPr>
        <p:spPr bwMode="auto">
          <a:xfrm>
            <a:off x="1246188" y="4030663"/>
            <a:ext cx="441325" cy="0"/>
          </a:xfrm>
          <a:prstGeom prst="line">
            <a:avLst/>
          </a:prstGeom>
          <a:noFill/>
          <a:ln w="28575">
            <a:solidFill>
              <a:schemeClr val="tx1"/>
            </a:solidFill>
            <a:round/>
            <a:headEnd/>
            <a:tailEnd/>
          </a:ln>
        </p:spPr>
        <p:txBody>
          <a:bodyPr/>
          <a:lstStyle/>
          <a:p>
            <a:endParaRPr lang="en-US"/>
          </a:p>
        </p:txBody>
      </p:sp>
      <p:sp>
        <p:nvSpPr>
          <p:cNvPr id="73740" name="Line 63"/>
          <p:cNvSpPr>
            <a:spLocks noChangeAspect="1" noChangeShapeType="1"/>
          </p:cNvSpPr>
          <p:nvPr/>
        </p:nvSpPr>
        <p:spPr bwMode="auto">
          <a:xfrm flipV="1">
            <a:off x="1687513" y="3652838"/>
            <a:ext cx="0" cy="377825"/>
          </a:xfrm>
          <a:prstGeom prst="line">
            <a:avLst/>
          </a:prstGeom>
          <a:noFill/>
          <a:ln w="28575">
            <a:solidFill>
              <a:schemeClr val="tx1"/>
            </a:solidFill>
            <a:round/>
            <a:headEnd/>
            <a:tailEnd/>
          </a:ln>
        </p:spPr>
        <p:txBody>
          <a:bodyPr/>
          <a:lstStyle/>
          <a:p>
            <a:endParaRPr lang="en-US"/>
          </a:p>
        </p:txBody>
      </p:sp>
      <p:sp>
        <p:nvSpPr>
          <p:cNvPr id="73741" name="Line 64"/>
          <p:cNvSpPr>
            <a:spLocks noChangeAspect="1" noChangeShapeType="1"/>
          </p:cNvSpPr>
          <p:nvPr/>
        </p:nvSpPr>
        <p:spPr bwMode="auto">
          <a:xfrm flipH="1" flipV="1">
            <a:off x="1560513" y="3652838"/>
            <a:ext cx="127000" cy="125412"/>
          </a:xfrm>
          <a:prstGeom prst="line">
            <a:avLst/>
          </a:prstGeom>
          <a:noFill/>
          <a:ln w="28575">
            <a:solidFill>
              <a:schemeClr val="tx1"/>
            </a:solidFill>
            <a:round/>
            <a:headEnd/>
            <a:tailEnd/>
          </a:ln>
        </p:spPr>
        <p:txBody>
          <a:bodyPr/>
          <a:lstStyle/>
          <a:p>
            <a:endParaRPr lang="en-US"/>
          </a:p>
        </p:txBody>
      </p:sp>
      <p:sp>
        <p:nvSpPr>
          <p:cNvPr id="73742" name="Line 65"/>
          <p:cNvSpPr>
            <a:spLocks noChangeAspect="1" noChangeShapeType="1"/>
          </p:cNvSpPr>
          <p:nvPr/>
        </p:nvSpPr>
        <p:spPr bwMode="auto">
          <a:xfrm flipV="1">
            <a:off x="1687513" y="3652838"/>
            <a:ext cx="125412" cy="125412"/>
          </a:xfrm>
          <a:prstGeom prst="line">
            <a:avLst/>
          </a:prstGeom>
          <a:noFill/>
          <a:ln w="28575">
            <a:solidFill>
              <a:schemeClr val="tx1"/>
            </a:solidFill>
            <a:round/>
            <a:headEnd/>
            <a:tailEnd/>
          </a:ln>
        </p:spPr>
        <p:txBody>
          <a:bodyPr/>
          <a:lstStyle/>
          <a:p>
            <a:endParaRPr lang="en-US"/>
          </a:p>
        </p:txBody>
      </p:sp>
      <p:sp>
        <p:nvSpPr>
          <p:cNvPr id="73743" name="Line 66"/>
          <p:cNvSpPr>
            <a:spLocks noChangeAspect="1" noChangeShapeType="1"/>
          </p:cNvSpPr>
          <p:nvPr/>
        </p:nvSpPr>
        <p:spPr bwMode="auto">
          <a:xfrm flipH="1">
            <a:off x="669925" y="3527425"/>
            <a:ext cx="196850" cy="242888"/>
          </a:xfrm>
          <a:prstGeom prst="line">
            <a:avLst/>
          </a:prstGeom>
          <a:noFill/>
          <a:ln w="28575">
            <a:solidFill>
              <a:schemeClr val="tx1"/>
            </a:solidFill>
            <a:round/>
            <a:headEnd/>
            <a:tailEnd/>
          </a:ln>
        </p:spPr>
        <p:txBody>
          <a:bodyPr/>
          <a:lstStyle/>
          <a:p>
            <a:endParaRPr lang="en-US"/>
          </a:p>
        </p:txBody>
      </p:sp>
      <p:sp>
        <p:nvSpPr>
          <p:cNvPr id="73744" name="Line 67"/>
          <p:cNvSpPr>
            <a:spLocks noChangeAspect="1" noChangeShapeType="1"/>
          </p:cNvSpPr>
          <p:nvPr/>
        </p:nvSpPr>
        <p:spPr bwMode="auto">
          <a:xfrm flipH="1" flipV="1">
            <a:off x="654050" y="3767138"/>
            <a:ext cx="212725" cy="263525"/>
          </a:xfrm>
          <a:prstGeom prst="line">
            <a:avLst/>
          </a:prstGeom>
          <a:noFill/>
          <a:ln w="28575">
            <a:solidFill>
              <a:schemeClr val="tx1"/>
            </a:solidFill>
            <a:round/>
            <a:headEnd/>
            <a:tailEnd/>
          </a:ln>
        </p:spPr>
        <p:txBody>
          <a:bodyPr/>
          <a:lstStyle/>
          <a:p>
            <a:endParaRPr lang="en-US"/>
          </a:p>
        </p:txBody>
      </p:sp>
      <p:sp>
        <p:nvSpPr>
          <p:cNvPr id="73745" name="Line 68"/>
          <p:cNvSpPr>
            <a:spLocks noChangeAspect="1" noChangeShapeType="1"/>
          </p:cNvSpPr>
          <p:nvPr/>
        </p:nvSpPr>
        <p:spPr bwMode="auto">
          <a:xfrm flipH="1">
            <a:off x="390525" y="3775075"/>
            <a:ext cx="292100" cy="0"/>
          </a:xfrm>
          <a:prstGeom prst="line">
            <a:avLst/>
          </a:prstGeom>
          <a:noFill/>
          <a:ln w="28575">
            <a:solidFill>
              <a:schemeClr val="tx1"/>
            </a:solidFill>
            <a:round/>
            <a:headEnd/>
            <a:tailEnd/>
          </a:ln>
        </p:spPr>
        <p:txBody>
          <a:bodyPr/>
          <a:lstStyle/>
          <a:p>
            <a:endParaRPr lang="en-US"/>
          </a:p>
        </p:txBody>
      </p:sp>
      <p:grpSp>
        <p:nvGrpSpPr>
          <p:cNvPr id="73746" name="Group 69"/>
          <p:cNvGrpSpPr>
            <a:grpSpLocks noChangeAspect="1"/>
          </p:cNvGrpSpPr>
          <p:nvPr/>
        </p:nvGrpSpPr>
        <p:grpSpPr bwMode="auto">
          <a:xfrm flipH="1">
            <a:off x="1258888" y="3427413"/>
            <a:ext cx="188912" cy="190500"/>
            <a:chOff x="3600" y="1584"/>
            <a:chExt cx="144" cy="144"/>
          </a:xfrm>
        </p:grpSpPr>
        <p:sp>
          <p:nvSpPr>
            <p:cNvPr id="73763" name="Oval 70"/>
            <p:cNvSpPr>
              <a:spLocks noChangeAspect="1" noChangeArrowheads="1"/>
            </p:cNvSpPr>
            <p:nvPr/>
          </p:nvSpPr>
          <p:spPr bwMode="auto">
            <a:xfrm>
              <a:off x="3600" y="1584"/>
              <a:ext cx="144" cy="144"/>
            </a:xfrm>
            <a:prstGeom prst="ellipse">
              <a:avLst/>
            </a:prstGeom>
            <a:noFill/>
            <a:ln w="28575">
              <a:solidFill>
                <a:schemeClr val="tx1"/>
              </a:solidFill>
              <a:round/>
              <a:headEnd/>
              <a:tailEnd/>
            </a:ln>
          </p:spPr>
          <p:txBody>
            <a:bodyPr wrap="none" anchor="ctr"/>
            <a:lstStyle/>
            <a:p>
              <a:pPr eaLnBrk="0" hangingPunct="0"/>
              <a:endParaRPr lang="en-US"/>
            </a:p>
          </p:txBody>
        </p:sp>
        <p:sp>
          <p:nvSpPr>
            <p:cNvPr id="73764" name="Line 71"/>
            <p:cNvSpPr>
              <a:spLocks noChangeAspect="1" noChangeShapeType="1"/>
            </p:cNvSpPr>
            <p:nvPr/>
          </p:nvSpPr>
          <p:spPr bwMode="auto">
            <a:xfrm>
              <a:off x="3624" y="1608"/>
              <a:ext cx="93" cy="93"/>
            </a:xfrm>
            <a:prstGeom prst="line">
              <a:avLst/>
            </a:prstGeom>
            <a:noFill/>
            <a:ln w="28575">
              <a:solidFill>
                <a:schemeClr val="tx1"/>
              </a:solidFill>
              <a:round/>
              <a:headEnd/>
              <a:tailEnd/>
            </a:ln>
          </p:spPr>
          <p:txBody>
            <a:bodyPr/>
            <a:lstStyle/>
            <a:p>
              <a:endParaRPr lang="en-US"/>
            </a:p>
          </p:txBody>
        </p:sp>
        <p:sp>
          <p:nvSpPr>
            <p:cNvPr id="73765" name="Line 72"/>
            <p:cNvSpPr>
              <a:spLocks noChangeAspect="1" noChangeShapeType="1"/>
            </p:cNvSpPr>
            <p:nvPr/>
          </p:nvSpPr>
          <p:spPr bwMode="auto">
            <a:xfrm flipH="1">
              <a:off x="3627" y="1608"/>
              <a:ext cx="93" cy="93"/>
            </a:xfrm>
            <a:prstGeom prst="line">
              <a:avLst/>
            </a:prstGeom>
            <a:noFill/>
            <a:ln w="28575">
              <a:solidFill>
                <a:schemeClr val="tx1"/>
              </a:solidFill>
              <a:round/>
              <a:headEnd/>
              <a:tailEnd/>
            </a:ln>
          </p:spPr>
          <p:txBody>
            <a:bodyPr/>
            <a:lstStyle/>
            <a:p>
              <a:endParaRPr lang="en-US"/>
            </a:p>
          </p:txBody>
        </p:sp>
      </p:grpSp>
      <p:sp>
        <p:nvSpPr>
          <p:cNvPr id="73747" name="Line 73"/>
          <p:cNvSpPr>
            <a:spLocks noChangeAspect="1" noChangeShapeType="1"/>
          </p:cNvSpPr>
          <p:nvPr/>
        </p:nvSpPr>
        <p:spPr bwMode="auto">
          <a:xfrm flipH="1">
            <a:off x="858838" y="3527425"/>
            <a:ext cx="436562" cy="0"/>
          </a:xfrm>
          <a:prstGeom prst="line">
            <a:avLst/>
          </a:prstGeom>
          <a:noFill/>
          <a:ln w="28575">
            <a:solidFill>
              <a:schemeClr val="tx1"/>
            </a:solidFill>
            <a:round/>
            <a:headEnd type="triangle" w="med" len="med"/>
            <a:tailEnd/>
          </a:ln>
        </p:spPr>
        <p:txBody>
          <a:bodyPr/>
          <a:lstStyle/>
          <a:p>
            <a:endParaRPr lang="en-US"/>
          </a:p>
        </p:txBody>
      </p:sp>
      <p:grpSp>
        <p:nvGrpSpPr>
          <p:cNvPr id="73748" name="Group 74"/>
          <p:cNvGrpSpPr>
            <a:grpSpLocks noChangeAspect="1"/>
          </p:cNvGrpSpPr>
          <p:nvPr/>
        </p:nvGrpSpPr>
        <p:grpSpPr bwMode="auto">
          <a:xfrm flipH="1">
            <a:off x="1060450" y="3940175"/>
            <a:ext cx="188913" cy="188913"/>
            <a:chOff x="3600" y="1584"/>
            <a:chExt cx="144" cy="144"/>
          </a:xfrm>
        </p:grpSpPr>
        <p:sp>
          <p:nvSpPr>
            <p:cNvPr id="73760" name="Oval 75"/>
            <p:cNvSpPr>
              <a:spLocks noChangeAspect="1" noChangeArrowheads="1"/>
            </p:cNvSpPr>
            <p:nvPr/>
          </p:nvSpPr>
          <p:spPr bwMode="auto">
            <a:xfrm>
              <a:off x="3600" y="1584"/>
              <a:ext cx="144" cy="144"/>
            </a:xfrm>
            <a:prstGeom prst="ellipse">
              <a:avLst/>
            </a:prstGeom>
            <a:noFill/>
            <a:ln w="28575">
              <a:solidFill>
                <a:schemeClr val="tx1"/>
              </a:solidFill>
              <a:round/>
              <a:headEnd/>
              <a:tailEnd/>
            </a:ln>
          </p:spPr>
          <p:txBody>
            <a:bodyPr wrap="none" anchor="ctr"/>
            <a:lstStyle/>
            <a:p>
              <a:pPr eaLnBrk="0" hangingPunct="0"/>
              <a:endParaRPr lang="en-US"/>
            </a:p>
          </p:txBody>
        </p:sp>
        <p:sp>
          <p:nvSpPr>
            <p:cNvPr id="73761" name="Line 76"/>
            <p:cNvSpPr>
              <a:spLocks noChangeAspect="1" noChangeShapeType="1"/>
            </p:cNvSpPr>
            <p:nvPr/>
          </p:nvSpPr>
          <p:spPr bwMode="auto">
            <a:xfrm>
              <a:off x="3624" y="1608"/>
              <a:ext cx="93" cy="93"/>
            </a:xfrm>
            <a:prstGeom prst="line">
              <a:avLst/>
            </a:prstGeom>
            <a:noFill/>
            <a:ln w="28575">
              <a:solidFill>
                <a:schemeClr val="tx1"/>
              </a:solidFill>
              <a:round/>
              <a:headEnd/>
              <a:tailEnd/>
            </a:ln>
          </p:spPr>
          <p:txBody>
            <a:bodyPr/>
            <a:lstStyle/>
            <a:p>
              <a:endParaRPr lang="en-US"/>
            </a:p>
          </p:txBody>
        </p:sp>
        <p:sp>
          <p:nvSpPr>
            <p:cNvPr id="73762" name="Line 77"/>
            <p:cNvSpPr>
              <a:spLocks noChangeAspect="1" noChangeShapeType="1"/>
            </p:cNvSpPr>
            <p:nvPr/>
          </p:nvSpPr>
          <p:spPr bwMode="auto">
            <a:xfrm flipH="1">
              <a:off x="3627" y="1608"/>
              <a:ext cx="93" cy="93"/>
            </a:xfrm>
            <a:prstGeom prst="line">
              <a:avLst/>
            </a:prstGeom>
            <a:noFill/>
            <a:ln w="28575">
              <a:solidFill>
                <a:schemeClr val="tx1"/>
              </a:solidFill>
              <a:round/>
              <a:headEnd/>
              <a:tailEnd/>
            </a:ln>
          </p:spPr>
          <p:txBody>
            <a:bodyPr/>
            <a:lstStyle/>
            <a:p>
              <a:endParaRPr lang="en-US"/>
            </a:p>
          </p:txBody>
        </p:sp>
      </p:grpSp>
      <p:sp>
        <p:nvSpPr>
          <p:cNvPr id="73749" name="Line 78"/>
          <p:cNvSpPr>
            <a:spLocks noChangeAspect="1" noChangeShapeType="1"/>
          </p:cNvSpPr>
          <p:nvPr/>
        </p:nvSpPr>
        <p:spPr bwMode="auto">
          <a:xfrm flipH="1" flipV="1">
            <a:off x="1152525" y="4111625"/>
            <a:ext cx="0" cy="241300"/>
          </a:xfrm>
          <a:prstGeom prst="line">
            <a:avLst/>
          </a:prstGeom>
          <a:noFill/>
          <a:ln w="28575">
            <a:solidFill>
              <a:schemeClr val="tx1"/>
            </a:solidFill>
            <a:round/>
            <a:headEnd/>
            <a:tailEnd type="triangle" w="med" len="med"/>
          </a:ln>
        </p:spPr>
        <p:txBody>
          <a:bodyPr/>
          <a:lstStyle/>
          <a:p>
            <a:endParaRPr lang="en-US"/>
          </a:p>
        </p:txBody>
      </p:sp>
      <p:sp>
        <p:nvSpPr>
          <p:cNvPr id="73750" name="Line 79"/>
          <p:cNvSpPr>
            <a:spLocks noChangeAspect="1" noChangeShapeType="1"/>
          </p:cNvSpPr>
          <p:nvPr/>
        </p:nvSpPr>
        <p:spPr bwMode="auto">
          <a:xfrm flipH="1">
            <a:off x="858838" y="4038600"/>
            <a:ext cx="201612" cy="0"/>
          </a:xfrm>
          <a:prstGeom prst="line">
            <a:avLst/>
          </a:prstGeom>
          <a:noFill/>
          <a:ln w="28575">
            <a:solidFill>
              <a:schemeClr val="tx1"/>
            </a:solidFill>
            <a:round/>
            <a:headEnd type="triangle" w="med" len="med"/>
            <a:tailEnd/>
          </a:ln>
        </p:spPr>
        <p:txBody>
          <a:bodyPr/>
          <a:lstStyle/>
          <a:p>
            <a:endParaRPr lang="en-US"/>
          </a:p>
        </p:txBody>
      </p:sp>
      <p:sp>
        <p:nvSpPr>
          <p:cNvPr id="73751" name="Line 80"/>
          <p:cNvSpPr>
            <a:spLocks noChangeAspect="1" noChangeShapeType="1"/>
          </p:cNvSpPr>
          <p:nvPr/>
        </p:nvSpPr>
        <p:spPr bwMode="auto">
          <a:xfrm flipH="1">
            <a:off x="2481263" y="3767138"/>
            <a:ext cx="325437" cy="0"/>
          </a:xfrm>
          <a:prstGeom prst="line">
            <a:avLst/>
          </a:prstGeom>
          <a:noFill/>
          <a:ln w="28575">
            <a:solidFill>
              <a:schemeClr val="tx1"/>
            </a:solidFill>
            <a:round/>
            <a:headEnd type="triangle" w="med" len="med"/>
            <a:tailEnd/>
          </a:ln>
        </p:spPr>
        <p:txBody>
          <a:bodyPr/>
          <a:lstStyle/>
          <a:p>
            <a:endParaRPr lang="en-US"/>
          </a:p>
        </p:txBody>
      </p:sp>
      <p:sp>
        <p:nvSpPr>
          <p:cNvPr id="73752" name="Line 81"/>
          <p:cNvSpPr>
            <a:spLocks noChangeAspect="1" noChangeShapeType="1"/>
          </p:cNvSpPr>
          <p:nvPr/>
        </p:nvSpPr>
        <p:spPr bwMode="auto">
          <a:xfrm flipH="1" flipV="1">
            <a:off x="2481263" y="3389313"/>
            <a:ext cx="0" cy="377825"/>
          </a:xfrm>
          <a:prstGeom prst="line">
            <a:avLst/>
          </a:prstGeom>
          <a:noFill/>
          <a:ln w="28575">
            <a:solidFill>
              <a:schemeClr val="tx1"/>
            </a:solidFill>
            <a:round/>
            <a:headEnd/>
            <a:tailEnd/>
          </a:ln>
        </p:spPr>
        <p:txBody>
          <a:bodyPr/>
          <a:lstStyle/>
          <a:p>
            <a:endParaRPr lang="en-US"/>
          </a:p>
        </p:txBody>
      </p:sp>
      <p:sp>
        <p:nvSpPr>
          <p:cNvPr id="73753" name="Line 82"/>
          <p:cNvSpPr>
            <a:spLocks noChangeAspect="1" noChangeShapeType="1"/>
          </p:cNvSpPr>
          <p:nvPr/>
        </p:nvSpPr>
        <p:spPr bwMode="auto">
          <a:xfrm flipV="1">
            <a:off x="2481263" y="3389313"/>
            <a:ext cx="125412" cy="125412"/>
          </a:xfrm>
          <a:prstGeom prst="line">
            <a:avLst/>
          </a:prstGeom>
          <a:noFill/>
          <a:ln w="28575">
            <a:solidFill>
              <a:schemeClr val="tx1"/>
            </a:solidFill>
            <a:round/>
            <a:headEnd/>
            <a:tailEnd/>
          </a:ln>
        </p:spPr>
        <p:txBody>
          <a:bodyPr/>
          <a:lstStyle/>
          <a:p>
            <a:endParaRPr lang="en-US"/>
          </a:p>
        </p:txBody>
      </p:sp>
      <p:sp>
        <p:nvSpPr>
          <p:cNvPr id="73754" name="Line 83"/>
          <p:cNvSpPr>
            <a:spLocks noChangeAspect="1" noChangeShapeType="1"/>
          </p:cNvSpPr>
          <p:nvPr/>
        </p:nvSpPr>
        <p:spPr bwMode="auto">
          <a:xfrm flipH="1" flipV="1">
            <a:off x="2354263" y="3389313"/>
            <a:ext cx="127000" cy="125412"/>
          </a:xfrm>
          <a:prstGeom prst="line">
            <a:avLst/>
          </a:prstGeom>
          <a:noFill/>
          <a:ln w="28575">
            <a:solidFill>
              <a:schemeClr val="tx1"/>
            </a:solidFill>
            <a:round/>
            <a:headEnd/>
            <a:tailEnd/>
          </a:ln>
        </p:spPr>
        <p:txBody>
          <a:bodyPr/>
          <a:lstStyle/>
          <a:p>
            <a:endParaRPr lang="en-US"/>
          </a:p>
        </p:txBody>
      </p:sp>
      <p:sp>
        <p:nvSpPr>
          <p:cNvPr id="73755" name="Line 84"/>
          <p:cNvSpPr>
            <a:spLocks noChangeAspect="1" noChangeShapeType="1"/>
          </p:cNvSpPr>
          <p:nvPr/>
        </p:nvSpPr>
        <p:spPr bwMode="auto">
          <a:xfrm>
            <a:off x="1816100" y="3205163"/>
            <a:ext cx="447675" cy="171450"/>
          </a:xfrm>
          <a:prstGeom prst="line">
            <a:avLst/>
          </a:prstGeom>
          <a:noFill/>
          <a:ln w="9525">
            <a:solidFill>
              <a:schemeClr val="tx1"/>
            </a:solidFill>
            <a:round/>
            <a:headEnd/>
            <a:tailEnd type="triangle" w="med" len="med"/>
          </a:ln>
        </p:spPr>
        <p:txBody>
          <a:bodyPr/>
          <a:lstStyle/>
          <a:p>
            <a:endParaRPr lang="en-US"/>
          </a:p>
        </p:txBody>
      </p:sp>
      <p:sp>
        <p:nvSpPr>
          <p:cNvPr id="73756" name="Line 85"/>
          <p:cNvSpPr>
            <a:spLocks noChangeAspect="1" noChangeShapeType="1"/>
          </p:cNvSpPr>
          <p:nvPr/>
        </p:nvSpPr>
        <p:spPr bwMode="auto">
          <a:xfrm flipV="1">
            <a:off x="1892300" y="3546475"/>
            <a:ext cx="457200" cy="134938"/>
          </a:xfrm>
          <a:prstGeom prst="line">
            <a:avLst/>
          </a:prstGeom>
          <a:noFill/>
          <a:ln w="9525">
            <a:solidFill>
              <a:schemeClr val="tx1"/>
            </a:solidFill>
            <a:round/>
            <a:headEnd/>
            <a:tailEnd type="triangle" w="med" len="med"/>
          </a:ln>
        </p:spPr>
        <p:txBody>
          <a:bodyPr/>
          <a:lstStyle/>
          <a:p>
            <a:endParaRPr lang="en-US"/>
          </a:p>
        </p:txBody>
      </p:sp>
      <p:sp>
        <p:nvSpPr>
          <p:cNvPr id="73757" name="Line 86"/>
          <p:cNvSpPr>
            <a:spLocks noChangeAspect="1" noChangeShapeType="1"/>
          </p:cNvSpPr>
          <p:nvPr/>
        </p:nvSpPr>
        <p:spPr bwMode="auto">
          <a:xfrm flipH="1" flipV="1">
            <a:off x="1371600" y="3611563"/>
            <a:ext cx="0" cy="755650"/>
          </a:xfrm>
          <a:prstGeom prst="line">
            <a:avLst/>
          </a:prstGeom>
          <a:noFill/>
          <a:ln w="28575">
            <a:solidFill>
              <a:schemeClr val="tx1"/>
            </a:solidFill>
            <a:round/>
            <a:headEnd/>
            <a:tailEnd type="triangle" w="med" len="med"/>
          </a:ln>
        </p:spPr>
        <p:txBody>
          <a:bodyPr/>
          <a:lstStyle/>
          <a:p>
            <a:endParaRPr lang="en-US"/>
          </a:p>
        </p:txBody>
      </p:sp>
      <p:sp>
        <p:nvSpPr>
          <p:cNvPr id="73758" name="Text Box 87"/>
          <p:cNvSpPr txBox="1">
            <a:spLocks noChangeArrowheads="1"/>
          </p:cNvSpPr>
          <p:nvPr/>
        </p:nvSpPr>
        <p:spPr bwMode="auto">
          <a:xfrm>
            <a:off x="-228600" y="4314825"/>
            <a:ext cx="3352800" cy="274638"/>
          </a:xfrm>
          <a:prstGeom prst="rect">
            <a:avLst/>
          </a:prstGeom>
          <a:noFill/>
          <a:ln w="9525">
            <a:noFill/>
            <a:miter lim="800000"/>
            <a:headEnd/>
            <a:tailEnd/>
          </a:ln>
        </p:spPr>
        <p:txBody>
          <a:bodyPr>
            <a:spAutoFit/>
          </a:bodyPr>
          <a:lstStyle/>
          <a:p>
            <a:pPr algn="ctr" eaLnBrk="0" hangingPunct="0"/>
            <a:r>
              <a:rPr lang="sv-SE" sz="1200"/>
              <a:t>Channel knowledge (average/instant)</a:t>
            </a:r>
            <a:endParaRPr lang="en-GB" sz="1200"/>
          </a:p>
        </p:txBody>
      </p:sp>
      <p:sp>
        <p:nvSpPr>
          <p:cNvPr id="73759" name="Text Box 88"/>
          <p:cNvSpPr txBox="1">
            <a:spLocks noChangeArrowheads="1"/>
          </p:cNvSpPr>
          <p:nvPr/>
        </p:nvSpPr>
        <p:spPr bwMode="auto">
          <a:xfrm>
            <a:off x="696913" y="5453063"/>
            <a:ext cx="7750175" cy="815975"/>
          </a:xfrm>
          <a:prstGeom prst="rect">
            <a:avLst/>
          </a:prstGeom>
          <a:noFill/>
          <a:ln w="9525">
            <a:noFill/>
            <a:miter lim="800000"/>
            <a:headEnd/>
            <a:tailEnd/>
          </a:ln>
        </p:spPr>
        <p:txBody>
          <a:bodyPr>
            <a:spAutoFit/>
          </a:bodyPr>
          <a:lstStyle/>
          <a:p>
            <a:pPr marL="88900" indent="-88900" eaLnBrk="0" hangingPunct="0">
              <a:spcBef>
                <a:spcPct val="20000"/>
              </a:spcBef>
              <a:buFontTx/>
              <a:buChar char="•"/>
            </a:pPr>
            <a:r>
              <a:rPr lang="sv-SE" sz="1400" b="1" i="1"/>
              <a:t>Different techniques make different assumptions on channel knowledge at rx and tx</a:t>
            </a:r>
          </a:p>
          <a:p>
            <a:pPr marL="88900" indent="-88900" eaLnBrk="0" hangingPunct="0">
              <a:spcBef>
                <a:spcPct val="20000"/>
              </a:spcBef>
              <a:buFontTx/>
              <a:buChar char="•"/>
            </a:pPr>
            <a:r>
              <a:rPr lang="sv-SE" sz="1400" b="1" i="1"/>
              <a:t>Many technqiues can realize several benefits</a:t>
            </a:r>
          </a:p>
          <a:p>
            <a:pPr marL="88900" indent="-88900" eaLnBrk="0" hangingPunct="0">
              <a:spcBef>
                <a:spcPct val="20000"/>
              </a:spcBef>
              <a:buFontTx/>
              <a:buChar char="•"/>
            </a:pPr>
            <a:r>
              <a:rPr lang="sv-SE" sz="1400" b="1" i="1"/>
              <a:t>Realized benefit depends on channel (incl. antenna) and interference properties </a:t>
            </a:r>
          </a:p>
        </p:txBody>
      </p:sp>
    </p:spTree>
    <p:extLst>
      <p:ext uri="{BB962C8B-B14F-4D97-AF65-F5344CB8AC3E}">
        <p14:creationId xmlns:p14="http://schemas.microsoft.com/office/powerpoint/2010/main" val="1702186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ChangeArrowheads="1"/>
          </p:cNvSpPr>
          <p:nvPr>
            <p:ph type="ctrTitle"/>
          </p:nvPr>
        </p:nvSpPr>
        <p:spPr/>
        <p:txBody>
          <a:bodyPr/>
          <a:lstStyle/>
          <a:p>
            <a:r>
              <a:rPr lang="en-US" i="1"/>
              <a:t>Uplink</a:t>
            </a:r>
          </a:p>
        </p:txBody>
      </p:sp>
    </p:spTree>
    <p:extLst>
      <p:ext uri="{BB962C8B-B14F-4D97-AF65-F5344CB8AC3E}">
        <p14:creationId xmlns:p14="http://schemas.microsoft.com/office/powerpoint/2010/main" val="1140767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p:txBody>
          <a:bodyPr/>
          <a:lstStyle/>
          <a:p>
            <a:r>
              <a:rPr lang="en-US"/>
              <a:t>Uplink Frequency Hopping</a:t>
            </a:r>
          </a:p>
        </p:txBody>
      </p:sp>
      <p:sp>
        <p:nvSpPr>
          <p:cNvPr id="105474" name="Rectangle 3"/>
          <p:cNvSpPr>
            <a:spLocks noGrp="1" noChangeArrowheads="1"/>
          </p:cNvSpPr>
          <p:nvPr>
            <p:ph type="body" idx="1"/>
          </p:nvPr>
        </p:nvSpPr>
        <p:spPr>
          <a:xfrm>
            <a:off x="452118" y="1313656"/>
            <a:ext cx="8229600" cy="4525963"/>
          </a:xfrm>
        </p:spPr>
        <p:txBody>
          <a:bodyPr/>
          <a:lstStyle/>
          <a:p>
            <a:r>
              <a:rPr lang="en-US" dirty="0"/>
              <a:t>Uplink transmission can hop on slot boundaries</a:t>
            </a:r>
          </a:p>
          <a:p>
            <a:pPr marL="950913" lvl="1"/>
            <a:r>
              <a:rPr lang="en-US" dirty="0"/>
              <a:t>to obtain channel diversity</a:t>
            </a:r>
          </a:p>
          <a:p>
            <a:pPr marL="950913" lvl="1"/>
            <a:r>
              <a:rPr lang="en-US" dirty="0"/>
              <a:t>to obtain interference diversity</a:t>
            </a:r>
          </a:p>
        </p:txBody>
      </p:sp>
      <p:sp>
        <p:nvSpPr>
          <p:cNvPr id="105475" name="Freeform 4"/>
          <p:cNvSpPr>
            <a:spLocks/>
          </p:cNvSpPr>
          <p:nvPr/>
        </p:nvSpPr>
        <p:spPr bwMode="auto">
          <a:xfrm>
            <a:off x="3154363" y="3622675"/>
            <a:ext cx="1263650" cy="285750"/>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76" name="Freeform 5"/>
          <p:cNvSpPr>
            <a:spLocks/>
          </p:cNvSpPr>
          <p:nvPr/>
        </p:nvSpPr>
        <p:spPr bwMode="auto">
          <a:xfrm>
            <a:off x="3557588" y="3622675"/>
            <a:ext cx="1262062" cy="285750"/>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77" name="Freeform 6"/>
          <p:cNvSpPr>
            <a:spLocks/>
          </p:cNvSpPr>
          <p:nvPr/>
        </p:nvSpPr>
        <p:spPr bwMode="auto">
          <a:xfrm>
            <a:off x="3957638" y="3622675"/>
            <a:ext cx="1263650" cy="285750"/>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78" name="Freeform 7"/>
          <p:cNvSpPr>
            <a:spLocks/>
          </p:cNvSpPr>
          <p:nvPr/>
        </p:nvSpPr>
        <p:spPr bwMode="auto">
          <a:xfrm>
            <a:off x="4360863" y="3622675"/>
            <a:ext cx="1262062" cy="285750"/>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79" name="Freeform 8"/>
          <p:cNvSpPr>
            <a:spLocks/>
          </p:cNvSpPr>
          <p:nvPr/>
        </p:nvSpPr>
        <p:spPr bwMode="auto">
          <a:xfrm>
            <a:off x="4762500" y="3622675"/>
            <a:ext cx="1262063" cy="285750"/>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80" name="Freeform 9"/>
          <p:cNvSpPr>
            <a:spLocks/>
          </p:cNvSpPr>
          <p:nvPr/>
        </p:nvSpPr>
        <p:spPr bwMode="auto">
          <a:xfrm>
            <a:off x="5164138" y="3622675"/>
            <a:ext cx="1262062" cy="285750"/>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81" name="Freeform 10"/>
          <p:cNvSpPr>
            <a:spLocks/>
          </p:cNvSpPr>
          <p:nvPr/>
        </p:nvSpPr>
        <p:spPr bwMode="auto">
          <a:xfrm>
            <a:off x="5564188" y="3622675"/>
            <a:ext cx="1263650" cy="285750"/>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82" name="Freeform 11"/>
          <p:cNvSpPr>
            <a:spLocks/>
          </p:cNvSpPr>
          <p:nvPr/>
        </p:nvSpPr>
        <p:spPr bwMode="auto">
          <a:xfrm>
            <a:off x="5967413" y="3622675"/>
            <a:ext cx="1262062"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83" name="Freeform 12"/>
          <p:cNvSpPr>
            <a:spLocks/>
          </p:cNvSpPr>
          <p:nvPr/>
        </p:nvSpPr>
        <p:spPr bwMode="auto">
          <a:xfrm>
            <a:off x="6367463" y="3622675"/>
            <a:ext cx="1263650" cy="285750"/>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84" name="Freeform 13"/>
          <p:cNvSpPr>
            <a:spLocks/>
          </p:cNvSpPr>
          <p:nvPr/>
        </p:nvSpPr>
        <p:spPr bwMode="auto">
          <a:xfrm>
            <a:off x="6770688" y="3622675"/>
            <a:ext cx="1262062" cy="285750"/>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85" name="Freeform 14"/>
          <p:cNvSpPr>
            <a:spLocks/>
          </p:cNvSpPr>
          <p:nvPr/>
        </p:nvSpPr>
        <p:spPr bwMode="auto">
          <a:xfrm>
            <a:off x="4014788" y="3908425"/>
            <a:ext cx="1263650"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86" name="Freeform 15"/>
          <p:cNvSpPr>
            <a:spLocks/>
          </p:cNvSpPr>
          <p:nvPr/>
        </p:nvSpPr>
        <p:spPr bwMode="auto">
          <a:xfrm>
            <a:off x="4418013" y="3908425"/>
            <a:ext cx="1262062"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87" name="Freeform 16"/>
          <p:cNvSpPr>
            <a:spLocks/>
          </p:cNvSpPr>
          <p:nvPr/>
        </p:nvSpPr>
        <p:spPr bwMode="auto">
          <a:xfrm>
            <a:off x="4818063" y="3908425"/>
            <a:ext cx="1263650"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88" name="Freeform 17"/>
          <p:cNvSpPr>
            <a:spLocks/>
          </p:cNvSpPr>
          <p:nvPr/>
        </p:nvSpPr>
        <p:spPr bwMode="auto">
          <a:xfrm>
            <a:off x="5221288" y="3908425"/>
            <a:ext cx="1262062"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89" name="Freeform 18"/>
          <p:cNvSpPr>
            <a:spLocks/>
          </p:cNvSpPr>
          <p:nvPr/>
        </p:nvSpPr>
        <p:spPr bwMode="auto">
          <a:xfrm>
            <a:off x="5622925" y="3908425"/>
            <a:ext cx="1262063"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90" name="Freeform 19"/>
          <p:cNvSpPr>
            <a:spLocks/>
          </p:cNvSpPr>
          <p:nvPr/>
        </p:nvSpPr>
        <p:spPr bwMode="auto">
          <a:xfrm>
            <a:off x="6024563" y="3908425"/>
            <a:ext cx="1262062"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91" name="Freeform 20"/>
          <p:cNvSpPr>
            <a:spLocks/>
          </p:cNvSpPr>
          <p:nvPr/>
        </p:nvSpPr>
        <p:spPr bwMode="auto">
          <a:xfrm>
            <a:off x="6424613" y="3908425"/>
            <a:ext cx="1263650"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92" name="Freeform 21"/>
          <p:cNvSpPr>
            <a:spLocks/>
          </p:cNvSpPr>
          <p:nvPr/>
        </p:nvSpPr>
        <p:spPr bwMode="auto">
          <a:xfrm>
            <a:off x="6827838" y="3908425"/>
            <a:ext cx="1262062"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93" name="Freeform 22"/>
          <p:cNvSpPr>
            <a:spLocks/>
          </p:cNvSpPr>
          <p:nvPr/>
        </p:nvSpPr>
        <p:spPr bwMode="auto">
          <a:xfrm>
            <a:off x="7227888" y="3908425"/>
            <a:ext cx="1263650"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494" name="Freeform 23"/>
          <p:cNvSpPr>
            <a:spLocks/>
          </p:cNvSpPr>
          <p:nvPr/>
        </p:nvSpPr>
        <p:spPr bwMode="auto">
          <a:xfrm>
            <a:off x="7631113" y="3908425"/>
            <a:ext cx="1262062"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grpSp>
        <p:nvGrpSpPr>
          <p:cNvPr id="105495" name="Group 24"/>
          <p:cNvGrpSpPr>
            <a:grpSpLocks/>
          </p:cNvGrpSpPr>
          <p:nvPr/>
        </p:nvGrpSpPr>
        <p:grpSpPr bwMode="auto">
          <a:xfrm>
            <a:off x="3557588" y="3565525"/>
            <a:ext cx="1262062" cy="342900"/>
            <a:chOff x="4513" y="3317"/>
            <a:chExt cx="998" cy="272"/>
          </a:xfrm>
        </p:grpSpPr>
        <p:sp>
          <p:nvSpPr>
            <p:cNvPr id="105586" name="Rectangle 25"/>
            <p:cNvSpPr>
              <a:spLocks noChangeArrowheads="1"/>
            </p:cNvSpPr>
            <p:nvPr/>
          </p:nvSpPr>
          <p:spPr bwMode="auto">
            <a:xfrm>
              <a:off x="5194" y="3544"/>
              <a:ext cx="317" cy="45"/>
            </a:xfrm>
            <a:prstGeom prst="rect">
              <a:avLst/>
            </a:prstGeom>
            <a:solidFill>
              <a:srgbClr val="0066FF"/>
            </a:solidFill>
            <a:ln w="9525">
              <a:solidFill>
                <a:schemeClr val="tx1"/>
              </a:solidFill>
              <a:miter lim="800000"/>
              <a:headEnd/>
              <a:tailEnd/>
            </a:ln>
          </p:spPr>
          <p:txBody>
            <a:bodyPr wrap="none" anchor="ctr"/>
            <a:lstStyle/>
            <a:p>
              <a:pPr eaLnBrk="0" hangingPunct="0"/>
              <a:endParaRPr lang="en-US"/>
            </a:p>
          </p:txBody>
        </p:sp>
        <p:sp>
          <p:nvSpPr>
            <p:cNvPr id="105587" name="Freeform 26"/>
            <p:cNvSpPr>
              <a:spLocks/>
            </p:cNvSpPr>
            <p:nvPr/>
          </p:nvSpPr>
          <p:spPr bwMode="auto">
            <a:xfrm>
              <a:off x="4513" y="3317"/>
              <a:ext cx="998" cy="22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solidFill>
              <a:srgbClr val="0066FF"/>
            </a:solidFill>
            <a:ln w="9525">
              <a:solidFill>
                <a:schemeClr val="tx1"/>
              </a:solidFill>
              <a:round/>
              <a:headEnd/>
              <a:tailEnd/>
            </a:ln>
          </p:spPr>
          <p:txBody>
            <a:bodyPr/>
            <a:lstStyle/>
            <a:p>
              <a:endParaRPr lang="en-US"/>
            </a:p>
          </p:txBody>
        </p:sp>
        <p:sp>
          <p:nvSpPr>
            <p:cNvPr id="105588" name="Freeform 27"/>
            <p:cNvSpPr>
              <a:spLocks/>
            </p:cNvSpPr>
            <p:nvPr/>
          </p:nvSpPr>
          <p:spPr bwMode="auto">
            <a:xfrm>
              <a:off x="4513" y="3317"/>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rgbClr val="0066FF"/>
            </a:solidFill>
            <a:ln w="9525">
              <a:solidFill>
                <a:schemeClr val="tx1"/>
              </a:solidFill>
              <a:round/>
              <a:headEnd/>
              <a:tailEnd/>
            </a:ln>
          </p:spPr>
          <p:txBody>
            <a:bodyPr/>
            <a:lstStyle/>
            <a:p>
              <a:endParaRPr lang="en-US"/>
            </a:p>
          </p:txBody>
        </p:sp>
      </p:grpSp>
      <p:grpSp>
        <p:nvGrpSpPr>
          <p:cNvPr id="105496" name="Group 28"/>
          <p:cNvGrpSpPr>
            <a:grpSpLocks/>
          </p:cNvGrpSpPr>
          <p:nvPr/>
        </p:nvGrpSpPr>
        <p:grpSpPr bwMode="auto">
          <a:xfrm>
            <a:off x="6369050" y="3565525"/>
            <a:ext cx="1263650" cy="342900"/>
            <a:chOff x="4513" y="3317"/>
            <a:chExt cx="998" cy="272"/>
          </a:xfrm>
        </p:grpSpPr>
        <p:sp>
          <p:nvSpPr>
            <p:cNvPr id="105583" name="Rectangle 29"/>
            <p:cNvSpPr>
              <a:spLocks noChangeArrowheads="1"/>
            </p:cNvSpPr>
            <p:nvPr/>
          </p:nvSpPr>
          <p:spPr bwMode="auto">
            <a:xfrm>
              <a:off x="5194" y="3544"/>
              <a:ext cx="317" cy="45"/>
            </a:xfrm>
            <a:prstGeom prst="rect">
              <a:avLst/>
            </a:prstGeom>
            <a:solidFill>
              <a:schemeClr val="tx2"/>
            </a:solidFill>
            <a:ln w="9525">
              <a:solidFill>
                <a:schemeClr val="tx1"/>
              </a:solidFill>
              <a:miter lim="800000"/>
              <a:headEnd/>
              <a:tailEnd/>
            </a:ln>
          </p:spPr>
          <p:txBody>
            <a:bodyPr wrap="none" anchor="ctr"/>
            <a:lstStyle/>
            <a:p>
              <a:pPr eaLnBrk="0" hangingPunct="0"/>
              <a:endParaRPr lang="en-US"/>
            </a:p>
          </p:txBody>
        </p:sp>
        <p:sp>
          <p:nvSpPr>
            <p:cNvPr id="105584" name="Freeform 30"/>
            <p:cNvSpPr>
              <a:spLocks/>
            </p:cNvSpPr>
            <p:nvPr/>
          </p:nvSpPr>
          <p:spPr bwMode="auto">
            <a:xfrm>
              <a:off x="4513" y="3317"/>
              <a:ext cx="998" cy="22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solidFill>
              <a:schemeClr val="tx2"/>
            </a:solidFill>
            <a:ln w="9525">
              <a:solidFill>
                <a:schemeClr val="tx1"/>
              </a:solidFill>
              <a:round/>
              <a:headEnd/>
              <a:tailEnd/>
            </a:ln>
          </p:spPr>
          <p:txBody>
            <a:bodyPr/>
            <a:lstStyle/>
            <a:p>
              <a:endParaRPr lang="en-US"/>
            </a:p>
          </p:txBody>
        </p:sp>
        <p:sp>
          <p:nvSpPr>
            <p:cNvPr id="105585" name="Freeform 31"/>
            <p:cNvSpPr>
              <a:spLocks/>
            </p:cNvSpPr>
            <p:nvPr/>
          </p:nvSpPr>
          <p:spPr bwMode="auto">
            <a:xfrm>
              <a:off x="4513" y="3317"/>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chemeClr val="tx2"/>
            </a:solidFill>
            <a:ln w="9525">
              <a:solidFill>
                <a:schemeClr val="tx1"/>
              </a:solidFill>
              <a:round/>
              <a:headEnd/>
              <a:tailEnd/>
            </a:ln>
          </p:spPr>
          <p:txBody>
            <a:bodyPr/>
            <a:lstStyle/>
            <a:p>
              <a:endParaRPr lang="en-US"/>
            </a:p>
          </p:txBody>
        </p:sp>
      </p:grpSp>
      <p:grpSp>
        <p:nvGrpSpPr>
          <p:cNvPr id="105497" name="Group 32"/>
          <p:cNvGrpSpPr>
            <a:grpSpLocks/>
          </p:cNvGrpSpPr>
          <p:nvPr/>
        </p:nvGrpSpPr>
        <p:grpSpPr bwMode="auto">
          <a:xfrm>
            <a:off x="4360863" y="3563938"/>
            <a:ext cx="2065337" cy="344487"/>
            <a:chOff x="930" y="2409"/>
            <a:chExt cx="1633" cy="273"/>
          </a:xfrm>
        </p:grpSpPr>
        <p:sp>
          <p:nvSpPr>
            <p:cNvPr id="105580" name="Rectangle 33"/>
            <p:cNvSpPr>
              <a:spLocks noChangeArrowheads="1"/>
            </p:cNvSpPr>
            <p:nvPr/>
          </p:nvSpPr>
          <p:spPr bwMode="auto">
            <a:xfrm>
              <a:off x="1610" y="2636"/>
              <a:ext cx="952" cy="46"/>
            </a:xfrm>
            <a:prstGeom prst="rect">
              <a:avLst/>
            </a:prstGeom>
            <a:solidFill>
              <a:srgbClr val="CCECFF"/>
            </a:solidFill>
            <a:ln w="9525">
              <a:solidFill>
                <a:schemeClr val="tx1"/>
              </a:solidFill>
              <a:miter lim="800000"/>
              <a:headEnd/>
              <a:tailEnd/>
            </a:ln>
          </p:spPr>
          <p:txBody>
            <a:bodyPr wrap="none" anchor="ctr"/>
            <a:lstStyle/>
            <a:p>
              <a:pPr eaLnBrk="0" hangingPunct="0"/>
              <a:endParaRPr lang="en-US"/>
            </a:p>
          </p:txBody>
        </p:sp>
        <p:sp>
          <p:nvSpPr>
            <p:cNvPr id="105581" name="Freeform 34"/>
            <p:cNvSpPr>
              <a:spLocks/>
            </p:cNvSpPr>
            <p:nvPr/>
          </p:nvSpPr>
          <p:spPr bwMode="auto">
            <a:xfrm>
              <a:off x="930" y="2409"/>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rgbClr val="CCECFF"/>
            </a:solidFill>
            <a:ln w="9525">
              <a:solidFill>
                <a:schemeClr val="tx1"/>
              </a:solidFill>
              <a:round/>
              <a:headEnd/>
              <a:tailEnd/>
            </a:ln>
          </p:spPr>
          <p:txBody>
            <a:bodyPr/>
            <a:lstStyle/>
            <a:p>
              <a:endParaRPr lang="en-US"/>
            </a:p>
          </p:txBody>
        </p:sp>
        <p:sp>
          <p:nvSpPr>
            <p:cNvPr id="105582" name="Freeform 35"/>
            <p:cNvSpPr>
              <a:spLocks/>
            </p:cNvSpPr>
            <p:nvPr/>
          </p:nvSpPr>
          <p:spPr bwMode="auto">
            <a:xfrm>
              <a:off x="930" y="2409"/>
              <a:ext cx="1633" cy="227"/>
            </a:xfrm>
            <a:custGeom>
              <a:avLst/>
              <a:gdLst>
                <a:gd name="T0" fmla="*/ 0 w 1633"/>
                <a:gd name="T1" fmla="*/ 0 h 227"/>
                <a:gd name="T2" fmla="*/ 680 w 1633"/>
                <a:gd name="T3" fmla="*/ 227 h 227"/>
                <a:gd name="T4" fmla="*/ 1633 w 1633"/>
                <a:gd name="T5" fmla="*/ 227 h 227"/>
                <a:gd name="T6" fmla="*/ 952 w 1633"/>
                <a:gd name="T7" fmla="*/ 0 h 227"/>
                <a:gd name="T8" fmla="*/ 0 w 1633"/>
                <a:gd name="T9" fmla="*/ 0 h 227"/>
                <a:gd name="T10" fmla="*/ 0 60000 65536"/>
                <a:gd name="T11" fmla="*/ 0 60000 65536"/>
                <a:gd name="T12" fmla="*/ 0 60000 65536"/>
                <a:gd name="T13" fmla="*/ 0 60000 65536"/>
                <a:gd name="T14" fmla="*/ 0 60000 65536"/>
                <a:gd name="T15" fmla="*/ 0 w 1633"/>
                <a:gd name="T16" fmla="*/ 0 h 227"/>
                <a:gd name="T17" fmla="*/ 1633 w 1633"/>
                <a:gd name="T18" fmla="*/ 227 h 227"/>
              </a:gdLst>
              <a:ahLst/>
              <a:cxnLst>
                <a:cxn ang="T10">
                  <a:pos x="T0" y="T1"/>
                </a:cxn>
                <a:cxn ang="T11">
                  <a:pos x="T2" y="T3"/>
                </a:cxn>
                <a:cxn ang="T12">
                  <a:pos x="T4" y="T5"/>
                </a:cxn>
                <a:cxn ang="T13">
                  <a:pos x="T6" y="T7"/>
                </a:cxn>
                <a:cxn ang="T14">
                  <a:pos x="T8" y="T9"/>
                </a:cxn>
              </a:cxnLst>
              <a:rect l="T15" t="T16" r="T17" b="T18"/>
              <a:pathLst>
                <a:path w="1633" h="227">
                  <a:moveTo>
                    <a:pt x="0" y="0"/>
                  </a:moveTo>
                  <a:lnTo>
                    <a:pt x="680" y="227"/>
                  </a:lnTo>
                  <a:lnTo>
                    <a:pt x="1633" y="227"/>
                  </a:lnTo>
                  <a:lnTo>
                    <a:pt x="952" y="0"/>
                  </a:lnTo>
                  <a:lnTo>
                    <a:pt x="0" y="0"/>
                  </a:lnTo>
                  <a:close/>
                </a:path>
              </a:pathLst>
            </a:custGeom>
            <a:solidFill>
              <a:srgbClr val="CCECFF"/>
            </a:solidFill>
            <a:ln w="9525">
              <a:solidFill>
                <a:schemeClr val="tx1"/>
              </a:solidFill>
              <a:round/>
              <a:headEnd/>
              <a:tailEnd/>
            </a:ln>
          </p:spPr>
          <p:txBody>
            <a:bodyPr/>
            <a:lstStyle/>
            <a:p>
              <a:endParaRPr lang="en-US"/>
            </a:p>
          </p:txBody>
        </p:sp>
      </p:grpSp>
      <p:grpSp>
        <p:nvGrpSpPr>
          <p:cNvPr id="105498" name="Group 36"/>
          <p:cNvGrpSpPr>
            <a:grpSpLocks/>
          </p:cNvGrpSpPr>
          <p:nvPr/>
        </p:nvGrpSpPr>
        <p:grpSpPr bwMode="auto">
          <a:xfrm>
            <a:off x="7229475" y="3852863"/>
            <a:ext cx="1262063" cy="342900"/>
            <a:chOff x="4513" y="3317"/>
            <a:chExt cx="998" cy="272"/>
          </a:xfrm>
        </p:grpSpPr>
        <p:sp>
          <p:nvSpPr>
            <p:cNvPr id="105577" name="Rectangle 37"/>
            <p:cNvSpPr>
              <a:spLocks noChangeArrowheads="1"/>
            </p:cNvSpPr>
            <p:nvPr/>
          </p:nvSpPr>
          <p:spPr bwMode="auto">
            <a:xfrm>
              <a:off x="5194" y="3544"/>
              <a:ext cx="317" cy="45"/>
            </a:xfrm>
            <a:prstGeom prst="rect">
              <a:avLst/>
            </a:prstGeom>
            <a:solidFill>
              <a:schemeClr val="tx2"/>
            </a:solidFill>
            <a:ln w="9525">
              <a:solidFill>
                <a:schemeClr val="tx1"/>
              </a:solidFill>
              <a:miter lim="800000"/>
              <a:headEnd/>
              <a:tailEnd/>
            </a:ln>
          </p:spPr>
          <p:txBody>
            <a:bodyPr wrap="none" anchor="ctr"/>
            <a:lstStyle/>
            <a:p>
              <a:pPr eaLnBrk="0" hangingPunct="0"/>
              <a:endParaRPr lang="en-US"/>
            </a:p>
          </p:txBody>
        </p:sp>
        <p:sp>
          <p:nvSpPr>
            <p:cNvPr id="105578" name="Freeform 38"/>
            <p:cNvSpPr>
              <a:spLocks/>
            </p:cNvSpPr>
            <p:nvPr/>
          </p:nvSpPr>
          <p:spPr bwMode="auto">
            <a:xfrm>
              <a:off x="4513" y="3317"/>
              <a:ext cx="998" cy="22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solidFill>
              <a:schemeClr val="tx2"/>
            </a:solidFill>
            <a:ln w="9525">
              <a:solidFill>
                <a:schemeClr val="tx1"/>
              </a:solidFill>
              <a:round/>
              <a:headEnd/>
              <a:tailEnd/>
            </a:ln>
          </p:spPr>
          <p:txBody>
            <a:bodyPr/>
            <a:lstStyle/>
            <a:p>
              <a:endParaRPr lang="en-US"/>
            </a:p>
          </p:txBody>
        </p:sp>
        <p:sp>
          <p:nvSpPr>
            <p:cNvPr id="105579" name="Freeform 39"/>
            <p:cNvSpPr>
              <a:spLocks/>
            </p:cNvSpPr>
            <p:nvPr/>
          </p:nvSpPr>
          <p:spPr bwMode="auto">
            <a:xfrm>
              <a:off x="4513" y="3317"/>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chemeClr val="tx2"/>
            </a:solidFill>
            <a:ln w="9525">
              <a:solidFill>
                <a:schemeClr val="tx1"/>
              </a:solidFill>
              <a:round/>
              <a:headEnd/>
              <a:tailEnd/>
            </a:ln>
          </p:spPr>
          <p:txBody>
            <a:bodyPr/>
            <a:lstStyle/>
            <a:p>
              <a:endParaRPr lang="en-US"/>
            </a:p>
          </p:txBody>
        </p:sp>
      </p:grpSp>
      <p:grpSp>
        <p:nvGrpSpPr>
          <p:cNvPr id="105499" name="Group 40"/>
          <p:cNvGrpSpPr>
            <a:grpSpLocks/>
          </p:cNvGrpSpPr>
          <p:nvPr/>
        </p:nvGrpSpPr>
        <p:grpSpPr bwMode="auto">
          <a:xfrm>
            <a:off x="5221288" y="3852863"/>
            <a:ext cx="2065337" cy="344487"/>
            <a:chOff x="930" y="2409"/>
            <a:chExt cx="1633" cy="273"/>
          </a:xfrm>
        </p:grpSpPr>
        <p:sp>
          <p:nvSpPr>
            <p:cNvPr id="105574" name="Rectangle 41"/>
            <p:cNvSpPr>
              <a:spLocks noChangeArrowheads="1"/>
            </p:cNvSpPr>
            <p:nvPr/>
          </p:nvSpPr>
          <p:spPr bwMode="auto">
            <a:xfrm>
              <a:off x="1610" y="2636"/>
              <a:ext cx="952" cy="46"/>
            </a:xfrm>
            <a:prstGeom prst="rect">
              <a:avLst/>
            </a:prstGeom>
            <a:solidFill>
              <a:srgbClr val="CCECFF"/>
            </a:solidFill>
            <a:ln w="9525">
              <a:solidFill>
                <a:schemeClr val="tx1"/>
              </a:solidFill>
              <a:miter lim="800000"/>
              <a:headEnd/>
              <a:tailEnd/>
            </a:ln>
          </p:spPr>
          <p:txBody>
            <a:bodyPr wrap="none" anchor="ctr"/>
            <a:lstStyle/>
            <a:p>
              <a:pPr eaLnBrk="0" hangingPunct="0"/>
              <a:endParaRPr lang="en-US"/>
            </a:p>
          </p:txBody>
        </p:sp>
        <p:sp>
          <p:nvSpPr>
            <p:cNvPr id="105575" name="Freeform 42"/>
            <p:cNvSpPr>
              <a:spLocks/>
            </p:cNvSpPr>
            <p:nvPr/>
          </p:nvSpPr>
          <p:spPr bwMode="auto">
            <a:xfrm>
              <a:off x="930" y="2409"/>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rgbClr val="CCECFF"/>
            </a:solidFill>
            <a:ln w="9525">
              <a:solidFill>
                <a:schemeClr val="tx1"/>
              </a:solidFill>
              <a:round/>
              <a:headEnd/>
              <a:tailEnd/>
            </a:ln>
          </p:spPr>
          <p:txBody>
            <a:bodyPr/>
            <a:lstStyle/>
            <a:p>
              <a:endParaRPr lang="en-US"/>
            </a:p>
          </p:txBody>
        </p:sp>
        <p:sp>
          <p:nvSpPr>
            <p:cNvPr id="105576" name="Freeform 43"/>
            <p:cNvSpPr>
              <a:spLocks/>
            </p:cNvSpPr>
            <p:nvPr/>
          </p:nvSpPr>
          <p:spPr bwMode="auto">
            <a:xfrm>
              <a:off x="930" y="2409"/>
              <a:ext cx="1633" cy="227"/>
            </a:xfrm>
            <a:custGeom>
              <a:avLst/>
              <a:gdLst>
                <a:gd name="T0" fmla="*/ 0 w 1633"/>
                <a:gd name="T1" fmla="*/ 0 h 227"/>
                <a:gd name="T2" fmla="*/ 680 w 1633"/>
                <a:gd name="T3" fmla="*/ 227 h 227"/>
                <a:gd name="T4" fmla="*/ 1633 w 1633"/>
                <a:gd name="T5" fmla="*/ 227 h 227"/>
                <a:gd name="T6" fmla="*/ 952 w 1633"/>
                <a:gd name="T7" fmla="*/ 0 h 227"/>
                <a:gd name="T8" fmla="*/ 0 w 1633"/>
                <a:gd name="T9" fmla="*/ 0 h 227"/>
                <a:gd name="T10" fmla="*/ 0 60000 65536"/>
                <a:gd name="T11" fmla="*/ 0 60000 65536"/>
                <a:gd name="T12" fmla="*/ 0 60000 65536"/>
                <a:gd name="T13" fmla="*/ 0 60000 65536"/>
                <a:gd name="T14" fmla="*/ 0 60000 65536"/>
                <a:gd name="T15" fmla="*/ 0 w 1633"/>
                <a:gd name="T16" fmla="*/ 0 h 227"/>
                <a:gd name="T17" fmla="*/ 1633 w 1633"/>
                <a:gd name="T18" fmla="*/ 227 h 227"/>
              </a:gdLst>
              <a:ahLst/>
              <a:cxnLst>
                <a:cxn ang="T10">
                  <a:pos x="T0" y="T1"/>
                </a:cxn>
                <a:cxn ang="T11">
                  <a:pos x="T2" y="T3"/>
                </a:cxn>
                <a:cxn ang="T12">
                  <a:pos x="T4" y="T5"/>
                </a:cxn>
                <a:cxn ang="T13">
                  <a:pos x="T6" y="T7"/>
                </a:cxn>
                <a:cxn ang="T14">
                  <a:pos x="T8" y="T9"/>
                </a:cxn>
              </a:cxnLst>
              <a:rect l="T15" t="T16" r="T17" b="T18"/>
              <a:pathLst>
                <a:path w="1633" h="227">
                  <a:moveTo>
                    <a:pt x="0" y="0"/>
                  </a:moveTo>
                  <a:lnTo>
                    <a:pt x="680" y="227"/>
                  </a:lnTo>
                  <a:lnTo>
                    <a:pt x="1633" y="227"/>
                  </a:lnTo>
                  <a:lnTo>
                    <a:pt x="952" y="0"/>
                  </a:lnTo>
                  <a:lnTo>
                    <a:pt x="0" y="0"/>
                  </a:lnTo>
                  <a:close/>
                </a:path>
              </a:pathLst>
            </a:custGeom>
            <a:solidFill>
              <a:srgbClr val="CCECFF"/>
            </a:solidFill>
            <a:ln w="9525">
              <a:solidFill>
                <a:schemeClr val="tx1"/>
              </a:solidFill>
              <a:round/>
              <a:headEnd/>
              <a:tailEnd/>
            </a:ln>
          </p:spPr>
          <p:txBody>
            <a:bodyPr/>
            <a:lstStyle/>
            <a:p>
              <a:endParaRPr lang="en-US"/>
            </a:p>
          </p:txBody>
        </p:sp>
      </p:grpSp>
      <p:grpSp>
        <p:nvGrpSpPr>
          <p:cNvPr id="105500" name="Group 44"/>
          <p:cNvGrpSpPr>
            <a:grpSpLocks/>
          </p:cNvGrpSpPr>
          <p:nvPr/>
        </p:nvGrpSpPr>
        <p:grpSpPr bwMode="auto">
          <a:xfrm>
            <a:off x="4418013" y="3852863"/>
            <a:ext cx="1262062" cy="342900"/>
            <a:chOff x="4513" y="3317"/>
            <a:chExt cx="998" cy="272"/>
          </a:xfrm>
        </p:grpSpPr>
        <p:sp>
          <p:nvSpPr>
            <p:cNvPr id="105571" name="Rectangle 45"/>
            <p:cNvSpPr>
              <a:spLocks noChangeArrowheads="1"/>
            </p:cNvSpPr>
            <p:nvPr/>
          </p:nvSpPr>
          <p:spPr bwMode="auto">
            <a:xfrm>
              <a:off x="5194" y="3544"/>
              <a:ext cx="317" cy="45"/>
            </a:xfrm>
            <a:prstGeom prst="rect">
              <a:avLst/>
            </a:prstGeom>
            <a:solidFill>
              <a:srgbClr val="0066FF"/>
            </a:solidFill>
            <a:ln w="9525">
              <a:solidFill>
                <a:schemeClr val="tx1"/>
              </a:solidFill>
              <a:miter lim="800000"/>
              <a:headEnd/>
              <a:tailEnd/>
            </a:ln>
          </p:spPr>
          <p:txBody>
            <a:bodyPr wrap="none" anchor="ctr"/>
            <a:lstStyle/>
            <a:p>
              <a:pPr eaLnBrk="0" hangingPunct="0"/>
              <a:endParaRPr lang="en-US"/>
            </a:p>
          </p:txBody>
        </p:sp>
        <p:sp>
          <p:nvSpPr>
            <p:cNvPr id="105572" name="Freeform 46"/>
            <p:cNvSpPr>
              <a:spLocks/>
            </p:cNvSpPr>
            <p:nvPr/>
          </p:nvSpPr>
          <p:spPr bwMode="auto">
            <a:xfrm>
              <a:off x="4513" y="3317"/>
              <a:ext cx="998" cy="22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solidFill>
              <a:srgbClr val="0066FF"/>
            </a:solidFill>
            <a:ln w="9525">
              <a:solidFill>
                <a:schemeClr val="tx1"/>
              </a:solidFill>
              <a:round/>
              <a:headEnd/>
              <a:tailEnd/>
            </a:ln>
          </p:spPr>
          <p:txBody>
            <a:bodyPr/>
            <a:lstStyle/>
            <a:p>
              <a:endParaRPr lang="en-US"/>
            </a:p>
          </p:txBody>
        </p:sp>
        <p:sp>
          <p:nvSpPr>
            <p:cNvPr id="105573" name="Freeform 47"/>
            <p:cNvSpPr>
              <a:spLocks/>
            </p:cNvSpPr>
            <p:nvPr/>
          </p:nvSpPr>
          <p:spPr bwMode="auto">
            <a:xfrm>
              <a:off x="4513" y="3317"/>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rgbClr val="0066FF"/>
            </a:solidFill>
            <a:ln w="9525">
              <a:solidFill>
                <a:schemeClr val="tx1"/>
              </a:solidFill>
              <a:round/>
              <a:headEnd/>
              <a:tailEnd/>
            </a:ln>
          </p:spPr>
          <p:txBody>
            <a:bodyPr/>
            <a:lstStyle/>
            <a:p>
              <a:endParaRPr lang="en-US"/>
            </a:p>
          </p:txBody>
        </p:sp>
      </p:grpSp>
      <p:sp>
        <p:nvSpPr>
          <p:cNvPr id="105501" name="Line 48"/>
          <p:cNvSpPr>
            <a:spLocks noChangeShapeType="1"/>
          </p:cNvSpPr>
          <p:nvPr/>
        </p:nvSpPr>
        <p:spPr bwMode="auto">
          <a:xfrm flipH="1">
            <a:off x="2984500" y="3622675"/>
            <a:ext cx="171450" cy="0"/>
          </a:xfrm>
          <a:prstGeom prst="line">
            <a:avLst/>
          </a:prstGeom>
          <a:noFill/>
          <a:ln w="9525">
            <a:solidFill>
              <a:schemeClr val="tx1"/>
            </a:solidFill>
            <a:prstDash val="dash"/>
            <a:round/>
            <a:headEnd/>
            <a:tailEnd/>
          </a:ln>
        </p:spPr>
        <p:txBody>
          <a:bodyPr/>
          <a:lstStyle/>
          <a:p>
            <a:endParaRPr lang="en-US"/>
          </a:p>
        </p:txBody>
      </p:sp>
      <p:sp>
        <p:nvSpPr>
          <p:cNvPr id="105502" name="Line 49"/>
          <p:cNvSpPr>
            <a:spLocks noChangeShapeType="1"/>
          </p:cNvSpPr>
          <p:nvPr/>
        </p:nvSpPr>
        <p:spPr bwMode="auto">
          <a:xfrm flipH="1">
            <a:off x="4705350" y="4195763"/>
            <a:ext cx="171450" cy="0"/>
          </a:xfrm>
          <a:prstGeom prst="line">
            <a:avLst/>
          </a:prstGeom>
          <a:noFill/>
          <a:ln w="9525">
            <a:solidFill>
              <a:schemeClr val="tx1"/>
            </a:solidFill>
            <a:prstDash val="dash"/>
            <a:round/>
            <a:headEnd/>
            <a:tailEnd/>
          </a:ln>
        </p:spPr>
        <p:txBody>
          <a:bodyPr/>
          <a:lstStyle/>
          <a:p>
            <a:endParaRPr lang="en-US"/>
          </a:p>
        </p:txBody>
      </p:sp>
      <p:sp>
        <p:nvSpPr>
          <p:cNvPr id="105503" name="Line 50"/>
          <p:cNvSpPr>
            <a:spLocks noChangeShapeType="1"/>
          </p:cNvSpPr>
          <p:nvPr/>
        </p:nvSpPr>
        <p:spPr bwMode="auto">
          <a:xfrm>
            <a:off x="2954338" y="3622675"/>
            <a:ext cx="1751012" cy="573088"/>
          </a:xfrm>
          <a:prstGeom prst="line">
            <a:avLst/>
          </a:prstGeom>
          <a:noFill/>
          <a:ln w="9525">
            <a:solidFill>
              <a:schemeClr val="tx1"/>
            </a:solidFill>
            <a:round/>
            <a:headEnd type="triangle" w="sm" len="sm"/>
            <a:tailEnd type="triangle" w="sm" len="sm"/>
          </a:ln>
        </p:spPr>
        <p:txBody>
          <a:bodyPr/>
          <a:lstStyle/>
          <a:p>
            <a:endParaRPr lang="en-US"/>
          </a:p>
        </p:txBody>
      </p:sp>
      <p:sp>
        <p:nvSpPr>
          <p:cNvPr id="105504" name="Text Box 51"/>
          <p:cNvSpPr txBox="1">
            <a:spLocks noChangeArrowheads="1"/>
          </p:cNvSpPr>
          <p:nvPr/>
        </p:nvSpPr>
        <p:spPr bwMode="auto">
          <a:xfrm rot="1164439">
            <a:off x="2895600" y="3898900"/>
            <a:ext cx="1673225" cy="274638"/>
          </a:xfrm>
          <a:prstGeom prst="rect">
            <a:avLst/>
          </a:prstGeom>
          <a:noFill/>
          <a:ln w="9525">
            <a:noFill/>
            <a:miter lim="800000"/>
            <a:headEnd/>
            <a:tailEnd/>
          </a:ln>
        </p:spPr>
        <p:txBody>
          <a:bodyPr wrap="none">
            <a:spAutoFit/>
          </a:bodyPr>
          <a:lstStyle/>
          <a:p>
            <a:pPr algn="ctr" eaLnBrk="0" hangingPunct="0"/>
            <a:r>
              <a:rPr lang="sv-SE" sz="1200"/>
              <a:t>One sub-</a:t>
            </a:r>
            <a:r>
              <a:rPr lang="en-US" sz="1200"/>
              <a:t>frame (1 ms)</a:t>
            </a:r>
          </a:p>
        </p:txBody>
      </p:sp>
      <p:sp>
        <p:nvSpPr>
          <p:cNvPr id="105505" name="Line 52"/>
          <p:cNvSpPr>
            <a:spLocks noChangeShapeType="1"/>
          </p:cNvSpPr>
          <p:nvPr/>
        </p:nvSpPr>
        <p:spPr bwMode="auto">
          <a:xfrm>
            <a:off x="5278438" y="4195763"/>
            <a:ext cx="230187" cy="85725"/>
          </a:xfrm>
          <a:prstGeom prst="line">
            <a:avLst/>
          </a:prstGeom>
          <a:noFill/>
          <a:ln w="9525">
            <a:solidFill>
              <a:schemeClr val="tx1"/>
            </a:solidFill>
            <a:prstDash val="dash"/>
            <a:round/>
            <a:headEnd/>
            <a:tailEnd/>
          </a:ln>
        </p:spPr>
        <p:txBody>
          <a:bodyPr/>
          <a:lstStyle/>
          <a:p>
            <a:endParaRPr lang="en-US"/>
          </a:p>
        </p:txBody>
      </p:sp>
      <p:sp>
        <p:nvSpPr>
          <p:cNvPr id="105506" name="Line 53"/>
          <p:cNvSpPr>
            <a:spLocks noChangeShapeType="1"/>
          </p:cNvSpPr>
          <p:nvPr/>
        </p:nvSpPr>
        <p:spPr bwMode="auto">
          <a:xfrm>
            <a:off x="5681663" y="4195763"/>
            <a:ext cx="228600" cy="85725"/>
          </a:xfrm>
          <a:prstGeom prst="line">
            <a:avLst/>
          </a:prstGeom>
          <a:noFill/>
          <a:ln w="9525">
            <a:solidFill>
              <a:schemeClr val="tx1"/>
            </a:solidFill>
            <a:prstDash val="dash"/>
            <a:round/>
            <a:headEnd/>
            <a:tailEnd/>
          </a:ln>
        </p:spPr>
        <p:txBody>
          <a:bodyPr/>
          <a:lstStyle/>
          <a:p>
            <a:endParaRPr lang="en-US"/>
          </a:p>
        </p:txBody>
      </p:sp>
      <p:sp>
        <p:nvSpPr>
          <p:cNvPr id="105507" name="Line 54"/>
          <p:cNvSpPr>
            <a:spLocks noChangeShapeType="1"/>
          </p:cNvSpPr>
          <p:nvPr/>
        </p:nvSpPr>
        <p:spPr bwMode="auto">
          <a:xfrm>
            <a:off x="5508625" y="4281488"/>
            <a:ext cx="401638" cy="0"/>
          </a:xfrm>
          <a:prstGeom prst="line">
            <a:avLst/>
          </a:prstGeom>
          <a:noFill/>
          <a:ln w="9525">
            <a:solidFill>
              <a:schemeClr val="tx1"/>
            </a:solidFill>
            <a:round/>
            <a:headEnd type="triangle" w="sm" len="sm"/>
            <a:tailEnd type="triangle" w="sm" len="sm"/>
          </a:ln>
        </p:spPr>
        <p:txBody>
          <a:bodyPr/>
          <a:lstStyle/>
          <a:p>
            <a:endParaRPr lang="en-US"/>
          </a:p>
        </p:txBody>
      </p:sp>
      <p:sp>
        <p:nvSpPr>
          <p:cNvPr id="105508" name="Text Box 55"/>
          <p:cNvSpPr txBox="1">
            <a:spLocks noChangeArrowheads="1"/>
          </p:cNvSpPr>
          <p:nvPr/>
        </p:nvSpPr>
        <p:spPr bwMode="auto">
          <a:xfrm>
            <a:off x="5157788" y="4319588"/>
            <a:ext cx="1298575" cy="457200"/>
          </a:xfrm>
          <a:prstGeom prst="rect">
            <a:avLst/>
          </a:prstGeom>
          <a:noFill/>
          <a:ln w="9525">
            <a:noFill/>
            <a:miter lim="800000"/>
            <a:headEnd/>
            <a:tailEnd/>
          </a:ln>
        </p:spPr>
        <p:txBody>
          <a:bodyPr wrap="none">
            <a:spAutoFit/>
          </a:bodyPr>
          <a:lstStyle/>
          <a:p>
            <a:pPr algn="ctr" eaLnBrk="0" hangingPunct="0"/>
            <a:r>
              <a:rPr lang="sv-SE" sz="1200"/>
              <a:t>1 RB</a:t>
            </a:r>
          </a:p>
          <a:p>
            <a:pPr algn="ctr" eaLnBrk="0" hangingPunct="0"/>
            <a:r>
              <a:rPr lang="sv-SE" sz="1200"/>
              <a:t>(12 sub-carriers)</a:t>
            </a:r>
            <a:endParaRPr lang="en-US" sz="1200"/>
          </a:p>
        </p:txBody>
      </p:sp>
      <p:sp>
        <p:nvSpPr>
          <p:cNvPr id="105509" name="Text Box 56"/>
          <p:cNvSpPr txBox="1">
            <a:spLocks noChangeArrowheads="1"/>
          </p:cNvSpPr>
          <p:nvPr/>
        </p:nvSpPr>
        <p:spPr bwMode="auto">
          <a:xfrm>
            <a:off x="3405188" y="3302000"/>
            <a:ext cx="715962" cy="274638"/>
          </a:xfrm>
          <a:prstGeom prst="rect">
            <a:avLst/>
          </a:prstGeom>
          <a:noFill/>
          <a:ln w="9525">
            <a:noFill/>
            <a:miter lim="800000"/>
            <a:headEnd/>
            <a:tailEnd/>
          </a:ln>
        </p:spPr>
        <p:txBody>
          <a:bodyPr wrap="none">
            <a:spAutoFit/>
          </a:bodyPr>
          <a:lstStyle/>
          <a:p>
            <a:pPr algn="ctr" eaLnBrk="0" hangingPunct="0"/>
            <a:r>
              <a:rPr lang="sv-SE" sz="1200"/>
              <a:t>User #1</a:t>
            </a:r>
            <a:endParaRPr lang="en-US" sz="1200"/>
          </a:p>
        </p:txBody>
      </p:sp>
      <p:sp>
        <p:nvSpPr>
          <p:cNvPr id="105510" name="Text Box 57"/>
          <p:cNvSpPr txBox="1">
            <a:spLocks noChangeArrowheads="1"/>
          </p:cNvSpPr>
          <p:nvPr/>
        </p:nvSpPr>
        <p:spPr bwMode="auto">
          <a:xfrm>
            <a:off x="6178550" y="3302000"/>
            <a:ext cx="715963" cy="274638"/>
          </a:xfrm>
          <a:prstGeom prst="rect">
            <a:avLst/>
          </a:prstGeom>
          <a:noFill/>
          <a:ln w="9525">
            <a:noFill/>
            <a:miter lim="800000"/>
            <a:headEnd/>
            <a:tailEnd/>
          </a:ln>
        </p:spPr>
        <p:txBody>
          <a:bodyPr wrap="none">
            <a:spAutoFit/>
          </a:bodyPr>
          <a:lstStyle/>
          <a:p>
            <a:pPr algn="ctr" eaLnBrk="0" hangingPunct="0"/>
            <a:r>
              <a:rPr lang="sv-SE" sz="1200"/>
              <a:t>User #3</a:t>
            </a:r>
            <a:endParaRPr lang="en-US" sz="1200"/>
          </a:p>
        </p:txBody>
      </p:sp>
      <p:sp>
        <p:nvSpPr>
          <p:cNvPr id="105511" name="Text Box 58"/>
          <p:cNvSpPr txBox="1">
            <a:spLocks noChangeArrowheads="1"/>
          </p:cNvSpPr>
          <p:nvPr/>
        </p:nvSpPr>
        <p:spPr bwMode="auto">
          <a:xfrm>
            <a:off x="4657725" y="3302000"/>
            <a:ext cx="715963" cy="274638"/>
          </a:xfrm>
          <a:prstGeom prst="rect">
            <a:avLst/>
          </a:prstGeom>
          <a:noFill/>
          <a:ln w="9525">
            <a:noFill/>
            <a:miter lim="800000"/>
            <a:headEnd/>
            <a:tailEnd/>
          </a:ln>
        </p:spPr>
        <p:txBody>
          <a:bodyPr wrap="none">
            <a:spAutoFit/>
          </a:bodyPr>
          <a:lstStyle/>
          <a:p>
            <a:pPr algn="ctr" eaLnBrk="0" hangingPunct="0"/>
            <a:r>
              <a:rPr lang="sv-SE" sz="1200"/>
              <a:t>User #2</a:t>
            </a:r>
            <a:endParaRPr lang="en-US" sz="1200"/>
          </a:p>
        </p:txBody>
      </p:sp>
      <p:sp>
        <p:nvSpPr>
          <p:cNvPr id="105512" name="Line 59"/>
          <p:cNvSpPr>
            <a:spLocks noChangeShapeType="1"/>
          </p:cNvSpPr>
          <p:nvPr/>
        </p:nvSpPr>
        <p:spPr bwMode="auto">
          <a:xfrm>
            <a:off x="4732338" y="3565525"/>
            <a:ext cx="1722437" cy="573088"/>
          </a:xfrm>
          <a:prstGeom prst="line">
            <a:avLst/>
          </a:prstGeom>
          <a:noFill/>
          <a:ln w="9525">
            <a:solidFill>
              <a:schemeClr val="tx1"/>
            </a:solidFill>
            <a:prstDash val="dash"/>
            <a:round/>
            <a:headEnd/>
            <a:tailEnd/>
          </a:ln>
        </p:spPr>
        <p:txBody>
          <a:bodyPr/>
          <a:lstStyle/>
          <a:p>
            <a:endParaRPr lang="en-US"/>
          </a:p>
        </p:txBody>
      </p:sp>
      <p:sp>
        <p:nvSpPr>
          <p:cNvPr id="105513" name="Line 60"/>
          <p:cNvSpPr>
            <a:spLocks noChangeShapeType="1"/>
          </p:cNvSpPr>
          <p:nvPr/>
        </p:nvSpPr>
        <p:spPr bwMode="auto">
          <a:xfrm>
            <a:off x="5133975" y="3565525"/>
            <a:ext cx="1722438" cy="573088"/>
          </a:xfrm>
          <a:prstGeom prst="line">
            <a:avLst/>
          </a:prstGeom>
          <a:noFill/>
          <a:ln w="9525">
            <a:solidFill>
              <a:schemeClr val="tx1"/>
            </a:solidFill>
            <a:prstDash val="dash"/>
            <a:round/>
            <a:headEnd/>
            <a:tailEnd/>
          </a:ln>
        </p:spPr>
        <p:txBody>
          <a:bodyPr/>
          <a:lstStyle/>
          <a:p>
            <a:endParaRPr lang="en-US"/>
          </a:p>
        </p:txBody>
      </p:sp>
      <p:sp>
        <p:nvSpPr>
          <p:cNvPr id="105514" name="Line 61"/>
          <p:cNvSpPr>
            <a:spLocks noChangeShapeType="1"/>
          </p:cNvSpPr>
          <p:nvPr/>
        </p:nvSpPr>
        <p:spPr bwMode="auto">
          <a:xfrm>
            <a:off x="6081713" y="4195763"/>
            <a:ext cx="228600" cy="85725"/>
          </a:xfrm>
          <a:prstGeom prst="line">
            <a:avLst/>
          </a:prstGeom>
          <a:noFill/>
          <a:ln w="9525">
            <a:solidFill>
              <a:schemeClr val="tx1"/>
            </a:solidFill>
            <a:prstDash val="dash"/>
            <a:round/>
            <a:headEnd/>
            <a:tailEnd/>
          </a:ln>
        </p:spPr>
        <p:txBody>
          <a:bodyPr/>
          <a:lstStyle/>
          <a:p>
            <a:endParaRPr lang="en-US"/>
          </a:p>
        </p:txBody>
      </p:sp>
      <p:sp>
        <p:nvSpPr>
          <p:cNvPr id="105515" name="Line 62"/>
          <p:cNvSpPr>
            <a:spLocks noChangeShapeType="1"/>
          </p:cNvSpPr>
          <p:nvPr/>
        </p:nvSpPr>
        <p:spPr bwMode="auto">
          <a:xfrm>
            <a:off x="7286625" y="4195763"/>
            <a:ext cx="228600" cy="85725"/>
          </a:xfrm>
          <a:prstGeom prst="line">
            <a:avLst/>
          </a:prstGeom>
          <a:noFill/>
          <a:ln w="9525">
            <a:solidFill>
              <a:schemeClr val="tx1"/>
            </a:solidFill>
            <a:prstDash val="dash"/>
            <a:round/>
            <a:headEnd/>
            <a:tailEnd/>
          </a:ln>
        </p:spPr>
        <p:txBody>
          <a:bodyPr/>
          <a:lstStyle/>
          <a:p>
            <a:endParaRPr lang="en-US"/>
          </a:p>
        </p:txBody>
      </p:sp>
      <p:sp>
        <p:nvSpPr>
          <p:cNvPr id="105516" name="Line 63"/>
          <p:cNvSpPr>
            <a:spLocks noChangeShapeType="1"/>
          </p:cNvSpPr>
          <p:nvPr/>
        </p:nvSpPr>
        <p:spPr bwMode="auto">
          <a:xfrm>
            <a:off x="6310313" y="4281488"/>
            <a:ext cx="1204912" cy="0"/>
          </a:xfrm>
          <a:prstGeom prst="line">
            <a:avLst/>
          </a:prstGeom>
          <a:noFill/>
          <a:ln w="9525">
            <a:solidFill>
              <a:schemeClr val="tx1"/>
            </a:solidFill>
            <a:round/>
            <a:headEnd type="triangle" w="sm" len="sm"/>
            <a:tailEnd type="triangle" w="sm" len="sm"/>
          </a:ln>
        </p:spPr>
        <p:txBody>
          <a:bodyPr/>
          <a:lstStyle/>
          <a:p>
            <a:endParaRPr lang="en-US"/>
          </a:p>
        </p:txBody>
      </p:sp>
      <p:sp>
        <p:nvSpPr>
          <p:cNvPr id="105517" name="Text Box 64"/>
          <p:cNvSpPr txBox="1">
            <a:spLocks noChangeArrowheads="1"/>
          </p:cNvSpPr>
          <p:nvPr/>
        </p:nvSpPr>
        <p:spPr bwMode="auto">
          <a:xfrm>
            <a:off x="6424613" y="4265613"/>
            <a:ext cx="1298575" cy="457200"/>
          </a:xfrm>
          <a:prstGeom prst="rect">
            <a:avLst/>
          </a:prstGeom>
          <a:noFill/>
          <a:ln w="9525">
            <a:noFill/>
            <a:miter lim="800000"/>
            <a:headEnd/>
            <a:tailEnd/>
          </a:ln>
        </p:spPr>
        <p:txBody>
          <a:bodyPr wrap="none">
            <a:spAutoFit/>
          </a:bodyPr>
          <a:lstStyle/>
          <a:p>
            <a:pPr algn="ctr" eaLnBrk="0" hangingPunct="0"/>
            <a:r>
              <a:rPr lang="sv-SE" sz="1200"/>
              <a:t>3 RB</a:t>
            </a:r>
          </a:p>
          <a:p>
            <a:pPr algn="ctr" eaLnBrk="0" hangingPunct="0"/>
            <a:r>
              <a:rPr lang="sv-SE" sz="1200"/>
              <a:t>(36 sub-carriers)</a:t>
            </a:r>
            <a:endParaRPr lang="en-US" sz="1200"/>
          </a:p>
        </p:txBody>
      </p:sp>
      <p:sp>
        <p:nvSpPr>
          <p:cNvPr id="105518" name="Freeform 65"/>
          <p:cNvSpPr>
            <a:spLocks/>
          </p:cNvSpPr>
          <p:nvPr/>
        </p:nvSpPr>
        <p:spPr bwMode="auto">
          <a:xfrm>
            <a:off x="3154363" y="5634038"/>
            <a:ext cx="1263650" cy="28733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19" name="Freeform 66"/>
          <p:cNvSpPr>
            <a:spLocks/>
          </p:cNvSpPr>
          <p:nvPr/>
        </p:nvSpPr>
        <p:spPr bwMode="auto">
          <a:xfrm>
            <a:off x="3557588" y="5634038"/>
            <a:ext cx="1262062" cy="28733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20" name="Freeform 67"/>
          <p:cNvSpPr>
            <a:spLocks/>
          </p:cNvSpPr>
          <p:nvPr/>
        </p:nvSpPr>
        <p:spPr bwMode="auto">
          <a:xfrm>
            <a:off x="3957638" y="5634038"/>
            <a:ext cx="1263650" cy="28733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21" name="Freeform 68"/>
          <p:cNvSpPr>
            <a:spLocks/>
          </p:cNvSpPr>
          <p:nvPr/>
        </p:nvSpPr>
        <p:spPr bwMode="auto">
          <a:xfrm>
            <a:off x="4360863" y="5634038"/>
            <a:ext cx="1262062" cy="28733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22" name="Freeform 69"/>
          <p:cNvSpPr>
            <a:spLocks/>
          </p:cNvSpPr>
          <p:nvPr/>
        </p:nvSpPr>
        <p:spPr bwMode="auto">
          <a:xfrm>
            <a:off x="4762500" y="5634038"/>
            <a:ext cx="1262063" cy="28733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23" name="Freeform 70"/>
          <p:cNvSpPr>
            <a:spLocks/>
          </p:cNvSpPr>
          <p:nvPr/>
        </p:nvSpPr>
        <p:spPr bwMode="auto">
          <a:xfrm>
            <a:off x="5164138" y="5634038"/>
            <a:ext cx="1262062" cy="28733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24" name="Freeform 71"/>
          <p:cNvSpPr>
            <a:spLocks/>
          </p:cNvSpPr>
          <p:nvPr/>
        </p:nvSpPr>
        <p:spPr bwMode="auto">
          <a:xfrm>
            <a:off x="5564188" y="5634038"/>
            <a:ext cx="1263650" cy="28733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25" name="Freeform 72"/>
          <p:cNvSpPr>
            <a:spLocks/>
          </p:cNvSpPr>
          <p:nvPr/>
        </p:nvSpPr>
        <p:spPr bwMode="auto">
          <a:xfrm>
            <a:off x="5967413" y="5634038"/>
            <a:ext cx="1262062" cy="28733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26" name="Freeform 73"/>
          <p:cNvSpPr>
            <a:spLocks/>
          </p:cNvSpPr>
          <p:nvPr/>
        </p:nvSpPr>
        <p:spPr bwMode="auto">
          <a:xfrm>
            <a:off x="6367463" y="5634038"/>
            <a:ext cx="1263650" cy="28733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27" name="Freeform 74"/>
          <p:cNvSpPr>
            <a:spLocks/>
          </p:cNvSpPr>
          <p:nvPr/>
        </p:nvSpPr>
        <p:spPr bwMode="auto">
          <a:xfrm>
            <a:off x="6770688" y="5634038"/>
            <a:ext cx="1262062" cy="28733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28" name="Freeform 75"/>
          <p:cNvSpPr>
            <a:spLocks/>
          </p:cNvSpPr>
          <p:nvPr/>
        </p:nvSpPr>
        <p:spPr bwMode="auto">
          <a:xfrm>
            <a:off x="4014788" y="5921375"/>
            <a:ext cx="1263650"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29" name="Freeform 76"/>
          <p:cNvSpPr>
            <a:spLocks/>
          </p:cNvSpPr>
          <p:nvPr/>
        </p:nvSpPr>
        <p:spPr bwMode="auto">
          <a:xfrm>
            <a:off x="4418013" y="5921375"/>
            <a:ext cx="1262062"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30" name="Freeform 77"/>
          <p:cNvSpPr>
            <a:spLocks/>
          </p:cNvSpPr>
          <p:nvPr/>
        </p:nvSpPr>
        <p:spPr bwMode="auto">
          <a:xfrm>
            <a:off x="4818063" y="5921375"/>
            <a:ext cx="1263650"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31" name="Freeform 78"/>
          <p:cNvSpPr>
            <a:spLocks/>
          </p:cNvSpPr>
          <p:nvPr/>
        </p:nvSpPr>
        <p:spPr bwMode="auto">
          <a:xfrm>
            <a:off x="5221288" y="5921375"/>
            <a:ext cx="1262062"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32" name="Freeform 79"/>
          <p:cNvSpPr>
            <a:spLocks/>
          </p:cNvSpPr>
          <p:nvPr/>
        </p:nvSpPr>
        <p:spPr bwMode="auto">
          <a:xfrm>
            <a:off x="5622925" y="5921375"/>
            <a:ext cx="1262063"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33" name="Freeform 80"/>
          <p:cNvSpPr>
            <a:spLocks/>
          </p:cNvSpPr>
          <p:nvPr/>
        </p:nvSpPr>
        <p:spPr bwMode="auto">
          <a:xfrm>
            <a:off x="6024563" y="5921375"/>
            <a:ext cx="1262062"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34" name="Freeform 81"/>
          <p:cNvSpPr>
            <a:spLocks/>
          </p:cNvSpPr>
          <p:nvPr/>
        </p:nvSpPr>
        <p:spPr bwMode="auto">
          <a:xfrm>
            <a:off x="6424613" y="5921375"/>
            <a:ext cx="1263650"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35" name="Freeform 82"/>
          <p:cNvSpPr>
            <a:spLocks/>
          </p:cNvSpPr>
          <p:nvPr/>
        </p:nvSpPr>
        <p:spPr bwMode="auto">
          <a:xfrm>
            <a:off x="6827838" y="5921375"/>
            <a:ext cx="1262062"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36" name="Freeform 83"/>
          <p:cNvSpPr>
            <a:spLocks/>
          </p:cNvSpPr>
          <p:nvPr/>
        </p:nvSpPr>
        <p:spPr bwMode="auto">
          <a:xfrm>
            <a:off x="7227888" y="5921375"/>
            <a:ext cx="1263650"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sp>
        <p:nvSpPr>
          <p:cNvPr id="105537" name="Freeform 84"/>
          <p:cNvSpPr>
            <a:spLocks/>
          </p:cNvSpPr>
          <p:nvPr/>
        </p:nvSpPr>
        <p:spPr bwMode="auto">
          <a:xfrm>
            <a:off x="7631113" y="5921375"/>
            <a:ext cx="1262062" cy="287338"/>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noFill/>
          <a:ln w="9525" cap="flat">
            <a:solidFill>
              <a:schemeClr val="tx1"/>
            </a:solidFill>
            <a:prstDash val="dash"/>
            <a:round/>
            <a:headEnd/>
            <a:tailEnd/>
          </a:ln>
        </p:spPr>
        <p:txBody>
          <a:bodyPr/>
          <a:lstStyle/>
          <a:p>
            <a:endParaRPr lang="en-US"/>
          </a:p>
        </p:txBody>
      </p:sp>
      <p:grpSp>
        <p:nvGrpSpPr>
          <p:cNvPr id="105538" name="Group 85"/>
          <p:cNvGrpSpPr>
            <a:grpSpLocks/>
          </p:cNvGrpSpPr>
          <p:nvPr/>
        </p:nvGrpSpPr>
        <p:grpSpPr bwMode="auto">
          <a:xfrm>
            <a:off x="3557588" y="5576888"/>
            <a:ext cx="1262062" cy="344487"/>
            <a:chOff x="4513" y="3317"/>
            <a:chExt cx="998" cy="272"/>
          </a:xfrm>
        </p:grpSpPr>
        <p:sp>
          <p:nvSpPr>
            <p:cNvPr id="105568" name="Rectangle 86"/>
            <p:cNvSpPr>
              <a:spLocks noChangeArrowheads="1"/>
            </p:cNvSpPr>
            <p:nvPr/>
          </p:nvSpPr>
          <p:spPr bwMode="auto">
            <a:xfrm>
              <a:off x="5194" y="3544"/>
              <a:ext cx="317" cy="45"/>
            </a:xfrm>
            <a:prstGeom prst="rect">
              <a:avLst/>
            </a:prstGeom>
            <a:solidFill>
              <a:srgbClr val="0066FF"/>
            </a:solidFill>
            <a:ln w="9525">
              <a:solidFill>
                <a:schemeClr val="tx1"/>
              </a:solidFill>
              <a:miter lim="800000"/>
              <a:headEnd/>
              <a:tailEnd/>
            </a:ln>
          </p:spPr>
          <p:txBody>
            <a:bodyPr wrap="none" anchor="ctr"/>
            <a:lstStyle/>
            <a:p>
              <a:pPr eaLnBrk="0" hangingPunct="0"/>
              <a:endParaRPr lang="en-US"/>
            </a:p>
          </p:txBody>
        </p:sp>
        <p:sp>
          <p:nvSpPr>
            <p:cNvPr id="105569" name="Freeform 87"/>
            <p:cNvSpPr>
              <a:spLocks/>
            </p:cNvSpPr>
            <p:nvPr/>
          </p:nvSpPr>
          <p:spPr bwMode="auto">
            <a:xfrm>
              <a:off x="4513" y="3317"/>
              <a:ext cx="998" cy="22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solidFill>
              <a:srgbClr val="0066FF"/>
            </a:solidFill>
            <a:ln w="9525">
              <a:solidFill>
                <a:schemeClr val="tx1"/>
              </a:solidFill>
              <a:round/>
              <a:headEnd/>
              <a:tailEnd/>
            </a:ln>
          </p:spPr>
          <p:txBody>
            <a:bodyPr/>
            <a:lstStyle/>
            <a:p>
              <a:endParaRPr lang="en-US"/>
            </a:p>
          </p:txBody>
        </p:sp>
        <p:sp>
          <p:nvSpPr>
            <p:cNvPr id="105570" name="Freeform 88"/>
            <p:cNvSpPr>
              <a:spLocks/>
            </p:cNvSpPr>
            <p:nvPr/>
          </p:nvSpPr>
          <p:spPr bwMode="auto">
            <a:xfrm>
              <a:off x="4513" y="3317"/>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rgbClr val="0066FF"/>
            </a:solidFill>
            <a:ln w="9525">
              <a:solidFill>
                <a:schemeClr val="tx1"/>
              </a:solidFill>
              <a:round/>
              <a:headEnd/>
              <a:tailEnd/>
            </a:ln>
          </p:spPr>
          <p:txBody>
            <a:bodyPr/>
            <a:lstStyle/>
            <a:p>
              <a:endParaRPr lang="en-US"/>
            </a:p>
          </p:txBody>
        </p:sp>
      </p:grpSp>
      <p:grpSp>
        <p:nvGrpSpPr>
          <p:cNvPr id="105539" name="Group 89"/>
          <p:cNvGrpSpPr>
            <a:grpSpLocks/>
          </p:cNvGrpSpPr>
          <p:nvPr/>
        </p:nvGrpSpPr>
        <p:grpSpPr bwMode="auto">
          <a:xfrm>
            <a:off x="6369050" y="5576888"/>
            <a:ext cx="1263650" cy="344487"/>
            <a:chOff x="4513" y="3317"/>
            <a:chExt cx="998" cy="272"/>
          </a:xfrm>
        </p:grpSpPr>
        <p:sp>
          <p:nvSpPr>
            <p:cNvPr id="105565" name="Rectangle 90"/>
            <p:cNvSpPr>
              <a:spLocks noChangeArrowheads="1"/>
            </p:cNvSpPr>
            <p:nvPr/>
          </p:nvSpPr>
          <p:spPr bwMode="auto">
            <a:xfrm>
              <a:off x="5194" y="3544"/>
              <a:ext cx="317" cy="45"/>
            </a:xfrm>
            <a:prstGeom prst="rect">
              <a:avLst/>
            </a:prstGeom>
            <a:solidFill>
              <a:schemeClr val="tx2"/>
            </a:solidFill>
            <a:ln w="9525">
              <a:solidFill>
                <a:schemeClr val="tx1"/>
              </a:solidFill>
              <a:miter lim="800000"/>
              <a:headEnd/>
              <a:tailEnd/>
            </a:ln>
          </p:spPr>
          <p:txBody>
            <a:bodyPr wrap="none" anchor="ctr"/>
            <a:lstStyle/>
            <a:p>
              <a:pPr eaLnBrk="0" hangingPunct="0"/>
              <a:endParaRPr lang="en-US"/>
            </a:p>
          </p:txBody>
        </p:sp>
        <p:sp>
          <p:nvSpPr>
            <p:cNvPr id="105566" name="Freeform 91"/>
            <p:cNvSpPr>
              <a:spLocks/>
            </p:cNvSpPr>
            <p:nvPr/>
          </p:nvSpPr>
          <p:spPr bwMode="auto">
            <a:xfrm>
              <a:off x="4513" y="3317"/>
              <a:ext cx="998" cy="22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solidFill>
              <a:schemeClr val="tx2"/>
            </a:solidFill>
            <a:ln w="9525">
              <a:solidFill>
                <a:schemeClr val="tx1"/>
              </a:solidFill>
              <a:round/>
              <a:headEnd/>
              <a:tailEnd/>
            </a:ln>
          </p:spPr>
          <p:txBody>
            <a:bodyPr/>
            <a:lstStyle/>
            <a:p>
              <a:endParaRPr lang="en-US"/>
            </a:p>
          </p:txBody>
        </p:sp>
        <p:sp>
          <p:nvSpPr>
            <p:cNvPr id="105567" name="Freeform 92"/>
            <p:cNvSpPr>
              <a:spLocks/>
            </p:cNvSpPr>
            <p:nvPr/>
          </p:nvSpPr>
          <p:spPr bwMode="auto">
            <a:xfrm>
              <a:off x="4513" y="3317"/>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chemeClr val="tx2"/>
            </a:solidFill>
            <a:ln w="9525">
              <a:solidFill>
                <a:schemeClr val="tx1"/>
              </a:solidFill>
              <a:round/>
              <a:headEnd/>
              <a:tailEnd/>
            </a:ln>
          </p:spPr>
          <p:txBody>
            <a:bodyPr/>
            <a:lstStyle/>
            <a:p>
              <a:endParaRPr lang="en-US"/>
            </a:p>
          </p:txBody>
        </p:sp>
      </p:grpSp>
      <p:grpSp>
        <p:nvGrpSpPr>
          <p:cNvPr id="105540" name="Group 93"/>
          <p:cNvGrpSpPr>
            <a:grpSpLocks/>
          </p:cNvGrpSpPr>
          <p:nvPr/>
        </p:nvGrpSpPr>
        <p:grpSpPr bwMode="auto">
          <a:xfrm>
            <a:off x="4360863" y="5575300"/>
            <a:ext cx="2065337" cy="346075"/>
            <a:chOff x="930" y="2409"/>
            <a:chExt cx="1633" cy="273"/>
          </a:xfrm>
        </p:grpSpPr>
        <p:sp>
          <p:nvSpPr>
            <p:cNvPr id="105562" name="Rectangle 94"/>
            <p:cNvSpPr>
              <a:spLocks noChangeArrowheads="1"/>
            </p:cNvSpPr>
            <p:nvPr/>
          </p:nvSpPr>
          <p:spPr bwMode="auto">
            <a:xfrm>
              <a:off x="1610" y="2636"/>
              <a:ext cx="952" cy="46"/>
            </a:xfrm>
            <a:prstGeom prst="rect">
              <a:avLst/>
            </a:prstGeom>
            <a:solidFill>
              <a:srgbClr val="CCECFF"/>
            </a:solidFill>
            <a:ln w="9525">
              <a:solidFill>
                <a:schemeClr val="tx1"/>
              </a:solidFill>
              <a:miter lim="800000"/>
              <a:headEnd/>
              <a:tailEnd/>
            </a:ln>
          </p:spPr>
          <p:txBody>
            <a:bodyPr wrap="none" anchor="ctr"/>
            <a:lstStyle/>
            <a:p>
              <a:pPr eaLnBrk="0" hangingPunct="0"/>
              <a:endParaRPr lang="en-US"/>
            </a:p>
          </p:txBody>
        </p:sp>
        <p:sp>
          <p:nvSpPr>
            <p:cNvPr id="105563" name="Freeform 95"/>
            <p:cNvSpPr>
              <a:spLocks/>
            </p:cNvSpPr>
            <p:nvPr/>
          </p:nvSpPr>
          <p:spPr bwMode="auto">
            <a:xfrm>
              <a:off x="930" y="2409"/>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rgbClr val="CCECFF"/>
            </a:solidFill>
            <a:ln w="9525">
              <a:solidFill>
                <a:schemeClr val="tx1"/>
              </a:solidFill>
              <a:round/>
              <a:headEnd/>
              <a:tailEnd/>
            </a:ln>
          </p:spPr>
          <p:txBody>
            <a:bodyPr/>
            <a:lstStyle/>
            <a:p>
              <a:endParaRPr lang="en-US"/>
            </a:p>
          </p:txBody>
        </p:sp>
        <p:sp>
          <p:nvSpPr>
            <p:cNvPr id="105564" name="Freeform 96"/>
            <p:cNvSpPr>
              <a:spLocks/>
            </p:cNvSpPr>
            <p:nvPr/>
          </p:nvSpPr>
          <p:spPr bwMode="auto">
            <a:xfrm>
              <a:off x="930" y="2409"/>
              <a:ext cx="1633" cy="227"/>
            </a:xfrm>
            <a:custGeom>
              <a:avLst/>
              <a:gdLst>
                <a:gd name="T0" fmla="*/ 0 w 1633"/>
                <a:gd name="T1" fmla="*/ 0 h 227"/>
                <a:gd name="T2" fmla="*/ 680 w 1633"/>
                <a:gd name="T3" fmla="*/ 227 h 227"/>
                <a:gd name="T4" fmla="*/ 1633 w 1633"/>
                <a:gd name="T5" fmla="*/ 227 h 227"/>
                <a:gd name="T6" fmla="*/ 952 w 1633"/>
                <a:gd name="T7" fmla="*/ 0 h 227"/>
                <a:gd name="T8" fmla="*/ 0 w 1633"/>
                <a:gd name="T9" fmla="*/ 0 h 227"/>
                <a:gd name="T10" fmla="*/ 0 60000 65536"/>
                <a:gd name="T11" fmla="*/ 0 60000 65536"/>
                <a:gd name="T12" fmla="*/ 0 60000 65536"/>
                <a:gd name="T13" fmla="*/ 0 60000 65536"/>
                <a:gd name="T14" fmla="*/ 0 60000 65536"/>
                <a:gd name="T15" fmla="*/ 0 w 1633"/>
                <a:gd name="T16" fmla="*/ 0 h 227"/>
                <a:gd name="T17" fmla="*/ 1633 w 1633"/>
                <a:gd name="T18" fmla="*/ 227 h 227"/>
              </a:gdLst>
              <a:ahLst/>
              <a:cxnLst>
                <a:cxn ang="T10">
                  <a:pos x="T0" y="T1"/>
                </a:cxn>
                <a:cxn ang="T11">
                  <a:pos x="T2" y="T3"/>
                </a:cxn>
                <a:cxn ang="T12">
                  <a:pos x="T4" y="T5"/>
                </a:cxn>
                <a:cxn ang="T13">
                  <a:pos x="T6" y="T7"/>
                </a:cxn>
                <a:cxn ang="T14">
                  <a:pos x="T8" y="T9"/>
                </a:cxn>
              </a:cxnLst>
              <a:rect l="T15" t="T16" r="T17" b="T18"/>
              <a:pathLst>
                <a:path w="1633" h="227">
                  <a:moveTo>
                    <a:pt x="0" y="0"/>
                  </a:moveTo>
                  <a:lnTo>
                    <a:pt x="680" y="227"/>
                  </a:lnTo>
                  <a:lnTo>
                    <a:pt x="1633" y="227"/>
                  </a:lnTo>
                  <a:lnTo>
                    <a:pt x="952" y="0"/>
                  </a:lnTo>
                  <a:lnTo>
                    <a:pt x="0" y="0"/>
                  </a:lnTo>
                  <a:close/>
                </a:path>
              </a:pathLst>
            </a:custGeom>
            <a:solidFill>
              <a:srgbClr val="CCECFF"/>
            </a:solidFill>
            <a:ln w="9525">
              <a:solidFill>
                <a:schemeClr val="tx1"/>
              </a:solidFill>
              <a:round/>
              <a:headEnd/>
              <a:tailEnd/>
            </a:ln>
          </p:spPr>
          <p:txBody>
            <a:bodyPr/>
            <a:lstStyle/>
            <a:p>
              <a:endParaRPr lang="en-US"/>
            </a:p>
          </p:txBody>
        </p:sp>
      </p:grpSp>
      <p:grpSp>
        <p:nvGrpSpPr>
          <p:cNvPr id="105541" name="Group 97"/>
          <p:cNvGrpSpPr>
            <a:grpSpLocks/>
          </p:cNvGrpSpPr>
          <p:nvPr/>
        </p:nvGrpSpPr>
        <p:grpSpPr bwMode="auto">
          <a:xfrm>
            <a:off x="5221288" y="5864225"/>
            <a:ext cx="1262062" cy="344488"/>
            <a:chOff x="4513" y="3317"/>
            <a:chExt cx="998" cy="272"/>
          </a:xfrm>
        </p:grpSpPr>
        <p:sp>
          <p:nvSpPr>
            <p:cNvPr id="105559" name="Rectangle 98"/>
            <p:cNvSpPr>
              <a:spLocks noChangeArrowheads="1"/>
            </p:cNvSpPr>
            <p:nvPr/>
          </p:nvSpPr>
          <p:spPr bwMode="auto">
            <a:xfrm>
              <a:off x="5194" y="3544"/>
              <a:ext cx="317" cy="45"/>
            </a:xfrm>
            <a:prstGeom prst="rect">
              <a:avLst/>
            </a:prstGeom>
            <a:solidFill>
              <a:schemeClr val="tx2"/>
            </a:solidFill>
            <a:ln w="9525">
              <a:solidFill>
                <a:schemeClr val="tx1"/>
              </a:solidFill>
              <a:miter lim="800000"/>
              <a:headEnd/>
              <a:tailEnd/>
            </a:ln>
          </p:spPr>
          <p:txBody>
            <a:bodyPr wrap="none" anchor="ctr"/>
            <a:lstStyle/>
            <a:p>
              <a:pPr eaLnBrk="0" hangingPunct="0"/>
              <a:endParaRPr lang="en-US"/>
            </a:p>
          </p:txBody>
        </p:sp>
        <p:sp>
          <p:nvSpPr>
            <p:cNvPr id="105560" name="Freeform 99"/>
            <p:cNvSpPr>
              <a:spLocks/>
            </p:cNvSpPr>
            <p:nvPr/>
          </p:nvSpPr>
          <p:spPr bwMode="auto">
            <a:xfrm>
              <a:off x="4513" y="3317"/>
              <a:ext cx="998" cy="22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solidFill>
              <a:schemeClr val="tx2"/>
            </a:solidFill>
            <a:ln w="9525">
              <a:solidFill>
                <a:schemeClr val="tx1"/>
              </a:solidFill>
              <a:round/>
              <a:headEnd/>
              <a:tailEnd/>
            </a:ln>
          </p:spPr>
          <p:txBody>
            <a:bodyPr/>
            <a:lstStyle/>
            <a:p>
              <a:endParaRPr lang="en-US"/>
            </a:p>
          </p:txBody>
        </p:sp>
        <p:sp>
          <p:nvSpPr>
            <p:cNvPr id="105561" name="Freeform 100"/>
            <p:cNvSpPr>
              <a:spLocks/>
            </p:cNvSpPr>
            <p:nvPr/>
          </p:nvSpPr>
          <p:spPr bwMode="auto">
            <a:xfrm>
              <a:off x="4513" y="3317"/>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chemeClr val="tx2"/>
            </a:solidFill>
            <a:ln w="9525">
              <a:solidFill>
                <a:schemeClr val="tx1"/>
              </a:solidFill>
              <a:round/>
              <a:headEnd/>
              <a:tailEnd/>
            </a:ln>
          </p:spPr>
          <p:txBody>
            <a:bodyPr/>
            <a:lstStyle/>
            <a:p>
              <a:endParaRPr lang="en-US"/>
            </a:p>
          </p:txBody>
        </p:sp>
      </p:grpSp>
      <p:grpSp>
        <p:nvGrpSpPr>
          <p:cNvPr id="105542" name="Group 101"/>
          <p:cNvGrpSpPr>
            <a:grpSpLocks/>
          </p:cNvGrpSpPr>
          <p:nvPr/>
        </p:nvGrpSpPr>
        <p:grpSpPr bwMode="auto">
          <a:xfrm>
            <a:off x="6827838" y="5864225"/>
            <a:ext cx="2065337" cy="346075"/>
            <a:chOff x="930" y="2409"/>
            <a:chExt cx="1633" cy="273"/>
          </a:xfrm>
        </p:grpSpPr>
        <p:sp>
          <p:nvSpPr>
            <p:cNvPr id="105556" name="Rectangle 102"/>
            <p:cNvSpPr>
              <a:spLocks noChangeArrowheads="1"/>
            </p:cNvSpPr>
            <p:nvPr/>
          </p:nvSpPr>
          <p:spPr bwMode="auto">
            <a:xfrm>
              <a:off x="1610" y="2636"/>
              <a:ext cx="952" cy="46"/>
            </a:xfrm>
            <a:prstGeom prst="rect">
              <a:avLst/>
            </a:prstGeom>
            <a:solidFill>
              <a:srgbClr val="CCECFF"/>
            </a:solidFill>
            <a:ln w="9525">
              <a:solidFill>
                <a:schemeClr val="tx1"/>
              </a:solidFill>
              <a:miter lim="800000"/>
              <a:headEnd/>
              <a:tailEnd/>
            </a:ln>
          </p:spPr>
          <p:txBody>
            <a:bodyPr wrap="none" anchor="ctr"/>
            <a:lstStyle/>
            <a:p>
              <a:pPr eaLnBrk="0" hangingPunct="0"/>
              <a:endParaRPr lang="en-US"/>
            </a:p>
          </p:txBody>
        </p:sp>
        <p:sp>
          <p:nvSpPr>
            <p:cNvPr id="105557" name="Freeform 103"/>
            <p:cNvSpPr>
              <a:spLocks/>
            </p:cNvSpPr>
            <p:nvPr/>
          </p:nvSpPr>
          <p:spPr bwMode="auto">
            <a:xfrm>
              <a:off x="930" y="2409"/>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rgbClr val="CCECFF"/>
            </a:solidFill>
            <a:ln w="9525">
              <a:solidFill>
                <a:schemeClr val="tx1"/>
              </a:solidFill>
              <a:round/>
              <a:headEnd/>
              <a:tailEnd/>
            </a:ln>
          </p:spPr>
          <p:txBody>
            <a:bodyPr/>
            <a:lstStyle/>
            <a:p>
              <a:endParaRPr lang="en-US"/>
            </a:p>
          </p:txBody>
        </p:sp>
        <p:sp>
          <p:nvSpPr>
            <p:cNvPr id="105558" name="Freeform 104"/>
            <p:cNvSpPr>
              <a:spLocks/>
            </p:cNvSpPr>
            <p:nvPr/>
          </p:nvSpPr>
          <p:spPr bwMode="auto">
            <a:xfrm>
              <a:off x="930" y="2409"/>
              <a:ext cx="1633" cy="227"/>
            </a:xfrm>
            <a:custGeom>
              <a:avLst/>
              <a:gdLst>
                <a:gd name="T0" fmla="*/ 0 w 1633"/>
                <a:gd name="T1" fmla="*/ 0 h 227"/>
                <a:gd name="T2" fmla="*/ 680 w 1633"/>
                <a:gd name="T3" fmla="*/ 227 h 227"/>
                <a:gd name="T4" fmla="*/ 1633 w 1633"/>
                <a:gd name="T5" fmla="*/ 227 h 227"/>
                <a:gd name="T6" fmla="*/ 952 w 1633"/>
                <a:gd name="T7" fmla="*/ 0 h 227"/>
                <a:gd name="T8" fmla="*/ 0 w 1633"/>
                <a:gd name="T9" fmla="*/ 0 h 227"/>
                <a:gd name="T10" fmla="*/ 0 60000 65536"/>
                <a:gd name="T11" fmla="*/ 0 60000 65536"/>
                <a:gd name="T12" fmla="*/ 0 60000 65536"/>
                <a:gd name="T13" fmla="*/ 0 60000 65536"/>
                <a:gd name="T14" fmla="*/ 0 60000 65536"/>
                <a:gd name="T15" fmla="*/ 0 w 1633"/>
                <a:gd name="T16" fmla="*/ 0 h 227"/>
                <a:gd name="T17" fmla="*/ 1633 w 1633"/>
                <a:gd name="T18" fmla="*/ 227 h 227"/>
              </a:gdLst>
              <a:ahLst/>
              <a:cxnLst>
                <a:cxn ang="T10">
                  <a:pos x="T0" y="T1"/>
                </a:cxn>
                <a:cxn ang="T11">
                  <a:pos x="T2" y="T3"/>
                </a:cxn>
                <a:cxn ang="T12">
                  <a:pos x="T4" y="T5"/>
                </a:cxn>
                <a:cxn ang="T13">
                  <a:pos x="T6" y="T7"/>
                </a:cxn>
                <a:cxn ang="T14">
                  <a:pos x="T8" y="T9"/>
                </a:cxn>
              </a:cxnLst>
              <a:rect l="T15" t="T16" r="T17" b="T18"/>
              <a:pathLst>
                <a:path w="1633" h="227">
                  <a:moveTo>
                    <a:pt x="0" y="0"/>
                  </a:moveTo>
                  <a:lnTo>
                    <a:pt x="680" y="227"/>
                  </a:lnTo>
                  <a:lnTo>
                    <a:pt x="1633" y="227"/>
                  </a:lnTo>
                  <a:lnTo>
                    <a:pt x="952" y="0"/>
                  </a:lnTo>
                  <a:lnTo>
                    <a:pt x="0" y="0"/>
                  </a:lnTo>
                  <a:close/>
                </a:path>
              </a:pathLst>
            </a:custGeom>
            <a:solidFill>
              <a:srgbClr val="CCECFF"/>
            </a:solidFill>
            <a:ln w="9525">
              <a:solidFill>
                <a:schemeClr val="tx1"/>
              </a:solidFill>
              <a:round/>
              <a:headEnd/>
              <a:tailEnd/>
            </a:ln>
          </p:spPr>
          <p:txBody>
            <a:bodyPr/>
            <a:lstStyle/>
            <a:p>
              <a:endParaRPr lang="en-US"/>
            </a:p>
          </p:txBody>
        </p:sp>
      </p:grpSp>
      <p:grpSp>
        <p:nvGrpSpPr>
          <p:cNvPr id="105543" name="Group 105"/>
          <p:cNvGrpSpPr>
            <a:grpSpLocks/>
          </p:cNvGrpSpPr>
          <p:nvPr/>
        </p:nvGrpSpPr>
        <p:grpSpPr bwMode="auto">
          <a:xfrm>
            <a:off x="6426200" y="5864225"/>
            <a:ext cx="1262063" cy="344488"/>
            <a:chOff x="4513" y="3317"/>
            <a:chExt cx="998" cy="272"/>
          </a:xfrm>
        </p:grpSpPr>
        <p:sp>
          <p:nvSpPr>
            <p:cNvPr id="105553" name="Rectangle 106"/>
            <p:cNvSpPr>
              <a:spLocks noChangeArrowheads="1"/>
            </p:cNvSpPr>
            <p:nvPr/>
          </p:nvSpPr>
          <p:spPr bwMode="auto">
            <a:xfrm>
              <a:off x="5194" y="3544"/>
              <a:ext cx="317" cy="45"/>
            </a:xfrm>
            <a:prstGeom prst="rect">
              <a:avLst/>
            </a:prstGeom>
            <a:solidFill>
              <a:srgbClr val="0066FF"/>
            </a:solidFill>
            <a:ln w="9525">
              <a:solidFill>
                <a:schemeClr val="tx1"/>
              </a:solidFill>
              <a:miter lim="800000"/>
              <a:headEnd/>
              <a:tailEnd/>
            </a:ln>
          </p:spPr>
          <p:txBody>
            <a:bodyPr wrap="none" anchor="ctr"/>
            <a:lstStyle/>
            <a:p>
              <a:pPr eaLnBrk="0" hangingPunct="0"/>
              <a:endParaRPr lang="en-US"/>
            </a:p>
          </p:txBody>
        </p:sp>
        <p:sp>
          <p:nvSpPr>
            <p:cNvPr id="105554" name="Freeform 107"/>
            <p:cNvSpPr>
              <a:spLocks/>
            </p:cNvSpPr>
            <p:nvPr/>
          </p:nvSpPr>
          <p:spPr bwMode="auto">
            <a:xfrm>
              <a:off x="4513" y="3317"/>
              <a:ext cx="998" cy="227"/>
            </a:xfrm>
            <a:custGeom>
              <a:avLst/>
              <a:gdLst>
                <a:gd name="T0" fmla="*/ 0 w 998"/>
                <a:gd name="T1" fmla="*/ 0 h 227"/>
                <a:gd name="T2" fmla="*/ 681 w 998"/>
                <a:gd name="T3" fmla="*/ 227 h 227"/>
                <a:gd name="T4" fmla="*/ 998 w 998"/>
                <a:gd name="T5" fmla="*/ 227 h 227"/>
                <a:gd name="T6" fmla="*/ 318 w 998"/>
                <a:gd name="T7" fmla="*/ 0 h 227"/>
                <a:gd name="T8" fmla="*/ 0 w 998"/>
                <a:gd name="T9" fmla="*/ 0 h 227"/>
                <a:gd name="T10" fmla="*/ 0 60000 65536"/>
                <a:gd name="T11" fmla="*/ 0 60000 65536"/>
                <a:gd name="T12" fmla="*/ 0 60000 65536"/>
                <a:gd name="T13" fmla="*/ 0 60000 65536"/>
                <a:gd name="T14" fmla="*/ 0 60000 65536"/>
                <a:gd name="T15" fmla="*/ 0 w 998"/>
                <a:gd name="T16" fmla="*/ 0 h 227"/>
                <a:gd name="T17" fmla="*/ 998 w 998"/>
                <a:gd name="T18" fmla="*/ 227 h 227"/>
              </a:gdLst>
              <a:ahLst/>
              <a:cxnLst>
                <a:cxn ang="T10">
                  <a:pos x="T0" y="T1"/>
                </a:cxn>
                <a:cxn ang="T11">
                  <a:pos x="T2" y="T3"/>
                </a:cxn>
                <a:cxn ang="T12">
                  <a:pos x="T4" y="T5"/>
                </a:cxn>
                <a:cxn ang="T13">
                  <a:pos x="T6" y="T7"/>
                </a:cxn>
                <a:cxn ang="T14">
                  <a:pos x="T8" y="T9"/>
                </a:cxn>
              </a:cxnLst>
              <a:rect l="T15" t="T16" r="T17" b="T18"/>
              <a:pathLst>
                <a:path w="998" h="227">
                  <a:moveTo>
                    <a:pt x="0" y="0"/>
                  </a:moveTo>
                  <a:lnTo>
                    <a:pt x="681" y="227"/>
                  </a:lnTo>
                  <a:lnTo>
                    <a:pt x="998" y="227"/>
                  </a:lnTo>
                  <a:lnTo>
                    <a:pt x="318" y="0"/>
                  </a:lnTo>
                  <a:lnTo>
                    <a:pt x="0" y="0"/>
                  </a:lnTo>
                  <a:close/>
                </a:path>
              </a:pathLst>
            </a:custGeom>
            <a:solidFill>
              <a:srgbClr val="0066FF"/>
            </a:solidFill>
            <a:ln w="9525">
              <a:solidFill>
                <a:schemeClr val="tx1"/>
              </a:solidFill>
              <a:round/>
              <a:headEnd/>
              <a:tailEnd/>
            </a:ln>
          </p:spPr>
          <p:txBody>
            <a:bodyPr/>
            <a:lstStyle/>
            <a:p>
              <a:endParaRPr lang="en-US"/>
            </a:p>
          </p:txBody>
        </p:sp>
        <p:sp>
          <p:nvSpPr>
            <p:cNvPr id="105555" name="Freeform 108"/>
            <p:cNvSpPr>
              <a:spLocks/>
            </p:cNvSpPr>
            <p:nvPr/>
          </p:nvSpPr>
          <p:spPr bwMode="auto">
            <a:xfrm>
              <a:off x="4513" y="3317"/>
              <a:ext cx="680" cy="272"/>
            </a:xfrm>
            <a:custGeom>
              <a:avLst/>
              <a:gdLst>
                <a:gd name="T0" fmla="*/ 0 w 680"/>
                <a:gd name="T1" fmla="*/ 0 h 272"/>
                <a:gd name="T2" fmla="*/ 0 w 680"/>
                <a:gd name="T3" fmla="*/ 45 h 272"/>
                <a:gd name="T4" fmla="*/ 680 w 680"/>
                <a:gd name="T5" fmla="*/ 272 h 272"/>
                <a:gd name="T6" fmla="*/ 680 w 680"/>
                <a:gd name="T7" fmla="*/ 227 h 272"/>
                <a:gd name="T8" fmla="*/ 0 w 680"/>
                <a:gd name="T9" fmla="*/ 0 h 272"/>
                <a:gd name="T10" fmla="*/ 0 60000 65536"/>
                <a:gd name="T11" fmla="*/ 0 60000 65536"/>
                <a:gd name="T12" fmla="*/ 0 60000 65536"/>
                <a:gd name="T13" fmla="*/ 0 60000 65536"/>
                <a:gd name="T14" fmla="*/ 0 60000 65536"/>
                <a:gd name="T15" fmla="*/ 0 w 680"/>
                <a:gd name="T16" fmla="*/ 0 h 272"/>
                <a:gd name="T17" fmla="*/ 680 w 680"/>
                <a:gd name="T18" fmla="*/ 272 h 272"/>
              </a:gdLst>
              <a:ahLst/>
              <a:cxnLst>
                <a:cxn ang="T10">
                  <a:pos x="T0" y="T1"/>
                </a:cxn>
                <a:cxn ang="T11">
                  <a:pos x="T2" y="T3"/>
                </a:cxn>
                <a:cxn ang="T12">
                  <a:pos x="T4" y="T5"/>
                </a:cxn>
                <a:cxn ang="T13">
                  <a:pos x="T6" y="T7"/>
                </a:cxn>
                <a:cxn ang="T14">
                  <a:pos x="T8" y="T9"/>
                </a:cxn>
              </a:cxnLst>
              <a:rect l="T15" t="T16" r="T17" b="T18"/>
              <a:pathLst>
                <a:path w="680" h="272">
                  <a:moveTo>
                    <a:pt x="0" y="0"/>
                  </a:moveTo>
                  <a:lnTo>
                    <a:pt x="0" y="45"/>
                  </a:lnTo>
                  <a:lnTo>
                    <a:pt x="680" y="272"/>
                  </a:lnTo>
                  <a:lnTo>
                    <a:pt x="680" y="227"/>
                  </a:lnTo>
                  <a:lnTo>
                    <a:pt x="0" y="0"/>
                  </a:lnTo>
                  <a:close/>
                </a:path>
              </a:pathLst>
            </a:custGeom>
            <a:solidFill>
              <a:srgbClr val="0066FF"/>
            </a:solidFill>
            <a:ln w="9525">
              <a:solidFill>
                <a:schemeClr val="tx1"/>
              </a:solidFill>
              <a:round/>
              <a:headEnd/>
              <a:tailEnd/>
            </a:ln>
          </p:spPr>
          <p:txBody>
            <a:bodyPr/>
            <a:lstStyle/>
            <a:p>
              <a:endParaRPr lang="en-US"/>
            </a:p>
          </p:txBody>
        </p:sp>
      </p:grpSp>
      <p:sp>
        <p:nvSpPr>
          <p:cNvPr id="105544" name="Line 109"/>
          <p:cNvSpPr>
            <a:spLocks noChangeShapeType="1"/>
          </p:cNvSpPr>
          <p:nvPr/>
        </p:nvSpPr>
        <p:spPr bwMode="auto">
          <a:xfrm flipH="1">
            <a:off x="2984500" y="5634038"/>
            <a:ext cx="171450" cy="0"/>
          </a:xfrm>
          <a:prstGeom prst="line">
            <a:avLst/>
          </a:prstGeom>
          <a:noFill/>
          <a:ln w="9525">
            <a:solidFill>
              <a:schemeClr val="tx1"/>
            </a:solidFill>
            <a:prstDash val="dash"/>
            <a:round/>
            <a:headEnd/>
            <a:tailEnd/>
          </a:ln>
        </p:spPr>
        <p:txBody>
          <a:bodyPr/>
          <a:lstStyle/>
          <a:p>
            <a:endParaRPr lang="en-US"/>
          </a:p>
        </p:txBody>
      </p:sp>
      <p:sp>
        <p:nvSpPr>
          <p:cNvPr id="105545" name="Line 110"/>
          <p:cNvSpPr>
            <a:spLocks noChangeShapeType="1"/>
          </p:cNvSpPr>
          <p:nvPr/>
        </p:nvSpPr>
        <p:spPr bwMode="auto">
          <a:xfrm flipH="1">
            <a:off x="4705350" y="6208713"/>
            <a:ext cx="171450" cy="0"/>
          </a:xfrm>
          <a:prstGeom prst="line">
            <a:avLst/>
          </a:prstGeom>
          <a:noFill/>
          <a:ln w="9525">
            <a:solidFill>
              <a:schemeClr val="tx1"/>
            </a:solidFill>
            <a:prstDash val="dash"/>
            <a:round/>
            <a:headEnd/>
            <a:tailEnd/>
          </a:ln>
        </p:spPr>
        <p:txBody>
          <a:bodyPr/>
          <a:lstStyle/>
          <a:p>
            <a:endParaRPr lang="en-US"/>
          </a:p>
        </p:txBody>
      </p:sp>
      <p:sp>
        <p:nvSpPr>
          <p:cNvPr id="105546" name="Line 111"/>
          <p:cNvSpPr>
            <a:spLocks noChangeShapeType="1"/>
          </p:cNvSpPr>
          <p:nvPr/>
        </p:nvSpPr>
        <p:spPr bwMode="auto">
          <a:xfrm>
            <a:off x="2954338" y="5634038"/>
            <a:ext cx="1751012" cy="574675"/>
          </a:xfrm>
          <a:prstGeom prst="line">
            <a:avLst/>
          </a:prstGeom>
          <a:noFill/>
          <a:ln w="9525">
            <a:solidFill>
              <a:schemeClr val="tx1"/>
            </a:solidFill>
            <a:round/>
            <a:headEnd type="triangle" w="sm" len="sm"/>
            <a:tailEnd type="triangle" w="sm" len="sm"/>
          </a:ln>
        </p:spPr>
        <p:txBody>
          <a:bodyPr/>
          <a:lstStyle/>
          <a:p>
            <a:endParaRPr lang="en-US"/>
          </a:p>
        </p:txBody>
      </p:sp>
      <p:sp>
        <p:nvSpPr>
          <p:cNvPr id="105547" name="Text Box 112"/>
          <p:cNvSpPr txBox="1">
            <a:spLocks noChangeArrowheads="1"/>
          </p:cNvSpPr>
          <p:nvPr/>
        </p:nvSpPr>
        <p:spPr bwMode="auto">
          <a:xfrm rot="1164439">
            <a:off x="2895600" y="5911850"/>
            <a:ext cx="1673225" cy="274638"/>
          </a:xfrm>
          <a:prstGeom prst="rect">
            <a:avLst/>
          </a:prstGeom>
          <a:noFill/>
          <a:ln w="9525">
            <a:noFill/>
            <a:miter lim="800000"/>
            <a:headEnd/>
            <a:tailEnd/>
          </a:ln>
        </p:spPr>
        <p:txBody>
          <a:bodyPr wrap="none">
            <a:spAutoFit/>
          </a:bodyPr>
          <a:lstStyle/>
          <a:p>
            <a:pPr algn="ctr" eaLnBrk="0" hangingPunct="0"/>
            <a:r>
              <a:rPr lang="sv-SE" sz="1200"/>
              <a:t>One sub-</a:t>
            </a:r>
            <a:r>
              <a:rPr lang="en-US" sz="1200"/>
              <a:t>frame (1 ms)</a:t>
            </a:r>
          </a:p>
        </p:txBody>
      </p:sp>
      <p:sp>
        <p:nvSpPr>
          <p:cNvPr id="105548" name="Text Box 113"/>
          <p:cNvSpPr txBox="1">
            <a:spLocks noChangeArrowheads="1"/>
          </p:cNvSpPr>
          <p:nvPr/>
        </p:nvSpPr>
        <p:spPr bwMode="auto">
          <a:xfrm>
            <a:off x="3405188" y="5314950"/>
            <a:ext cx="715962" cy="274638"/>
          </a:xfrm>
          <a:prstGeom prst="rect">
            <a:avLst/>
          </a:prstGeom>
          <a:noFill/>
          <a:ln w="9525">
            <a:noFill/>
            <a:miter lim="800000"/>
            <a:headEnd/>
            <a:tailEnd/>
          </a:ln>
        </p:spPr>
        <p:txBody>
          <a:bodyPr wrap="none">
            <a:spAutoFit/>
          </a:bodyPr>
          <a:lstStyle/>
          <a:p>
            <a:pPr algn="ctr" eaLnBrk="0" hangingPunct="0"/>
            <a:r>
              <a:rPr lang="sv-SE" sz="1200"/>
              <a:t>User #1</a:t>
            </a:r>
            <a:endParaRPr lang="en-US" sz="1200"/>
          </a:p>
        </p:txBody>
      </p:sp>
      <p:sp>
        <p:nvSpPr>
          <p:cNvPr id="105549" name="Text Box 114"/>
          <p:cNvSpPr txBox="1">
            <a:spLocks noChangeArrowheads="1"/>
          </p:cNvSpPr>
          <p:nvPr/>
        </p:nvSpPr>
        <p:spPr bwMode="auto">
          <a:xfrm>
            <a:off x="6178550" y="5314950"/>
            <a:ext cx="715963" cy="274638"/>
          </a:xfrm>
          <a:prstGeom prst="rect">
            <a:avLst/>
          </a:prstGeom>
          <a:noFill/>
          <a:ln w="9525">
            <a:noFill/>
            <a:miter lim="800000"/>
            <a:headEnd/>
            <a:tailEnd/>
          </a:ln>
        </p:spPr>
        <p:txBody>
          <a:bodyPr wrap="none">
            <a:spAutoFit/>
          </a:bodyPr>
          <a:lstStyle/>
          <a:p>
            <a:pPr algn="ctr" eaLnBrk="0" hangingPunct="0"/>
            <a:r>
              <a:rPr lang="sv-SE" sz="1200"/>
              <a:t>User #3</a:t>
            </a:r>
            <a:endParaRPr lang="en-US" sz="1200"/>
          </a:p>
        </p:txBody>
      </p:sp>
      <p:sp>
        <p:nvSpPr>
          <p:cNvPr id="105550" name="Text Box 115"/>
          <p:cNvSpPr txBox="1">
            <a:spLocks noChangeArrowheads="1"/>
          </p:cNvSpPr>
          <p:nvPr/>
        </p:nvSpPr>
        <p:spPr bwMode="auto">
          <a:xfrm>
            <a:off x="4657725" y="5314950"/>
            <a:ext cx="715963" cy="274638"/>
          </a:xfrm>
          <a:prstGeom prst="rect">
            <a:avLst/>
          </a:prstGeom>
          <a:noFill/>
          <a:ln w="9525">
            <a:noFill/>
            <a:miter lim="800000"/>
            <a:headEnd/>
            <a:tailEnd/>
          </a:ln>
        </p:spPr>
        <p:txBody>
          <a:bodyPr wrap="none">
            <a:spAutoFit/>
          </a:bodyPr>
          <a:lstStyle/>
          <a:p>
            <a:pPr algn="ctr" eaLnBrk="0" hangingPunct="0"/>
            <a:r>
              <a:rPr lang="sv-SE" sz="1200"/>
              <a:t>User #2</a:t>
            </a:r>
            <a:endParaRPr lang="en-US" sz="1200"/>
          </a:p>
        </p:txBody>
      </p:sp>
      <p:sp>
        <p:nvSpPr>
          <p:cNvPr id="105551" name="Text Box 116"/>
          <p:cNvSpPr txBox="1">
            <a:spLocks noChangeArrowheads="1"/>
          </p:cNvSpPr>
          <p:nvPr/>
        </p:nvSpPr>
        <p:spPr bwMode="auto">
          <a:xfrm>
            <a:off x="381000" y="3563938"/>
            <a:ext cx="2009775" cy="457200"/>
          </a:xfrm>
          <a:prstGeom prst="rect">
            <a:avLst/>
          </a:prstGeom>
          <a:noFill/>
          <a:ln w="9525">
            <a:noFill/>
            <a:miter lim="800000"/>
            <a:headEnd/>
            <a:tailEnd/>
          </a:ln>
        </p:spPr>
        <p:txBody>
          <a:bodyPr>
            <a:spAutoFit/>
          </a:bodyPr>
          <a:lstStyle/>
          <a:p>
            <a:pPr eaLnBrk="0" hangingPunct="0">
              <a:spcBef>
                <a:spcPct val="50000"/>
              </a:spcBef>
            </a:pPr>
            <a:r>
              <a:rPr lang="en-US"/>
              <a:t>No hopping</a:t>
            </a:r>
          </a:p>
        </p:txBody>
      </p:sp>
      <p:sp>
        <p:nvSpPr>
          <p:cNvPr id="105552" name="Text Box 117"/>
          <p:cNvSpPr txBox="1">
            <a:spLocks noChangeArrowheads="1"/>
          </p:cNvSpPr>
          <p:nvPr/>
        </p:nvSpPr>
        <p:spPr bwMode="auto">
          <a:xfrm>
            <a:off x="377825" y="5564188"/>
            <a:ext cx="2009775" cy="457200"/>
          </a:xfrm>
          <a:prstGeom prst="rect">
            <a:avLst/>
          </a:prstGeom>
          <a:noFill/>
          <a:ln w="9525">
            <a:noFill/>
            <a:miter lim="800000"/>
            <a:headEnd/>
            <a:tailEnd/>
          </a:ln>
        </p:spPr>
        <p:txBody>
          <a:bodyPr>
            <a:spAutoFit/>
          </a:bodyPr>
          <a:lstStyle/>
          <a:p>
            <a:pPr eaLnBrk="0" hangingPunct="0">
              <a:spcBef>
                <a:spcPct val="50000"/>
              </a:spcBef>
            </a:pPr>
            <a:r>
              <a:rPr lang="en-US"/>
              <a:t>Hopping</a:t>
            </a:r>
          </a:p>
        </p:txBody>
      </p:sp>
    </p:spTree>
    <p:extLst>
      <p:ext uri="{BB962C8B-B14F-4D97-AF65-F5344CB8AC3E}">
        <p14:creationId xmlns:p14="http://schemas.microsoft.com/office/powerpoint/2010/main" val="23563818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noChangeArrowheads="1"/>
          </p:cNvSpPr>
          <p:nvPr>
            <p:ph type="title"/>
          </p:nvPr>
        </p:nvSpPr>
        <p:spPr/>
        <p:txBody>
          <a:bodyPr/>
          <a:lstStyle/>
          <a:p>
            <a:r>
              <a:rPr lang="en-US"/>
              <a:t>UL-SCH Processing</a:t>
            </a:r>
          </a:p>
        </p:txBody>
      </p:sp>
      <p:sp>
        <p:nvSpPr>
          <p:cNvPr id="106498" name="Rectangle 3"/>
          <p:cNvSpPr>
            <a:spLocks noGrp="1" noChangeArrowheads="1"/>
          </p:cNvSpPr>
          <p:nvPr>
            <p:ph type="body" idx="1"/>
          </p:nvPr>
        </p:nvSpPr>
        <p:spPr/>
        <p:txBody>
          <a:bodyPr/>
          <a:lstStyle/>
          <a:p>
            <a:r>
              <a:rPr lang="en-US"/>
              <a:t>UL-SCH processing similar to DL-SCH</a:t>
            </a:r>
          </a:p>
        </p:txBody>
      </p:sp>
      <p:sp>
        <p:nvSpPr>
          <p:cNvPr id="106499" name="Rectangle 4"/>
          <p:cNvSpPr>
            <a:spLocks noChangeArrowheads="1"/>
          </p:cNvSpPr>
          <p:nvPr/>
        </p:nvSpPr>
        <p:spPr bwMode="auto">
          <a:xfrm>
            <a:off x="5362575" y="3619500"/>
            <a:ext cx="1073150" cy="268288"/>
          </a:xfrm>
          <a:prstGeom prst="rect">
            <a:avLst/>
          </a:prstGeom>
          <a:solidFill>
            <a:srgbClr val="33CC33"/>
          </a:solidFill>
          <a:ln w="9525">
            <a:miter lim="800000"/>
            <a:headEnd/>
            <a:tailEnd/>
          </a:ln>
          <a:scene3d>
            <a:camera prst="legacyObliqueTopRight"/>
            <a:lightRig rig="legacyFlat2" dir="t"/>
          </a:scene3d>
          <a:sp3d extrusionH="74600" prstMaterial="legacyMatte">
            <a:bevelT w="13500" h="13500" prst="angle"/>
            <a:bevelB w="13500" h="13500" prst="angle"/>
            <a:extrusionClr>
              <a:srgbClr val="33CC33"/>
            </a:extrusionClr>
          </a:sp3d>
        </p:spPr>
        <p:txBody>
          <a:bodyPr wrap="none" anchor="ctr">
            <a:flatTx/>
          </a:bodyPr>
          <a:lstStyle/>
          <a:p>
            <a:pPr algn="ctr" eaLnBrk="0" hangingPunct="0"/>
            <a:r>
              <a:rPr lang="en-US" sz="1400" b="1" i="1">
                <a:solidFill>
                  <a:srgbClr val="FFFFFF"/>
                </a:solidFill>
              </a:rPr>
              <a:t>HARQ</a:t>
            </a:r>
          </a:p>
        </p:txBody>
      </p:sp>
      <p:sp>
        <p:nvSpPr>
          <p:cNvPr id="106500" name="Line 5"/>
          <p:cNvSpPr>
            <a:spLocks noChangeShapeType="1"/>
          </p:cNvSpPr>
          <p:nvPr/>
        </p:nvSpPr>
        <p:spPr bwMode="auto">
          <a:xfrm>
            <a:off x="5899150" y="3351213"/>
            <a:ext cx="0" cy="268287"/>
          </a:xfrm>
          <a:prstGeom prst="line">
            <a:avLst/>
          </a:prstGeom>
          <a:noFill/>
          <a:ln w="9525">
            <a:solidFill>
              <a:schemeClr val="tx1"/>
            </a:solidFill>
            <a:round/>
            <a:headEnd/>
            <a:tailEnd type="triangle" w="sm" len="med"/>
          </a:ln>
        </p:spPr>
        <p:txBody>
          <a:bodyPr/>
          <a:lstStyle/>
          <a:p>
            <a:endParaRPr lang="en-US"/>
          </a:p>
        </p:txBody>
      </p:sp>
      <p:sp>
        <p:nvSpPr>
          <p:cNvPr id="106501" name="Rectangle 6"/>
          <p:cNvSpPr>
            <a:spLocks noChangeArrowheads="1"/>
          </p:cNvSpPr>
          <p:nvPr/>
        </p:nvSpPr>
        <p:spPr bwMode="auto">
          <a:xfrm>
            <a:off x="5362575" y="3082925"/>
            <a:ext cx="1073150" cy="268288"/>
          </a:xfrm>
          <a:prstGeom prst="rect">
            <a:avLst/>
          </a:prstGeom>
          <a:solidFill>
            <a:srgbClr val="33CC33"/>
          </a:solidFill>
          <a:ln w="9525">
            <a:miter lim="800000"/>
            <a:headEnd/>
            <a:tailEnd/>
          </a:ln>
          <a:scene3d>
            <a:camera prst="legacyObliqueTopRight"/>
            <a:lightRig rig="legacyFlat2" dir="t"/>
          </a:scene3d>
          <a:sp3d extrusionH="74600" prstMaterial="legacyMatte">
            <a:bevelT w="13500" h="13500" prst="angle"/>
            <a:bevelB w="13500" h="13500" prst="angle"/>
            <a:extrusionClr>
              <a:srgbClr val="33CC33"/>
            </a:extrusionClr>
          </a:sp3d>
        </p:spPr>
        <p:txBody>
          <a:bodyPr wrap="none" anchor="ctr">
            <a:flatTx/>
          </a:bodyPr>
          <a:lstStyle/>
          <a:p>
            <a:pPr algn="ctr" eaLnBrk="0" hangingPunct="0"/>
            <a:r>
              <a:rPr lang="en-US" sz="1400" b="1" i="1">
                <a:solidFill>
                  <a:srgbClr val="FFFFFF"/>
                </a:solidFill>
              </a:rPr>
              <a:t>Coding</a:t>
            </a:r>
          </a:p>
        </p:txBody>
      </p:sp>
      <p:sp>
        <p:nvSpPr>
          <p:cNvPr id="106502" name="Line 7"/>
          <p:cNvSpPr>
            <a:spLocks noChangeShapeType="1"/>
          </p:cNvSpPr>
          <p:nvPr/>
        </p:nvSpPr>
        <p:spPr bwMode="auto">
          <a:xfrm>
            <a:off x="5899150" y="2814638"/>
            <a:ext cx="0" cy="268287"/>
          </a:xfrm>
          <a:prstGeom prst="line">
            <a:avLst/>
          </a:prstGeom>
          <a:noFill/>
          <a:ln w="9525">
            <a:solidFill>
              <a:schemeClr val="tx1"/>
            </a:solidFill>
            <a:round/>
            <a:headEnd/>
            <a:tailEnd type="triangle" w="sm" len="med"/>
          </a:ln>
        </p:spPr>
        <p:txBody>
          <a:bodyPr/>
          <a:lstStyle/>
          <a:p>
            <a:endParaRPr lang="en-US"/>
          </a:p>
        </p:txBody>
      </p:sp>
      <p:sp>
        <p:nvSpPr>
          <p:cNvPr id="106503" name="Rectangle 8"/>
          <p:cNvSpPr>
            <a:spLocks noChangeArrowheads="1"/>
          </p:cNvSpPr>
          <p:nvPr/>
        </p:nvSpPr>
        <p:spPr bwMode="auto">
          <a:xfrm>
            <a:off x="5362575" y="4156075"/>
            <a:ext cx="1073150" cy="268288"/>
          </a:xfrm>
          <a:prstGeom prst="rect">
            <a:avLst/>
          </a:prstGeom>
          <a:solidFill>
            <a:srgbClr val="33CC33"/>
          </a:solidFill>
          <a:ln w="9525">
            <a:miter lim="800000"/>
            <a:headEnd/>
            <a:tailEnd/>
          </a:ln>
          <a:scene3d>
            <a:camera prst="legacyObliqueTopRight"/>
            <a:lightRig rig="legacyFlat2" dir="t"/>
          </a:scene3d>
          <a:sp3d extrusionH="74600" prstMaterial="legacyMatte">
            <a:bevelT w="13500" h="13500" prst="angle"/>
            <a:bevelB w="13500" h="13500" prst="angle"/>
            <a:extrusionClr>
              <a:srgbClr val="33CC33"/>
            </a:extrusionClr>
          </a:sp3d>
        </p:spPr>
        <p:txBody>
          <a:bodyPr wrap="none" anchor="ctr">
            <a:flatTx/>
          </a:bodyPr>
          <a:lstStyle/>
          <a:p>
            <a:pPr algn="ctr" eaLnBrk="0" hangingPunct="0"/>
            <a:r>
              <a:rPr lang="en-US" sz="1400" b="1" i="1">
                <a:solidFill>
                  <a:srgbClr val="FFFFFF"/>
                </a:solidFill>
              </a:rPr>
              <a:t>Scrambling</a:t>
            </a:r>
          </a:p>
        </p:txBody>
      </p:sp>
      <p:sp>
        <p:nvSpPr>
          <p:cNvPr id="106504" name="Line 9"/>
          <p:cNvSpPr>
            <a:spLocks noChangeShapeType="1"/>
          </p:cNvSpPr>
          <p:nvPr/>
        </p:nvSpPr>
        <p:spPr bwMode="auto">
          <a:xfrm>
            <a:off x="5899150" y="3887788"/>
            <a:ext cx="0" cy="268287"/>
          </a:xfrm>
          <a:prstGeom prst="line">
            <a:avLst/>
          </a:prstGeom>
          <a:noFill/>
          <a:ln w="9525">
            <a:solidFill>
              <a:schemeClr val="tx1"/>
            </a:solidFill>
            <a:round/>
            <a:headEnd/>
            <a:tailEnd type="triangle" w="sm" len="med"/>
          </a:ln>
        </p:spPr>
        <p:txBody>
          <a:bodyPr/>
          <a:lstStyle/>
          <a:p>
            <a:endParaRPr lang="en-US"/>
          </a:p>
        </p:txBody>
      </p:sp>
      <p:sp>
        <p:nvSpPr>
          <p:cNvPr id="106505" name="Line 10"/>
          <p:cNvSpPr>
            <a:spLocks noChangeShapeType="1"/>
          </p:cNvSpPr>
          <p:nvPr/>
        </p:nvSpPr>
        <p:spPr bwMode="auto">
          <a:xfrm>
            <a:off x="5899150" y="4424363"/>
            <a:ext cx="0" cy="268287"/>
          </a:xfrm>
          <a:prstGeom prst="line">
            <a:avLst/>
          </a:prstGeom>
          <a:noFill/>
          <a:ln w="9525">
            <a:solidFill>
              <a:schemeClr val="tx1"/>
            </a:solidFill>
            <a:round/>
            <a:headEnd/>
            <a:tailEnd type="triangle" w="sm" len="med"/>
          </a:ln>
        </p:spPr>
        <p:txBody>
          <a:bodyPr/>
          <a:lstStyle/>
          <a:p>
            <a:endParaRPr lang="en-US"/>
          </a:p>
        </p:txBody>
      </p:sp>
      <p:sp>
        <p:nvSpPr>
          <p:cNvPr id="106506" name="Rectangle 11"/>
          <p:cNvSpPr>
            <a:spLocks noChangeArrowheads="1"/>
          </p:cNvSpPr>
          <p:nvPr/>
        </p:nvSpPr>
        <p:spPr bwMode="auto">
          <a:xfrm>
            <a:off x="5362575" y="4721225"/>
            <a:ext cx="1073150" cy="268288"/>
          </a:xfrm>
          <a:prstGeom prst="rect">
            <a:avLst/>
          </a:prstGeom>
          <a:solidFill>
            <a:srgbClr val="33CC33"/>
          </a:solidFill>
          <a:ln w="9525">
            <a:miter lim="800000"/>
            <a:headEnd/>
            <a:tailEnd/>
          </a:ln>
          <a:scene3d>
            <a:camera prst="legacyObliqueTopRight"/>
            <a:lightRig rig="legacyFlat2" dir="t"/>
          </a:scene3d>
          <a:sp3d extrusionH="74600" prstMaterial="legacyMatte">
            <a:bevelT w="13500" h="13500" prst="angle"/>
            <a:bevelB w="13500" h="13500" prst="angle"/>
            <a:extrusionClr>
              <a:srgbClr val="33CC33"/>
            </a:extrusionClr>
          </a:sp3d>
        </p:spPr>
        <p:txBody>
          <a:bodyPr wrap="none" anchor="ctr">
            <a:flatTx/>
          </a:bodyPr>
          <a:lstStyle/>
          <a:p>
            <a:pPr algn="ctr" eaLnBrk="0" hangingPunct="0"/>
            <a:r>
              <a:rPr lang="en-US" sz="1400" b="1" i="1">
                <a:solidFill>
                  <a:srgbClr val="FFFFFF"/>
                </a:solidFill>
              </a:rPr>
              <a:t>Modulation</a:t>
            </a:r>
          </a:p>
        </p:txBody>
      </p:sp>
      <p:sp>
        <p:nvSpPr>
          <p:cNvPr id="106507" name="Rectangle 12"/>
          <p:cNvSpPr>
            <a:spLocks noChangeArrowheads="1"/>
          </p:cNvSpPr>
          <p:nvPr/>
        </p:nvSpPr>
        <p:spPr bwMode="auto">
          <a:xfrm>
            <a:off x="5362575" y="2544763"/>
            <a:ext cx="1073150" cy="268287"/>
          </a:xfrm>
          <a:prstGeom prst="rect">
            <a:avLst/>
          </a:prstGeom>
          <a:solidFill>
            <a:srgbClr val="33CC33"/>
          </a:solidFill>
          <a:ln w="9525">
            <a:miter lim="800000"/>
            <a:headEnd/>
            <a:tailEnd/>
          </a:ln>
          <a:scene3d>
            <a:camera prst="legacyObliqueTopRight"/>
            <a:lightRig rig="legacyFlat2" dir="t"/>
          </a:scene3d>
          <a:sp3d extrusionH="74600" prstMaterial="legacyMatte">
            <a:bevelT w="13500" h="13500" prst="angle"/>
            <a:bevelB w="13500" h="13500" prst="angle"/>
            <a:extrusionClr>
              <a:srgbClr val="33CC33"/>
            </a:extrusionClr>
          </a:sp3d>
        </p:spPr>
        <p:txBody>
          <a:bodyPr wrap="none" anchor="ctr">
            <a:flatTx/>
          </a:bodyPr>
          <a:lstStyle/>
          <a:p>
            <a:pPr algn="ctr" eaLnBrk="0" hangingPunct="0"/>
            <a:r>
              <a:rPr lang="en-US" sz="1400" b="1" i="1">
                <a:solidFill>
                  <a:srgbClr val="FFFFFF"/>
                </a:solidFill>
              </a:rPr>
              <a:t>CRC</a:t>
            </a:r>
          </a:p>
        </p:txBody>
      </p:sp>
      <p:sp>
        <p:nvSpPr>
          <p:cNvPr id="106508" name="Line 13"/>
          <p:cNvSpPr>
            <a:spLocks noChangeShapeType="1"/>
          </p:cNvSpPr>
          <p:nvPr/>
        </p:nvSpPr>
        <p:spPr bwMode="auto">
          <a:xfrm>
            <a:off x="5899150" y="2276475"/>
            <a:ext cx="0" cy="268288"/>
          </a:xfrm>
          <a:prstGeom prst="line">
            <a:avLst/>
          </a:prstGeom>
          <a:noFill/>
          <a:ln w="9525">
            <a:solidFill>
              <a:schemeClr val="tx1"/>
            </a:solidFill>
            <a:round/>
            <a:headEnd/>
            <a:tailEnd type="triangle" w="sm" len="med"/>
          </a:ln>
        </p:spPr>
        <p:txBody>
          <a:bodyPr/>
          <a:lstStyle/>
          <a:p>
            <a:endParaRPr lang="en-US"/>
          </a:p>
        </p:txBody>
      </p:sp>
      <p:sp>
        <p:nvSpPr>
          <p:cNvPr id="106509" name="Line 14"/>
          <p:cNvSpPr>
            <a:spLocks noChangeShapeType="1"/>
          </p:cNvSpPr>
          <p:nvPr/>
        </p:nvSpPr>
        <p:spPr bwMode="auto">
          <a:xfrm>
            <a:off x="5915025" y="4997450"/>
            <a:ext cx="0" cy="268288"/>
          </a:xfrm>
          <a:prstGeom prst="line">
            <a:avLst/>
          </a:prstGeom>
          <a:noFill/>
          <a:ln w="9525">
            <a:solidFill>
              <a:schemeClr val="tx1"/>
            </a:solidFill>
            <a:round/>
            <a:headEnd/>
            <a:tailEnd type="triangle" w="sm" len="med"/>
          </a:ln>
        </p:spPr>
        <p:txBody>
          <a:bodyPr/>
          <a:lstStyle/>
          <a:p>
            <a:endParaRPr lang="en-US"/>
          </a:p>
        </p:txBody>
      </p:sp>
      <p:sp>
        <p:nvSpPr>
          <p:cNvPr id="106510" name="Text Box 15"/>
          <p:cNvSpPr txBox="1">
            <a:spLocks noChangeArrowheads="1"/>
          </p:cNvSpPr>
          <p:nvPr/>
        </p:nvSpPr>
        <p:spPr bwMode="auto">
          <a:xfrm>
            <a:off x="468313" y="2597150"/>
            <a:ext cx="3711575" cy="304800"/>
          </a:xfrm>
          <a:prstGeom prst="rect">
            <a:avLst/>
          </a:prstGeom>
          <a:noFill/>
          <a:ln w="9525">
            <a:noFill/>
            <a:miter lim="800000"/>
            <a:headEnd/>
            <a:tailEnd/>
          </a:ln>
        </p:spPr>
        <p:txBody>
          <a:bodyPr>
            <a:spAutoFit/>
          </a:bodyPr>
          <a:lstStyle/>
          <a:p>
            <a:pPr eaLnBrk="0" hangingPunct="0">
              <a:spcBef>
                <a:spcPct val="50000"/>
              </a:spcBef>
            </a:pPr>
            <a:r>
              <a:rPr lang="en-US" sz="1400"/>
              <a:t>CRC insertion (24 bits)</a:t>
            </a:r>
          </a:p>
        </p:txBody>
      </p:sp>
      <p:sp>
        <p:nvSpPr>
          <p:cNvPr id="106511" name="Text Box 16"/>
          <p:cNvSpPr txBox="1">
            <a:spLocks noChangeArrowheads="1"/>
          </p:cNvSpPr>
          <p:nvPr/>
        </p:nvSpPr>
        <p:spPr bwMode="auto">
          <a:xfrm>
            <a:off x="468313" y="3101975"/>
            <a:ext cx="4081462" cy="304800"/>
          </a:xfrm>
          <a:prstGeom prst="rect">
            <a:avLst/>
          </a:prstGeom>
          <a:noFill/>
          <a:ln w="9525">
            <a:noFill/>
            <a:miter lim="800000"/>
            <a:headEnd/>
            <a:tailEnd/>
          </a:ln>
        </p:spPr>
        <p:txBody>
          <a:bodyPr>
            <a:spAutoFit/>
          </a:bodyPr>
          <a:lstStyle/>
          <a:p>
            <a:pPr eaLnBrk="0" hangingPunct="0">
              <a:spcBef>
                <a:spcPct val="50000"/>
              </a:spcBef>
            </a:pPr>
            <a:r>
              <a:rPr lang="en-US" sz="1400"/>
              <a:t>Rel 6 Turbo coding (with QPP interleaver)</a:t>
            </a:r>
          </a:p>
        </p:txBody>
      </p:sp>
      <p:sp>
        <p:nvSpPr>
          <p:cNvPr id="106512" name="Text Box 17"/>
          <p:cNvSpPr txBox="1">
            <a:spLocks noChangeArrowheads="1"/>
          </p:cNvSpPr>
          <p:nvPr/>
        </p:nvSpPr>
        <p:spPr bwMode="auto">
          <a:xfrm>
            <a:off x="468313" y="3649663"/>
            <a:ext cx="4759325" cy="304800"/>
          </a:xfrm>
          <a:prstGeom prst="rect">
            <a:avLst/>
          </a:prstGeom>
          <a:noFill/>
          <a:ln w="9525">
            <a:noFill/>
            <a:miter lim="800000"/>
            <a:headEnd/>
            <a:tailEnd/>
          </a:ln>
        </p:spPr>
        <p:txBody>
          <a:bodyPr>
            <a:spAutoFit/>
          </a:bodyPr>
          <a:lstStyle/>
          <a:p>
            <a:pPr eaLnBrk="0" hangingPunct="0"/>
            <a:r>
              <a:rPr lang="en-US" sz="1400"/>
              <a:t>Rate matching, redundancy version generation</a:t>
            </a:r>
          </a:p>
        </p:txBody>
      </p:sp>
      <p:sp>
        <p:nvSpPr>
          <p:cNvPr id="106513" name="Text Box 18"/>
          <p:cNvSpPr txBox="1">
            <a:spLocks noChangeArrowheads="1"/>
          </p:cNvSpPr>
          <p:nvPr/>
        </p:nvSpPr>
        <p:spPr bwMode="auto">
          <a:xfrm>
            <a:off x="468313" y="4154488"/>
            <a:ext cx="4759325" cy="304800"/>
          </a:xfrm>
          <a:prstGeom prst="rect">
            <a:avLst/>
          </a:prstGeom>
          <a:noFill/>
          <a:ln w="9525">
            <a:noFill/>
            <a:miter lim="800000"/>
            <a:headEnd/>
            <a:tailEnd/>
          </a:ln>
        </p:spPr>
        <p:txBody>
          <a:bodyPr>
            <a:spAutoFit/>
          </a:bodyPr>
          <a:lstStyle/>
          <a:p>
            <a:pPr eaLnBrk="0" hangingPunct="0"/>
            <a:r>
              <a:rPr lang="en-US" sz="1400"/>
              <a:t>UE-specific scrambling for interference randomization</a:t>
            </a:r>
          </a:p>
        </p:txBody>
      </p:sp>
      <p:sp>
        <p:nvSpPr>
          <p:cNvPr id="106514" name="Text Box 19"/>
          <p:cNvSpPr txBox="1">
            <a:spLocks noChangeArrowheads="1"/>
          </p:cNvSpPr>
          <p:nvPr/>
        </p:nvSpPr>
        <p:spPr bwMode="auto">
          <a:xfrm>
            <a:off x="468313" y="4672013"/>
            <a:ext cx="4759325" cy="304800"/>
          </a:xfrm>
          <a:prstGeom prst="rect">
            <a:avLst/>
          </a:prstGeom>
          <a:noFill/>
          <a:ln w="9525">
            <a:noFill/>
            <a:miter lim="800000"/>
            <a:headEnd/>
            <a:tailEnd/>
          </a:ln>
        </p:spPr>
        <p:txBody>
          <a:bodyPr>
            <a:spAutoFit/>
          </a:bodyPr>
          <a:lstStyle/>
          <a:p>
            <a:pPr eaLnBrk="0" hangingPunct="0"/>
            <a:r>
              <a:rPr lang="en-US" sz="1400"/>
              <a:t>Modulation (QPSK, 16QAM, 64QAM)</a:t>
            </a:r>
          </a:p>
        </p:txBody>
      </p:sp>
      <p:sp>
        <p:nvSpPr>
          <p:cNvPr id="106515" name="Text Box 20"/>
          <p:cNvSpPr txBox="1">
            <a:spLocks noChangeArrowheads="1"/>
          </p:cNvSpPr>
          <p:nvPr/>
        </p:nvSpPr>
        <p:spPr bwMode="auto">
          <a:xfrm>
            <a:off x="4681538" y="5445125"/>
            <a:ext cx="2884487" cy="730250"/>
          </a:xfrm>
          <a:prstGeom prst="rect">
            <a:avLst/>
          </a:prstGeom>
          <a:noFill/>
          <a:ln w="9525">
            <a:noFill/>
            <a:miter lim="800000"/>
            <a:headEnd/>
            <a:tailEnd/>
          </a:ln>
        </p:spPr>
        <p:txBody>
          <a:bodyPr>
            <a:spAutoFit/>
          </a:bodyPr>
          <a:lstStyle/>
          <a:p>
            <a:pPr eaLnBrk="0" hangingPunct="0">
              <a:spcBef>
                <a:spcPct val="50000"/>
              </a:spcBef>
            </a:pPr>
            <a:r>
              <a:rPr lang="en-US" sz="1400"/>
              <a:t>To DFTS-OFDM modulation, including mapping to assigned frequency resource</a:t>
            </a:r>
          </a:p>
        </p:txBody>
      </p:sp>
    </p:spTree>
    <p:extLst>
      <p:ext uri="{BB962C8B-B14F-4D97-AF65-F5344CB8AC3E}">
        <p14:creationId xmlns:p14="http://schemas.microsoft.com/office/powerpoint/2010/main" val="40126824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4"/>
          <p:cNvSpPr>
            <a:spLocks noGrp="1" noChangeArrowheads="1"/>
          </p:cNvSpPr>
          <p:nvPr>
            <p:ph type="ctrTitle"/>
          </p:nvPr>
        </p:nvSpPr>
        <p:spPr/>
        <p:txBody>
          <a:bodyPr/>
          <a:lstStyle/>
          <a:p>
            <a:r>
              <a:rPr lang="en-US"/>
              <a:t>Scheduling</a:t>
            </a:r>
          </a:p>
        </p:txBody>
      </p:sp>
      <p:sp>
        <p:nvSpPr>
          <p:cNvPr id="107522" name="Rectangle 5"/>
          <p:cNvSpPr>
            <a:spLocks noGrp="1" noChangeArrowheads="1"/>
          </p:cNvSpPr>
          <p:nvPr>
            <p:ph type="subTitle" idx="1"/>
          </p:nvPr>
        </p:nvSpPr>
        <p:spPr/>
        <p:txBody>
          <a:bodyPr/>
          <a:lstStyle/>
          <a:p>
            <a:r>
              <a:rPr lang="en-US"/>
              <a:t>Uplink</a:t>
            </a:r>
          </a:p>
        </p:txBody>
      </p:sp>
    </p:spTree>
    <p:extLst>
      <p:ext uri="{BB962C8B-B14F-4D97-AF65-F5344CB8AC3E}">
        <p14:creationId xmlns:p14="http://schemas.microsoft.com/office/powerpoint/2010/main" val="37099651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noChangeArrowheads="1"/>
          </p:cNvSpPr>
          <p:nvPr>
            <p:ph type="title"/>
          </p:nvPr>
        </p:nvSpPr>
        <p:spPr/>
        <p:txBody>
          <a:bodyPr/>
          <a:lstStyle/>
          <a:p>
            <a:r>
              <a:rPr lang="en-US"/>
              <a:t>Basic UL scheduling mechanism</a:t>
            </a:r>
          </a:p>
        </p:txBody>
      </p:sp>
      <p:sp>
        <p:nvSpPr>
          <p:cNvPr id="108546" name="Rectangle 3"/>
          <p:cNvSpPr>
            <a:spLocks noGrp="1" noChangeArrowheads="1"/>
          </p:cNvSpPr>
          <p:nvPr>
            <p:ph type="body" sz="half" idx="1"/>
          </p:nvPr>
        </p:nvSpPr>
        <p:spPr>
          <a:xfrm>
            <a:off x="304800" y="1600200"/>
            <a:ext cx="3330575" cy="4852988"/>
          </a:xfrm>
        </p:spPr>
        <p:txBody>
          <a:bodyPr/>
          <a:lstStyle/>
          <a:p>
            <a:r>
              <a:rPr lang="en-US" sz="1800"/>
              <a:t>Ue request UL transmission via ”scheduling request” </a:t>
            </a:r>
          </a:p>
          <a:p>
            <a:r>
              <a:rPr lang="en-US" sz="1800"/>
              <a:t>Scheduler assigns initial  resources without detailed knowledge of buffer content </a:t>
            </a:r>
          </a:p>
          <a:p>
            <a:r>
              <a:rPr lang="en-US" sz="1800"/>
              <a:t>More detailed buffer status report follows in connection with data    </a:t>
            </a:r>
          </a:p>
          <a:p>
            <a:r>
              <a:rPr lang="en-US" sz="1800"/>
              <a:t>UL assignments are valid per UE</a:t>
            </a:r>
          </a:p>
          <a:p>
            <a:r>
              <a:rPr lang="en-US" sz="1800"/>
              <a:t>Ue performs prioritization between RB</a:t>
            </a:r>
          </a:p>
          <a:p>
            <a:r>
              <a:rPr lang="en-US" sz="1800"/>
              <a:t>Many details remain open in 3GPP</a:t>
            </a:r>
          </a:p>
        </p:txBody>
      </p:sp>
      <p:grpSp>
        <p:nvGrpSpPr>
          <p:cNvPr id="108547" name="Group 4"/>
          <p:cNvGrpSpPr>
            <a:grpSpLocks/>
          </p:cNvGrpSpPr>
          <p:nvPr/>
        </p:nvGrpSpPr>
        <p:grpSpPr bwMode="auto">
          <a:xfrm>
            <a:off x="3781425" y="1930400"/>
            <a:ext cx="5327650" cy="4179888"/>
            <a:chOff x="2382" y="1216"/>
            <a:chExt cx="3356" cy="2633"/>
          </a:xfrm>
        </p:grpSpPr>
        <p:grpSp>
          <p:nvGrpSpPr>
            <p:cNvPr id="108548" name="Group 5"/>
            <p:cNvGrpSpPr>
              <a:grpSpLocks/>
            </p:cNvGrpSpPr>
            <p:nvPr/>
          </p:nvGrpSpPr>
          <p:grpSpPr bwMode="auto">
            <a:xfrm>
              <a:off x="2744" y="2115"/>
              <a:ext cx="204" cy="1451"/>
              <a:chOff x="1748" y="1261"/>
              <a:chExt cx="333" cy="1077"/>
            </a:xfrm>
          </p:grpSpPr>
          <p:sp>
            <p:nvSpPr>
              <p:cNvPr id="108570" name="AutoShape 6"/>
              <p:cNvSpPr>
                <a:spLocks noChangeArrowheads="1"/>
              </p:cNvSpPr>
              <p:nvPr/>
            </p:nvSpPr>
            <p:spPr bwMode="auto">
              <a:xfrm>
                <a:off x="1748" y="1524"/>
                <a:ext cx="333" cy="814"/>
              </a:xfrm>
              <a:prstGeom prst="triangle">
                <a:avLst>
                  <a:gd name="adj" fmla="val 50000"/>
                </a:avLst>
              </a:prstGeom>
              <a:noFill/>
              <a:ln w="12700">
                <a:solidFill>
                  <a:schemeClr val="tx1"/>
                </a:solidFill>
                <a:miter lim="800000"/>
                <a:headEnd/>
                <a:tailEnd/>
              </a:ln>
            </p:spPr>
            <p:txBody>
              <a:bodyPr wrap="none" anchor="ctr"/>
              <a:lstStyle/>
              <a:p>
                <a:pPr eaLnBrk="0" hangingPunct="0"/>
                <a:endParaRPr lang="en-US"/>
              </a:p>
            </p:txBody>
          </p:sp>
          <p:sp>
            <p:nvSpPr>
              <p:cNvPr id="108571" name="Line 7"/>
              <p:cNvSpPr>
                <a:spLocks noChangeShapeType="1"/>
              </p:cNvSpPr>
              <p:nvPr/>
            </p:nvSpPr>
            <p:spPr bwMode="auto">
              <a:xfrm flipV="1">
                <a:off x="1750" y="2231"/>
                <a:ext cx="311" cy="103"/>
              </a:xfrm>
              <a:prstGeom prst="line">
                <a:avLst/>
              </a:prstGeom>
              <a:noFill/>
              <a:ln w="12700">
                <a:solidFill>
                  <a:schemeClr val="tx1"/>
                </a:solidFill>
                <a:round/>
                <a:headEnd/>
                <a:tailEnd/>
              </a:ln>
            </p:spPr>
            <p:txBody>
              <a:bodyPr wrap="none" anchor="ctr"/>
              <a:lstStyle/>
              <a:p>
                <a:endParaRPr lang="en-US"/>
              </a:p>
            </p:txBody>
          </p:sp>
          <p:sp>
            <p:nvSpPr>
              <p:cNvPr id="108572" name="Line 8"/>
              <p:cNvSpPr>
                <a:spLocks noChangeShapeType="1"/>
              </p:cNvSpPr>
              <p:nvPr/>
            </p:nvSpPr>
            <p:spPr bwMode="auto">
              <a:xfrm flipH="1" flipV="1">
                <a:off x="1772" y="2231"/>
                <a:ext cx="307" cy="106"/>
              </a:xfrm>
              <a:prstGeom prst="line">
                <a:avLst/>
              </a:prstGeom>
              <a:noFill/>
              <a:ln w="12700">
                <a:solidFill>
                  <a:schemeClr val="tx1"/>
                </a:solidFill>
                <a:round/>
                <a:headEnd/>
                <a:tailEnd/>
              </a:ln>
            </p:spPr>
            <p:txBody>
              <a:bodyPr wrap="none" anchor="ctr"/>
              <a:lstStyle/>
              <a:p>
                <a:endParaRPr lang="en-US"/>
              </a:p>
            </p:txBody>
          </p:sp>
          <p:sp>
            <p:nvSpPr>
              <p:cNvPr id="108573" name="Line 9"/>
              <p:cNvSpPr>
                <a:spLocks noChangeShapeType="1"/>
              </p:cNvSpPr>
              <p:nvPr/>
            </p:nvSpPr>
            <p:spPr bwMode="auto">
              <a:xfrm flipV="1">
                <a:off x="1772" y="2112"/>
                <a:ext cx="263" cy="122"/>
              </a:xfrm>
              <a:prstGeom prst="line">
                <a:avLst/>
              </a:prstGeom>
              <a:noFill/>
              <a:ln w="12700">
                <a:solidFill>
                  <a:schemeClr val="tx1"/>
                </a:solidFill>
                <a:round/>
                <a:headEnd/>
                <a:tailEnd/>
              </a:ln>
            </p:spPr>
            <p:txBody>
              <a:bodyPr wrap="none" anchor="ctr"/>
              <a:lstStyle/>
              <a:p>
                <a:endParaRPr lang="en-US"/>
              </a:p>
            </p:txBody>
          </p:sp>
          <p:sp>
            <p:nvSpPr>
              <p:cNvPr id="108574" name="Line 10"/>
              <p:cNvSpPr>
                <a:spLocks noChangeShapeType="1"/>
              </p:cNvSpPr>
              <p:nvPr/>
            </p:nvSpPr>
            <p:spPr bwMode="auto">
              <a:xfrm flipH="1" flipV="1">
                <a:off x="1794" y="2112"/>
                <a:ext cx="259" cy="119"/>
              </a:xfrm>
              <a:prstGeom prst="line">
                <a:avLst/>
              </a:prstGeom>
              <a:noFill/>
              <a:ln w="12700">
                <a:solidFill>
                  <a:schemeClr val="tx1"/>
                </a:solidFill>
                <a:round/>
                <a:headEnd/>
                <a:tailEnd/>
              </a:ln>
            </p:spPr>
            <p:txBody>
              <a:bodyPr wrap="none" anchor="ctr"/>
              <a:lstStyle/>
              <a:p>
                <a:endParaRPr lang="en-US"/>
              </a:p>
            </p:txBody>
          </p:sp>
          <p:sp>
            <p:nvSpPr>
              <p:cNvPr id="108575" name="Line 11"/>
              <p:cNvSpPr>
                <a:spLocks noChangeShapeType="1"/>
              </p:cNvSpPr>
              <p:nvPr/>
            </p:nvSpPr>
            <p:spPr bwMode="auto">
              <a:xfrm flipV="1">
                <a:off x="1794" y="1995"/>
                <a:ext cx="215" cy="117"/>
              </a:xfrm>
              <a:prstGeom prst="line">
                <a:avLst/>
              </a:prstGeom>
              <a:noFill/>
              <a:ln w="12700">
                <a:solidFill>
                  <a:schemeClr val="tx1"/>
                </a:solidFill>
                <a:round/>
                <a:headEnd/>
                <a:tailEnd/>
              </a:ln>
            </p:spPr>
            <p:txBody>
              <a:bodyPr wrap="none" anchor="ctr"/>
              <a:lstStyle/>
              <a:p>
                <a:endParaRPr lang="en-US"/>
              </a:p>
            </p:txBody>
          </p:sp>
          <p:sp>
            <p:nvSpPr>
              <p:cNvPr id="108576" name="Line 12"/>
              <p:cNvSpPr>
                <a:spLocks noChangeShapeType="1"/>
              </p:cNvSpPr>
              <p:nvPr/>
            </p:nvSpPr>
            <p:spPr bwMode="auto">
              <a:xfrm flipH="1" flipV="1">
                <a:off x="1820" y="1995"/>
                <a:ext cx="207" cy="117"/>
              </a:xfrm>
              <a:prstGeom prst="line">
                <a:avLst/>
              </a:prstGeom>
              <a:noFill/>
              <a:ln w="12700">
                <a:solidFill>
                  <a:schemeClr val="tx1"/>
                </a:solidFill>
                <a:round/>
                <a:headEnd/>
                <a:tailEnd/>
              </a:ln>
            </p:spPr>
            <p:txBody>
              <a:bodyPr wrap="none" anchor="ctr"/>
              <a:lstStyle/>
              <a:p>
                <a:endParaRPr lang="en-US"/>
              </a:p>
            </p:txBody>
          </p:sp>
          <p:sp>
            <p:nvSpPr>
              <p:cNvPr id="108577" name="Line 13"/>
              <p:cNvSpPr>
                <a:spLocks noChangeShapeType="1"/>
              </p:cNvSpPr>
              <p:nvPr/>
            </p:nvSpPr>
            <p:spPr bwMode="auto">
              <a:xfrm flipV="1">
                <a:off x="1824" y="1875"/>
                <a:ext cx="159" cy="120"/>
              </a:xfrm>
              <a:prstGeom prst="line">
                <a:avLst/>
              </a:prstGeom>
              <a:noFill/>
              <a:ln w="12700">
                <a:solidFill>
                  <a:schemeClr val="tx1"/>
                </a:solidFill>
                <a:round/>
                <a:headEnd/>
                <a:tailEnd/>
              </a:ln>
            </p:spPr>
            <p:txBody>
              <a:bodyPr wrap="none" anchor="ctr"/>
              <a:lstStyle/>
              <a:p>
                <a:endParaRPr lang="en-US"/>
              </a:p>
            </p:txBody>
          </p:sp>
          <p:sp>
            <p:nvSpPr>
              <p:cNvPr id="108578" name="Line 14"/>
              <p:cNvSpPr>
                <a:spLocks noChangeShapeType="1"/>
              </p:cNvSpPr>
              <p:nvPr/>
            </p:nvSpPr>
            <p:spPr bwMode="auto">
              <a:xfrm flipH="1" flipV="1">
                <a:off x="1842" y="1875"/>
                <a:ext cx="171" cy="120"/>
              </a:xfrm>
              <a:prstGeom prst="line">
                <a:avLst/>
              </a:prstGeom>
              <a:noFill/>
              <a:ln w="12700">
                <a:solidFill>
                  <a:schemeClr val="tx1"/>
                </a:solidFill>
                <a:round/>
                <a:headEnd/>
                <a:tailEnd/>
              </a:ln>
            </p:spPr>
            <p:txBody>
              <a:bodyPr wrap="none" anchor="ctr"/>
              <a:lstStyle/>
              <a:p>
                <a:endParaRPr lang="en-US"/>
              </a:p>
            </p:txBody>
          </p:sp>
          <p:sp>
            <p:nvSpPr>
              <p:cNvPr id="108579" name="Line 15"/>
              <p:cNvSpPr>
                <a:spLocks noChangeShapeType="1"/>
              </p:cNvSpPr>
              <p:nvPr/>
            </p:nvSpPr>
            <p:spPr bwMode="auto">
              <a:xfrm flipV="1">
                <a:off x="1846" y="1761"/>
                <a:ext cx="113" cy="114"/>
              </a:xfrm>
              <a:prstGeom prst="line">
                <a:avLst/>
              </a:prstGeom>
              <a:noFill/>
              <a:ln w="12700">
                <a:solidFill>
                  <a:schemeClr val="tx1"/>
                </a:solidFill>
                <a:round/>
                <a:headEnd/>
                <a:tailEnd/>
              </a:ln>
            </p:spPr>
            <p:txBody>
              <a:bodyPr wrap="none" anchor="ctr"/>
              <a:lstStyle/>
              <a:p>
                <a:endParaRPr lang="en-US"/>
              </a:p>
            </p:txBody>
          </p:sp>
          <p:sp>
            <p:nvSpPr>
              <p:cNvPr id="108580" name="Line 16"/>
              <p:cNvSpPr>
                <a:spLocks noChangeShapeType="1"/>
              </p:cNvSpPr>
              <p:nvPr/>
            </p:nvSpPr>
            <p:spPr bwMode="auto">
              <a:xfrm flipH="1" flipV="1">
                <a:off x="1866" y="1758"/>
                <a:ext cx="121" cy="117"/>
              </a:xfrm>
              <a:prstGeom prst="line">
                <a:avLst/>
              </a:prstGeom>
              <a:noFill/>
              <a:ln w="12700">
                <a:solidFill>
                  <a:schemeClr val="tx1"/>
                </a:solidFill>
                <a:round/>
                <a:headEnd/>
                <a:tailEnd/>
              </a:ln>
            </p:spPr>
            <p:txBody>
              <a:bodyPr wrap="none" anchor="ctr"/>
              <a:lstStyle/>
              <a:p>
                <a:endParaRPr lang="en-US"/>
              </a:p>
            </p:txBody>
          </p:sp>
          <p:sp>
            <p:nvSpPr>
              <p:cNvPr id="108581" name="Line 17"/>
              <p:cNvSpPr>
                <a:spLocks noChangeShapeType="1"/>
              </p:cNvSpPr>
              <p:nvPr/>
            </p:nvSpPr>
            <p:spPr bwMode="auto">
              <a:xfrm>
                <a:off x="1888" y="1674"/>
                <a:ext cx="53" cy="0"/>
              </a:xfrm>
              <a:prstGeom prst="line">
                <a:avLst/>
              </a:prstGeom>
              <a:noFill/>
              <a:ln w="12700">
                <a:solidFill>
                  <a:schemeClr val="tx1"/>
                </a:solidFill>
                <a:round/>
                <a:headEnd/>
                <a:tailEnd/>
              </a:ln>
            </p:spPr>
            <p:txBody>
              <a:bodyPr wrap="none" anchor="ctr"/>
              <a:lstStyle/>
              <a:p>
                <a:endParaRPr lang="en-US"/>
              </a:p>
            </p:txBody>
          </p:sp>
          <p:sp>
            <p:nvSpPr>
              <p:cNvPr id="108582" name="Line 18"/>
              <p:cNvSpPr>
                <a:spLocks noChangeShapeType="1"/>
              </p:cNvSpPr>
              <p:nvPr/>
            </p:nvSpPr>
            <p:spPr bwMode="auto">
              <a:xfrm>
                <a:off x="1866" y="1758"/>
                <a:ext cx="93" cy="0"/>
              </a:xfrm>
              <a:prstGeom prst="line">
                <a:avLst/>
              </a:prstGeom>
              <a:noFill/>
              <a:ln w="12700">
                <a:solidFill>
                  <a:schemeClr val="tx1"/>
                </a:solidFill>
                <a:round/>
                <a:headEnd/>
                <a:tailEnd/>
              </a:ln>
            </p:spPr>
            <p:txBody>
              <a:bodyPr wrap="none" anchor="ctr"/>
              <a:lstStyle/>
              <a:p>
                <a:endParaRPr lang="en-US"/>
              </a:p>
            </p:txBody>
          </p:sp>
          <p:sp>
            <p:nvSpPr>
              <p:cNvPr id="108583" name="Line 19"/>
              <p:cNvSpPr>
                <a:spLocks noChangeShapeType="1"/>
              </p:cNvSpPr>
              <p:nvPr/>
            </p:nvSpPr>
            <p:spPr bwMode="auto">
              <a:xfrm>
                <a:off x="1842" y="1875"/>
                <a:ext cx="145" cy="0"/>
              </a:xfrm>
              <a:prstGeom prst="line">
                <a:avLst/>
              </a:prstGeom>
              <a:noFill/>
              <a:ln w="12700">
                <a:solidFill>
                  <a:schemeClr val="tx1"/>
                </a:solidFill>
                <a:round/>
                <a:headEnd/>
                <a:tailEnd/>
              </a:ln>
            </p:spPr>
            <p:txBody>
              <a:bodyPr wrap="none" anchor="ctr"/>
              <a:lstStyle/>
              <a:p>
                <a:endParaRPr lang="en-US"/>
              </a:p>
            </p:txBody>
          </p:sp>
          <p:sp>
            <p:nvSpPr>
              <p:cNvPr id="108584" name="Line 20"/>
              <p:cNvSpPr>
                <a:spLocks noChangeShapeType="1"/>
              </p:cNvSpPr>
              <p:nvPr/>
            </p:nvSpPr>
            <p:spPr bwMode="auto">
              <a:xfrm>
                <a:off x="1820" y="1995"/>
                <a:ext cx="193" cy="0"/>
              </a:xfrm>
              <a:prstGeom prst="line">
                <a:avLst/>
              </a:prstGeom>
              <a:noFill/>
              <a:ln w="12700">
                <a:solidFill>
                  <a:schemeClr val="tx1"/>
                </a:solidFill>
                <a:round/>
                <a:headEnd/>
                <a:tailEnd/>
              </a:ln>
            </p:spPr>
            <p:txBody>
              <a:bodyPr wrap="none" anchor="ctr"/>
              <a:lstStyle/>
              <a:p>
                <a:endParaRPr lang="en-US"/>
              </a:p>
            </p:txBody>
          </p:sp>
          <p:sp>
            <p:nvSpPr>
              <p:cNvPr id="108585" name="Line 21"/>
              <p:cNvSpPr>
                <a:spLocks noChangeShapeType="1"/>
              </p:cNvSpPr>
              <p:nvPr/>
            </p:nvSpPr>
            <p:spPr bwMode="auto">
              <a:xfrm>
                <a:off x="1794" y="2112"/>
                <a:ext cx="245" cy="0"/>
              </a:xfrm>
              <a:prstGeom prst="line">
                <a:avLst/>
              </a:prstGeom>
              <a:noFill/>
              <a:ln w="12700">
                <a:solidFill>
                  <a:schemeClr val="tx1"/>
                </a:solidFill>
                <a:round/>
                <a:headEnd/>
                <a:tailEnd/>
              </a:ln>
            </p:spPr>
            <p:txBody>
              <a:bodyPr wrap="none" anchor="ctr"/>
              <a:lstStyle/>
              <a:p>
                <a:endParaRPr lang="en-US"/>
              </a:p>
            </p:txBody>
          </p:sp>
          <p:sp>
            <p:nvSpPr>
              <p:cNvPr id="108586" name="Line 22"/>
              <p:cNvSpPr>
                <a:spLocks noChangeShapeType="1"/>
              </p:cNvSpPr>
              <p:nvPr/>
            </p:nvSpPr>
            <p:spPr bwMode="auto">
              <a:xfrm>
                <a:off x="1768" y="2231"/>
                <a:ext cx="293" cy="0"/>
              </a:xfrm>
              <a:prstGeom prst="line">
                <a:avLst/>
              </a:prstGeom>
              <a:noFill/>
              <a:ln w="12700">
                <a:solidFill>
                  <a:schemeClr val="tx1"/>
                </a:solidFill>
                <a:round/>
                <a:headEnd/>
                <a:tailEnd/>
              </a:ln>
            </p:spPr>
            <p:txBody>
              <a:bodyPr wrap="none" anchor="ctr"/>
              <a:lstStyle/>
              <a:p>
                <a:endParaRPr lang="en-US"/>
              </a:p>
            </p:txBody>
          </p:sp>
          <p:sp>
            <p:nvSpPr>
              <p:cNvPr id="108587" name="Line 23"/>
              <p:cNvSpPr>
                <a:spLocks noChangeShapeType="1"/>
              </p:cNvSpPr>
              <p:nvPr/>
            </p:nvSpPr>
            <p:spPr bwMode="auto">
              <a:xfrm flipV="1">
                <a:off x="1866" y="1671"/>
                <a:ext cx="75" cy="85"/>
              </a:xfrm>
              <a:prstGeom prst="line">
                <a:avLst/>
              </a:prstGeom>
              <a:noFill/>
              <a:ln w="12700">
                <a:solidFill>
                  <a:schemeClr val="tx1"/>
                </a:solidFill>
                <a:round/>
                <a:headEnd/>
                <a:tailEnd/>
              </a:ln>
            </p:spPr>
            <p:txBody>
              <a:bodyPr wrap="none" anchor="ctr"/>
              <a:lstStyle/>
              <a:p>
                <a:endParaRPr lang="en-US"/>
              </a:p>
            </p:txBody>
          </p:sp>
          <p:sp>
            <p:nvSpPr>
              <p:cNvPr id="108588" name="Line 24"/>
              <p:cNvSpPr>
                <a:spLocks noChangeShapeType="1"/>
              </p:cNvSpPr>
              <p:nvPr/>
            </p:nvSpPr>
            <p:spPr bwMode="auto">
              <a:xfrm flipH="1" flipV="1">
                <a:off x="1884" y="1676"/>
                <a:ext cx="79" cy="82"/>
              </a:xfrm>
              <a:prstGeom prst="line">
                <a:avLst/>
              </a:prstGeom>
              <a:noFill/>
              <a:ln w="12700">
                <a:solidFill>
                  <a:schemeClr val="tx1"/>
                </a:solidFill>
                <a:round/>
                <a:headEnd/>
                <a:tailEnd/>
              </a:ln>
            </p:spPr>
            <p:txBody>
              <a:bodyPr wrap="none" anchor="ctr"/>
              <a:lstStyle/>
              <a:p>
                <a:endParaRPr lang="en-US"/>
              </a:p>
            </p:txBody>
          </p:sp>
          <p:sp>
            <p:nvSpPr>
              <p:cNvPr id="108589" name="Line 25"/>
              <p:cNvSpPr>
                <a:spLocks noChangeShapeType="1"/>
              </p:cNvSpPr>
              <p:nvPr/>
            </p:nvSpPr>
            <p:spPr bwMode="auto">
              <a:xfrm flipV="1">
                <a:off x="1917" y="1261"/>
                <a:ext cx="0" cy="281"/>
              </a:xfrm>
              <a:prstGeom prst="line">
                <a:avLst/>
              </a:prstGeom>
              <a:noFill/>
              <a:ln w="19050">
                <a:solidFill>
                  <a:srgbClr val="000000"/>
                </a:solidFill>
                <a:round/>
                <a:headEnd/>
                <a:tailEnd/>
              </a:ln>
            </p:spPr>
            <p:txBody>
              <a:bodyPr wrap="none" anchor="ctr"/>
              <a:lstStyle/>
              <a:p>
                <a:endParaRPr lang="en-US"/>
              </a:p>
            </p:txBody>
          </p:sp>
          <p:sp>
            <p:nvSpPr>
              <p:cNvPr id="108590" name="Line 26"/>
              <p:cNvSpPr>
                <a:spLocks noChangeShapeType="1"/>
              </p:cNvSpPr>
              <p:nvPr/>
            </p:nvSpPr>
            <p:spPr bwMode="auto">
              <a:xfrm>
                <a:off x="1875" y="1439"/>
                <a:ext cx="32" cy="27"/>
              </a:xfrm>
              <a:prstGeom prst="line">
                <a:avLst/>
              </a:prstGeom>
              <a:noFill/>
              <a:ln w="28575">
                <a:solidFill>
                  <a:srgbClr val="000000"/>
                </a:solidFill>
                <a:round/>
                <a:headEnd/>
                <a:tailEnd/>
              </a:ln>
            </p:spPr>
            <p:txBody>
              <a:bodyPr wrap="none" anchor="ctr"/>
              <a:lstStyle/>
              <a:p>
                <a:endParaRPr lang="en-US"/>
              </a:p>
            </p:txBody>
          </p:sp>
          <p:sp>
            <p:nvSpPr>
              <p:cNvPr id="108591" name="Line 27"/>
              <p:cNvSpPr>
                <a:spLocks noChangeShapeType="1"/>
              </p:cNvSpPr>
              <p:nvPr/>
            </p:nvSpPr>
            <p:spPr bwMode="auto">
              <a:xfrm>
                <a:off x="1868" y="1365"/>
                <a:ext cx="0" cy="128"/>
              </a:xfrm>
              <a:prstGeom prst="line">
                <a:avLst/>
              </a:prstGeom>
              <a:noFill/>
              <a:ln w="38100">
                <a:solidFill>
                  <a:srgbClr val="000000"/>
                </a:solidFill>
                <a:round/>
                <a:headEnd/>
                <a:tailEnd/>
              </a:ln>
            </p:spPr>
            <p:txBody>
              <a:bodyPr wrap="none" anchor="ctr"/>
              <a:lstStyle/>
              <a:p>
                <a:endParaRPr lang="en-US"/>
              </a:p>
            </p:txBody>
          </p:sp>
          <p:sp>
            <p:nvSpPr>
              <p:cNvPr id="108592" name="Line 28"/>
              <p:cNvSpPr>
                <a:spLocks noChangeShapeType="1"/>
              </p:cNvSpPr>
              <p:nvPr/>
            </p:nvSpPr>
            <p:spPr bwMode="auto">
              <a:xfrm>
                <a:off x="2009" y="1395"/>
                <a:ext cx="0" cy="121"/>
              </a:xfrm>
              <a:prstGeom prst="line">
                <a:avLst/>
              </a:prstGeom>
              <a:noFill/>
              <a:ln w="38100">
                <a:solidFill>
                  <a:srgbClr val="000000"/>
                </a:solidFill>
                <a:round/>
                <a:headEnd/>
                <a:tailEnd/>
              </a:ln>
            </p:spPr>
            <p:txBody>
              <a:bodyPr wrap="none" anchor="ctr"/>
              <a:lstStyle/>
              <a:p>
                <a:endParaRPr lang="en-US"/>
              </a:p>
            </p:txBody>
          </p:sp>
          <p:sp>
            <p:nvSpPr>
              <p:cNvPr id="108593" name="Line 29"/>
              <p:cNvSpPr>
                <a:spLocks noChangeShapeType="1"/>
              </p:cNvSpPr>
              <p:nvPr/>
            </p:nvSpPr>
            <p:spPr bwMode="auto">
              <a:xfrm>
                <a:off x="1836" y="1445"/>
                <a:ext cx="0" cy="113"/>
              </a:xfrm>
              <a:prstGeom prst="line">
                <a:avLst/>
              </a:prstGeom>
              <a:noFill/>
              <a:ln w="38100">
                <a:solidFill>
                  <a:srgbClr val="000000"/>
                </a:solidFill>
                <a:round/>
                <a:headEnd/>
                <a:tailEnd/>
              </a:ln>
            </p:spPr>
            <p:txBody>
              <a:bodyPr wrap="none" anchor="ctr"/>
              <a:lstStyle/>
              <a:p>
                <a:endParaRPr lang="en-US"/>
              </a:p>
            </p:txBody>
          </p:sp>
          <p:sp>
            <p:nvSpPr>
              <p:cNvPr id="108594" name="Line 30"/>
              <p:cNvSpPr>
                <a:spLocks noChangeShapeType="1"/>
              </p:cNvSpPr>
              <p:nvPr/>
            </p:nvSpPr>
            <p:spPr bwMode="auto">
              <a:xfrm flipV="1">
                <a:off x="1917" y="1452"/>
                <a:ext cx="87" cy="8"/>
              </a:xfrm>
              <a:prstGeom prst="line">
                <a:avLst/>
              </a:prstGeom>
              <a:noFill/>
              <a:ln w="19050">
                <a:solidFill>
                  <a:schemeClr val="tx1"/>
                </a:solidFill>
                <a:round/>
                <a:headEnd/>
                <a:tailEnd/>
              </a:ln>
            </p:spPr>
            <p:txBody>
              <a:bodyPr/>
              <a:lstStyle/>
              <a:p>
                <a:endParaRPr lang="en-US"/>
              </a:p>
            </p:txBody>
          </p:sp>
          <p:sp>
            <p:nvSpPr>
              <p:cNvPr id="108595" name="Line 31"/>
              <p:cNvSpPr>
                <a:spLocks noChangeShapeType="1"/>
              </p:cNvSpPr>
              <p:nvPr/>
            </p:nvSpPr>
            <p:spPr bwMode="auto">
              <a:xfrm flipV="1">
                <a:off x="1846" y="1460"/>
                <a:ext cx="71" cy="47"/>
              </a:xfrm>
              <a:prstGeom prst="line">
                <a:avLst/>
              </a:prstGeom>
              <a:noFill/>
              <a:ln w="28575">
                <a:solidFill>
                  <a:schemeClr val="tx1"/>
                </a:solidFill>
                <a:round/>
                <a:headEnd/>
                <a:tailEnd/>
              </a:ln>
            </p:spPr>
            <p:txBody>
              <a:bodyPr/>
              <a:lstStyle/>
              <a:p>
                <a:endParaRPr lang="en-US"/>
              </a:p>
            </p:txBody>
          </p:sp>
        </p:grpSp>
        <p:grpSp>
          <p:nvGrpSpPr>
            <p:cNvPr id="108549" name="Group 32"/>
            <p:cNvGrpSpPr>
              <a:grpSpLocks/>
            </p:cNvGrpSpPr>
            <p:nvPr/>
          </p:nvGrpSpPr>
          <p:grpSpPr bwMode="auto">
            <a:xfrm>
              <a:off x="3243" y="2296"/>
              <a:ext cx="1765" cy="862"/>
              <a:chOff x="3243" y="2296"/>
              <a:chExt cx="1765" cy="862"/>
            </a:xfrm>
          </p:grpSpPr>
          <p:sp>
            <p:nvSpPr>
              <p:cNvPr id="108568" name="Line 33"/>
              <p:cNvSpPr>
                <a:spLocks noChangeShapeType="1"/>
              </p:cNvSpPr>
              <p:nvPr/>
            </p:nvSpPr>
            <p:spPr bwMode="auto">
              <a:xfrm flipH="1" flipV="1">
                <a:off x="3243" y="2296"/>
                <a:ext cx="1587" cy="862"/>
              </a:xfrm>
              <a:prstGeom prst="line">
                <a:avLst/>
              </a:prstGeom>
              <a:noFill/>
              <a:ln w="19050">
                <a:solidFill>
                  <a:srgbClr val="3609F7"/>
                </a:solidFill>
                <a:round/>
                <a:headEnd type="triangle" w="med" len="med"/>
                <a:tailEnd/>
              </a:ln>
            </p:spPr>
            <p:txBody>
              <a:bodyPr/>
              <a:lstStyle/>
              <a:p>
                <a:endParaRPr lang="en-US"/>
              </a:p>
            </p:txBody>
          </p:sp>
          <p:sp>
            <p:nvSpPr>
              <p:cNvPr id="108569" name="Text Box 34"/>
              <p:cNvSpPr txBox="1">
                <a:spLocks noChangeArrowheads="1"/>
              </p:cNvSpPr>
              <p:nvPr/>
            </p:nvSpPr>
            <p:spPr bwMode="auto">
              <a:xfrm rot="1679768">
                <a:off x="3633" y="2703"/>
                <a:ext cx="1375" cy="173"/>
              </a:xfrm>
              <a:prstGeom prst="rect">
                <a:avLst/>
              </a:prstGeom>
              <a:noFill/>
              <a:ln w="9525">
                <a:noFill/>
                <a:miter lim="800000"/>
                <a:headEnd/>
                <a:tailEnd/>
              </a:ln>
            </p:spPr>
            <p:txBody>
              <a:bodyPr>
                <a:spAutoFit/>
              </a:bodyPr>
              <a:lstStyle/>
              <a:p>
                <a:pPr eaLnBrk="0" hangingPunct="0">
                  <a:spcBef>
                    <a:spcPct val="50000"/>
                  </a:spcBef>
                </a:pPr>
                <a:r>
                  <a:rPr lang="sv-SE" sz="1200" b="1">
                    <a:solidFill>
                      <a:srgbClr val="3609F7"/>
                    </a:solidFill>
                  </a:rPr>
                  <a:t>Resource assignment</a:t>
                </a:r>
                <a:endParaRPr lang="en-US" sz="1200" b="1">
                  <a:solidFill>
                    <a:srgbClr val="3609F7"/>
                  </a:solidFill>
                </a:endParaRPr>
              </a:p>
            </p:txBody>
          </p:sp>
        </p:grpSp>
        <p:sp>
          <p:nvSpPr>
            <p:cNvPr id="108550" name="Text Box 35"/>
            <p:cNvSpPr txBox="1">
              <a:spLocks noChangeArrowheads="1"/>
            </p:cNvSpPr>
            <p:nvPr/>
          </p:nvSpPr>
          <p:spPr bwMode="auto">
            <a:xfrm>
              <a:off x="2608" y="3612"/>
              <a:ext cx="544" cy="192"/>
            </a:xfrm>
            <a:prstGeom prst="rect">
              <a:avLst/>
            </a:prstGeom>
            <a:noFill/>
            <a:ln w="9525">
              <a:noFill/>
              <a:miter lim="800000"/>
              <a:headEnd/>
              <a:tailEnd/>
            </a:ln>
          </p:spPr>
          <p:txBody>
            <a:bodyPr>
              <a:spAutoFit/>
            </a:bodyPr>
            <a:lstStyle/>
            <a:p>
              <a:pPr eaLnBrk="0" hangingPunct="0">
                <a:spcBef>
                  <a:spcPct val="50000"/>
                </a:spcBef>
              </a:pPr>
              <a:r>
                <a:rPr lang="sv-SE" sz="1400" b="1"/>
                <a:t>eNodeB</a:t>
              </a:r>
              <a:endParaRPr lang="en-US" sz="1400" b="1"/>
            </a:p>
          </p:txBody>
        </p:sp>
        <p:sp>
          <p:nvSpPr>
            <p:cNvPr id="108551" name="Text Box 36"/>
            <p:cNvSpPr txBox="1">
              <a:spLocks noChangeArrowheads="1"/>
            </p:cNvSpPr>
            <p:nvPr/>
          </p:nvSpPr>
          <p:spPr bwMode="auto">
            <a:xfrm>
              <a:off x="2382" y="1767"/>
              <a:ext cx="952" cy="218"/>
            </a:xfrm>
            <a:prstGeom prst="rect">
              <a:avLst/>
            </a:prstGeom>
            <a:solidFill>
              <a:schemeClr val="accent1"/>
            </a:solidFill>
            <a:ln w="9525">
              <a:solidFill>
                <a:schemeClr val="tx1"/>
              </a:solidFill>
              <a:miter lim="800000"/>
              <a:headEnd/>
              <a:tailEnd/>
            </a:ln>
          </p:spPr>
          <p:txBody>
            <a:bodyPr>
              <a:spAutoFit/>
            </a:bodyPr>
            <a:lstStyle/>
            <a:p>
              <a:pPr eaLnBrk="0" hangingPunct="0">
                <a:spcBef>
                  <a:spcPct val="50000"/>
                </a:spcBef>
              </a:pPr>
              <a:r>
                <a:rPr lang="sv-SE" sz="1600" b="1"/>
                <a:t>UL scheduler</a:t>
              </a:r>
              <a:endParaRPr lang="en-US" sz="1600" b="1"/>
            </a:p>
          </p:txBody>
        </p:sp>
        <p:pic>
          <p:nvPicPr>
            <p:cNvPr id="108552" name="Picture 37" descr="se_k600.jpg image">
              <a:hlinkClick r:id="rId2" tooltip="K600i UMTS 2100, GSM (900/1800/1900)"/>
            </p:cNvPr>
            <p:cNvPicPr>
              <a:picLocks noChangeAspect="1" noChangeArrowheads="1"/>
            </p:cNvPicPr>
            <p:nvPr/>
          </p:nvPicPr>
          <p:blipFill>
            <a:blip r:embed="rId3"/>
            <a:srcRect l="1868" t="1546" r="4805"/>
            <a:stretch>
              <a:fillRect/>
            </a:stretch>
          </p:blipFill>
          <p:spPr bwMode="auto">
            <a:xfrm>
              <a:off x="5264" y="3090"/>
              <a:ext cx="152" cy="340"/>
            </a:xfrm>
            <a:prstGeom prst="rect">
              <a:avLst/>
            </a:prstGeom>
            <a:noFill/>
            <a:ln w="9525">
              <a:noFill/>
              <a:miter lim="800000"/>
              <a:headEnd/>
              <a:tailEnd/>
            </a:ln>
          </p:spPr>
        </p:pic>
        <p:sp>
          <p:nvSpPr>
            <p:cNvPr id="108553" name="Text Box 38"/>
            <p:cNvSpPr txBox="1">
              <a:spLocks noChangeArrowheads="1"/>
            </p:cNvSpPr>
            <p:nvPr/>
          </p:nvSpPr>
          <p:spPr bwMode="auto">
            <a:xfrm>
              <a:off x="5194" y="3657"/>
              <a:ext cx="544" cy="192"/>
            </a:xfrm>
            <a:prstGeom prst="rect">
              <a:avLst/>
            </a:prstGeom>
            <a:noFill/>
            <a:ln w="9525">
              <a:noFill/>
              <a:miter lim="800000"/>
              <a:headEnd/>
              <a:tailEnd/>
            </a:ln>
          </p:spPr>
          <p:txBody>
            <a:bodyPr>
              <a:spAutoFit/>
            </a:bodyPr>
            <a:lstStyle/>
            <a:p>
              <a:pPr eaLnBrk="0" hangingPunct="0">
                <a:spcBef>
                  <a:spcPct val="50000"/>
                </a:spcBef>
              </a:pPr>
              <a:r>
                <a:rPr lang="sv-SE" sz="1400" b="1"/>
                <a:t>Ue</a:t>
              </a:r>
              <a:endParaRPr lang="en-US" sz="1400" b="1"/>
            </a:p>
          </p:txBody>
        </p:sp>
        <p:grpSp>
          <p:nvGrpSpPr>
            <p:cNvPr id="108554" name="Group 39"/>
            <p:cNvGrpSpPr>
              <a:grpSpLocks/>
            </p:cNvGrpSpPr>
            <p:nvPr/>
          </p:nvGrpSpPr>
          <p:grpSpPr bwMode="auto">
            <a:xfrm>
              <a:off x="3152" y="2523"/>
              <a:ext cx="1722" cy="816"/>
              <a:chOff x="3152" y="2523"/>
              <a:chExt cx="1722" cy="816"/>
            </a:xfrm>
          </p:grpSpPr>
          <p:sp>
            <p:nvSpPr>
              <p:cNvPr id="108566" name="Line 40"/>
              <p:cNvSpPr>
                <a:spLocks noChangeShapeType="1"/>
              </p:cNvSpPr>
              <p:nvPr/>
            </p:nvSpPr>
            <p:spPr bwMode="auto">
              <a:xfrm>
                <a:off x="3152" y="2523"/>
                <a:ext cx="1542" cy="816"/>
              </a:xfrm>
              <a:prstGeom prst="line">
                <a:avLst/>
              </a:prstGeom>
              <a:noFill/>
              <a:ln w="19050">
                <a:solidFill>
                  <a:schemeClr val="accent2"/>
                </a:solidFill>
                <a:round/>
                <a:headEnd type="triangle" w="med" len="med"/>
                <a:tailEnd/>
              </a:ln>
            </p:spPr>
            <p:txBody>
              <a:bodyPr/>
              <a:lstStyle/>
              <a:p>
                <a:endParaRPr lang="en-US"/>
              </a:p>
            </p:txBody>
          </p:sp>
          <p:sp>
            <p:nvSpPr>
              <p:cNvPr id="108567" name="Text Box 41"/>
              <p:cNvSpPr txBox="1">
                <a:spLocks noChangeArrowheads="1"/>
              </p:cNvSpPr>
              <p:nvPr/>
            </p:nvSpPr>
            <p:spPr bwMode="auto">
              <a:xfrm rot="1679768">
                <a:off x="3499" y="2893"/>
                <a:ext cx="1375" cy="173"/>
              </a:xfrm>
              <a:prstGeom prst="rect">
                <a:avLst/>
              </a:prstGeom>
              <a:noFill/>
              <a:ln w="9525">
                <a:noFill/>
                <a:miter lim="800000"/>
                <a:headEnd/>
                <a:tailEnd/>
              </a:ln>
            </p:spPr>
            <p:txBody>
              <a:bodyPr>
                <a:spAutoFit/>
              </a:bodyPr>
              <a:lstStyle/>
              <a:p>
                <a:pPr eaLnBrk="0" hangingPunct="0">
                  <a:spcBef>
                    <a:spcPct val="50000"/>
                  </a:spcBef>
                </a:pPr>
                <a:r>
                  <a:rPr lang="sv-SE" sz="1200" b="1">
                    <a:solidFill>
                      <a:schemeClr val="accent2"/>
                    </a:solidFill>
                  </a:rPr>
                  <a:t>Scheduling Request</a:t>
                </a:r>
                <a:endParaRPr lang="en-US" sz="1200" b="1">
                  <a:solidFill>
                    <a:schemeClr val="accent2"/>
                  </a:solidFill>
                </a:endParaRPr>
              </a:p>
            </p:txBody>
          </p:sp>
        </p:grpSp>
        <p:grpSp>
          <p:nvGrpSpPr>
            <p:cNvPr id="108555" name="Group 42"/>
            <p:cNvGrpSpPr>
              <a:grpSpLocks/>
            </p:cNvGrpSpPr>
            <p:nvPr/>
          </p:nvGrpSpPr>
          <p:grpSpPr bwMode="auto">
            <a:xfrm>
              <a:off x="3379" y="1888"/>
              <a:ext cx="2076" cy="1043"/>
              <a:chOff x="3379" y="1888"/>
              <a:chExt cx="2076" cy="1043"/>
            </a:xfrm>
          </p:grpSpPr>
          <p:sp>
            <p:nvSpPr>
              <p:cNvPr id="108562" name="Line 43"/>
              <p:cNvSpPr>
                <a:spLocks noChangeShapeType="1"/>
              </p:cNvSpPr>
              <p:nvPr/>
            </p:nvSpPr>
            <p:spPr bwMode="auto">
              <a:xfrm>
                <a:off x="3379" y="1978"/>
                <a:ext cx="1724" cy="953"/>
              </a:xfrm>
              <a:prstGeom prst="line">
                <a:avLst/>
              </a:prstGeom>
              <a:noFill/>
              <a:ln w="19050">
                <a:solidFill>
                  <a:schemeClr val="accent1"/>
                </a:solidFill>
                <a:round/>
                <a:headEnd type="triangle" w="med" len="med"/>
                <a:tailEnd/>
              </a:ln>
            </p:spPr>
            <p:txBody>
              <a:bodyPr/>
              <a:lstStyle/>
              <a:p>
                <a:endParaRPr lang="en-US"/>
              </a:p>
            </p:txBody>
          </p:sp>
          <p:sp>
            <p:nvSpPr>
              <p:cNvPr id="108563" name="Text Box 44"/>
              <p:cNvSpPr txBox="1">
                <a:spLocks noChangeArrowheads="1"/>
              </p:cNvSpPr>
              <p:nvPr/>
            </p:nvSpPr>
            <p:spPr bwMode="auto">
              <a:xfrm rot="1679768">
                <a:off x="3728" y="2386"/>
                <a:ext cx="1375" cy="173"/>
              </a:xfrm>
              <a:prstGeom prst="rect">
                <a:avLst/>
              </a:prstGeom>
              <a:noFill/>
              <a:ln w="9525">
                <a:noFill/>
                <a:miter lim="800000"/>
                <a:headEnd/>
                <a:tailEnd/>
              </a:ln>
            </p:spPr>
            <p:txBody>
              <a:bodyPr>
                <a:spAutoFit/>
              </a:bodyPr>
              <a:lstStyle/>
              <a:p>
                <a:pPr eaLnBrk="0" hangingPunct="0">
                  <a:spcBef>
                    <a:spcPct val="50000"/>
                  </a:spcBef>
                </a:pPr>
                <a:r>
                  <a:rPr lang="sv-SE" sz="1200" b="1">
                    <a:solidFill>
                      <a:schemeClr val="accent1"/>
                    </a:solidFill>
                  </a:rPr>
                  <a:t>Buffer status report</a:t>
                </a:r>
                <a:endParaRPr lang="en-US" sz="1200" b="1">
                  <a:solidFill>
                    <a:schemeClr val="accent1"/>
                  </a:solidFill>
                </a:endParaRPr>
              </a:p>
            </p:txBody>
          </p:sp>
          <p:sp>
            <p:nvSpPr>
              <p:cNvPr id="108564" name="AutoShape 45"/>
              <p:cNvSpPr>
                <a:spLocks noChangeArrowheads="1"/>
              </p:cNvSpPr>
              <p:nvPr/>
            </p:nvSpPr>
            <p:spPr bwMode="auto">
              <a:xfrm rot="1701916" flipH="1">
                <a:off x="3379" y="1888"/>
                <a:ext cx="1951" cy="496"/>
              </a:xfrm>
              <a:prstGeom prst="rightArrow">
                <a:avLst>
                  <a:gd name="adj1" fmla="val 50000"/>
                  <a:gd name="adj2" fmla="val 98337"/>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108565" name="Text Box 46"/>
              <p:cNvSpPr txBox="1">
                <a:spLocks noChangeArrowheads="1"/>
              </p:cNvSpPr>
              <p:nvPr/>
            </p:nvSpPr>
            <p:spPr bwMode="auto">
              <a:xfrm rot="1679768">
                <a:off x="4080" y="2251"/>
                <a:ext cx="1375" cy="212"/>
              </a:xfrm>
              <a:prstGeom prst="rect">
                <a:avLst/>
              </a:prstGeom>
              <a:noFill/>
              <a:ln w="9525">
                <a:noFill/>
                <a:miter lim="800000"/>
                <a:headEnd/>
                <a:tailEnd/>
              </a:ln>
            </p:spPr>
            <p:txBody>
              <a:bodyPr>
                <a:spAutoFit/>
              </a:bodyPr>
              <a:lstStyle/>
              <a:p>
                <a:pPr eaLnBrk="0" hangingPunct="0">
                  <a:spcBef>
                    <a:spcPct val="50000"/>
                  </a:spcBef>
                </a:pPr>
                <a:r>
                  <a:rPr lang="sv-SE" sz="1600" b="1"/>
                  <a:t>Data</a:t>
                </a:r>
                <a:endParaRPr lang="en-US" sz="1600" b="1"/>
              </a:p>
            </p:txBody>
          </p:sp>
        </p:grpSp>
        <p:grpSp>
          <p:nvGrpSpPr>
            <p:cNvPr id="108556" name="Group 47"/>
            <p:cNvGrpSpPr>
              <a:grpSpLocks/>
            </p:cNvGrpSpPr>
            <p:nvPr/>
          </p:nvGrpSpPr>
          <p:grpSpPr bwMode="auto">
            <a:xfrm>
              <a:off x="2653" y="1216"/>
              <a:ext cx="2812" cy="1125"/>
              <a:chOff x="2653" y="1216"/>
              <a:chExt cx="2812" cy="1125"/>
            </a:xfrm>
          </p:grpSpPr>
          <p:grpSp>
            <p:nvGrpSpPr>
              <p:cNvPr id="108557" name="Group 48"/>
              <p:cNvGrpSpPr>
                <a:grpSpLocks/>
              </p:cNvGrpSpPr>
              <p:nvPr/>
            </p:nvGrpSpPr>
            <p:grpSpPr bwMode="auto">
              <a:xfrm>
                <a:off x="3742" y="1389"/>
                <a:ext cx="1723" cy="952"/>
                <a:chOff x="3742" y="1389"/>
                <a:chExt cx="1723" cy="952"/>
              </a:xfrm>
            </p:grpSpPr>
            <p:sp>
              <p:nvSpPr>
                <p:cNvPr id="108560" name="Line 49"/>
                <p:cNvSpPr>
                  <a:spLocks noChangeShapeType="1"/>
                </p:cNvSpPr>
                <p:nvPr/>
              </p:nvSpPr>
              <p:spPr bwMode="auto">
                <a:xfrm flipH="1" flipV="1">
                  <a:off x="3742" y="1389"/>
                  <a:ext cx="1633" cy="952"/>
                </a:xfrm>
                <a:prstGeom prst="line">
                  <a:avLst/>
                </a:prstGeom>
                <a:noFill/>
                <a:ln w="19050">
                  <a:solidFill>
                    <a:schemeClr val="tx1"/>
                  </a:solidFill>
                  <a:round/>
                  <a:headEnd/>
                  <a:tailEnd type="triangle" w="med" len="med"/>
                </a:ln>
              </p:spPr>
              <p:txBody>
                <a:bodyPr/>
                <a:lstStyle/>
                <a:p>
                  <a:endParaRPr lang="en-US"/>
                </a:p>
              </p:txBody>
            </p:sp>
            <p:sp>
              <p:nvSpPr>
                <p:cNvPr id="108561" name="Text Box 50"/>
                <p:cNvSpPr txBox="1">
                  <a:spLocks noChangeArrowheads="1"/>
                </p:cNvSpPr>
                <p:nvPr/>
              </p:nvSpPr>
              <p:spPr bwMode="auto">
                <a:xfrm rot="1809468">
                  <a:off x="4090" y="1806"/>
                  <a:ext cx="1375" cy="173"/>
                </a:xfrm>
                <a:prstGeom prst="rect">
                  <a:avLst/>
                </a:prstGeom>
                <a:noFill/>
                <a:ln w="9525">
                  <a:noFill/>
                  <a:miter lim="800000"/>
                  <a:headEnd/>
                  <a:tailEnd/>
                </a:ln>
              </p:spPr>
              <p:txBody>
                <a:bodyPr>
                  <a:spAutoFit/>
                </a:bodyPr>
                <a:lstStyle/>
                <a:p>
                  <a:pPr eaLnBrk="0" hangingPunct="0">
                    <a:spcBef>
                      <a:spcPct val="50000"/>
                    </a:spcBef>
                  </a:pPr>
                  <a:r>
                    <a:rPr lang="sv-SE" sz="1200" b="1"/>
                    <a:t>Channel sounding</a:t>
                  </a:r>
                  <a:endParaRPr lang="en-US" sz="1200" b="1"/>
                </a:p>
              </p:txBody>
            </p:sp>
          </p:grpSp>
          <p:sp>
            <p:nvSpPr>
              <p:cNvPr id="108558" name="Text Box 51" descr="25%"/>
              <p:cNvSpPr txBox="1">
                <a:spLocks noChangeArrowheads="1"/>
              </p:cNvSpPr>
              <p:nvPr/>
            </p:nvSpPr>
            <p:spPr bwMode="auto">
              <a:xfrm>
                <a:off x="2653" y="1216"/>
                <a:ext cx="363" cy="218"/>
              </a:xfrm>
              <a:prstGeom prst="rect">
                <a:avLst/>
              </a:prstGeom>
              <a:pattFill prst="pct25">
                <a:fgClr>
                  <a:schemeClr val="accent1"/>
                </a:fgClr>
                <a:bgClr>
                  <a:schemeClr val="bg1"/>
                </a:bgClr>
              </a:pattFill>
              <a:ln w="9525">
                <a:solidFill>
                  <a:schemeClr val="tx1"/>
                </a:solidFill>
                <a:miter lim="800000"/>
                <a:headEnd/>
                <a:tailEnd/>
              </a:ln>
            </p:spPr>
            <p:txBody>
              <a:bodyPr>
                <a:spAutoFit/>
              </a:bodyPr>
              <a:lstStyle/>
              <a:p>
                <a:pPr eaLnBrk="0" hangingPunct="0">
                  <a:spcBef>
                    <a:spcPct val="50000"/>
                  </a:spcBef>
                </a:pPr>
                <a:r>
                  <a:rPr lang="sv-SE" sz="1600" b="1"/>
                  <a:t>CQI</a:t>
                </a:r>
                <a:endParaRPr lang="en-US" sz="1600" b="1"/>
              </a:p>
            </p:txBody>
          </p:sp>
          <p:sp>
            <p:nvSpPr>
              <p:cNvPr id="108559" name="Line 52"/>
              <p:cNvSpPr>
                <a:spLocks noChangeShapeType="1"/>
              </p:cNvSpPr>
              <p:nvPr/>
            </p:nvSpPr>
            <p:spPr bwMode="auto">
              <a:xfrm flipH="1">
                <a:off x="2835" y="1525"/>
                <a:ext cx="0" cy="136"/>
              </a:xfrm>
              <a:prstGeom prst="line">
                <a:avLst/>
              </a:prstGeom>
              <a:noFill/>
              <a:ln w="9525">
                <a:solidFill>
                  <a:schemeClr val="tx1"/>
                </a:solidFill>
                <a:round/>
                <a:headEnd/>
                <a:tailEnd type="triangle" w="med" len="med"/>
              </a:ln>
            </p:spPr>
            <p:txBody>
              <a:bodyPr/>
              <a:lstStyle/>
              <a:p>
                <a:endParaRPr lang="en-US"/>
              </a:p>
            </p:txBody>
          </p:sp>
        </p:grpSp>
      </p:grpSp>
    </p:spTree>
    <p:extLst>
      <p:ext uri="{BB962C8B-B14F-4D97-AF65-F5344CB8AC3E}">
        <p14:creationId xmlns:p14="http://schemas.microsoft.com/office/powerpoint/2010/main" val="38838641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08669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8976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824288" y="2373312"/>
            <a:ext cx="738187" cy="2444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 name="Text Box 3"/>
          <p:cNvSpPr txBox="1">
            <a:spLocks noChangeArrowheads="1"/>
          </p:cNvSpPr>
          <p:nvPr/>
        </p:nvSpPr>
        <p:spPr bwMode="auto">
          <a:xfrm>
            <a:off x="3775075" y="2376487"/>
            <a:ext cx="55245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a:solidFill>
                  <a:srgbClr val="008000"/>
                </a:solidFill>
              </a:rPr>
              <a:t>SGSN</a:t>
            </a:r>
          </a:p>
        </p:txBody>
      </p:sp>
      <p:sp>
        <p:nvSpPr>
          <p:cNvPr id="6" name="AutoShape 4"/>
          <p:cNvSpPr>
            <a:spLocks noChangeArrowheads="1"/>
          </p:cNvSpPr>
          <p:nvPr/>
        </p:nvSpPr>
        <p:spPr bwMode="auto">
          <a:xfrm rot="5400000">
            <a:off x="7352506" y="3320256"/>
            <a:ext cx="1328738" cy="1149350"/>
          </a:xfrm>
          <a:prstGeom prst="hexagon">
            <a:avLst>
              <a:gd name="adj" fmla="val 28902"/>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7" name="Text Box 6"/>
          <p:cNvSpPr txBox="1">
            <a:spLocks noChangeArrowheads="1"/>
          </p:cNvSpPr>
          <p:nvPr/>
        </p:nvSpPr>
        <p:spPr bwMode="auto">
          <a:xfrm>
            <a:off x="-304800" y="422274"/>
            <a:ext cx="9906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algn="ctr">
              <a:spcBef>
                <a:spcPct val="0"/>
              </a:spcBef>
            </a:pPr>
            <a:r>
              <a:rPr lang="sv-SE" sz="2400" dirty="0"/>
              <a:t>Network Architecture</a:t>
            </a:r>
            <a:endParaRPr lang="en-GB" sz="2400" dirty="0"/>
          </a:p>
        </p:txBody>
      </p:sp>
      <p:grpSp>
        <p:nvGrpSpPr>
          <p:cNvPr id="8" name="Group 6"/>
          <p:cNvGrpSpPr>
            <a:grpSpLocks/>
          </p:cNvGrpSpPr>
          <p:nvPr/>
        </p:nvGrpSpPr>
        <p:grpSpPr bwMode="auto">
          <a:xfrm>
            <a:off x="66675" y="1166812"/>
            <a:ext cx="214313" cy="119063"/>
            <a:chOff x="507" y="1428"/>
            <a:chExt cx="158" cy="106"/>
          </a:xfrm>
        </p:grpSpPr>
        <p:sp>
          <p:nvSpPr>
            <p:cNvPr id="9" name="Freeform 7"/>
            <p:cNvSpPr>
              <a:spLocks/>
            </p:cNvSpPr>
            <p:nvPr/>
          </p:nvSpPr>
          <p:spPr bwMode="auto">
            <a:xfrm>
              <a:off x="521" y="1446"/>
              <a:ext cx="143" cy="29"/>
            </a:xfrm>
            <a:custGeom>
              <a:avLst/>
              <a:gdLst>
                <a:gd name="T0" fmla="*/ 347 w 2929"/>
                <a:gd name="T1" fmla="*/ 150 h 484"/>
                <a:gd name="T2" fmla="*/ 2011 w 2929"/>
                <a:gd name="T3" fmla="*/ 42 h 484"/>
                <a:gd name="T4" fmla="*/ 2929 w 2929"/>
                <a:gd name="T5" fmla="*/ 386 h 484"/>
                <a:gd name="T6" fmla="*/ 2854 w 2929"/>
                <a:gd name="T7" fmla="*/ 456 h 484"/>
                <a:gd name="T8" fmla="*/ 2794 w 2929"/>
                <a:gd name="T9" fmla="*/ 484 h 484"/>
                <a:gd name="T10" fmla="*/ 2746 w 2929"/>
                <a:gd name="T11" fmla="*/ 484 h 484"/>
                <a:gd name="T12" fmla="*/ 2698 w 2929"/>
                <a:gd name="T13" fmla="*/ 484 h 484"/>
                <a:gd name="T14" fmla="*/ 2641 w 2929"/>
                <a:gd name="T15" fmla="*/ 467 h 484"/>
                <a:gd name="T16" fmla="*/ 2595 w 2929"/>
                <a:gd name="T17" fmla="*/ 456 h 484"/>
                <a:gd name="T18" fmla="*/ 2536 w 2929"/>
                <a:gd name="T19" fmla="*/ 442 h 484"/>
                <a:gd name="T20" fmla="*/ 2493 w 2929"/>
                <a:gd name="T21" fmla="*/ 431 h 484"/>
                <a:gd name="T22" fmla="*/ 2444 w 2929"/>
                <a:gd name="T23" fmla="*/ 412 h 484"/>
                <a:gd name="T24" fmla="*/ 2394 w 2929"/>
                <a:gd name="T25" fmla="*/ 398 h 484"/>
                <a:gd name="T26" fmla="*/ 2342 w 2929"/>
                <a:gd name="T27" fmla="*/ 384 h 484"/>
                <a:gd name="T28" fmla="*/ 2294 w 2929"/>
                <a:gd name="T29" fmla="*/ 367 h 484"/>
                <a:gd name="T30" fmla="*/ 2245 w 2929"/>
                <a:gd name="T31" fmla="*/ 350 h 484"/>
                <a:gd name="T32" fmla="*/ 2200 w 2929"/>
                <a:gd name="T33" fmla="*/ 329 h 484"/>
                <a:gd name="T34" fmla="*/ 2148 w 2929"/>
                <a:gd name="T35" fmla="*/ 300 h 484"/>
                <a:gd name="T36" fmla="*/ 2100 w 2929"/>
                <a:gd name="T37" fmla="*/ 276 h 484"/>
                <a:gd name="T38" fmla="*/ 2059 w 2929"/>
                <a:gd name="T39" fmla="*/ 243 h 484"/>
                <a:gd name="T40" fmla="*/ 2011 w 2929"/>
                <a:gd name="T41" fmla="*/ 209 h 484"/>
                <a:gd name="T42" fmla="*/ 1962 w 2929"/>
                <a:gd name="T43" fmla="*/ 176 h 484"/>
                <a:gd name="T44" fmla="*/ 1914 w 2929"/>
                <a:gd name="T45" fmla="*/ 159 h 484"/>
                <a:gd name="T46" fmla="*/ 1857 w 2929"/>
                <a:gd name="T47" fmla="*/ 142 h 484"/>
                <a:gd name="T48" fmla="*/ 1809 w 2929"/>
                <a:gd name="T49" fmla="*/ 134 h 484"/>
                <a:gd name="T50" fmla="*/ 1752 w 2929"/>
                <a:gd name="T51" fmla="*/ 123 h 484"/>
                <a:gd name="T52" fmla="*/ 1648 w 2929"/>
                <a:gd name="T53" fmla="*/ 119 h 484"/>
                <a:gd name="T54" fmla="*/ 1518 w 2929"/>
                <a:gd name="T55" fmla="*/ 117 h 484"/>
                <a:gd name="T56" fmla="*/ 1389 w 2929"/>
                <a:gd name="T57" fmla="*/ 117 h 484"/>
                <a:gd name="T58" fmla="*/ 1316 w 2929"/>
                <a:gd name="T59" fmla="*/ 117 h 484"/>
                <a:gd name="T60" fmla="*/ 1090 w 2929"/>
                <a:gd name="T61" fmla="*/ 123 h 484"/>
                <a:gd name="T62" fmla="*/ 1019 w 2929"/>
                <a:gd name="T63" fmla="*/ 130 h 484"/>
                <a:gd name="T64" fmla="*/ 969 w 2929"/>
                <a:gd name="T65" fmla="*/ 142 h 484"/>
                <a:gd name="T66" fmla="*/ 921 w 2929"/>
                <a:gd name="T67" fmla="*/ 159 h 484"/>
                <a:gd name="T68" fmla="*/ 872 w 2929"/>
                <a:gd name="T69" fmla="*/ 184 h 484"/>
                <a:gd name="T70" fmla="*/ 829 w 2929"/>
                <a:gd name="T71" fmla="*/ 214 h 484"/>
                <a:gd name="T72" fmla="*/ 785 w 2929"/>
                <a:gd name="T73" fmla="*/ 243 h 484"/>
                <a:gd name="T74" fmla="*/ 735 w 2929"/>
                <a:gd name="T75" fmla="*/ 276 h 484"/>
                <a:gd name="T76" fmla="*/ 689 w 2929"/>
                <a:gd name="T77" fmla="*/ 296 h 484"/>
                <a:gd name="T78" fmla="*/ 640 w 2929"/>
                <a:gd name="T79" fmla="*/ 320 h 484"/>
                <a:gd name="T80" fmla="*/ 590 w 2929"/>
                <a:gd name="T81" fmla="*/ 343 h 484"/>
                <a:gd name="T82" fmla="*/ 541 w 2929"/>
                <a:gd name="T83" fmla="*/ 358 h 484"/>
                <a:gd name="T84" fmla="*/ 484 w 2929"/>
                <a:gd name="T85" fmla="*/ 375 h 484"/>
                <a:gd name="T86" fmla="*/ 431 w 2929"/>
                <a:gd name="T87" fmla="*/ 392 h 484"/>
                <a:gd name="T88" fmla="*/ 371 w 2929"/>
                <a:gd name="T89" fmla="*/ 404 h 484"/>
                <a:gd name="T90" fmla="*/ 319 w 2929"/>
                <a:gd name="T91" fmla="*/ 416 h 484"/>
                <a:gd name="T92" fmla="*/ 266 w 2929"/>
                <a:gd name="T93" fmla="*/ 429 h 484"/>
                <a:gd name="T94" fmla="*/ 220 w 2929"/>
                <a:gd name="T95" fmla="*/ 439 h 484"/>
                <a:gd name="T96" fmla="*/ 162 w 2929"/>
                <a:gd name="T97" fmla="*/ 447 h 484"/>
                <a:gd name="T98" fmla="*/ 113 w 2929"/>
                <a:gd name="T99" fmla="*/ 451 h 484"/>
                <a:gd name="T100" fmla="*/ 65 w 2929"/>
                <a:gd name="T101" fmla="*/ 451 h 484"/>
                <a:gd name="T102" fmla="*/ 25 w 2929"/>
                <a:gd name="T103" fmla="*/ 411 h 484"/>
                <a:gd name="T104" fmla="*/ 8 w 2929"/>
                <a:gd name="T105" fmla="*/ 358 h 484"/>
                <a:gd name="T106" fmla="*/ 0 w 2929"/>
                <a:gd name="T107" fmla="*/ 309 h 484"/>
                <a:gd name="T108" fmla="*/ 0 w 2929"/>
                <a:gd name="T109" fmla="*/ 293 h 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29" h="484">
                  <a:moveTo>
                    <a:pt x="0" y="293"/>
                  </a:moveTo>
                  <a:lnTo>
                    <a:pt x="347" y="150"/>
                  </a:lnTo>
                  <a:lnTo>
                    <a:pt x="1115" y="0"/>
                  </a:lnTo>
                  <a:lnTo>
                    <a:pt x="2011" y="42"/>
                  </a:lnTo>
                  <a:lnTo>
                    <a:pt x="2463" y="150"/>
                  </a:lnTo>
                  <a:lnTo>
                    <a:pt x="2929" y="386"/>
                  </a:lnTo>
                  <a:lnTo>
                    <a:pt x="2875" y="429"/>
                  </a:lnTo>
                  <a:lnTo>
                    <a:pt x="2854" y="456"/>
                  </a:lnTo>
                  <a:lnTo>
                    <a:pt x="2822" y="475"/>
                  </a:lnTo>
                  <a:lnTo>
                    <a:pt x="2794" y="484"/>
                  </a:lnTo>
                  <a:lnTo>
                    <a:pt x="2770" y="484"/>
                  </a:lnTo>
                  <a:lnTo>
                    <a:pt x="2746" y="484"/>
                  </a:lnTo>
                  <a:lnTo>
                    <a:pt x="2722" y="484"/>
                  </a:lnTo>
                  <a:lnTo>
                    <a:pt x="2698" y="484"/>
                  </a:lnTo>
                  <a:lnTo>
                    <a:pt x="2673" y="475"/>
                  </a:lnTo>
                  <a:lnTo>
                    <a:pt x="2641" y="467"/>
                  </a:lnTo>
                  <a:lnTo>
                    <a:pt x="2622" y="465"/>
                  </a:lnTo>
                  <a:lnTo>
                    <a:pt x="2595" y="456"/>
                  </a:lnTo>
                  <a:lnTo>
                    <a:pt x="2563" y="448"/>
                  </a:lnTo>
                  <a:lnTo>
                    <a:pt x="2536" y="442"/>
                  </a:lnTo>
                  <a:lnTo>
                    <a:pt x="2511" y="434"/>
                  </a:lnTo>
                  <a:lnTo>
                    <a:pt x="2493" y="431"/>
                  </a:lnTo>
                  <a:lnTo>
                    <a:pt x="2469" y="420"/>
                  </a:lnTo>
                  <a:lnTo>
                    <a:pt x="2444" y="412"/>
                  </a:lnTo>
                  <a:lnTo>
                    <a:pt x="2420" y="406"/>
                  </a:lnTo>
                  <a:lnTo>
                    <a:pt x="2394" y="398"/>
                  </a:lnTo>
                  <a:lnTo>
                    <a:pt x="2369" y="392"/>
                  </a:lnTo>
                  <a:lnTo>
                    <a:pt x="2342" y="384"/>
                  </a:lnTo>
                  <a:lnTo>
                    <a:pt x="2317" y="375"/>
                  </a:lnTo>
                  <a:lnTo>
                    <a:pt x="2294" y="367"/>
                  </a:lnTo>
                  <a:lnTo>
                    <a:pt x="2269" y="358"/>
                  </a:lnTo>
                  <a:lnTo>
                    <a:pt x="2245" y="350"/>
                  </a:lnTo>
                  <a:lnTo>
                    <a:pt x="2220" y="343"/>
                  </a:lnTo>
                  <a:lnTo>
                    <a:pt x="2200" y="329"/>
                  </a:lnTo>
                  <a:lnTo>
                    <a:pt x="2173" y="314"/>
                  </a:lnTo>
                  <a:lnTo>
                    <a:pt x="2148" y="300"/>
                  </a:lnTo>
                  <a:lnTo>
                    <a:pt x="2124" y="286"/>
                  </a:lnTo>
                  <a:lnTo>
                    <a:pt x="2100" y="276"/>
                  </a:lnTo>
                  <a:lnTo>
                    <a:pt x="2078" y="259"/>
                  </a:lnTo>
                  <a:lnTo>
                    <a:pt x="2059" y="243"/>
                  </a:lnTo>
                  <a:lnTo>
                    <a:pt x="2035" y="226"/>
                  </a:lnTo>
                  <a:lnTo>
                    <a:pt x="2011" y="209"/>
                  </a:lnTo>
                  <a:lnTo>
                    <a:pt x="1986" y="192"/>
                  </a:lnTo>
                  <a:lnTo>
                    <a:pt x="1962" y="176"/>
                  </a:lnTo>
                  <a:lnTo>
                    <a:pt x="1938" y="167"/>
                  </a:lnTo>
                  <a:lnTo>
                    <a:pt x="1914" y="159"/>
                  </a:lnTo>
                  <a:lnTo>
                    <a:pt x="1882" y="150"/>
                  </a:lnTo>
                  <a:lnTo>
                    <a:pt x="1857" y="142"/>
                  </a:lnTo>
                  <a:lnTo>
                    <a:pt x="1833" y="136"/>
                  </a:lnTo>
                  <a:lnTo>
                    <a:pt x="1809" y="134"/>
                  </a:lnTo>
                  <a:lnTo>
                    <a:pt x="1785" y="128"/>
                  </a:lnTo>
                  <a:lnTo>
                    <a:pt x="1752" y="123"/>
                  </a:lnTo>
                  <a:lnTo>
                    <a:pt x="1704" y="119"/>
                  </a:lnTo>
                  <a:lnTo>
                    <a:pt x="1648" y="119"/>
                  </a:lnTo>
                  <a:lnTo>
                    <a:pt x="1566" y="117"/>
                  </a:lnTo>
                  <a:lnTo>
                    <a:pt x="1518" y="117"/>
                  </a:lnTo>
                  <a:lnTo>
                    <a:pt x="1413" y="117"/>
                  </a:lnTo>
                  <a:lnTo>
                    <a:pt x="1389" y="117"/>
                  </a:lnTo>
                  <a:lnTo>
                    <a:pt x="1364" y="117"/>
                  </a:lnTo>
                  <a:lnTo>
                    <a:pt x="1316" y="117"/>
                  </a:lnTo>
                  <a:lnTo>
                    <a:pt x="1191" y="117"/>
                  </a:lnTo>
                  <a:lnTo>
                    <a:pt x="1090" y="123"/>
                  </a:lnTo>
                  <a:lnTo>
                    <a:pt x="1041" y="128"/>
                  </a:lnTo>
                  <a:lnTo>
                    <a:pt x="1019" y="130"/>
                  </a:lnTo>
                  <a:lnTo>
                    <a:pt x="993" y="136"/>
                  </a:lnTo>
                  <a:lnTo>
                    <a:pt x="969" y="142"/>
                  </a:lnTo>
                  <a:lnTo>
                    <a:pt x="944" y="150"/>
                  </a:lnTo>
                  <a:lnTo>
                    <a:pt x="921" y="159"/>
                  </a:lnTo>
                  <a:lnTo>
                    <a:pt x="896" y="167"/>
                  </a:lnTo>
                  <a:lnTo>
                    <a:pt x="872" y="184"/>
                  </a:lnTo>
                  <a:lnTo>
                    <a:pt x="855" y="196"/>
                  </a:lnTo>
                  <a:lnTo>
                    <a:pt x="829" y="214"/>
                  </a:lnTo>
                  <a:lnTo>
                    <a:pt x="810" y="226"/>
                  </a:lnTo>
                  <a:lnTo>
                    <a:pt x="785" y="243"/>
                  </a:lnTo>
                  <a:lnTo>
                    <a:pt x="759" y="259"/>
                  </a:lnTo>
                  <a:lnTo>
                    <a:pt x="735" y="276"/>
                  </a:lnTo>
                  <a:lnTo>
                    <a:pt x="710" y="286"/>
                  </a:lnTo>
                  <a:lnTo>
                    <a:pt x="689" y="296"/>
                  </a:lnTo>
                  <a:lnTo>
                    <a:pt x="662" y="309"/>
                  </a:lnTo>
                  <a:lnTo>
                    <a:pt x="640" y="320"/>
                  </a:lnTo>
                  <a:lnTo>
                    <a:pt x="617" y="330"/>
                  </a:lnTo>
                  <a:lnTo>
                    <a:pt x="590" y="343"/>
                  </a:lnTo>
                  <a:lnTo>
                    <a:pt x="565" y="350"/>
                  </a:lnTo>
                  <a:lnTo>
                    <a:pt x="541" y="358"/>
                  </a:lnTo>
                  <a:lnTo>
                    <a:pt x="508" y="367"/>
                  </a:lnTo>
                  <a:lnTo>
                    <a:pt x="484" y="375"/>
                  </a:lnTo>
                  <a:lnTo>
                    <a:pt x="460" y="384"/>
                  </a:lnTo>
                  <a:lnTo>
                    <a:pt x="431" y="392"/>
                  </a:lnTo>
                  <a:lnTo>
                    <a:pt x="404" y="397"/>
                  </a:lnTo>
                  <a:lnTo>
                    <a:pt x="371" y="404"/>
                  </a:lnTo>
                  <a:lnTo>
                    <a:pt x="345" y="411"/>
                  </a:lnTo>
                  <a:lnTo>
                    <a:pt x="319" y="416"/>
                  </a:lnTo>
                  <a:lnTo>
                    <a:pt x="296" y="422"/>
                  </a:lnTo>
                  <a:lnTo>
                    <a:pt x="266" y="429"/>
                  </a:lnTo>
                  <a:lnTo>
                    <a:pt x="245" y="433"/>
                  </a:lnTo>
                  <a:lnTo>
                    <a:pt x="220" y="439"/>
                  </a:lnTo>
                  <a:lnTo>
                    <a:pt x="185" y="442"/>
                  </a:lnTo>
                  <a:lnTo>
                    <a:pt x="162" y="447"/>
                  </a:lnTo>
                  <a:lnTo>
                    <a:pt x="137" y="451"/>
                  </a:lnTo>
                  <a:lnTo>
                    <a:pt x="113" y="451"/>
                  </a:lnTo>
                  <a:lnTo>
                    <a:pt x="88" y="451"/>
                  </a:lnTo>
                  <a:lnTo>
                    <a:pt x="65" y="451"/>
                  </a:lnTo>
                  <a:lnTo>
                    <a:pt x="40" y="434"/>
                  </a:lnTo>
                  <a:lnTo>
                    <a:pt x="25" y="411"/>
                  </a:lnTo>
                  <a:lnTo>
                    <a:pt x="16" y="384"/>
                  </a:lnTo>
                  <a:lnTo>
                    <a:pt x="8" y="358"/>
                  </a:lnTo>
                  <a:lnTo>
                    <a:pt x="8" y="334"/>
                  </a:lnTo>
                  <a:lnTo>
                    <a:pt x="0" y="309"/>
                  </a:lnTo>
                  <a:lnTo>
                    <a:pt x="0" y="284"/>
                  </a:lnTo>
                  <a:lnTo>
                    <a:pt x="0" y="293"/>
                  </a:lnTo>
                  <a:close/>
                </a:path>
              </a:pathLst>
            </a:custGeom>
            <a:solidFill>
              <a:schemeClr val="bg2"/>
            </a:solidFill>
            <a:ln w="4763">
              <a:solidFill>
                <a:srgbClr val="000000"/>
              </a:solidFill>
              <a:prstDash val="solid"/>
              <a:round/>
              <a:headEnd/>
              <a:tailEnd/>
            </a:ln>
          </p:spPr>
          <p:txBody>
            <a:bodyPr/>
            <a:lstStyle/>
            <a:p>
              <a:endParaRPr lang="en-US"/>
            </a:p>
          </p:txBody>
        </p:sp>
        <p:sp>
          <p:nvSpPr>
            <p:cNvPr id="10" name="Freeform 8"/>
            <p:cNvSpPr>
              <a:spLocks/>
            </p:cNvSpPr>
            <p:nvPr/>
          </p:nvSpPr>
          <p:spPr bwMode="auto">
            <a:xfrm>
              <a:off x="520" y="1428"/>
              <a:ext cx="145" cy="43"/>
            </a:xfrm>
            <a:custGeom>
              <a:avLst/>
              <a:gdLst>
                <a:gd name="T0" fmla="*/ 204 w 2957"/>
                <a:gd name="T1" fmla="*/ 208 h 701"/>
                <a:gd name="T2" fmla="*/ 323 w 2957"/>
                <a:gd name="T3" fmla="*/ 161 h 701"/>
                <a:gd name="T4" fmla="*/ 428 w 2957"/>
                <a:gd name="T5" fmla="*/ 119 h 701"/>
                <a:gd name="T6" fmla="*/ 563 w 2957"/>
                <a:gd name="T7" fmla="*/ 78 h 701"/>
                <a:gd name="T8" fmla="*/ 727 w 2957"/>
                <a:gd name="T9" fmla="*/ 45 h 701"/>
                <a:gd name="T10" fmla="*/ 956 w 2957"/>
                <a:gd name="T11" fmla="*/ 17 h 701"/>
                <a:gd name="T12" fmla="*/ 1132 w 2957"/>
                <a:gd name="T13" fmla="*/ 3 h 701"/>
                <a:gd name="T14" fmla="*/ 1292 w 2957"/>
                <a:gd name="T15" fmla="*/ 3 h 701"/>
                <a:gd name="T16" fmla="*/ 1438 w 2957"/>
                <a:gd name="T17" fmla="*/ 3 h 701"/>
                <a:gd name="T18" fmla="*/ 1576 w 2957"/>
                <a:gd name="T19" fmla="*/ 3 h 701"/>
                <a:gd name="T20" fmla="*/ 1705 w 2957"/>
                <a:gd name="T21" fmla="*/ 11 h 701"/>
                <a:gd name="T22" fmla="*/ 1829 w 2957"/>
                <a:gd name="T23" fmla="*/ 22 h 701"/>
                <a:gd name="T24" fmla="*/ 2061 w 2957"/>
                <a:gd name="T25" fmla="*/ 53 h 701"/>
                <a:gd name="T26" fmla="*/ 2292 w 2957"/>
                <a:gd name="T27" fmla="*/ 97 h 701"/>
                <a:gd name="T28" fmla="*/ 2437 w 2957"/>
                <a:gd name="T29" fmla="*/ 136 h 701"/>
                <a:gd name="T30" fmla="*/ 2559 w 2957"/>
                <a:gd name="T31" fmla="*/ 178 h 701"/>
                <a:gd name="T32" fmla="*/ 2698 w 2957"/>
                <a:gd name="T33" fmla="*/ 227 h 701"/>
                <a:gd name="T34" fmla="*/ 2860 w 2957"/>
                <a:gd name="T35" fmla="*/ 302 h 701"/>
                <a:gd name="T36" fmla="*/ 2909 w 2957"/>
                <a:gd name="T37" fmla="*/ 352 h 701"/>
                <a:gd name="T38" fmla="*/ 2933 w 2957"/>
                <a:gd name="T39" fmla="*/ 427 h 701"/>
                <a:gd name="T40" fmla="*/ 2949 w 2957"/>
                <a:gd name="T41" fmla="*/ 502 h 701"/>
                <a:gd name="T42" fmla="*/ 2957 w 2957"/>
                <a:gd name="T43" fmla="*/ 577 h 701"/>
                <a:gd name="T44" fmla="*/ 2957 w 2957"/>
                <a:gd name="T45" fmla="*/ 651 h 701"/>
                <a:gd name="T46" fmla="*/ 2957 w 2957"/>
                <a:gd name="T47" fmla="*/ 701 h 701"/>
                <a:gd name="T48" fmla="*/ 2885 w 2957"/>
                <a:gd name="T49" fmla="*/ 665 h 701"/>
                <a:gd name="T50" fmla="*/ 2693 w 2957"/>
                <a:gd name="T51" fmla="*/ 579 h 701"/>
                <a:gd name="T52" fmla="*/ 2618 w 2957"/>
                <a:gd name="T53" fmla="*/ 543 h 701"/>
                <a:gd name="T54" fmla="*/ 2546 w 2957"/>
                <a:gd name="T55" fmla="*/ 519 h 701"/>
                <a:gd name="T56" fmla="*/ 2472 w 2957"/>
                <a:gd name="T57" fmla="*/ 493 h 701"/>
                <a:gd name="T58" fmla="*/ 2400 w 2957"/>
                <a:gd name="T59" fmla="*/ 469 h 701"/>
                <a:gd name="T60" fmla="*/ 2173 w 2957"/>
                <a:gd name="T61" fmla="*/ 405 h 701"/>
                <a:gd name="T62" fmla="*/ 2068 w 2957"/>
                <a:gd name="T63" fmla="*/ 386 h 701"/>
                <a:gd name="T64" fmla="*/ 1947 w 2957"/>
                <a:gd name="T65" fmla="*/ 360 h 701"/>
                <a:gd name="T66" fmla="*/ 1802 w 2957"/>
                <a:gd name="T67" fmla="*/ 343 h 701"/>
                <a:gd name="T68" fmla="*/ 1680 w 2957"/>
                <a:gd name="T69" fmla="*/ 329 h 701"/>
                <a:gd name="T70" fmla="*/ 1551 w 2957"/>
                <a:gd name="T71" fmla="*/ 322 h 701"/>
                <a:gd name="T72" fmla="*/ 1416 w 2957"/>
                <a:gd name="T73" fmla="*/ 319 h 701"/>
                <a:gd name="T74" fmla="*/ 1244 w 2957"/>
                <a:gd name="T75" fmla="*/ 319 h 701"/>
                <a:gd name="T76" fmla="*/ 1093 w 2957"/>
                <a:gd name="T77" fmla="*/ 327 h 701"/>
                <a:gd name="T78" fmla="*/ 1005 w 2957"/>
                <a:gd name="T79" fmla="*/ 338 h 701"/>
                <a:gd name="T80" fmla="*/ 873 w 2957"/>
                <a:gd name="T81" fmla="*/ 364 h 701"/>
                <a:gd name="T82" fmla="*/ 679 w 2957"/>
                <a:gd name="T83" fmla="*/ 402 h 701"/>
                <a:gd name="T84" fmla="*/ 590 w 2957"/>
                <a:gd name="T85" fmla="*/ 427 h 701"/>
                <a:gd name="T86" fmla="*/ 453 w 2957"/>
                <a:gd name="T87" fmla="*/ 477 h 701"/>
                <a:gd name="T88" fmla="*/ 331 w 2957"/>
                <a:gd name="T89" fmla="*/ 519 h 701"/>
                <a:gd name="T90" fmla="*/ 259 w 2957"/>
                <a:gd name="T91" fmla="*/ 543 h 701"/>
                <a:gd name="T92" fmla="*/ 162 w 2957"/>
                <a:gd name="T93" fmla="*/ 577 h 701"/>
                <a:gd name="T94" fmla="*/ 89 w 2957"/>
                <a:gd name="T95" fmla="*/ 602 h 701"/>
                <a:gd name="T96" fmla="*/ 17 w 2957"/>
                <a:gd name="T97" fmla="*/ 627 h 701"/>
                <a:gd name="T98" fmla="*/ 0 w 2957"/>
                <a:gd name="T99" fmla="*/ 577 h 701"/>
                <a:gd name="T100" fmla="*/ 0 w 2957"/>
                <a:gd name="T101" fmla="*/ 502 h 701"/>
                <a:gd name="T102" fmla="*/ 8 w 2957"/>
                <a:gd name="T103" fmla="*/ 391 h 701"/>
                <a:gd name="T104" fmla="*/ 45 w 2957"/>
                <a:gd name="T105" fmla="*/ 28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57" h="701">
                  <a:moveTo>
                    <a:pt x="73" y="266"/>
                  </a:moveTo>
                  <a:lnTo>
                    <a:pt x="127" y="241"/>
                  </a:lnTo>
                  <a:lnTo>
                    <a:pt x="204" y="208"/>
                  </a:lnTo>
                  <a:lnTo>
                    <a:pt x="248" y="191"/>
                  </a:lnTo>
                  <a:lnTo>
                    <a:pt x="288" y="174"/>
                  </a:lnTo>
                  <a:lnTo>
                    <a:pt x="323" y="161"/>
                  </a:lnTo>
                  <a:lnTo>
                    <a:pt x="369" y="141"/>
                  </a:lnTo>
                  <a:lnTo>
                    <a:pt x="401" y="131"/>
                  </a:lnTo>
                  <a:lnTo>
                    <a:pt x="428" y="119"/>
                  </a:lnTo>
                  <a:lnTo>
                    <a:pt x="482" y="103"/>
                  </a:lnTo>
                  <a:lnTo>
                    <a:pt x="525" y="88"/>
                  </a:lnTo>
                  <a:lnTo>
                    <a:pt x="563" y="78"/>
                  </a:lnTo>
                  <a:lnTo>
                    <a:pt x="630" y="61"/>
                  </a:lnTo>
                  <a:lnTo>
                    <a:pt x="655" y="55"/>
                  </a:lnTo>
                  <a:lnTo>
                    <a:pt x="727" y="45"/>
                  </a:lnTo>
                  <a:lnTo>
                    <a:pt x="767" y="36"/>
                  </a:lnTo>
                  <a:lnTo>
                    <a:pt x="924" y="19"/>
                  </a:lnTo>
                  <a:lnTo>
                    <a:pt x="956" y="17"/>
                  </a:lnTo>
                  <a:lnTo>
                    <a:pt x="1005" y="14"/>
                  </a:lnTo>
                  <a:lnTo>
                    <a:pt x="1085" y="5"/>
                  </a:lnTo>
                  <a:lnTo>
                    <a:pt x="1132" y="3"/>
                  </a:lnTo>
                  <a:lnTo>
                    <a:pt x="1172" y="0"/>
                  </a:lnTo>
                  <a:lnTo>
                    <a:pt x="1247" y="0"/>
                  </a:lnTo>
                  <a:lnTo>
                    <a:pt x="1292" y="3"/>
                  </a:lnTo>
                  <a:lnTo>
                    <a:pt x="1317" y="3"/>
                  </a:lnTo>
                  <a:lnTo>
                    <a:pt x="1414" y="3"/>
                  </a:lnTo>
                  <a:lnTo>
                    <a:pt x="1438" y="3"/>
                  </a:lnTo>
                  <a:lnTo>
                    <a:pt x="1486" y="3"/>
                  </a:lnTo>
                  <a:lnTo>
                    <a:pt x="1519" y="3"/>
                  </a:lnTo>
                  <a:lnTo>
                    <a:pt x="1576" y="3"/>
                  </a:lnTo>
                  <a:lnTo>
                    <a:pt x="1600" y="3"/>
                  </a:lnTo>
                  <a:lnTo>
                    <a:pt x="1659" y="5"/>
                  </a:lnTo>
                  <a:lnTo>
                    <a:pt x="1705" y="11"/>
                  </a:lnTo>
                  <a:lnTo>
                    <a:pt x="1754" y="17"/>
                  </a:lnTo>
                  <a:lnTo>
                    <a:pt x="1780" y="17"/>
                  </a:lnTo>
                  <a:lnTo>
                    <a:pt x="1829" y="22"/>
                  </a:lnTo>
                  <a:lnTo>
                    <a:pt x="1891" y="28"/>
                  </a:lnTo>
                  <a:lnTo>
                    <a:pt x="1939" y="36"/>
                  </a:lnTo>
                  <a:lnTo>
                    <a:pt x="2061" y="53"/>
                  </a:lnTo>
                  <a:lnTo>
                    <a:pt x="2165" y="69"/>
                  </a:lnTo>
                  <a:lnTo>
                    <a:pt x="2230" y="83"/>
                  </a:lnTo>
                  <a:lnTo>
                    <a:pt x="2292" y="97"/>
                  </a:lnTo>
                  <a:lnTo>
                    <a:pt x="2327" y="105"/>
                  </a:lnTo>
                  <a:lnTo>
                    <a:pt x="2381" y="119"/>
                  </a:lnTo>
                  <a:lnTo>
                    <a:pt x="2437" y="136"/>
                  </a:lnTo>
                  <a:lnTo>
                    <a:pt x="2489" y="152"/>
                  </a:lnTo>
                  <a:lnTo>
                    <a:pt x="2521" y="164"/>
                  </a:lnTo>
                  <a:lnTo>
                    <a:pt x="2559" y="178"/>
                  </a:lnTo>
                  <a:lnTo>
                    <a:pt x="2608" y="191"/>
                  </a:lnTo>
                  <a:lnTo>
                    <a:pt x="2653" y="208"/>
                  </a:lnTo>
                  <a:lnTo>
                    <a:pt x="2698" y="227"/>
                  </a:lnTo>
                  <a:lnTo>
                    <a:pt x="2763" y="252"/>
                  </a:lnTo>
                  <a:lnTo>
                    <a:pt x="2804" y="272"/>
                  </a:lnTo>
                  <a:lnTo>
                    <a:pt x="2860" y="302"/>
                  </a:lnTo>
                  <a:lnTo>
                    <a:pt x="2885" y="319"/>
                  </a:lnTo>
                  <a:lnTo>
                    <a:pt x="2892" y="327"/>
                  </a:lnTo>
                  <a:lnTo>
                    <a:pt x="2909" y="352"/>
                  </a:lnTo>
                  <a:lnTo>
                    <a:pt x="2917" y="377"/>
                  </a:lnTo>
                  <a:lnTo>
                    <a:pt x="2925" y="402"/>
                  </a:lnTo>
                  <a:lnTo>
                    <a:pt x="2933" y="427"/>
                  </a:lnTo>
                  <a:lnTo>
                    <a:pt x="2941" y="452"/>
                  </a:lnTo>
                  <a:lnTo>
                    <a:pt x="2947" y="479"/>
                  </a:lnTo>
                  <a:lnTo>
                    <a:pt x="2949" y="502"/>
                  </a:lnTo>
                  <a:lnTo>
                    <a:pt x="2952" y="527"/>
                  </a:lnTo>
                  <a:lnTo>
                    <a:pt x="2957" y="552"/>
                  </a:lnTo>
                  <a:lnTo>
                    <a:pt x="2957" y="577"/>
                  </a:lnTo>
                  <a:lnTo>
                    <a:pt x="2957" y="602"/>
                  </a:lnTo>
                  <a:lnTo>
                    <a:pt x="2957" y="627"/>
                  </a:lnTo>
                  <a:lnTo>
                    <a:pt x="2957" y="651"/>
                  </a:lnTo>
                  <a:lnTo>
                    <a:pt x="2957" y="677"/>
                  </a:lnTo>
                  <a:lnTo>
                    <a:pt x="2957" y="701"/>
                  </a:lnTo>
                  <a:lnTo>
                    <a:pt x="2957" y="701"/>
                  </a:lnTo>
                  <a:lnTo>
                    <a:pt x="2939" y="684"/>
                  </a:lnTo>
                  <a:lnTo>
                    <a:pt x="2909" y="677"/>
                  </a:lnTo>
                  <a:lnTo>
                    <a:pt x="2885" y="665"/>
                  </a:lnTo>
                  <a:lnTo>
                    <a:pt x="2852" y="648"/>
                  </a:lnTo>
                  <a:lnTo>
                    <a:pt x="2788" y="627"/>
                  </a:lnTo>
                  <a:lnTo>
                    <a:pt x="2693" y="579"/>
                  </a:lnTo>
                  <a:lnTo>
                    <a:pt x="2666" y="569"/>
                  </a:lnTo>
                  <a:lnTo>
                    <a:pt x="2643" y="555"/>
                  </a:lnTo>
                  <a:lnTo>
                    <a:pt x="2618" y="543"/>
                  </a:lnTo>
                  <a:lnTo>
                    <a:pt x="2594" y="535"/>
                  </a:lnTo>
                  <a:lnTo>
                    <a:pt x="2569" y="527"/>
                  </a:lnTo>
                  <a:lnTo>
                    <a:pt x="2546" y="519"/>
                  </a:lnTo>
                  <a:lnTo>
                    <a:pt x="2521" y="510"/>
                  </a:lnTo>
                  <a:lnTo>
                    <a:pt x="2494" y="500"/>
                  </a:lnTo>
                  <a:lnTo>
                    <a:pt x="2472" y="493"/>
                  </a:lnTo>
                  <a:lnTo>
                    <a:pt x="2449" y="486"/>
                  </a:lnTo>
                  <a:lnTo>
                    <a:pt x="2424" y="477"/>
                  </a:lnTo>
                  <a:lnTo>
                    <a:pt x="2400" y="469"/>
                  </a:lnTo>
                  <a:lnTo>
                    <a:pt x="2375" y="460"/>
                  </a:lnTo>
                  <a:lnTo>
                    <a:pt x="2247" y="419"/>
                  </a:lnTo>
                  <a:lnTo>
                    <a:pt x="2173" y="405"/>
                  </a:lnTo>
                  <a:lnTo>
                    <a:pt x="2141" y="400"/>
                  </a:lnTo>
                  <a:lnTo>
                    <a:pt x="2117" y="393"/>
                  </a:lnTo>
                  <a:lnTo>
                    <a:pt x="2068" y="386"/>
                  </a:lnTo>
                  <a:lnTo>
                    <a:pt x="2031" y="374"/>
                  </a:lnTo>
                  <a:lnTo>
                    <a:pt x="1971" y="369"/>
                  </a:lnTo>
                  <a:lnTo>
                    <a:pt x="1947" y="360"/>
                  </a:lnTo>
                  <a:lnTo>
                    <a:pt x="1907" y="358"/>
                  </a:lnTo>
                  <a:lnTo>
                    <a:pt x="1874" y="352"/>
                  </a:lnTo>
                  <a:lnTo>
                    <a:pt x="1802" y="343"/>
                  </a:lnTo>
                  <a:lnTo>
                    <a:pt x="1754" y="336"/>
                  </a:lnTo>
                  <a:lnTo>
                    <a:pt x="1722" y="333"/>
                  </a:lnTo>
                  <a:lnTo>
                    <a:pt x="1680" y="329"/>
                  </a:lnTo>
                  <a:lnTo>
                    <a:pt x="1640" y="327"/>
                  </a:lnTo>
                  <a:lnTo>
                    <a:pt x="1595" y="322"/>
                  </a:lnTo>
                  <a:lnTo>
                    <a:pt x="1551" y="322"/>
                  </a:lnTo>
                  <a:lnTo>
                    <a:pt x="1513" y="322"/>
                  </a:lnTo>
                  <a:lnTo>
                    <a:pt x="1479" y="319"/>
                  </a:lnTo>
                  <a:lnTo>
                    <a:pt x="1416" y="319"/>
                  </a:lnTo>
                  <a:lnTo>
                    <a:pt x="1341" y="319"/>
                  </a:lnTo>
                  <a:lnTo>
                    <a:pt x="1296" y="319"/>
                  </a:lnTo>
                  <a:lnTo>
                    <a:pt x="1244" y="319"/>
                  </a:lnTo>
                  <a:lnTo>
                    <a:pt x="1196" y="319"/>
                  </a:lnTo>
                  <a:lnTo>
                    <a:pt x="1172" y="319"/>
                  </a:lnTo>
                  <a:lnTo>
                    <a:pt x="1093" y="327"/>
                  </a:lnTo>
                  <a:lnTo>
                    <a:pt x="1061" y="329"/>
                  </a:lnTo>
                  <a:lnTo>
                    <a:pt x="1037" y="336"/>
                  </a:lnTo>
                  <a:lnTo>
                    <a:pt x="1005" y="338"/>
                  </a:lnTo>
                  <a:lnTo>
                    <a:pt x="967" y="343"/>
                  </a:lnTo>
                  <a:lnTo>
                    <a:pt x="924" y="352"/>
                  </a:lnTo>
                  <a:lnTo>
                    <a:pt x="873" y="364"/>
                  </a:lnTo>
                  <a:lnTo>
                    <a:pt x="801" y="377"/>
                  </a:lnTo>
                  <a:lnTo>
                    <a:pt x="727" y="393"/>
                  </a:lnTo>
                  <a:lnTo>
                    <a:pt x="679" y="402"/>
                  </a:lnTo>
                  <a:lnTo>
                    <a:pt x="647" y="410"/>
                  </a:lnTo>
                  <a:lnTo>
                    <a:pt x="622" y="419"/>
                  </a:lnTo>
                  <a:lnTo>
                    <a:pt x="590" y="427"/>
                  </a:lnTo>
                  <a:lnTo>
                    <a:pt x="565" y="436"/>
                  </a:lnTo>
                  <a:lnTo>
                    <a:pt x="542" y="443"/>
                  </a:lnTo>
                  <a:lnTo>
                    <a:pt x="453" y="477"/>
                  </a:lnTo>
                  <a:lnTo>
                    <a:pt x="380" y="502"/>
                  </a:lnTo>
                  <a:lnTo>
                    <a:pt x="356" y="510"/>
                  </a:lnTo>
                  <a:lnTo>
                    <a:pt x="331" y="519"/>
                  </a:lnTo>
                  <a:lnTo>
                    <a:pt x="307" y="527"/>
                  </a:lnTo>
                  <a:lnTo>
                    <a:pt x="283" y="535"/>
                  </a:lnTo>
                  <a:lnTo>
                    <a:pt x="259" y="543"/>
                  </a:lnTo>
                  <a:lnTo>
                    <a:pt x="234" y="552"/>
                  </a:lnTo>
                  <a:lnTo>
                    <a:pt x="211" y="560"/>
                  </a:lnTo>
                  <a:lnTo>
                    <a:pt x="162" y="577"/>
                  </a:lnTo>
                  <a:lnTo>
                    <a:pt x="137" y="585"/>
                  </a:lnTo>
                  <a:lnTo>
                    <a:pt x="114" y="593"/>
                  </a:lnTo>
                  <a:lnTo>
                    <a:pt x="89" y="602"/>
                  </a:lnTo>
                  <a:lnTo>
                    <a:pt x="65" y="610"/>
                  </a:lnTo>
                  <a:lnTo>
                    <a:pt x="40" y="619"/>
                  </a:lnTo>
                  <a:lnTo>
                    <a:pt x="17" y="627"/>
                  </a:lnTo>
                  <a:lnTo>
                    <a:pt x="0" y="627"/>
                  </a:lnTo>
                  <a:lnTo>
                    <a:pt x="0" y="602"/>
                  </a:lnTo>
                  <a:lnTo>
                    <a:pt x="0" y="577"/>
                  </a:lnTo>
                  <a:lnTo>
                    <a:pt x="0" y="552"/>
                  </a:lnTo>
                  <a:lnTo>
                    <a:pt x="0" y="527"/>
                  </a:lnTo>
                  <a:lnTo>
                    <a:pt x="0" y="502"/>
                  </a:lnTo>
                  <a:lnTo>
                    <a:pt x="0" y="477"/>
                  </a:lnTo>
                  <a:lnTo>
                    <a:pt x="0" y="452"/>
                  </a:lnTo>
                  <a:lnTo>
                    <a:pt x="8" y="391"/>
                  </a:lnTo>
                  <a:lnTo>
                    <a:pt x="19" y="341"/>
                  </a:lnTo>
                  <a:lnTo>
                    <a:pt x="25" y="314"/>
                  </a:lnTo>
                  <a:lnTo>
                    <a:pt x="45" y="280"/>
                  </a:lnTo>
                  <a:lnTo>
                    <a:pt x="73" y="266"/>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CC99"/>
                  </a:solidFill>
                </a14:hiddenFill>
              </a:ext>
            </a:extLst>
          </p:spPr>
          <p:txBody>
            <a:bodyPr/>
            <a:lstStyle/>
            <a:p>
              <a:endParaRPr lang="en-US"/>
            </a:p>
          </p:txBody>
        </p:sp>
        <p:grpSp>
          <p:nvGrpSpPr>
            <p:cNvPr id="11" name="Group 9"/>
            <p:cNvGrpSpPr>
              <a:grpSpLocks/>
            </p:cNvGrpSpPr>
            <p:nvPr/>
          </p:nvGrpSpPr>
          <p:grpSpPr bwMode="auto">
            <a:xfrm>
              <a:off x="522" y="1447"/>
              <a:ext cx="140" cy="87"/>
              <a:chOff x="1112" y="1265"/>
              <a:chExt cx="476" cy="285"/>
            </a:xfrm>
          </p:grpSpPr>
          <p:sp>
            <p:nvSpPr>
              <p:cNvPr id="99" name="Freeform 10"/>
              <p:cNvSpPr>
                <a:spLocks/>
              </p:cNvSpPr>
              <p:nvPr/>
            </p:nvSpPr>
            <p:spPr bwMode="auto">
              <a:xfrm>
                <a:off x="1114" y="1265"/>
                <a:ext cx="474" cy="230"/>
              </a:xfrm>
              <a:custGeom>
                <a:avLst/>
                <a:gdLst>
                  <a:gd name="T0" fmla="*/ 0 w 2845"/>
                  <a:gd name="T1" fmla="*/ 1154 h 1154"/>
                  <a:gd name="T2" fmla="*/ 0 w 2845"/>
                  <a:gd name="T3" fmla="*/ 338 h 1154"/>
                  <a:gd name="T4" fmla="*/ 799 w 2845"/>
                  <a:gd name="T5" fmla="*/ 147 h 1154"/>
                  <a:gd name="T6" fmla="*/ 845 w 2845"/>
                  <a:gd name="T7" fmla="*/ 0 h 1154"/>
                  <a:gd name="T8" fmla="*/ 949 w 2845"/>
                  <a:gd name="T9" fmla="*/ 3 h 1154"/>
                  <a:gd name="T10" fmla="*/ 993 w 2845"/>
                  <a:gd name="T11" fmla="*/ 147 h 1154"/>
                  <a:gd name="T12" fmla="*/ 1809 w 2845"/>
                  <a:gd name="T13" fmla="*/ 147 h 1154"/>
                  <a:gd name="T14" fmla="*/ 1833 w 2845"/>
                  <a:gd name="T15" fmla="*/ 5 h 1154"/>
                  <a:gd name="T16" fmla="*/ 1946 w 2845"/>
                  <a:gd name="T17" fmla="*/ 5 h 1154"/>
                  <a:gd name="T18" fmla="*/ 1986 w 2845"/>
                  <a:gd name="T19" fmla="*/ 147 h 1154"/>
                  <a:gd name="T20" fmla="*/ 2845 w 2845"/>
                  <a:gd name="T21" fmla="*/ 383 h 1154"/>
                  <a:gd name="T22" fmla="*/ 2842 w 2845"/>
                  <a:gd name="T23" fmla="*/ 1146 h 1154"/>
                  <a:gd name="T24" fmla="*/ 0 w 2845"/>
                  <a:gd name="T25" fmla="*/ 1154 h 1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45" h="1154">
                    <a:moveTo>
                      <a:pt x="0" y="1154"/>
                    </a:moveTo>
                    <a:lnTo>
                      <a:pt x="0" y="338"/>
                    </a:lnTo>
                    <a:lnTo>
                      <a:pt x="799" y="147"/>
                    </a:lnTo>
                    <a:lnTo>
                      <a:pt x="845" y="0"/>
                    </a:lnTo>
                    <a:lnTo>
                      <a:pt x="949" y="3"/>
                    </a:lnTo>
                    <a:lnTo>
                      <a:pt x="993" y="147"/>
                    </a:lnTo>
                    <a:lnTo>
                      <a:pt x="1809" y="147"/>
                    </a:lnTo>
                    <a:lnTo>
                      <a:pt x="1833" y="5"/>
                    </a:lnTo>
                    <a:lnTo>
                      <a:pt x="1946" y="5"/>
                    </a:lnTo>
                    <a:lnTo>
                      <a:pt x="1986" y="147"/>
                    </a:lnTo>
                    <a:lnTo>
                      <a:pt x="2845" y="383"/>
                    </a:lnTo>
                    <a:lnTo>
                      <a:pt x="2842" y="1146"/>
                    </a:lnTo>
                    <a:lnTo>
                      <a:pt x="0" y="1154"/>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CC99"/>
                    </a:solidFill>
                  </a14:hiddenFill>
                </a:ext>
              </a:extLst>
            </p:spPr>
            <p:txBody>
              <a:bodyPr/>
              <a:lstStyle/>
              <a:p>
                <a:endParaRPr lang="en-US"/>
              </a:p>
            </p:txBody>
          </p:sp>
          <p:sp>
            <p:nvSpPr>
              <p:cNvPr id="100" name="Freeform 11"/>
              <p:cNvSpPr>
                <a:spLocks/>
              </p:cNvSpPr>
              <p:nvPr/>
            </p:nvSpPr>
            <p:spPr bwMode="auto">
              <a:xfrm>
                <a:off x="1112" y="1494"/>
                <a:ext cx="476" cy="43"/>
              </a:xfrm>
              <a:custGeom>
                <a:avLst/>
                <a:gdLst>
                  <a:gd name="T0" fmla="*/ 0 w 2853"/>
                  <a:gd name="T1" fmla="*/ 0 h 216"/>
                  <a:gd name="T2" fmla="*/ 40 w 2853"/>
                  <a:gd name="T3" fmla="*/ 216 h 216"/>
                  <a:gd name="T4" fmla="*/ 2805 w 2853"/>
                  <a:gd name="T5" fmla="*/ 216 h 216"/>
                  <a:gd name="T6" fmla="*/ 2853 w 2853"/>
                  <a:gd name="T7" fmla="*/ 0 h 216"/>
                  <a:gd name="T8" fmla="*/ 0 w 2853"/>
                  <a:gd name="T9" fmla="*/ 0 h 216"/>
                </a:gdLst>
                <a:ahLst/>
                <a:cxnLst>
                  <a:cxn ang="0">
                    <a:pos x="T0" y="T1"/>
                  </a:cxn>
                  <a:cxn ang="0">
                    <a:pos x="T2" y="T3"/>
                  </a:cxn>
                  <a:cxn ang="0">
                    <a:pos x="T4" y="T5"/>
                  </a:cxn>
                  <a:cxn ang="0">
                    <a:pos x="T6" y="T7"/>
                  </a:cxn>
                  <a:cxn ang="0">
                    <a:pos x="T8" y="T9"/>
                  </a:cxn>
                </a:cxnLst>
                <a:rect l="0" t="0" r="r" b="b"/>
                <a:pathLst>
                  <a:path w="2853" h="216">
                    <a:moveTo>
                      <a:pt x="0" y="0"/>
                    </a:moveTo>
                    <a:lnTo>
                      <a:pt x="40" y="216"/>
                    </a:lnTo>
                    <a:lnTo>
                      <a:pt x="2805" y="216"/>
                    </a:lnTo>
                    <a:lnTo>
                      <a:pt x="2853" y="0"/>
                    </a:lnTo>
                    <a:lnTo>
                      <a:pt x="0" y="0"/>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CC99"/>
                    </a:solidFill>
                  </a14:hiddenFill>
                </a:ext>
              </a:extLst>
            </p:spPr>
            <p:txBody>
              <a:bodyPr/>
              <a:lstStyle/>
              <a:p>
                <a:endParaRPr lang="en-US"/>
              </a:p>
            </p:txBody>
          </p:sp>
          <p:sp>
            <p:nvSpPr>
              <p:cNvPr id="101" name="Freeform 12"/>
              <p:cNvSpPr>
                <a:spLocks/>
              </p:cNvSpPr>
              <p:nvPr/>
            </p:nvSpPr>
            <p:spPr bwMode="auto">
              <a:xfrm>
                <a:off x="1122" y="1537"/>
                <a:ext cx="456" cy="13"/>
              </a:xfrm>
              <a:custGeom>
                <a:avLst/>
                <a:gdLst>
                  <a:gd name="T0" fmla="*/ 0 w 2738"/>
                  <a:gd name="T1" fmla="*/ 0 h 67"/>
                  <a:gd name="T2" fmla="*/ 113 w 2738"/>
                  <a:gd name="T3" fmla="*/ 67 h 67"/>
                  <a:gd name="T4" fmla="*/ 2633 w 2738"/>
                  <a:gd name="T5" fmla="*/ 67 h 67"/>
                  <a:gd name="T6" fmla="*/ 2738 w 2738"/>
                  <a:gd name="T7" fmla="*/ 0 h 67"/>
                  <a:gd name="T8" fmla="*/ 0 w 2738"/>
                  <a:gd name="T9" fmla="*/ 0 h 67"/>
                </a:gdLst>
                <a:ahLst/>
                <a:cxnLst>
                  <a:cxn ang="0">
                    <a:pos x="T0" y="T1"/>
                  </a:cxn>
                  <a:cxn ang="0">
                    <a:pos x="T2" y="T3"/>
                  </a:cxn>
                  <a:cxn ang="0">
                    <a:pos x="T4" y="T5"/>
                  </a:cxn>
                  <a:cxn ang="0">
                    <a:pos x="T6" y="T7"/>
                  </a:cxn>
                  <a:cxn ang="0">
                    <a:pos x="T8" y="T9"/>
                  </a:cxn>
                </a:cxnLst>
                <a:rect l="0" t="0" r="r" b="b"/>
                <a:pathLst>
                  <a:path w="2738" h="67">
                    <a:moveTo>
                      <a:pt x="0" y="0"/>
                    </a:moveTo>
                    <a:lnTo>
                      <a:pt x="113" y="67"/>
                    </a:lnTo>
                    <a:lnTo>
                      <a:pt x="2633" y="67"/>
                    </a:lnTo>
                    <a:lnTo>
                      <a:pt x="2738" y="0"/>
                    </a:lnTo>
                    <a:lnTo>
                      <a:pt x="0" y="0"/>
                    </a:lnTo>
                    <a:close/>
                  </a:path>
                </a:pathLst>
              </a:custGeom>
              <a:noFill/>
              <a:ln w="4763">
                <a:solidFill>
                  <a:srgbClr val="000000"/>
                </a:solidFill>
                <a:prstDash val="solid"/>
                <a:round/>
                <a:headEnd/>
                <a:tailEnd/>
              </a:ln>
              <a:extLst>
                <a:ext uri="{909E8E84-426E-40DD-AFC4-6F175D3DCCD1}">
                  <a14:hiddenFill xmlns:a14="http://schemas.microsoft.com/office/drawing/2010/main">
                    <a:solidFill>
                      <a:srgbClr val="FFCC99"/>
                    </a:solidFill>
                  </a14:hiddenFill>
                </a:ext>
              </a:extLst>
            </p:spPr>
            <p:txBody>
              <a:bodyPr/>
              <a:lstStyle/>
              <a:p>
                <a:endParaRPr lang="en-US"/>
              </a:p>
            </p:txBody>
          </p:sp>
        </p:grpSp>
        <p:grpSp>
          <p:nvGrpSpPr>
            <p:cNvPr id="12" name="Group 13"/>
            <p:cNvGrpSpPr>
              <a:grpSpLocks/>
            </p:cNvGrpSpPr>
            <p:nvPr/>
          </p:nvGrpSpPr>
          <p:grpSpPr bwMode="auto">
            <a:xfrm>
              <a:off x="559" y="1466"/>
              <a:ext cx="64" cy="37"/>
              <a:chOff x="1238" y="1328"/>
              <a:chExt cx="219" cy="120"/>
            </a:xfrm>
          </p:grpSpPr>
          <p:grpSp>
            <p:nvGrpSpPr>
              <p:cNvPr id="26" name="Group 14"/>
              <p:cNvGrpSpPr>
                <a:grpSpLocks/>
              </p:cNvGrpSpPr>
              <p:nvPr/>
            </p:nvGrpSpPr>
            <p:grpSpPr bwMode="auto">
              <a:xfrm>
                <a:off x="1238" y="1328"/>
                <a:ext cx="216" cy="117"/>
                <a:chOff x="1238" y="1328"/>
                <a:chExt cx="216" cy="117"/>
              </a:xfrm>
            </p:grpSpPr>
            <p:sp>
              <p:nvSpPr>
                <p:cNvPr id="81" name="Rectangle 15"/>
                <p:cNvSpPr>
                  <a:spLocks noChangeArrowheads="1"/>
                </p:cNvSpPr>
                <p:nvPr/>
              </p:nvSpPr>
              <p:spPr bwMode="auto">
                <a:xfrm>
                  <a:off x="1238" y="1328"/>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82" name="Rectangle 16"/>
                <p:cNvSpPr>
                  <a:spLocks noChangeArrowheads="1"/>
                </p:cNvSpPr>
                <p:nvPr/>
              </p:nvSpPr>
              <p:spPr bwMode="auto">
                <a:xfrm>
                  <a:off x="1289" y="1328"/>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83" name="Rectangle 17"/>
                <p:cNvSpPr>
                  <a:spLocks noChangeArrowheads="1"/>
                </p:cNvSpPr>
                <p:nvPr/>
              </p:nvSpPr>
              <p:spPr bwMode="auto">
                <a:xfrm>
                  <a:off x="1332" y="1328"/>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84" name="Rectangle 18"/>
                <p:cNvSpPr>
                  <a:spLocks noChangeArrowheads="1"/>
                </p:cNvSpPr>
                <p:nvPr/>
              </p:nvSpPr>
              <p:spPr bwMode="auto">
                <a:xfrm>
                  <a:off x="1375" y="1328"/>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85" name="Rectangle 19"/>
                <p:cNvSpPr>
                  <a:spLocks noChangeArrowheads="1"/>
                </p:cNvSpPr>
                <p:nvPr/>
              </p:nvSpPr>
              <p:spPr bwMode="auto">
                <a:xfrm>
                  <a:off x="1425" y="1328"/>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86" name="Rectangle 20"/>
                <p:cNvSpPr>
                  <a:spLocks noChangeArrowheads="1"/>
                </p:cNvSpPr>
                <p:nvPr/>
              </p:nvSpPr>
              <p:spPr bwMode="auto">
                <a:xfrm>
                  <a:off x="1289" y="1362"/>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87" name="Rectangle 21"/>
                <p:cNvSpPr>
                  <a:spLocks noChangeArrowheads="1"/>
                </p:cNvSpPr>
                <p:nvPr/>
              </p:nvSpPr>
              <p:spPr bwMode="auto">
                <a:xfrm>
                  <a:off x="1332" y="1361"/>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88" name="Rectangle 22"/>
                <p:cNvSpPr>
                  <a:spLocks noChangeArrowheads="1"/>
                </p:cNvSpPr>
                <p:nvPr/>
              </p:nvSpPr>
              <p:spPr bwMode="auto">
                <a:xfrm>
                  <a:off x="1375" y="1361"/>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89" name="Rectangle 23"/>
                <p:cNvSpPr>
                  <a:spLocks noChangeArrowheads="1"/>
                </p:cNvSpPr>
                <p:nvPr/>
              </p:nvSpPr>
              <p:spPr bwMode="auto">
                <a:xfrm>
                  <a:off x="1289" y="1394"/>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90" name="Rectangle 24"/>
                <p:cNvSpPr>
                  <a:spLocks noChangeArrowheads="1"/>
                </p:cNvSpPr>
                <p:nvPr/>
              </p:nvSpPr>
              <p:spPr bwMode="auto">
                <a:xfrm>
                  <a:off x="1332" y="1394"/>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91" name="Rectangle 25"/>
                <p:cNvSpPr>
                  <a:spLocks noChangeArrowheads="1"/>
                </p:cNvSpPr>
                <p:nvPr/>
              </p:nvSpPr>
              <p:spPr bwMode="auto">
                <a:xfrm>
                  <a:off x="1375" y="1394"/>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92" name="Rectangle 26"/>
                <p:cNvSpPr>
                  <a:spLocks noChangeArrowheads="1"/>
                </p:cNvSpPr>
                <p:nvPr/>
              </p:nvSpPr>
              <p:spPr bwMode="auto">
                <a:xfrm>
                  <a:off x="1289" y="1426"/>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93" name="Rectangle 27"/>
                <p:cNvSpPr>
                  <a:spLocks noChangeArrowheads="1"/>
                </p:cNvSpPr>
                <p:nvPr/>
              </p:nvSpPr>
              <p:spPr bwMode="auto">
                <a:xfrm>
                  <a:off x="1332" y="1426"/>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94" name="Rectangle 28"/>
                <p:cNvSpPr>
                  <a:spLocks noChangeArrowheads="1"/>
                </p:cNvSpPr>
                <p:nvPr/>
              </p:nvSpPr>
              <p:spPr bwMode="auto">
                <a:xfrm>
                  <a:off x="1375" y="1426"/>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95" name="Rectangle 29"/>
                <p:cNvSpPr>
                  <a:spLocks noChangeArrowheads="1"/>
                </p:cNvSpPr>
                <p:nvPr/>
              </p:nvSpPr>
              <p:spPr bwMode="auto">
                <a:xfrm>
                  <a:off x="1238" y="1412"/>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96" name="Rectangle 30"/>
                <p:cNvSpPr>
                  <a:spLocks noChangeArrowheads="1"/>
                </p:cNvSpPr>
                <p:nvPr/>
              </p:nvSpPr>
              <p:spPr bwMode="auto">
                <a:xfrm>
                  <a:off x="1238" y="1362"/>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97" name="Rectangle 31"/>
                <p:cNvSpPr>
                  <a:spLocks noChangeArrowheads="1"/>
                </p:cNvSpPr>
                <p:nvPr/>
              </p:nvSpPr>
              <p:spPr bwMode="auto">
                <a:xfrm>
                  <a:off x="1425" y="1412"/>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98" name="Rectangle 32"/>
                <p:cNvSpPr>
                  <a:spLocks noChangeArrowheads="1"/>
                </p:cNvSpPr>
                <p:nvPr/>
              </p:nvSpPr>
              <p:spPr bwMode="auto">
                <a:xfrm>
                  <a:off x="1425" y="1362"/>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grpSp>
          <p:grpSp>
            <p:nvGrpSpPr>
              <p:cNvPr id="27" name="Group 33"/>
              <p:cNvGrpSpPr>
                <a:grpSpLocks/>
              </p:cNvGrpSpPr>
              <p:nvPr/>
            </p:nvGrpSpPr>
            <p:grpSpPr bwMode="auto">
              <a:xfrm>
                <a:off x="1240" y="1331"/>
                <a:ext cx="29" cy="19"/>
                <a:chOff x="1240" y="1331"/>
                <a:chExt cx="29" cy="19"/>
              </a:xfrm>
            </p:grpSpPr>
            <p:sp>
              <p:nvSpPr>
                <p:cNvPr id="79" name="Rectangle 34"/>
                <p:cNvSpPr>
                  <a:spLocks noChangeArrowheads="1"/>
                </p:cNvSpPr>
                <p:nvPr/>
              </p:nvSpPr>
              <p:spPr bwMode="auto">
                <a:xfrm>
                  <a:off x="1240" y="1331"/>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80" name="Rectangle 35"/>
                <p:cNvSpPr>
                  <a:spLocks noChangeArrowheads="1"/>
                </p:cNvSpPr>
                <p:nvPr/>
              </p:nvSpPr>
              <p:spPr bwMode="auto">
                <a:xfrm>
                  <a:off x="1240" y="1331"/>
                  <a:ext cx="27" cy="16"/>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28" name="Group 36"/>
              <p:cNvGrpSpPr>
                <a:grpSpLocks/>
              </p:cNvGrpSpPr>
              <p:nvPr/>
            </p:nvGrpSpPr>
            <p:grpSpPr bwMode="auto">
              <a:xfrm>
                <a:off x="1291" y="1331"/>
                <a:ext cx="30" cy="19"/>
                <a:chOff x="1291" y="1331"/>
                <a:chExt cx="30" cy="19"/>
              </a:xfrm>
            </p:grpSpPr>
            <p:sp>
              <p:nvSpPr>
                <p:cNvPr id="77" name="Rectangle 37"/>
                <p:cNvSpPr>
                  <a:spLocks noChangeArrowheads="1"/>
                </p:cNvSpPr>
                <p:nvPr/>
              </p:nvSpPr>
              <p:spPr bwMode="auto">
                <a:xfrm>
                  <a:off x="1291" y="1331"/>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78" name="Rectangle 38"/>
                <p:cNvSpPr>
                  <a:spLocks noChangeArrowheads="1"/>
                </p:cNvSpPr>
                <p:nvPr/>
              </p:nvSpPr>
              <p:spPr bwMode="auto">
                <a:xfrm>
                  <a:off x="1291" y="1331"/>
                  <a:ext cx="27" cy="16"/>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29" name="Group 39"/>
              <p:cNvGrpSpPr>
                <a:grpSpLocks/>
              </p:cNvGrpSpPr>
              <p:nvPr/>
            </p:nvGrpSpPr>
            <p:grpSpPr bwMode="auto">
              <a:xfrm>
                <a:off x="1334" y="1331"/>
                <a:ext cx="30" cy="19"/>
                <a:chOff x="1334" y="1331"/>
                <a:chExt cx="30" cy="19"/>
              </a:xfrm>
            </p:grpSpPr>
            <p:sp>
              <p:nvSpPr>
                <p:cNvPr id="75" name="Rectangle 40"/>
                <p:cNvSpPr>
                  <a:spLocks noChangeArrowheads="1"/>
                </p:cNvSpPr>
                <p:nvPr/>
              </p:nvSpPr>
              <p:spPr bwMode="auto">
                <a:xfrm>
                  <a:off x="1334" y="1331"/>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76" name="Rectangle 41"/>
                <p:cNvSpPr>
                  <a:spLocks noChangeArrowheads="1"/>
                </p:cNvSpPr>
                <p:nvPr/>
              </p:nvSpPr>
              <p:spPr bwMode="auto">
                <a:xfrm>
                  <a:off x="1334" y="1331"/>
                  <a:ext cx="27" cy="16"/>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30" name="Group 42"/>
              <p:cNvGrpSpPr>
                <a:grpSpLocks/>
              </p:cNvGrpSpPr>
              <p:nvPr/>
            </p:nvGrpSpPr>
            <p:grpSpPr bwMode="auto">
              <a:xfrm>
                <a:off x="1377" y="1331"/>
                <a:ext cx="30" cy="19"/>
                <a:chOff x="1377" y="1331"/>
                <a:chExt cx="30" cy="19"/>
              </a:xfrm>
            </p:grpSpPr>
            <p:sp>
              <p:nvSpPr>
                <p:cNvPr id="73" name="Rectangle 43"/>
                <p:cNvSpPr>
                  <a:spLocks noChangeArrowheads="1"/>
                </p:cNvSpPr>
                <p:nvPr/>
              </p:nvSpPr>
              <p:spPr bwMode="auto">
                <a:xfrm>
                  <a:off x="1377" y="1331"/>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74" name="Rectangle 44"/>
                <p:cNvSpPr>
                  <a:spLocks noChangeArrowheads="1"/>
                </p:cNvSpPr>
                <p:nvPr/>
              </p:nvSpPr>
              <p:spPr bwMode="auto">
                <a:xfrm>
                  <a:off x="1377" y="1331"/>
                  <a:ext cx="27" cy="16"/>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31" name="Group 45"/>
              <p:cNvGrpSpPr>
                <a:grpSpLocks/>
              </p:cNvGrpSpPr>
              <p:nvPr/>
            </p:nvGrpSpPr>
            <p:grpSpPr bwMode="auto">
              <a:xfrm>
                <a:off x="1427" y="1331"/>
                <a:ext cx="30" cy="19"/>
                <a:chOff x="1427" y="1331"/>
                <a:chExt cx="30" cy="19"/>
              </a:xfrm>
            </p:grpSpPr>
            <p:sp>
              <p:nvSpPr>
                <p:cNvPr id="71" name="Rectangle 46"/>
                <p:cNvSpPr>
                  <a:spLocks noChangeArrowheads="1"/>
                </p:cNvSpPr>
                <p:nvPr/>
              </p:nvSpPr>
              <p:spPr bwMode="auto">
                <a:xfrm>
                  <a:off x="1427" y="1331"/>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72" name="Rectangle 47"/>
                <p:cNvSpPr>
                  <a:spLocks noChangeArrowheads="1"/>
                </p:cNvSpPr>
                <p:nvPr/>
              </p:nvSpPr>
              <p:spPr bwMode="auto">
                <a:xfrm>
                  <a:off x="1427" y="1331"/>
                  <a:ext cx="27" cy="16"/>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32" name="Group 48"/>
              <p:cNvGrpSpPr>
                <a:grpSpLocks/>
              </p:cNvGrpSpPr>
              <p:nvPr/>
            </p:nvGrpSpPr>
            <p:grpSpPr bwMode="auto">
              <a:xfrm>
                <a:off x="1291" y="1364"/>
                <a:ext cx="30" cy="20"/>
                <a:chOff x="1291" y="1364"/>
                <a:chExt cx="30" cy="20"/>
              </a:xfrm>
            </p:grpSpPr>
            <p:sp>
              <p:nvSpPr>
                <p:cNvPr id="69" name="Rectangle 49"/>
                <p:cNvSpPr>
                  <a:spLocks noChangeArrowheads="1"/>
                </p:cNvSpPr>
                <p:nvPr/>
              </p:nvSpPr>
              <p:spPr bwMode="auto">
                <a:xfrm>
                  <a:off x="1291" y="1365"/>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70" name="Rectangle 50"/>
                <p:cNvSpPr>
                  <a:spLocks noChangeArrowheads="1"/>
                </p:cNvSpPr>
                <p:nvPr/>
              </p:nvSpPr>
              <p:spPr bwMode="auto">
                <a:xfrm>
                  <a:off x="1291" y="1364"/>
                  <a:ext cx="27" cy="17"/>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33" name="Group 51"/>
              <p:cNvGrpSpPr>
                <a:grpSpLocks/>
              </p:cNvGrpSpPr>
              <p:nvPr/>
            </p:nvGrpSpPr>
            <p:grpSpPr bwMode="auto">
              <a:xfrm>
                <a:off x="1334" y="1363"/>
                <a:ext cx="30" cy="20"/>
                <a:chOff x="1334" y="1363"/>
                <a:chExt cx="30" cy="20"/>
              </a:xfrm>
            </p:grpSpPr>
            <p:sp>
              <p:nvSpPr>
                <p:cNvPr id="67" name="Rectangle 52"/>
                <p:cNvSpPr>
                  <a:spLocks noChangeArrowheads="1"/>
                </p:cNvSpPr>
                <p:nvPr/>
              </p:nvSpPr>
              <p:spPr bwMode="auto">
                <a:xfrm>
                  <a:off x="1334" y="1364"/>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68" name="Rectangle 53"/>
                <p:cNvSpPr>
                  <a:spLocks noChangeArrowheads="1"/>
                </p:cNvSpPr>
                <p:nvPr/>
              </p:nvSpPr>
              <p:spPr bwMode="auto">
                <a:xfrm>
                  <a:off x="1334" y="1363"/>
                  <a:ext cx="27" cy="17"/>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34" name="Group 54"/>
              <p:cNvGrpSpPr>
                <a:grpSpLocks/>
              </p:cNvGrpSpPr>
              <p:nvPr/>
            </p:nvGrpSpPr>
            <p:grpSpPr bwMode="auto">
              <a:xfrm>
                <a:off x="1377" y="1363"/>
                <a:ext cx="30" cy="20"/>
                <a:chOff x="1377" y="1363"/>
                <a:chExt cx="30" cy="20"/>
              </a:xfrm>
            </p:grpSpPr>
            <p:sp>
              <p:nvSpPr>
                <p:cNvPr id="65" name="Rectangle 55"/>
                <p:cNvSpPr>
                  <a:spLocks noChangeArrowheads="1"/>
                </p:cNvSpPr>
                <p:nvPr/>
              </p:nvSpPr>
              <p:spPr bwMode="auto">
                <a:xfrm>
                  <a:off x="1377" y="1364"/>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66" name="Rectangle 56"/>
                <p:cNvSpPr>
                  <a:spLocks noChangeArrowheads="1"/>
                </p:cNvSpPr>
                <p:nvPr/>
              </p:nvSpPr>
              <p:spPr bwMode="auto">
                <a:xfrm>
                  <a:off x="1377" y="1363"/>
                  <a:ext cx="27" cy="17"/>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35" name="Group 57"/>
              <p:cNvGrpSpPr>
                <a:grpSpLocks/>
              </p:cNvGrpSpPr>
              <p:nvPr/>
            </p:nvGrpSpPr>
            <p:grpSpPr bwMode="auto">
              <a:xfrm>
                <a:off x="1291" y="1396"/>
                <a:ext cx="30" cy="20"/>
                <a:chOff x="1291" y="1396"/>
                <a:chExt cx="30" cy="20"/>
              </a:xfrm>
            </p:grpSpPr>
            <p:sp>
              <p:nvSpPr>
                <p:cNvPr id="63" name="Rectangle 58"/>
                <p:cNvSpPr>
                  <a:spLocks noChangeArrowheads="1"/>
                </p:cNvSpPr>
                <p:nvPr/>
              </p:nvSpPr>
              <p:spPr bwMode="auto">
                <a:xfrm>
                  <a:off x="1291" y="1397"/>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64" name="Rectangle 59"/>
                <p:cNvSpPr>
                  <a:spLocks noChangeArrowheads="1"/>
                </p:cNvSpPr>
                <p:nvPr/>
              </p:nvSpPr>
              <p:spPr bwMode="auto">
                <a:xfrm>
                  <a:off x="1291" y="1396"/>
                  <a:ext cx="27" cy="17"/>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36" name="Group 60"/>
              <p:cNvGrpSpPr>
                <a:grpSpLocks/>
              </p:cNvGrpSpPr>
              <p:nvPr/>
            </p:nvGrpSpPr>
            <p:grpSpPr bwMode="auto">
              <a:xfrm>
                <a:off x="1334" y="1396"/>
                <a:ext cx="30" cy="20"/>
                <a:chOff x="1334" y="1396"/>
                <a:chExt cx="30" cy="20"/>
              </a:xfrm>
            </p:grpSpPr>
            <p:sp>
              <p:nvSpPr>
                <p:cNvPr id="61" name="Rectangle 61"/>
                <p:cNvSpPr>
                  <a:spLocks noChangeArrowheads="1"/>
                </p:cNvSpPr>
                <p:nvPr/>
              </p:nvSpPr>
              <p:spPr bwMode="auto">
                <a:xfrm>
                  <a:off x="1334" y="1397"/>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62" name="Rectangle 62"/>
                <p:cNvSpPr>
                  <a:spLocks noChangeArrowheads="1"/>
                </p:cNvSpPr>
                <p:nvPr/>
              </p:nvSpPr>
              <p:spPr bwMode="auto">
                <a:xfrm>
                  <a:off x="1334" y="1396"/>
                  <a:ext cx="27" cy="17"/>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37" name="Group 63"/>
              <p:cNvGrpSpPr>
                <a:grpSpLocks/>
              </p:cNvGrpSpPr>
              <p:nvPr/>
            </p:nvGrpSpPr>
            <p:grpSpPr bwMode="auto">
              <a:xfrm>
                <a:off x="1377" y="1396"/>
                <a:ext cx="30" cy="20"/>
                <a:chOff x="1377" y="1396"/>
                <a:chExt cx="30" cy="20"/>
              </a:xfrm>
            </p:grpSpPr>
            <p:sp>
              <p:nvSpPr>
                <p:cNvPr id="59" name="Rectangle 64"/>
                <p:cNvSpPr>
                  <a:spLocks noChangeArrowheads="1"/>
                </p:cNvSpPr>
                <p:nvPr/>
              </p:nvSpPr>
              <p:spPr bwMode="auto">
                <a:xfrm>
                  <a:off x="1377" y="1397"/>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60" name="Rectangle 65"/>
                <p:cNvSpPr>
                  <a:spLocks noChangeArrowheads="1"/>
                </p:cNvSpPr>
                <p:nvPr/>
              </p:nvSpPr>
              <p:spPr bwMode="auto">
                <a:xfrm>
                  <a:off x="1377" y="1396"/>
                  <a:ext cx="27" cy="17"/>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38" name="Group 66"/>
              <p:cNvGrpSpPr>
                <a:grpSpLocks/>
              </p:cNvGrpSpPr>
              <p:nvPr/>
            </p:nvGrpSpPr>
            <p:grpSpPr bwMode="auto">
              <a:xfrm>
                <a:off x="1291" y="1428"/>
                <a:ext cx="30" cy="20"/>
                <a:chOff x="1291" y="1428"/>
                <a:chExt cx="30" cy="20"/>
              </a:xfrm>
            </p:grpSpPr>
            <p:sp>
              <p:nvSpPr>
                <p:cNvPr id="57" name="Rectangle 67"/>
                <p:cNvSpPr>
                  <a:spLocks noChangeArrowheads="1"/>
                </p:cNvSpPr>
                <p:nvPr/>
              </p:nvSpPr>
              <p:spPr bwMode="auto">
                <a:xfrm>
                  <a:off x="1291" y="1429"/>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58" name="Rectangle 68"/>
                <p:cNvSpPr>
                  <a:spLocks noChangeArrowheads="1"/>
                </p:cNvSpPr>
                <p:nvPr/>
              </p:nvSpPr>
              <p:spPr bwMode="auto">
                <a:xfrm>
                  <a:off x="1291" y="1428"/>
                  <a:ext cx="27" cy="17"/>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39" name="Group 69"/>
              <p:cNvGrpSpPr>
                <a:grpSpLocks/>
              </p:cNvGrpSpPr>
              <p:nvPr/>
            </p:nvGrpSpPr>
            <p:grpSpPr bwMode="auto">
              <a:xfrm>
                <a:off x="1334" y="1428"/>
                <a:ext cx="30" cy="20"/>
                <a:chOff x="1334" y="1428"/>
                <a:chExt cx="30" cy="20"/>
              </a:xfrm>
            </p:grpSpPr>
            <p:sp>
              <p:nvSpPr>
                <p:cNvPr id="55" name="Rectangle 70"/>
                <p:cNvSpPr>
                  <a:spLocks noChangeArrowheads="1"/>
                </p:cNvSpPr>
                <p:nvPr/>
              </p:nvSpPr>
              <p:spPr bwMode="auto">
                <a:xfrm>
                  <a:off x="1334" y="1429"/>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56" name="Rectangle 71"/>
                <p:cNvSpPr>
                  <a:spLocks noChangeArrowheads="1"/>
                </p:cNvSpPr>
                <p:nvPr/>
              </p:nvSpPr>
              <p:spPr bwMode="auto">
                <a:xfrm>
                  <a:off x="1334" y="1428"/>
                  <a:ext cx="27" cy="17"/>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40" name="Group 72"/>
              <p:cNvGrpSpPr>
                <a:grpSpLocks/>
              </p:cNvGrpSpPr>
              <p:nvPr/>
            </p:nvGrpSpPr>
            <p:grpSpPr bwMode="auto">
              <a:xfrm>
                <a:off x="1377" y="1428"/>
                <a:ext cx="30" cy="20"/>
                <a:chOff x="1377" y="1428"/>
                <a:chExt cx="30" cy="20"/>
              </a:xfrm>
            </p:grpSpPr>
            <p:sp>
              <p:nvSpPr>
                <p:cNvPr id="53" name="Rectangle 73"/>
                <p:cNvSpPr>
                  <a:spLocks noChangeArrowheads="1"/>
                </p:cNvSpPr>
                <p:nvPr/>
              </p:nvSpPr>
              <p:spPr bwMode="auto">
                <a:xfrm>
                  <a:off x="1377" y="1429"/>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54" name="Rectangle 74"/>
                <p:cNvSpPr>
                  <a:spLocks noChangeArrowheads="1"/>
                </p:cNvSpPr>
                <p:nvPr/>
              </p:nvSpPr>
              <p:spPr bwMode="auto">
                <a:xfrm>
                  <a:off x="1377" y="1428"/>
                  <a:ext cx="27" cy="17"/>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41" name="Group 75"/>
              <p:cNvGrpSpPr>
                <a:grpSpLocks/>
              </p:cNvGrpSpPr>
              <p:nvPr/>
            </p:nvGrpSpPr>
            <p:grpSpPr bwMode="auto">
              <a:xfrm>
                <a:off x="1240" y="1415"/>
                <a:ext cx="29" cy="19"/>
                <a:chOff x="1240" y="1415"/>
                <a:chExt cx="29" cy="19"/>
              </a:xfrm>
            </p:grpSpPr>
            <p:sp>
              <p:nvSpPr>
                <p:cNvPr id="51" name="Rectangle 76"/>
                <p:cNvSpPr>
                  <a:spLocks noChangeArrowheads="1"/>
                </p:cNvSpPr>
                <p:nvPr/>
              </p:nvSpPr>
              <p:spPr bwMode="auto">
                <a:xfrm>
                  <a:off x="1240" y="1415"/>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52" name="Rectangle 77"/>
                <p:cNvSpPr>
                  <a:spLocks noChangeArrowheads="1"/>
                </p:cNvSpPr>
                <p:nvPr/>
              </p:nvSpPr>
              <p:spPr bwMode="auto">
                <a:xfrm>
                  <a:off x="1240" y="1415"/>
                  <a:ext cx="27" cy="16"/>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42" name="Group 78"/>
              <p:cNvGrpSpPr>
                <a:grpSpLocks/>
              </p:cNvGrpSpPr>
              <p:nvPr/>
            </p:nvGrpSpPr>
            <p:grpSpPr bwMode="auto">
              <a:xfrm>
                <a:off x="1240" y="1364"/>
                <a:ext cx="29" cy="20"/>
                <a:chOff x="1240" y="1364"/>
                <a:chExt cx="29" cy="20"/>
              </a:xfrm>
            </p:grpSpPr>
            <p:sp>
              <p:nvSpPr>
                <p:cNvPr id="49" name="Rectangle 79"/>
                <p:cNvSpPr>
                  <a:spLocks noChangeArrowheads="1"/>
                </p:cNvSpPr>
                <p:nvPr/>
              </p:nvSpPr>
              <p:spPr bwMode="auto">
                <a:xfrm>
                  <a:off x="1240" y="1365"/>
                  <a:ext cx="29"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50" name="Rectangle 80"/>
                <p:cNvSpPr>
                  <a:spLocks noChangeArrowheads="1"/>
                </p:cNvSpPr>
                <p:nvPr/>
              </p:nvSpPr>
              <p:spPr bwMode="auto">
                <a:xfrm>
                  <a:off x="1240" y="1364"/>
                  <a:ext cx="27" cy="17"/>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43" name="Group 81"/>
              <p:cNvGrpSpPr>
                <a:grpSpLocks/>
              </p:cNvGrpSpPr>
              <p:nvPr/>
            </p:nvGrpSpPr>
            <p:grpSpPr bwMode="auto">
              <a:xfrm>
                <a:off x="1427" y="1415"/>
                <a:ext cx="30" cy="19"/>
                <a:chOff x="1427" y="1415"/>
                <a:chExt cx="30" cy="19"/>
              </a:xfrm>
            </p:grpSpPr>
            <p:sp>
              <p:nvSpPr>
                <p:cNvPr id="47" name="Rectangle 82"/>
                <p:cNvSpPr>
                  <a:spLocks noChangeArrowheads="1"/>
                </p:cNvSpPr>
                <p:nvPr/>
              </p:nvSpPr>
              <p:spPr bwMode="auto">
                <a:xfrm>
                  <a:off x="1427" y="1415"/>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48" name="Rectangle 83"/>
                <p:cNvSpPr>
                  <a:spLocks noChangeArrowheads="1"/>
                </p:cNvSpPr>
                <p:nvPr/>
              </p:nvSpPr>
              <p:spPr bwMode="auto">
                <a:xfrm>
                  <a:off x="1427" y="1415"/>
                  <a:ext cx="27" cy="16"/>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nvGrpSpPr>
              <p:cNvPr id="44" name="Group 84"/>
              <p:cNvGrpSpPr>
                <a:grpSpLocks/>
              </p:cNvGrpSpPr>
              <p:nvPr/>
            </p:nvGrpSpPr>
            <p:grpSpPr bwMode="auto">
              <a:xfrm>
                <a:off x="1427" y="1364"/>
                <a:ext cx="30" cy="20"/>
                <a:chOff x="1427" y="1364"/>
                <a:chExt cx="30" cy="20"/>
              </a:xfrm>
            </p:grpSpPr>
            <p:sp>
              <p:nvSpPr>
                <p:cNvPr id="45" name="Rectangle 85"/>
                <p:cNvSpPr>
                  <a:spLocks noChangeArrowheads="1"/>
                </p:cNvSpPr>
                <p:nvPr/>
              </p:nvSpPr>
              <p:spPr bwMode="auto">
                <a:xfrm>
                  <a:off x="1427" y="1365"/>
                  <a:ext cx="30" cy="19"/>
                </a:xfrm>
                <a:prstGeom prst="rect">
                  <a:avLst/>
                </a:prstGeom>
                <a:solidFill>
                  <a:schemeClr val="tx2"/>
                </a:solidFill>
                <a:ln>
                  <a:noFill/>
                </a:ln>
                <a:extLst>
                  <a:ext uri="{91240B29-F687-4F45-9708-019B960494DF}">
                    <a14:hiddenLine xmlns:a14="http://schemas.microsoft.com/office/drawing/2010/main" w="9525">
                      <a:solidFill>
                        <a:schemeClr val="bg2"/>
                      </a:solidFill>
                      <a:miter lim="800000"/>
                      <a:headEnd/>
                      <a:tailEnd/>
                    </a14:hiddenLine>
                  </a:ext>
                </a:extLst>
              </p:spPr>
              <p:txBody>
                <a:bodyPr/>
                <a:lstStyle/>
                <a:p>
                  <a:endParaRPr lang="en-US"/>
                </a:p>
              </p:txBody>
            </p:sp>
            <p:sp>
              <p:nvSpPr>
                <p:cNvPr id="46" name="Rectangle 86"/>
                <p:cNvSpPr>
                  <a:spLocks noChangeArrowheads="1"/>
                </p:cNvSpPr>
                <p:nvPr/>
              </p:nvSpPr>
              <p:spPr bwMode="auto">
                <a:xfrm>
                  <a:off x="1427" y="1364"/>
                  <a:ext cx="27" cy="17"/>
                </a:xfrm>
                <a:prstGeom prst="rect">
                  <a:avLst/>
                </a:prstGeom>
                <a:solidFill>
                  <a:schemeClr val="tx2"/>
                </a:solidFill>
                <a:ln>
                  <a:noFill/>
                </a:ln>
                <a:extLst>
                  <a:ext uri="{91240B29-F687-4F45-9708-019B960494DF}">
                    <a14:hiddenLine xmlns:a14="http://schemas.microsoft.com/office/drawing/2010/main" w="4763">
                      <a:solidFill>
                        <a:schemeClr val="bg2"/>
                      </a:solidFill>
                      <a:miter lim="800000"/>
                      <a:headEnd/>
                      <a:tailEnd/>
                    </a14:hiddenLine>
                  </a:ext>
                </a:extLst>
              </p:spPr>
              <p:txBody>
                <a:bodyPr/>
                <a:lstStyle/>
                <a:p>
                  <a:endParaRPr lang="en-US"/>
                </a:p>
              </p:txBody>
            </p:sp>
          </p:grpSp>
        </p:grpSp>
        <p:grpSp>
          <p:nvGrpSpPr>
            <p:cNvPr id="13" name="Group 87"/>
            <p:cNvGrpSpPr>
              <a:grpSpLocks/>
            </p:cNvGrpSpPr>
            <p:nvPr/>
          </p:nvGrpSpPr>
          <p:grpSpPr bwMode="auto">
            <a:xfrm>
              <a:off x="507" y="1449"/>
              <a:ext cx="15" cy="47"/>
              <a:chOff x="1061" y="1273"/>
              <a:chExt cx="52" cy="154"/>
            </a:xfrm>
          </p:grpSpPr>
          <p:sp>
            <p:nvSpPr>
              <p:cNvPr id="14" name="Line 88"/>
              <p:cNvSpPr>
                <a:spLocks noChangeShapeType="1"/>
              </p:cNvSpPr>
              <p:nvPr/>
            </p:nvSpPr>
            <p:spPr bwMode="auto">
              <a:xfrm>
                <a:off x="1063" y="1320"/>
                <a:ext cx="25" cy="2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Line 89"/>
              <p:cNvSpPr>
                <a:spLocks noChangeShapeType="1"/>
              </p:cNvSpPr>
              <p:nvPr/>
            </p:nvSpPr>
            <p:spPr bwMode="auto">
              <a:xfrm>
                <a:off x="1061" y="1335"/>
                <a:ext cx="26" cy="2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Line 90"/>
              <p:cNvSpPr>
                <a:spLocks noChangeShapeType="1"/>
              </p:cNvSpPr>
              <p:nvPr/>
            </p:nvSpPr>
            <p:spPr bwMode="auto">
              <a:xfrm>
                <a:off x="1062" y="1355"/>
                <a:ext cx="27" cy="1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Line 91"/>
              <p:cNvSpPr>
                <a:spLocks noChangeShapeType="1"/>
              </p:cNvSpPr>
              <p:nvPr/>
            </p:nvSpPr>
            <p:spPr bwMode="auto">
              <a:xfrm>
                <a:off x="1065" y="1373"/>
                <a:ext cx="28" cy="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92"/>
              <p:cNvSpPr>
                <a:spLocks noChangeShapeType="1"/>
              </p:cNvSpPr>
              <p:nvPr/>
            </p:nvSpPr>
            <p:spPr bwMode="auto">
              <a:xfrm flipV="1">
                <a:off x="1071" y="1389"/>
                <a:ext cx="27" cy="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93"/>
              <p:cNvSpPr>
                <a:spLocks noChangeShapeType="1"/>
              </p:cNvSpPr>
              <p:nvPr/>
            </p:nvSpPr>
            <p:spPr bwMode="auto">
              <a:xfrm flipV="1">
                <a:off x="1074" y="1397"/>
                <a:ext cx="27" cy="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Line 94"/>
              <p:cNvSpPr>
                <a:spLocks noChangeShapeType="1"/>
              </p:cNvSpPr>
              <p:nvPr/>
            </p:nvSpPr>
            <p:spPr bwMode="auto">
              <a:xfrm>
                <a:off x="1066" y="1305"/>
                <a:ext cx="24" cy="3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95"/>
              <p:cNvSpPr>
                <a:spLocks noChangeShapeType="1"/>
              </p:cNvSpPr>
              <p:nvPr/>
            </p:nvSpPr>
            <p:spPr bwMode="auto">
              <a:xfrm>
                <a:off x="1073" y="1290"/>
                <a:ext cx="19" cy="3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96"/>
              <p:cNvSpPr>
                <a:spLocks noChangeShapeType="1"/>
              </p:cNvSpPr>
              <p:nvPr/>
            </p:nvSpPr>
            <p:spPr bwMode="auto">
              <a:xfrm>
                <a:off x="1084" y="1279"/>
                <a:ext cx="13" cy="4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Line 97"/>
              <p:cNvSpPr>
                <a:spLocks noChangeShapeType="1"/>
              </p:cNvSpPr>
              <p:nvPr/>
            </p:nvSpPr>
            <p:spPr bwMode="auto">
              <a:xfrm>
                <a:off x="1097" y="1273"/>
                <a:ext cx="4" cy="4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98"/>
              <p:cNvSpPr>
                <a:spLocks noChangeShapeType="1"/>
              </p:cNvSpPr>
              <p:nvPr/>
            </p:nvSpPr>
            <p:spPr bwMode="auto">
              <a:xfrm flipV="1">
                <a:off x="1084" y="1400"/>
                <a:ext cx="24" cy="2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99"/>
              <p:cNvSpPr>
                <a:spLocks noChangeShapeType="1"/>
              </p:cNvSpPr>
              <p:nvPr/>
            </p:nvSpPr>
            <p:spPr bwMode="auto">
              <a:xfrm flipV="1">
                <a:off x="1097" y="1399"/>
                <a:ext cx="16" cy="2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102" name="Rectangle 100"/>
          <p:cNvSpPr>
            <a:spLocks noChangeArrowheads="1"/>
          </p:cNvSpPr>
          <p:nvPr/>
        </p:nvSpPr>
        <p:spPr bwMode="auto">
          <a:xfrm>
            <a:off x="3775075" y="1339850"/>
            <a:ext cx="800100" cy="2365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03" name="Freeform 101"/>
          <p:cNvSpPr>
            <a:spLocks/>
          </p:cNvSpPr>
          <p:nvPr/>
        </p:nvSpPr>
        <p:spPr bwMode="auto">
          <a:xfrm>
            <a:off x="6994525" y="652462"/>
            <a:ext cx="1196975" cy="615950"/>
          </a:xfrm>
          <a:custGeom>
            <a:avLst/>
            <a:gdLst>
              <a:gd name="T0" fmla="*/ 3260 w 3807"/>
              <a:gd name="T1" fmla="*/ 194 h 1140"/>
              <a:gd name="T2" fmla="*/ 3069 w 3807"/>
              <a:gd name="T3" fmla="*/ 100 h 1140"/>
              <a:gd name="T4" fmla="*/ 2877 w 3807"/>
              <a:gd name="T5" fmla="*/ 56 h 1140"/>
              <a:gd name="T6" fmla="*/ 2689 w 3807"/>
              <a:gd name="T7" fmla="*/ 40 h 1140"/>
              <a:gd name="T8" fmla="*/ 2457 w 3807"/>
              <a:gd name="T9" fmla="*/ 50 h 1140"/>
              <a:gd name="T10" fmla="*/ 2241 w 3807"/>
              <a:gd name="T11" fmla="*/ 90 h 1140"/>
              <a:gd name="T12" fmla="*/ 2120 w 3807"/>
              <a:gd name="T13" fmla="*/ 78 h 1140"/>
              <a:gd name="T14" fmla="*/ 2012 w 3807"/>
              <a:gd name="T15" fmla="*/ 50 h 1140"/>
              <a:gd name="T16" fmla="*/ 1833 w 3807"/>
              <a:gd name="T17" fmla="*/ 17 h 1140"/>
              <a:gd name="T18" fmla="*/ 1610 w 3807"/>
              <a:gd name="T19" fmla="*/ 0 h 1140"/>
              <a:gd name="T20" fmla="*/ 1422 w 3807"/>
              <a:gd name="T21" fmla="*/ 3 h 1140"/>
              <a:gd name="T22" fmla="*/ 1258 w 3807"/>
              <a:gd name="T23" fmla="*/ 18 h 1140"/>
              <a:gd name="T24" fmla="*/ 1107 w 3807"/>
              <a:gd name="T25" fmla="*/ 47 h 1140"/>
              <a:gd name="T26" fmla="*/ 971 w 3807"/>
              <a:gd name="T27" fmla="*/ 83 h 1140"/>
              <a:gd name="T28" fmla="*/ 779 w 3807"/>
              <a:gd name="T29" fmla="*/ 166 h 1140"/>
              <a:gd name="T30" fmla="*/ 655 w 3807"/>
              <a:gd name="T31" fmla="*/ 286 h 1140"/>
              <a:gd name="T32" fmla="*/ 634 w 3807"/>
              <a:gd name="T33" fmla="*/ 319 h 1140"/>
              <a:gd name="T34" fmla="*/ 442 w 3807"/>
              <a:gd name="T35" fmla="*/ 331 h 1140"/>
              <a:gd name="T36" fmla="*/ 229 w 3807"/>
              <a:gd name="T37" fmla="*/ 375 h 1140"/>
              <a:gd name="T38" fmla="*/ 78 w 3807"/>
              <a:gd name="T39" fmla="*/ 449 h 1140"/>
              <a:gd name="T40" fmla="*/ 3 w 3807"/>
              <a:gd name="T41" fmla="*/ 542 h 1140"/>
              <a:gd name="T42" fmla="*/ 28 w 3807"/>
              <a:gd name="T43" fmla="*/ 640 h 1140"/>
              <a:gd name="T44" fmla="*/ 143 w 3807"/>
              <a:gd name="T45" fmla="*/ 723 h 1140"/>
              <a:gd name="T46" fmla="*/ 328 w 3807"/>
              <a:gd name="T47" fmla="*/ 784 h 1140"/>
              <a:gd name="T48" fmla="*/ 560 w 3807"/>
              <a:gd name="T49" fmla="*/ 812 h 1140"/>
              <a:gd name="T50" fmla="*/ 618 w 3807"/>
              <a:gd name="T51" fmla="*/ 842 h 1140"/>
              <a:gd name="T52" fmla="*/ 652 w 3807"/>
              <a:gd name="T53" fmla="*/ 937 h 1140"/>
              <a:gd name="T54" fmla="*/ 788 w 3807"/>
              <a:gd name="T55" fmla="*/ 1035 h 1140"/>
              <a:gd name="T56" fmla="*/ 1005 w 3807"/>
              <a:gd name="T57" fmla="*/ 1105 h 1140"/>
              <a:gd name="T58" fmla="*/ 1283 w 3807"/>
              <a:gd name="T59" fmla="*/ 1138 h 1140"/>
              <a:gd name="T60" fmla="*/ 1511 w 3807"/>
              <a:gd name="T61" fmla="*/ 1133 h 1140"/>
              <a:gd name="T62" fmla="*/ 1697 w 3807"/>
              <a:gd name="T63" fmla="*/ 1108 h 1140"/>
              <a:gd name="T64" fmla="*/ 1854 w 3807"/>
              <a:gd name="T65" fmla="*/ 1065 h 1140"/>
              <a:gd name="T66" fmla="*/ 1981 w 3807"/>
              <a:gd name="T67" fmla="*/ 1009 h 1140"/>
              <a:gd name="T68" fmla="*/ 2123 w 3807"/>
              <a:gd name="T69" fmla="*/ 1012 h 1140"/>
              <a:gd name="T70" fmla="*/ 2293 w 3807"/>
              <a:gd name="T71" fmla="*/ 1027 h 1140"/>
              <a:gd name="T72" fmla="*/ 2528 w 3807"/>
              <a:gd name="T73" fmla="*/ 1017 h 1140"/>
              <a:gd name="T74" fmla="*/ 2744 w 3807"/>
              <a:gd name="T75" fmla="*/ 974 h 1140"/>
              <a:gd name="T76" fmla="*/ 2914 w 3807"/>
              <a:gd name="T77" fmla="*/ 902 h 1140"/>
              <a:gd name="T78" fmla="*/ 3019 w 3807"/>
              <a:gd name="T79" fmla="*/ 811 h 1140"/>
              <a:gd name="T80" fmla="*/ 3066 w 3807"/>
              <a:gd name="T81" fmla="*/ 788 h 1140"/>
              <a:gd name="T82" fmla="*/ 3112 w 3807"/>
              <a:gd name="T83" fmla="*/ 788 h 1140"/>
              <a:gd name="T84" fmla="*/ 3328 w 3807"/>
              <a:gd name="T85" fmla="*/ 776 h 1140"/>
              <a:gd name="T86" fmla="*/ 3560 w 3807"/>
              <a:gd name="T87" fmla="*/ 729 h 1140"/>
              <a:gd name="T88" fmla="*/ 3724 w 3807"/>
              <a:gd name="T89" fmla="*/ 653 h 1140"/>
              <a:gd name="T90" fmla="*/ 3804 w 3807"/>
              <a:gd name="T91" fmla="*/ 557 h 1140"/>
              <a:gd name="T92" fmla="*/ 3730 w 3807"/>
              <a:gd name="T93" fmla="*/ 410 h 1140"/>
              <a:gd name="T94" fmla="*/ 3430 w 3807"/>
              <a:gd name="T95" fmla="*/ 301 h 1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07" h="1140">
                <a:moveTo>
                  <a:pt x="3328" y="286"/>
                </a:moveTo>
                <a:lnTo>
                  <a:pt x="3316" y="254"/>
                </a:lnTo>
                <a:lnTo>
                  <a:pt x="3291" y="223"/>
                </a:lnTo>
                <a:lnTo>
                  <a:pt x="3260" y="194"/>
                </a:lnTo>
                <a:lnTo>
                  <a:pt x="3223" y="168"/>
                </a:lnTo>
                <a:lnTo>
                  <a:pt x="3177" y="143"/>
                </a:lnTo>
                <a:lnTo>
                  <a:pt x="3124" y="120"/>
                </a:lnTo>
                <a:lnTo>
                  <a:pt x="3069" y="100"/>
                </a:lnTo>
                <a:lnTo>
                  <a:pt x="3004" y="81"/>
                </a:lnTo>
                <a:lnTo>
                  <a:pt x="2964" y="71"/>
                </a:lnTo>
                <a:lnTo>
                  <a:pt x="2921" y="63"/>
                </a:lnTo>
                <a:lnTo>
                  <a:pt x="2877" y="56"/>
                </a:lnTo>
                <a:lnTo>
                  <a:pt x="2831" y="50"/>
                </a:lnTo>
                <a:lnTo>
                  <a:pt x="2785" y="47"/>
                </a:lnTo>
                <a:lnTo>
                  <a:pt x="2738" y="43"/>
                </a:lnTo>
                <a:lnTo>
                  <a:pt x="2689" y="40"/>
                </a:lnTo>
                <a:lnTo>
                  <a:pt x="2639" y="40"/>
                </a:lnTo>
                <a:lnTo>
                  <a:pt x="2578" y="42"/>
                </a:lnTo>
                <a:lnTo>
                  <a:pt x="2516" y="45"/>
                </a:lnTo>
                <a:lnTo>
                  <a:pt x="2457" y="50"/>
                </a:lnTo>
                <a:lnTo>
                  <a:pt x="2398" y="56"/>
                </a:lnTo>
                <a:lnTo>
                  <a:pt x="2343" y="66"/>
                </a:lnTo>
                <a:lnTo>
                  <a:pt x="2290" y="76"/>
                </a:lnTo>
                <a:lnTo>
                  <a:pt x="2241" y="90"/>
                </a:lnTo>
                <a:lnTo>
                  <a:pt x="2194" y="105"/>
                </a:lnTo>
                <a:lnTo>
                  <a:pt x="2170" y="96"/>
                </a:lnTo>
                <a:lnTo>
                  <a:pt x="2145" y="86"/>
                </a:lnTo>
                <a:lnTo>
                  <a:pt x="2120" y="78"/>
                </a:lnTo>
                <a:lnTo>
                  <a:pt x="2095" y="71"/>
                </a:lnTo>
                <a:lnTo>
                  <a:pt x="2068" y="63"/>
                </a:lnTo>
                <a:lnTo>
                  <a:pt x="2040" y="56"/>
                </a:lnTo>
                <a:lnTo>
                  <a:pt x="2012" y="50"/>
                </a:lnTo>
                <a:lnTo>
                  <a:pt x="1984" y="43"/>
                </a:lnTo>
                <a:lnTo>
                  <a:pt x="1935" y="33"/>
                </a:lnTo>
                <a:lnTo>
                  <a:pt x="1885" y="25"/>
                </a:lnTo>
                <a:lnTo>
                  <a:pt x="1833" y="17"/>
                </a:lnTo>
                <a:lnTo>
                  <a:pt x="1777" y="12"/>
                </a:lnTo>
                <a:lnTo>
                  <a:pt x="1725" y="7"/>
                </a:lnTo>
                <a:lnTo>
                  <a:pt x="1666" y="3"/>
                </a:lnTo>
                <a:lnTo>
                  <a:pt x="1610" y="0"/>
                </a:lnTo>
                <a:lnTo>
                  <a:pt x="1552" y="0"/>
                </a:lnTo>
                <a:lnTo>
                  <a:pt x="1508" y="0"/>
                </a:lnTo>
                <a:lnTo>
                  <a:pt x="1465" y="2"/>
                </a:lnTo>
                <a:lnTo>
                  <a:pt x="1422" y="3"/>
                </a:lnTo>
                <a:lnTo>
                  <a:pt x="1379" y="7"/>
                </a:lnTo>
                <a:lnTo>
                  <a:pt x="1338" y="10"/>
                </a:lnTo>
                <a:lnTo>
                  <a:pt x="1298" y="13"/>
                </a:lnTo>
                <a:lnTo>
                  <a:pt x="1258" y="18"/>
                </a:lnTo>
                <a:lnTo>
                  <a:pt x="1218" y="25"/>
                </a:lnTo>
                <a:lnTo>
                  <a:pt x="1181" y="32"/>
                </a:lnTo>
                <a:lnTo>
                  <a:pt x="1144" y="38"/>
                </a:lnTo>
                <a:lnTo>
                  <a:pt x="1107" y="47"/>
                </a:lnTo>
                <a:lnTo>
                  <a:pt x="1073" y="53"/>
                </a:lnTo>
                <a:lnTo>
                  <a:pt x="1036" y="63"/>
                </a:lnTo>
                <a:lnTo>
                  <a:pt x="1005" y="73"/>
                </a:lnTo>
                <a:lnTo>
                  <a:pt x="971" y="83"/>
                </a:lnTo>
                <a:lnTo>
                  <a:pt x="940" y="93"/>
                </a:lnTo>
                <a:lnTo>
                  <a:pt x="881" y="115"/>
                </a:lnTo>
                <a:lnTo>
                  <a:pt x="829" y="140"/>
                </a:lnTo>
                <a:lnTo>
                  <a:pt x="779" y="166"/>
                </a:lnTo>
                <a:lnTo>
                  <a:pt x="739" y="193"/>
                </a:lnTo>
                <a:lnTo>
                  <a:pt x="705" y="223"/>
                </a:lnTo>
                <a:lnTo>
                  <a:pt x="677" y="254"/>
                </a:lnTo>
                <a:lnTo>
                  <a:pt x="655" y="286"/>
                </a:lnTo>
                <a:lnTo>
                  <a:pt x="640" y="319"/>
                </a:lnTo>
                <a:lnTo>
                  <a:pt x="637" y="319"/>
                </a:lnTo>
                <a:lnTo>
                  <a:pt x="637" y="319"/>
                </a:lnTo>
                <a:lnTo>
                  <a:pt x="634" y="319"/>
                </a:lnTo>
                <a:lnTo>
                  <a:pt x="631" y="319"/>
                </a:lnTo>
                <a:lnTo>
                  <a:pt x="566" y="321"/>
                </a:lnTo>
                <a:lnTo>
                  <a:pt x="504" y="324"/>
                </a:lnTo>
                <a:lnTo>
                  <a:pt x="442" y="331"/>
                </a:lnTo>
                <a:lnTo>
                  <a:pt x="384" y="339"/>
                </a:lnTo>
                <a:lnTo>
                  <a:pt x="331" y="349"/>
                </a:lnTo>
                <a:lnTo>
                  <a:pt x="278" y="362"/>
                </a:lnTo>
                <a:lnTo>
                  <a:pt x="229" y="375"/>
                </a:lnTo>
                <a:lnTo>
                  <a:pt x="186" y="392"/>
                </a:lnTo>
                <a:lnTo>
                  <a:pt x="143" y="409"/>
                </a:lnTo>
                <a:lnTo>
                  <a:pt x="109" y="429"/>
                </a:lnTo>
                <a:lnTo>
                  <a:pt x="78" y="449"/>
                </a:lnTo>
                <a:lnTo>
                  <a:pt x="50" y="470"/>
                </a:lnTo>
                <a:lnTo>
                  <a:pt x="28" y="493"/>
                </a:lnTo>
                <a:lnTo>
                  <a:pt x="13" y="517"/>
                </a:lnTo>
                <a:lnTo>
                  <a:pt x="3" y="542"/>
                </a:lnTo>
                <a:lnTo>
                  <a:pt x="0" y="567"/>
                </a:lnTo>
                <a:lnTo>
                  <a:pt x="3" y="591"/>
                </a:lnTo>
                <a:lnTo>
                  <a:pt x="13" y="616"/>
                </a:lnTo>
                <a:lnTo>
                  <a:pt x="28" y="640"/>
                </a:lnTo>
                <a:lnTo>
                  <a:pt x="50" y="663"/>
                </a:lnTo>
                <a:lnTo>
                  <a:pt x="75" y="685"/>
                </a:lnTo>
                <a:lnTo>
                  <a:pt x="109" y="704"/>
                </a:lnTo>
                <a:lnTo>
                  <a:pt x="143" y="723"/>
                </a:lnTo>
                <a:lnTo>
                  <a:pt x="183" y="741"/>
                </a:lnTo>
                <a:lnTo>
                  <a:pt x="229" y="756"/>
                </a:lnTo>
                <a:lnTo>
                  <a:pt x="275" y="771"/>
                </a:lnTo>
                <a:lnTo>
                  <a:pt x="328" y="784"/>
                </a:lnTo>
                <a:lnTo>
                  <a:pt x="384" y="794"/>
                </a:lnTo>
                <a:lnTo>
                  <a:pt x="439" y="802"/>
                </a:lnTo>
                <a:lnTo>
                  <a:pt x="498" y="809"/>
                </a:lnTo>
                <a:lnTo>
                  <a:pt x="560" y="812"/>
                </a:lnTo>
                <a:lnTo>
                  <a:pt x="625" y="814"/>
                </a:lnTo>
                <a:lnTo>
                  <a:pt x="621" y="822"/>
                </a:lnTo>
                <a:lnTo>
                  <a:pt x="621" y="832"/>
                </a:lnTo>
                <a:lnTo>
                  <a:pt x="618" y="842"/>
                </a:lnTo>
                <a:lnTo>
                  <a:pt x="618" y="852"/>
                </a:lnTo>
                <a:lnTo>
                  <a:pt x="621" y="882"/>
                </a:lnTo>
                <a:lnTo>
                  <a:pt x="634" y="910"/>
                </a:lnTo>
                <a:lnTo>
                  <a:pt x="652" y="937"/>
                </a:lnTo>
                <a:lnTo>
                  <a:pt x="677" y="964"/>
                </a:lnTo>
                <a:lnTo>
                  <a:pt x="708" y="989"/>
                </a:lnTo>
                <a:lnTo>
                  <a:pt x="745" y="1012"/>
                </a:lnTo>
                <a:lnTo>
                  <a:pt x="788" y="1035"/>
                </a:lnTo>
                <a:lnTo>
                  <a:pt x="835" y="1055"/>
                </a:lnTo>
                <a:lnTo>
                  <a:pt x="887" y="1073"/>
                </a:lnTo>
                <a:lnTo>
                  <a:pt x="946" y="1090"/>
                </a:lnTo>
                <a:lnTo>
                  <a:pt x="1005" y="1105"/>
                </a:lnTo>
                <a:lnTo>
                  <a:pt x="1070" y="1117"/>
                </a:lnTo>
                <a:lnTo>
                  <a:pt x="1138" y="1126"/>
                </a:lnTo>
                <a:lnTo>
                  <a:pt x="1212" y="1133"/>
                </a:lnTo>
                <a:lnTo>
                  <a:pt x="1283" y="1138"/>
                </a:lnTo>
                <a:lnTo>
                  <a:pt x="1360" y="1140"/>
                </a:lnTo>
                <a:lnTo>
                  <a:pt x="1413" y="1140"/>
                </a:lnTo>
                <a:lnTo>
                  <a:pt x="1462" y="1136"/>
                </a:lnTo>
                <a:lnTo>
                  <a:pt x="1511" y="1133"/>
                </a:lnTo>
                <a:lnTo>
                  <a:pt x="1561" y="1130"/>
                </a:lnTo>
                <a:lnTo>
                  <a:pt x="1607" y="1123"/>
                </a:lnTo>
                <a:lnTo>
                  <a:pt x="1654" y="1117"/>
                </a:lnTo>
                <a:lnTo>
                  <a:pt x="1697" y="1108"/>
                </a:lnTo>
                <a:lnTo>
                  <a:pt x="1740" y="1098"/>
                </a:lnTo>
                <a:lnTo>
                  <a:pt x="1780" y="1088"/>
                </a:lnTo>
                <a:lnTo>
                  <a:pt x="1820" y="1077"/>
                </a:lnTo>
                <a:lnTo>
                  <a:pt x="1854" y="1065"/>
                </a:lnTo>
                <a:lnTo>
                  <a:pt x="1892" y="1052"/>
                </a:lnTo>
                <a:lnTo>
                  <a:pt x="1922" y="1038"/>
                </a:lnTo>
                <a:lnTo>
                  <a:pt x="1953" y="1023"/>
                </a:lnTo>
                <a:lnTo>
                  <a:pt x="1981" y="1009"/>
                </a:lnTo>
                <a:lnTo>
                  <a:pt x="2006" y="992"/>
                </a:lnTo>
                <a:lnTo>
                  <a:pt x="2043" y="1000"/>
                </a:lnTo>
                <a:lnTo>
                  <a:pt x="2083" y="1007"/>
                </a:lnTo>
                <a:lnTo>
                  <a:pt x="2123" y="1012"/>
                </a:lnTo>
                <a:lnTo>
                  <a:pt x="2163" y="1017"/>
                </a:lnTo>
                <a:lnTo>
                  <a:pt x="2207" y="1022"/>
                </a:lnTo>
                <a:lnTo>
                  <a:pt x="2250" y="1025"/>
                </a:lnTo>
                <a:lnTo>
                  <a:pt x="2293" y="1027"/>
                </a:lnTo>
                <a:lnTo>
                  <a:pt x="2340" y="1027"/>
                </a:lnTo>
                <a:lnTo>
                  <a:pt x="2404" y="1025"/>
                </a:lnTo>
                <a:lnTo>
                  <a:pt x="2466" y="1022"/>
                </a:lnTo>
                <a:lnTo>
                  <a:pt x="2528" y="1017"/>
                </a:lnTo>
                <a:lnTo>
                  <a:pt x="2587" y="1009"/>
                </a:lnTo>
                <a:lnTo>
                  <a:pt x="2642" y="999"/>
                </a:lnTo>
                <a:lnTo>
                  <a:pt x="2695" y="987"/>
                </a:lnTo>
                <a:lnTo>
                  <a:pt x="2744" y="974"/>
                </a:lnTo>
                <a:lnTo>
                  <a:pt x="2794" y="957"/>
                </a:lnTo>
                <a:lnTo>
                  <a:pt x="2837" y="940"/>
                </a:lnTo>
                <a:lnTo>
                  <a:pt x="2877" y="922"/>
                </a:lnTo>
                <a:lnTo>
                  <a:pt x="2914" y="902"/>
                </a:lnTo>
                <a:lnTo>
                  <a:pt x="2948" y="881"/>
                </a:lnTo>
                <a:lnTo>
                  <a:pt x="2976" y="859"/>
                </a:lnTo>
                <a:lnTo>
                  <a:pt x="3001" y="836"/>
                </a:lnTo>
                <a:lnTo>
                  <a:pt x="3019" y="811"/>
                </a:lnTo>
                <a:lnTo>
                  <a:pt x="3032" y="786"/>
                </a:lnTo>
                <a:lnTo>
                  <a:pt x="3044" y="786"/>
                </a:lnTo>
                <a:lnTo>
                  <a:pt x="3057" y="788"/>
                </a:lnTo>
                <a:lnTo>
                  <a:pt x="3066" y="788"/>
                </a:lnTo>
                <a:lnTo>
                  <a:pt x="3078" y="788"/>
                </a:lnTo>
                <a:lnTo>
                  <a:pt x="3091" y="788"/>
                </a:lnTo>
                <a:lnTo>
                  <a:pt x="3103" y="788"/>
                </a:lnTo>
                <a:lnTo>
                  <a:pt x="3112" y="788"/>
                </a:lnTo>
                <a:lnTo>
                  <a:pt x="3124" y="788"/>
                </a:lnTo>
                <a:lnTo>
                  <a:pt x="3196" y="786"/>
                </a:lnTo>
                <a:lnTo>
                  <a:pt x="3264" y="783"/>
                </a:lnTo>
                <a:lnTo>
                  <a:pt x="3328" y="776"/>
                </a:lnTo>
                <a:lnTo>
                  <a:pt x="3390" y="768"/>
                </a:lnTo>
                <a:lnTo>
                  <a:pt x="3449" y="756"/>
                </a:lnTo>
                <a:lnTo>
                  <a:pt x="3508" y="744"/>
                </a:lnTo>
                <a:lnTo>
                  <a:pt x="3560" y="729"/>
                </a:lnTo>
                <a:lnTo>
                  <a:pt x="3607" y="713"/>
                </a:lnTo>
                <a:lnTo>
                  <a:pt x="3653" y="694"/>
                </a:lnTo>
                <a:lnTo>
                  <a:pt x="3690" y="675"/>
                </a:lnTo>
                <a:lnTo>
                  <a:pt x="3724" y="653"/>
                </a:lnTo>
                <a:lnTo>
                  <a:pt x="3755" y="630"/>
                </a:lnTo>
                <a:lnTo>
                  <a:pt x="3777" y="606"/>
                </a:lnTo>
                <a:lnTo>
                  <a:pt x="3795" y="582"/>
                </a:lnTo>
                <a:lnTo>
                  <a:pt x="3804" y="557"/>
                </a:lnTo>
                <a:lnTo>
                  <a:pt x="3807" y="530"/>
                </a:lnTo>
                <a:lnTo>
                  <a:pt x="3798" y="488"/>
                </a:lnTo>
                <a:lnTo>
                  <a:pt x="3770" y="449"/>
                </a:lnTo>
                <a:lnTo>
                  <a:pt x="3730" y="410"/>
                </a:lnTo>
                <a:lnTo>
                  <a:pt x="3671" y="377"/>
                </a:lnTo>
                <a:lnTo>
                  <a:pt x="3603" y="347"/>
                </a:lnTo>
                <a:lnTo>
                  <a:pt x="3520" y="321"/>
                </a:lnTo>
                <a:lnTo>
                  <a:pt x="3430" y="301"/>
                </a:lnTo>
                <a:lnTo>
                  <a:pt x="3328" y="286"/>
                </a:lnTo>
                <a:close/>
              </a:path>
            </a:pathLst>
          </a:custGeom>
          <a:solidFill>
            <a:schemeClr val="bg1"/>
          </a:solidFill>
          <a:ln w="9525">
            <a:solidFill>
              <a:schemeClr val="tx1"/>
            </a:solidFill>
            <a:round/>
            <a:headEnd/>
            <a:tailEnd/>
          </a:ln>
        </p:spPr>
        <p:txBody>
          <a:bodyPr/>
          <a:lstStyle/>
          <a:p>
            <a:endParaRPr lang="en-US"/>
          </a:p>
        </p:txBody>
      </p:sp>
      <p:sp>
        <p:nvSpPr>
          <p:cNvPr id="104" name="Text Box 102"/>
          <p:cNvSpPr txBox="1">
            <a:spLocks noChangeArrowheads="1"/>
          </p:cNvSpPr>
          <p:nvPr/>
        </p:nvSpPr>
        <p:spPr bwMode="auto">
          <a:xfrm>
            <a:off x="3783013" y="1341437"/>
            <a:ext cx="5635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a:solidFill>
                  <a:srgbClr val="008000"/>
                </a:solidFill>
              </a:rPr>
              <a:t>GGSN</a:t>
            </a:r>
          </a:p>
        </p:txBody>
      </p:sp>
      <p:grpSp>
        <p:nvGrpSpPr>
          <p:cNvPr id="105" name="Group 103"/>
          <p:cNvGrpSpPr>
            <a:grpSpLocks/>
          </p:cNvGrpSpPr>
          <p:nvPr/>
        </p:nvGrpSpPr>
        <p:grpSpPr bwMode="auto">
          <a:xfrm>
            <a:off x="4325938" y="3473450"/>
            <a:ext cx="134937" cy="546100"/>
            <a:chOff x="1137" y="543"/>
            <a:chExt cx="806" cy="3423"/>
          </a:xfrm>
        </p:grpSpPr>
        <p:sp>
          <p:nvSpPr>
            <p:cNvPr id="106" name="Line 104"/>
            <p:cNvSpPr>
              <a:spLocks noChangeShapeType="1"/>
            </p:cNvSpPr>
            <p:nvPr/>
          </p:nvSpPr>
          <p:spPr bwMode="auto">
            <a:xfrm rot="7755" flipV="1">
              <a:off x="1303" y="1948"/>
              <a:ext cx="222" cy="4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7" name="Line 105"/>
            <p:cNvSpPr>
              <a:spLocks noChangeShapeType="1"/>
            </p:cNvSpPr>
            <p:nvPr/>
          </p:nvSpPr>
          <p:spPr bwMode="auto">
            <a:xfrm rot="7755">
              <a:off x="1304" y="2380"/>
              <a:ext cx="320" cy="9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8" name="Line 106"/>
            <p:cNvSpPr>
              <a:spLocks noChangeShapeType="1"/>
            </p:cNvSpPr>
            <p:nvPr/>
          </p:nvSpPr>
          <p:spPr bwMode="auto">
            <a:xfrm rot="7755" flipV="1">
              <a:off x="1138" y="3273"/>
              <a:ext cx="482" cy="69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9" name="Line 107"/>
            <p:cNvSpPr>
              <a:spLocks noChangeShapeType="1"/>
            </p:cNvSpPr>
            <p:nvPr/>
          </p:nvSpPr>
          <p:spPr bwMode="auto">
            <a:xfrm rot="7755">
              <a:off x="1206" y="3274"/>
              <a:ext cx="466" cy="68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0" name="Line 108"/>
            <p:cNvSpPr>
              <a:spLocks noChangeShapeType="1"/>
            </p:cNvSpPr>
            <p:nvPr/>
          </p:nvSpPr>
          <p:spPr bwMode="auto">
            <a:xfrm rot="7755" flipV="1">
              <a:off x="1208" y="2392"/>
              <a:ext cx="350" cy="89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 name="Line 109"/>
            <p:cNvSpPr>
              <a:spLocks noChangeShapeType="1"/>
            </p:cNvSpPr>
            <p:nvPr/>
          </p:nvSpPr>
          <p:spPr bwMode="auto">
            <a:xfrm rot="7755">
              <a:off x="1348" y="1938"/>
              <a:ext cx="212" cy="44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 name="Line 110"/>
            <p:cNvSpPr>
              <a:spLocks noChangeShapeType="1"/>
            </p:cNvSpPr>
            <p:nvPr/>
          </p:nvSpPr>
          <p:spPr bwMode="auto">
            <a:xfrm rot="7755" flipV="1">
              <a:off x="1672" y="3152"/>
              <a:ext cx="167" cy="8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 name="Line 111"/>
            <p:cNvSpPr>
              <a:spLocks noChangeShapeType="1"/>
            </p:cNvSpPr>
            <p:nvPr/>
          </p:nvSpPr>
          <p:spPr bwMode="auto">
            <a:xfrm rot="7755">
              <a:off x="1560" y="2384"/>
              <a:ext cx="280" cy="77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4" name="Line 112"/>
            <p:cNvSpPr>
              <a:spLocks noChangeShapeType="1"/>
            </p:cNvSpPr>
            <p:nvPr/>
          </p:nvSpPr>
          <p:spPr bwMode="auto">
            <a:xfrm rot="7755" flipV="1">
              <a:off x="1560" y="1886"/>
              <a:ext cx="62" cy="50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5" name="Line 113"/>
            <p:cNvSpPr>
              <a:spLocks noChangeShapeType="1"/>
            </p:cNvSpPr>
            <p:nvPr/>
          </p:nvSpPr>
          <p:spPr bwMode="auto">
            <a:xfrm rot="7755" flipV="1">
              <a:off x="1529" y="1885"/>
              <a:ext cx="92"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6" name="Line 114"/>
            <p:cNvSpPr>
              <a:spLocks noChangeShapeType="1"/>
            </p:cNvSpPr>
            <p:nvPr/>
          </p:nvSpPr>
          <p:spPr bwMode="auto">
            <a:xfrm rot="7755">
              <a:off x="1528" y="1949"/>
              <a:ext cx="170" cy="3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7" name="Line 115"/>
            <p:cNvSpPr>
              <a:spLocks noChangeShapeType="1"/>
            </p:cNvSpPr>
            <p:nvPr/>
          </p:nvSpPr>
          <p:spPr bwMode="auto">
            <a:xfrm rot="7755" flipV="1">
              <a:off x="1623" y="2318"/>
              <a:ext cx="70" cy="9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8" name="Line 116"/>
            <p:cNvSpPr>
              <a:spLocks noChangeShapeType="1"/>
            </p:cNvSpPr>
            <p:nvPr/>
          </p:nvSpPr>
          <p:spPr bwMode="auto">
            <a:xfrm rot="7755">
              <a:off x="1619" y="3277"/>
              <a:ext cx="322" cy="4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9" name="Line 117"/>
            <p:cNvSpPr>
              <a:spLocks noChangeShapeType="1"/>
            </p:cNvSpPr>
            <p:nvPr/>
          </p:nvSpPr>
          <p:spPr bwMode="auto">
            <a:xfrm rot="7755" flipV="1">
              <a:off x="1142" y="917"/>
              <a:ext cx="314" cy="30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0" name="Line 118"/>
            <p:cNvSpPr>
              <a:spLocks noChangeShapeType="1"/>
            </p:cNvSpPr>
            <p:nvPr/>
          </p:nvSpPr>
          <p:spPr bwMode="auto">
            <a:xfrm rot="7755">
              <a:off x="1454" y="915"/>
              <a:ext cx="219" cy="304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1" name="Line 119"/>
            <p:cNvSpPr>
              <a:spLocks noChangeShapeType="1"/>
            </p:cNvSpPr>
            <p:nvPr/>
          </p:nvSpPr>
          <p:spPr bwMode="auto">
            <a:xfrm rot="7755" flipV="1">
              <a:off x="1668" y="3731"/>
              <a:ext cx="274" cy="2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 name="Line 120"/>
            <p:cNvSpPr>
              <a:spLocks noChangeShapeType="1"/>
            </p:cNvSpPr>
            <p:nvPr/>
          </p:nvSpPr>
          <p:spPr bwMode="auto">
            <a:xfrm rot="7755">
              <a:off x="1455" y="909"/>
              <a:ext cx="488" cy="28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 name="Line 121"/>
            <p:cNvSpPr>
              <a:spLocks noChangeShapeType="1"/>
            </p:cNvSpPr>
            <p:nvPr/>
          </p:nvSpPr>
          <p:spPr bwMode="auto">
            <a:xfrm>
              <a:off x="1168" y="546"/>
              <a:ext cx="0" cy="3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 name="Line 122"/>
            <p:cNvSpPr>
              <a:spLocks noChangeShapeType="1"/>
            </p:cNvSpPr>
            <p:nvPr/>
          </p:nvSpPr>
          <p:spPr bwMode="auto">
            <a:xfrm>
              <a:off x="1164" y="915"/>
              <a:ext cx="6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5" name="Line 123"/>
            <p:cNvSpPr>
              <a:spLocks noChangeShapeType="1"/>
            </p:cNvSpPr>
            <p:nvPr/>
          </p:nvSpPr>
          <p:spPr bwMode="auto">
            <a:xfrm>
              <a:off x="1775" y="543"/>
              <a:ext cx="0" cy="3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6" name="Line 124"/>
            <p:cNvSpPr>
              <a:spLocks noChangeShapeType="1"/>
            </p:cNvSpPr>
            <p:nvPr/>
          </p:nvSpPr>
          <p:spPr bwMode="auto">
            <a:xfrm>
              <a:off x="1459" y="625"/>
              <a:ext cx="0" cy="2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7" name="Line 125"/>
            <p:cNvSpPr>
              <a:spLocks noChangeShapeType="1"/>
            </p:cNvSpPr>
            <p:nvPr/>
          </p:nvSpPr>
          <p:spPr bwMode="auto">
            <a:xfrm flipH="1">
              <a:off x="1137" y="3964"/>
              <a:ext cx="53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28" name="Line 126"/>
            <p:cNvSpPr>
              <a:spLocks noChangeShapeType="1"/>
            </p:cNvSpPr>
            <p:nvPr/>
          </p:nvSpPr>
          <p:spPr bwMode="auto">
            <a:xfrm>
              <a:off x="1350" y="1946"/>
              <a:ext cx="1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cxnSp>
        <p:nvCxnSpPr>
          <p:cNvPr id="129" name="AutoShape 127"/>
          <p:cNvCxnSpPr>
            <a:cxnSpLocks noChangeShapeType="1"/>
            <a:stCxn id="122" idx="1"/>
            <a:endCxn id="133" idx="2"/>
          </p:cNvCxnSpPr>
          <p:nvPr/>
        </p:nvCxnSpPr>
        <p:spPr bwMode="auto">
          <a:xfrm flipH="1" flipV="1">
            <a:off x="4187825" y="3168650"/>
            <a:ext cx="271463" cy="8143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AutoShape 128"/>
          <p:cNvCxnSpPr>
            <a:cxnSpLocks noChangeShapeType="1"/>
            <a:stCxn id="102" idx="2"/>
            <a:endCxn id="4" idx="0"/>
          </p:cNvCxnSpPr>
          <p:nvPr/>
        </p:nvCxnSpPr>
        <p:spPr bwMode="auto">
          <a:xfrm>
            <a:off x="4175125" y="1576387"/>
            <a:ext cx="19050" cy="796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AutoShape 129"/>
          <p:cNvCxnSpPr>
            <a:cxnSpLocks noChangeShapeType="1"/>
            <a:stCxn id="145" idx="0"/>
            <a:endCxn id="4" idx="2"/>
          </p:cNvCxnSpPr>
          <p:nvPr/>
        </p:nvCxnSpPr>
        <p:spPr bwMode="auto">
          <a:xfrm flipV="1">
            <a:off x="4192588" y="2617787"/>
            <a:ext cx="1587" cy="3175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32" name="Group 130"/>
          <p:cNvGrpSpPr>
            <a:grpSpLocks/>
          </p:cNvGrpSpPr>
          <p:nvPr/>
        </p:nvGrpSpPr>
        <p:grpSpPr bwMode="auto">
          <a:xfrm>
            <a:off x="3959225" y="2946400"/>
            <a:ext cx="457200" cy="284162"/>
            <a:chOff x="2139" y="1960"/>
            <a:chExt cx="361" cy="274"/>
          </a:xfrm>
        </p:grpSpPr>
        <p:sp>
          <p:nvSpPr>
            <p:cNvPr id="133" name="Rectangle 131"/>
            <p:cNvSpPr>
              <a:spLocks noChangeArrowheads="1"/>
            </p:cNvSpPr>
            <p:nvPr/>
          </p:nvSpPr>
          <p:spPr bwMode="auto">
            <a:xfrm>
              <a:off x="2139" y="1960"/>
              <a:ext cx="361" cy="2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34" name="Text Box 132"/>
            <p:cNvSpPr txBox="1">
              <a:spLocks noChangeArrowheads="1"/>
            </p:cNvSpPr>
            <p:nvPr/>
          </p:nvSpPr>
          <p:spPr bwMode="auto">
            <a:xfrm>
              <a:off x="2152" y="1998"/>
              <a:ext cx="145" cy="23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000">
                <a:solidFill>
                  <a:srgbClr val="FF0000"/>
                </a:solidFill>
              </a:endParaRPr>
            </a:p>
          </p:txBody>
        </p:sp>
      </p:grpSp>
      <p:sp>
        <p:nvSpPr>
          <p:cNvPr id="135" name="Text Box 133"/>
          <p:cNvSpPr txBox="1">
            <a:spLocks noChangeArrowheads="1"/>
          </p:cNvSpPr>
          <p:nvPr/>
        </p:nvSpPr>
        <p:spPr bwMode="auto">
          <a:xfrm>
            <a:off x="7235825" y="819150"/>
            <a:ext cx="7080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a:t>Internet</a:t>
            </a:r>
          </a:p>
        </p:txBody>
      </p:sp>
      <p:sp>
        <p:nvSpPr>
          <p:cNvPr id="136" name="tower"/>
          <p:cNvSpPr>
            <a:spLocks noEditPoints="1" noChangeArrowheads="1"/>
          </p:cNvSpPr>
          <p:nvPr/>
        </p:nvSpPr>
        <p:spPr bwMode="auto">
          <a:xfrm>
            <a:off x="8532813" y="949325"/>
            <a:ext cx="206375" cy="423862"/>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chemeClr val="bg1"/>
          </a:solidFill>
          <a:ln w="9525">
            <a:solidFill>
              <a:srgbClr val="000000"/>
            </a:solidFill>
            <a:miter lim="800000"/>
            <a:headEnd/>
            <a:tailEnd/>
          </a:ln>
        </p:spPr>
        <p:txBody>
          <a:bodyPr/>
          <a:lstStyle/>
          <a:p>
            <a:endParaRPr lang="en-US"/>
          </a:p>
        </p:txBody>
      </p:sp>
      <p:cxnSp>
        <p:nvCxnSpPr>
          <p:cNvPr id="137" name="AutoShape 135"/>
          <p:cNvCxnSpPr>
            <a:cxnSpLocks noChangeShapeType="1"/>
            <a:stCxn id="103" idx="47"/>
            <a:endCxn id="136" idx="9"/>
          </p:cNvCxnSpPr>
          <p:nvPr/>
        </p:nvCxnSpPr>
        <p:spPr bwMode="auto">
          <a:xfrm>
            <a:off x="8072438" y="814387"/>
            <a:ext cx="460375" cy="3603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AutoShape 136"/>
          <p:cNvCxnSpPr>
            <a:cxnSpLocks noChangeShapeType="1"/>
            <a:stCxn id="102" idx="3"/>
            <a:endCxn id="103" idx="20"/>
          </p:cNvCxnSpPr>
          <p:nvPr/>
        </p:nvCxnSpPr>
        <p:spPr bwMode="auto">
          <a:xfrm flipV="1">
            <a:off x="4575175" y="944562"/>
            <a:ext cx="2420938" cy="5143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9" name="Text Box 137"/>
          <p:cNvSpPr txBox="1">
            <a:spLocks noChangeArrowheads="1"/>
          </p:cNvSpPr>
          <p:nvPr/>
        </p:nvSpPr>
        <p:spPr bwMode="auto">
          <a:xfrm>
            <a:off x="4087813" y="4008437"/>
            <a:ext cx="6000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a:t>NodeB</a:t>
            </a:r>
          </a:p>
        </p:txBody>
      </p:sp>
      <p:sp>
        <p:nvSpPr>
          <p:cNvPr id="140" name="Rectangle 138"/>
          <p:cNvSpPr>
            <a:spLocks noChangeArrowheads="1"/>
          </p:cNvSpPr>
          <p:nvPr/>
        </p:nvSpPr>
        <p:spPr bwMode="auto">
          <a:xfrm>
            <a:off x="4156075" y="4019550"/>
            <a:ext cx="530225" cy="2222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41" name="Freeform 139"/>
          <p:cNvSpPr>
            <a:spLocks/>
          </p:cNvSpPr>
          <p:nvPr/>
        </p:nvSpPr>
        <p:spPr bwMode="auto">
          <a:xfrm>
            <a:off x="3730625" y="1658937"/>
            <a:ext cx="969963" cy="593725"/>
          </a:xfrm>
          <a:custGeom>
            <a:avLst/>
            <a:gdLst>
              <a:gd name="T0" fmla="*/ 3260 w 3807"/>
              <a:gd name="T1" fmla="*/ 194 h 1140"/>
              <a:gd name="T2" fmla="*/ 3069 w 3807"/>
              <a:gd name="T3" fmla="*/ 100 h 1140"/>
              <a:gd name="T4" fmla="*/ 2877 w 3807"/>
              <a:gd name="T5" fmla="*/ 56 h 1140"/>
              <a:gd name="T6" fmla="*/ 2689 w 3807"/>
              <a:gd name="T7" fmla="*/ 40 h 1140"/>
              <a:gd name="T8" fmla="*/ 2457 w 3807"/>
              <a:gd name="T9" fmla="*/ 50 h 1140"/>
              <a:gd name="T10" fmla="*/ 2241 w 3807"/>
              <a:gd name="T11" fmla="*/ 90 h 1140"/>
              <a:gd name="T12" fmla="*/ 2120 w 3807"/>
              <a:gd name="T13" fmla="*/ 78 h 1140"/>
              <a:gd name="T14" fmla="*/ 2012 w 3807"/>
              <a:gd name="T15" fmla="*/ 50 h 1140"/>
              <a:gd name="T16" fmla="*/ 1833 w 3807"/>
              <a:gd name="T17" fmla="*/ 17 h 1140"/>
              <a:gd name="T18" fmla="*/ 1610 w 3807"/>
              <a:gd name="T19" fmla="*/ 0 h 1140"/>
              <a:gd name="T20" fmla="*/ 1422 w 3807"/>
              <a:gd name="T21" fmla="*/ 3 h 1140"/>
              <a:gd name="T22" fmla="*/ 1258 w 3807"/>
              <a:gd name="T23" fmla="*/ 18 h 1140"/>
              <a:gd name="T24" fmla="*/ 1107 w 3807"/>
              <a:gd name="T25" fmla="*/ 47 h 1140"/>
              <a:gd name="T26" fmla="*/ 971 w 3807"/>
              <a:gd name="T27" fmla="*/ 83 h 1140"/>
              <a:gd name="T28" fmla="*/ 779 w 3807"/>
              <a:gd name="T29" fmla="*/ 166 h 1140"/>
              <a:gd name="T30" fmla="*/ 655 w 3807"/>
              <a:gd name="T31" fmla="*/ 286 h 1140"/>
              <a:gd name="T32" fmla="*/ 634 w 3807"/>
              <a:gd name="T33" fmla="*/ 319 h 1140"/>
              <a:gd name="T34" fmla="*/ 442 w 3807"/>
              <a:gd name="T35" fmla="*/ 331 h 1140"/>
              <a:gd name="T36" fmla="*/ 229 w 3807"/>
              <a:gd name="T37" fmla="*/ 375 h 1140"/>
              <a:gd name="T38" fmla="*/ 78 w 3807"/>
              <a:gd name="T39" fmla="*/ 449 h 1140"/>
              <a:gd name="T40" fmla="*/ 3 w 3807"/>
              <a:gd name="T41" fmla="*/ 542 h 1140"/>
              <a:gd name="T42" fmla="*/ 28 w 3807"/>
              <a:gd name="T43" fmla="*/ 640 h 1140"/>
              <a:gd name="T44" fmla="*/ 143 w 3807"/>
              <a:gd name="T45" fmla="*/ 723 h 1140"/>
              <a:gd name="T46" fmla="*/ 328 w 3807"/>
              <a:gd name="T47" fmla="*/ 784 h 1140"/>
              <a:gd name="T48" fmla="*/ 560 w 3807"/>
              <a:gd name="T49" fmla="*/ 812 h 1140"/>
              <a:gd name="T50" fmla="*/ 618 w 3807"/>
              <a:gd name="T51" fmla="*/ 842 h 1140"/>
              <a:gd name="T52" fmla="*/ 652 w 3807"/>
              <a:gd name="T53" fmla="*/ 937 h 1140"/>
              <a:gd name="T54" fmla="*/ 788 w 3807"/>
              <a:gd name="T55" fmla="*/ 1035 h 1140"/>
              <a:gd name="T56" fmla="*/ 1005 w 3807"/>
              <a:gd name="T57" fmla="*/ 1105 h 1140"/>
              <a:gd name="T58" fmla="*/ 1283 w 3807"/>
              <a:gd name="T59" fmla="*/ 1138 h 1140"/>
              <a:gd name="T60" fmla="*/ 1511 w 3807"/>
              <a:gd name="T61" fmla="*/ 1133 h 1140"/>
              <a:gd name="T62" fmla="*/ 1697 w 3807"/>
              <a:gd name="T63" fmla="*/ 1108 h 1140"/>
              <a:gd name="T64" fmla="*/ 1854 w 3807"/>
              <a:gd name="T65" fmla="*/ 1065 h 1140"/>
              <a:gd name="T66" fmla="*/ 1981 w 3807"/>
              <a:gd name="T67" fmla="*/ 1009 h 1140"/>
              <a:gd name="T68" fmla="*/ 2123 w 3807"/>
              <a:gd name="T69" fmla="*/ 1012 h 1140"/>
              <a:gd name="T70" fmla="*/ 2293 w 3807"/>
              <a:gd name="T71" fmla="*/ 1027 h 1140"/>
              <a:gd name="T72" fmla="*/ 2528 w 3807"/>
              <a:gd name="T73" fmla="*/ 1017 h 1140"/>
              <a:gd name="T74" fmla="*/ 2744 w 3807"/>
              <a:gd name="T75" fmla="*/ 974 h 1140"/>
              <a:gd name="T76" fmla="*/ 2914 w 3807"/>
              <a:gd name="T77" fmla="*/ 902 h 1140"/>
              <a:gd name="T78" fmla="*/ 3019 w 3807"/>
              <a:gd name="T79" fmla="*/ 811 h 1140"/>
              <a:gd name="T80" fmla="*/ 3066 w 3807"/>
              <a:gd name="T81" fmla="*/ 788 h 1140"/>
              <a:gd name="T82" fmla="*/ 3112 w 3807"/>
              <a:gd name="T83" fmla="*/ 788 h 1140"/>
              <a:gd name="T84" fmla="*/ 3328 w 3807"/>
              <a:gd name="T85" fmla="*/ 776 h 1140"/>
              <a:gd name="T86" fmla="*/ 3560 w 3807"/>
              <a:gd name="T87" fmla="*/ 729 h 1140"/>
              <a:gd name="T88" fmla="*/ 3724 w 3807"/>
              <a:gd name="T89" fmla="*/ 653 h 1140"/>
              <a:gd name="T90" fmla="*/ 3804 w 3807"/>
              <a:gd name="T91" fmla="*/ 557 h 1140"/>
              <a:gd name="T92" fmla="*/ 3730 w 3807"/>
              <a:gd name="T93" fmla="*/ 410 h 1140"/>
              <a:gd name="T94" fmla="*/ 3430 w 3807"/>
              <a:gd name="T95" fmla="*/ 301 h 1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07" h="1140">
                <a:moveTo>
                  <a:pt x="3328" y="286"/>
                </a:moveTo>
                <a:lnTo>
                  <a:pt x="3316" y="254"/>
                </a:lnTo>
                <a:lnTo>
                  <a:pt x="3291" y="223"/>
                </a:lnTo>
                <a:lnTo>
                  <a:pt x="3260" y="194"/>
                </a:lnTo>
                <a:lnTo>
                  <a:pt x="3223" y="168"/>
                </a:lnTo>
                <a:lnTo>
                  <a:pt x="3177" y="143"/>
                </a:lnTo>
                <a:lnTo>
                  <a:pt x="3124" y="120"/>
                </a:lnTo>
                <a:lnTo>
                  <a:pt x="3069" y="100"/>
                </a:lnTo>
                <a:lnTo>
                  <a:pt x="3004" y="81"/>
                </a:lnTo>
                <a:lnTo>
                  <a:pt x="2964" y="71"/>
                </a:lnTo>
                <a:lnTo>
                  <a:pt x="2921" y="63"/>
                </a:lnTo>
                <a:lnTo>
                  <a:pt x="2877" y="56"/>
                </a:lnTo>
                <a:lnTo>
                  <a:pt x="2831" y="50"/>
                </a:lnTo>
                <a:lnTo>
                  <a:pt x="2785" y="47"/>
                </a:lnTo>
                <a:lnTo>
                  <a:pt x="2738" y="43"/>
                </a:lnTo>
                <a:lnTo>
                  <a:pt x="2689" y="40"/>
                </a:lnTo>
                <a:lnTo>
                  <a:pt x="2639" y="40"/>
                </a:lnTo>
                <a:lnTo>
                  <a:pt x="2578" y="42"/>
                </a:lnTo>
                <a:lnTo>
                  <a:pt x="2516" y="45"/>
                </a:lnTo>
                <a:lnTo>
                  <a:pt x="2457" y="50"/>
                </a:lnTo>
                <a:lnTo>
                  <a:pt x="2398" y="56"/>
                </a:lnTo>
                <a:lnTo>
                  <a:pt x="2343" y="66"/>
                </a:lnTo>
                <a:lnTo>
                  <a:pt x="2290" y="76"/>
                </a:lnTo>
                <a:lnTo>
                  <a:pt x="2241" y="90"/>
                </a:lnTo>
                <a:lnTo>
                  <a:pt x="2194" y="105"/>
                </a:lnTo>
                <a:lnTo>
                  <a:pt x="2170" y="96"/>
                </a:lnTo>
                <a:lnTo>
                  <a:pt x="2145" y="86"/>
                </a:lnTo>
                <a:lnTo>
                  <a:pt x="2120" y="78"/>
                </a:lnTo>
                <a:lnTo>
                  <a:pt x="2095" y="71"/>
                </a:lnTo>
                <a:lnTo>
                  <a:pt x="2068" y="63"/>
                </a:lnTo>
                <a:lnTo>
                  <a:pt x="2040" y="56"/>
                </a:lnTo>
                <a:lnTo>
                  <a:pt x="2012" y="50"/>
                </a:lnTo>
                <a:lnTo>
                  <a:pt x="1984" y="43"/>
                </a:lnTo>
                <a:lnTo>
                  <a:pt x="1935" y="33"/>
                </a:lnTo>
                <a:lnTo>
                  <a:pt x="1885" y="25"/>
                </a:lnTo>
                <a:lnTo>
                  <a:pt x="1833" y="17"/>
                </a:lnTo>
                <a:lnTo>
                  <a:pt x="1777" y="12"/>
                </a:lnTo>
                <a:lnTo>
                  <a:pt x="1725" y="7"/>
                </a:lnTo>
                <a:lnTo>
                  <a:pt x="1666" y="3"/>
                </a:lnTo>
                <a:lnTo>
                  <a:pt x="1610" y="0"/>
                </a:lnTo>
                <a:lnTo>
                  <a:pt x="1552" y="0"/>
                </a:lnTo>
                <a:lnTo>
                  <a:pt x="1508" y="0"/>
                </a:lnTo>
                <a:lnTo>
                  <a:pt x="1465" y="2"/>
                </a:lnTo>
                <a:lnTo>
                  <a:pt x="1422" y="3"/>
                </a:lnTo>
                <a:lnTo>
                  <a:pt x="1379" y="7"/>
                </a:lnTo>
                <a:lnTo>
                  <a:pt x="1338" y="10"/>
                </a:lnTo>
                <a:lnTo>
                  <a:pt x="1298" y="13"/>
                </a:lnTo>
                <a:lnTo>
                  <a:pt x="1258" y="18"/>
                </a:lnTo>
                <a:lnTo>
                  <a:pt x="1218" y="25"/>
                </a:lnTo>
                <a:lnTo>
                  <a:pt x="1181" y="32"/>
                </a:lnTo>
                <a:lnTo>
                  <a:pt x="1144" y="38"/>
                </a:lnTo>
                <a:lnTo>
                  <a:pt x="1107" y="47"/>
                </a:lnTo>
                <a:lnTo>
                  <a:pt x="1073" y="53"/>
                </a:lnTo>
                <a:lnTo>
                  <a:pt x="1036" y="63"/>
                </a:lnTo>
                <a:lnTo>
                  <a:pt x="1005" y="73"/>
                </a:lnTo>
                <a:lnTo>
                  <a:pt x="971" y="83"/>
                </a:lnTo>
                <a:lnTo>
                  <a:pt x="940" y="93"/>
                </a:lnTo>
                <a:lnTo>
                  <a:pt x="881" y="115"/>
                </a:lnTo>
                <a:lnTo>
                  <a:pt x="829" y="140"/>
                </a:lnTo>
                <a:lnTo>
                  <a:pt x="779" y="166"/>
                </a:lnTo>
                <a:lnTo>
                  <a:pt x="739" y="193"/>
                </a:lnTo>
                <a:lnTo>
                  <a:pt x="705" y="223"/>
                </a:lnTo>
                <a:lnTo>
                  <a:pt x="677" y="254"/>
                </a:lnTo>
                <a:lnTo>
                  <a:pt x="655" y="286"/>
                </a:lnTo>
                <a:lnTo>
                  <a:pt x="640" y="319"/>
                </a:lnTo>
                <a:lnTo>
                  <a:pt x="637" y="319"/>
                </a:lnTo>
                <a:lnTo>
                  <a:pt x="637" y="319"/>
                </a:lnTo>
                <a:lnTo>
                  <a:pt x="634" y="319"/>
                </a:lnTo>
                <a:lnTo>
                  <a:pt x="631" y="319"/>
                </a:lnTo>
                <a:lnTo>
                  <a:pt x="566" y="321"/>
                </a:lnTo>
                <a:lnTo>
                  <a:pt x="504" y="324"/>
                </a:lnTo>
                <a:lnTo>
                  <a:pt x="442" y="331"/>
                </a:lnTo>
                <a:lnTo>
                  <a:pt x="384" y="339"/>
                </a:lnTo>
                <a:lnTo>
                  <a:pt x="331" y="349"/>
                </a:lnTo>
                <a:lnTo>
                  <a:pt x="278" y="362"/>
                </a:lnTo>
                <a:lnTo>
                  <a:pt x="229" y="375"/>
                </a:lnTo>
                <a:lnTo>
                  <a:pt x="186" y="392"/>
                </a:lnTo>
                <a:lnTo>
                  <a:pt x="143" y="409"/>
                </a:lnTo>
                <a:lnTo>
                  <a:pt x="109" y="429"/>
                </a:lnTo>
                <a:lnTo>
                  <a:pt x="78" y="449"/>
                </a:lnTo>
                <a:lnTo>
                  <a:pt x="50" y="470"/>
                </a:lnTo>
                <a:lnTo>
                  <a:pt x="28" y="493"/>
                </a:lnTo>
                <a:lnTo>
                  <a:pt x="13" y="517"/>
                </a:lnTo>
                <a:lnTo>
                  <a:pt x="3" y="542"/>
                </a:lnTo>
                <a:lnTo>
                  <a:pt x="0" y="567"/>
                </a:lnTo>
                <a:lnTo>
                  <a:pt x="3" y="591"/>
                </a:lnTo>
                <a:lnTo>
                  <a:pt x="13" y="616"/>
                </a:lnTo>
                <a:lnTo>
                  <a:pt x="28" y="640"/>
                </a:lnTo>
                <a:lnTo>
                  <a:pt x="50" y="663"/>
                </a:lnTo>
                <a:lnTo>
                  <a:pt x="75" y="685"/>
                </a:lnTo>
                <a:lnTo>
                  <a:pt x="109" y="704"/>
                </a:lnTo>
                <a:lnTo>
                  <a:pt x="143" y="723"/>
                </a:lnTo>
                <a:lnTo>
                  <a:pt x="183" y="741"/>
                </a:lnTo>
                <a:lnTo>
                  <a:pt x="229" y="756"/>
                </a:lnTo>
                <a:lnTo>
                  <a:pt x="275" y="771"/>
                </a:lnTo>
                <a:lnTo>
                  <a:pt x="328" y="784"/>
                </a:lnTo>
                <a:lnTo>
                  <a:pt x="384" y="794"/>
                </a:lnTo>
                <a:lnTo>
                  <a:pt x="439" y="802"/>
                </a:lnTo>
                <a:lnTo>
                  <a:pt x="498" y="809"/>
                </a:lnTo>
                <a:lnTo>
                  <a:pt x="560" y="812"/>
                </a:lnTo>
                <a:lnTo>
                  <a:pt x="625" y="814"/>
                </a:lnTo>
                <a:lnTo>
                  <a:pt x="621" y="822"/>
                </a:lnTo>
                <a:lnTo>
                  <a:pt x="621" y="832"/>
                </a:lnTo>
                <a:lnTo>
                  <a:pt x="618" y="842"/>
                </a:lnTo>
                <a:lnTo>
                  <a:pt x="618" y="852"/>
                </a:lnTo>
                <a:lnTo>
                  <a:pt x="621" y="882"/>
                </a:lnTo>
                <a:lnTo>
                  <a:pt x="634" y="910"/>
                </a:lnTo>
                <a:lnTo>
                  <a:pt x="652" y="937"/>
                </a:lnTo>
                <a:lnTo>
                  <a:pt x="677" y="964"/>
                </a:lnTo>
                <a:lnTo>
                  <a:pt x="708" y="989"/>
                </a:lnTo>
                <a:lnTo>
                  <a:pt x="745" y="1012"/>
                </a:lnTo>
                <a:lnTo>
                  <a:pt x="788" y="1035"/>
                </a:lnTo>
                <a:lnTo>
                  <a:pt x="835" y="1055"/>
                </a:lnTo>
                <a:lnTo>
                  <a:pt x="887" y="1073"/>
                </a:lnTo>
                <a:lnTo>
                  <a:pt x="946" y="1090"/>
                </a:lnTo>
                <a:lnTo>
                  <a:pt x="1005" y="1105"/>
                </a:lnTo>
                <a:lnTo>
                  <a:pt x="1070" y="1117"/>
                </a:lnTo>
                <a:lnTo>
                  <a:pt x="1138" y="1126"/>
                </a:lnTo>
                <a:lnTo>
                  <a:pt x="1212" y="1133"/>
                </a:lnTo>
                <a:lnTo>
                  <a:pt x="1283" y="1138"/>
                </a:lnTo>
                <a:lnTo>
                  <a:pt x="1360" y="1140"/>
                </a:lnTo>
                <a:lnTo>
                  <a:pt x="1413" y="1140"/>
                </a:lnTo>
                <a:lnTo>
                  <a:pt x="1462" y="1136"/>
                </a:lnTo>
                <a:lnTo>
                  <a:pt x="1511" y="1133"/>
                </a:lnTo>
                <a:lnTo>
                  <a:pt x="1561" y="1130"/>
                </a:lnTo>
                <a:lnTo>
                  <a:pt x="1607" y="1123"/>
                </a:lnTo>
                <a:lnTo>
                  <a:pt x="1654" y="1117"/>
                </a:lnTo>
                <a:lnTo>
                  <a:pt x="1697" y="1108"/>
                </a:lnTo>
                <a:lnTo>
                  <a:pt x="1740" y="1098"/>
                </a:lnTo>
                <a:lnTo>
                  <a:pt x="1780" y="1088"/>
                </a:lnTo>
                <a:lnTo>
                  <a:pt x="1820" y="1077"/>
                </a:lnTo>
                <a:lnTo>
                  <a:pt x="1854" y="1065"/>
                </a:lnTo>
                <a:lnTo>
                  <a:pt x="1892" y="1052"/>
                </a:lnTo>
                <a:lnTo>
                  <a:pt x="1922" y="1038"/>
                </a:lnTo>
                <a:lnTo>
                  <a:pt x="1953" y="1023"/>
                </a:lnTo>
                <a:lnTo>
                  <a:pt x="1981" y="1009"/>
                </a:lnTo>
                <a:lnTo>
                  <a:pt x="2006" y="992"/>
                </a:lnTo>
                <a:lnTo>
                  <a:pt x="2043" y="1000"/>
                </a:lnTo>
                <a:lnTo>
                  <a:pt x="2083" y="1007"/>
                </a:lnTo>
                <a:lnTo>
                  <a:pt x="2123" y="1012"/>
                </a:lnTo>
                <a:lnTo>
                  <a:pt x="2163" y="1017"/>
                </a:lnTo>
                <a:lnTo>
                  <a:pt x="2207" y="1022"/>
                </a:lnTo>
                <a:lnTo>
                  <a:pt x="2250" y="1025"/>
                </a:lnTo>
                <a:lnTo>
                  <a:pt x="2293" y="1027"/>
                </a:lnTo>
                <a:lnTo>
                  <a:pt x="2340" y="1027"/>
                </a:lnTo>
                <a:lnTo>
                  <a:pt x="2404" y="1025"/>
                </a:lnTo>
                <a:lnTo>
                  <a:pt x="2466" y="1022"/>
                </a:lnTo>
                <a:lnTo>
                  <a:pt x="2528" y="1017"/>
                </a:lnTo>
                <a:lnTo>
                  <a:pt x="2587" y="1009"/>
                </a:lnTo>
                <a:lnTo>
                  <a:pt x="2642" y="999"/>
                </a:lnTo>
                <a:lnTo>
                  <a:pt x="2695" y="987"/>
                </a:lnTo>
                <a:lnTo>
                  <a:pt x="2744" y="974"/>
                </a:lnTo>
                <a:lnTo>
                  <a:pt x="2794" y="957"/>
                </a:lnTo>
                <a:lnTo>
                  <a:pt x="2837" y="940"/>
                </a:lnTo>
                <a:lnTo>
                  <a:pt x="2877" y="922"/>
                </a:lnTo>
                <a:lnTo>
                  <a:pt x="2914" y="902"/>
                </a:lnTo>
                <a:lnTo>
                  <a:pt x="2948" y="881"/>
                </a:lnTo>
                <a:lnTo>
                  <a:pt x="2976" y="859"/>
                </a:lnTo>
                <a:lnTo>
                  <a:pt x="3001" y="836"/>
                </a:lnTo>
                <a:lnTo>
                  <a:pt x="3019" y="811"/>
                </a:lnTo>
                <a:lnTo>
                  <a:pt x="3032" y="786"/>
                </a:lnTo>
                <a:lnTo>
                  <a:pt x="3044" y="786"/>
                </a:lnTo>
                <a:lnTo>
                  <a:pt x="3057" y="788"/>
                </a:lnTo>
                <a:lnTo>
                  <a:pt x="3066" y="788"/>
                </a:lnTo>
                <a:lnTo>
                  <a:pt x="3078" y="788"/>
                </a:lnTo>
                <a:lnTo>
                  <a:pt x="3091" y="788"/>
                </a:lnTo>
                <a:lnTo>
                  <a:pt x="3103" y="788"/>
                </a:lnTo>
                <a:lnTo>
                  <a:pt x="3112" y="788"/>
                </a:lnTo>
                <a:lnTo>
                  <a:pt x="3124" y="788"/>
                </a:lnTo>
                <a:lnTo>
                  <a:pt x="3196" y="786"/>
                </a:lnTo>
                <a:lnTo>
                  <a:pt x="3264" y="783"/>
                </a:lnTo>
                <a:lnTo>
                  <a:pt x="3328" y="776"/>
                </a:lnTo>
                <a:lnTo>
                  <a:pt x="3390" y="768"/>
                </a:lnTo>
                <a:lnTo>
                  <a:pt x="3449" y="756"/>
                </a:lnTo>
                <a:lnTo>
                  <a:pt x="3508" y="744"/>
                </a:lnTo>
                <a:lnTo>
                  <a:pt x="3560" y="729"/>
                </a:lnTo>
                <a:lnTo>
                  <a:pt x="3607" y="713"/>
                </a:lnTo>
                <a:lnTo>
                  <a:pt x="3653" y="694"/>
                </a:lnTo>
                <a:lnTo>
                  <a:pt x="3690" y="675"/>
                </a:lnTo>
                <a:lnTo>
                  <a:pt x="3724" y="653"/>
                </a:lnTo>
                <a:lnTo>
                  <a:pt x="3755" y="630"/>
                </a:lnTo>
                <a:lnTo>
                  <a:pt x="3777" y="606"/>
                </a:lnTo>
                <a:lnTo>
                  <a:pt x="3795" y="582"/>
                </a:lnTo>
                <a:lnTo>
                  <a:pt x="3804" y="557"/>
                </a:lnTo>
                <a:lnTo>
                  <a:pt x="3807" y="530"/>
                </a:lnTo>
                <a:lnTo>
                  <a:pt x="3798" y="488"/>
                </a:lnTo>
                <a:lnTo>
                  <a:pt x="3770" y="449"/>
                </a:lnTo>
                <a:lnTo>
                  <a:pt x="3730" y="410"/>
                </a:lnTo>
                <a:lnTo>
                  <a:pt x="3671" y="377"/>
                </a:lnTo>
                <a:lnTo>
                  <a:pt x="3603" y="347"/>
                </a:lnTo>
                <a:lnTo>
                  <a:pt x="3520" y="321"/>
                </a:lnTo>
                <a:lnTo>
                  <a:pt x="3430" y="301"/>
                </a:lnTo>
                <a:lnTo>
                  <a:pt x="3328" y="286"/>
                </a:lnTo>
                <a:close/>
              </a:path>
            </a:pathLst>
          </a:custGeom>
          <a:solidFill>
            <a:schemeClr val="bg1"/>
          </a:solidFill>
          <a:ln w="9525">
            <a:solidFill>
              <a:schemeClr val="tx1"/>
            </a:solidFill>
            <a:round/>
            <a:headEnd/>
            <a:tailEnd/>
          </a:ln>
        </p:spPr>
        <p:txBody>
          <a:bodyPr/>
          <a:lstStyle/>
          <a:p>
            <a:endParaRPr lang="en-US"/>
          </a:p>
        </p:txBody>
      </p:sp>
      <p:sp>
        <p:nvSpPr>
          <p:cNvPr id="142" name="Text Box 140"/>
          <p:cNvSpPr txBox="1">
            <a:spLocks noChangeArrowheads="1"/>
          </p:cNvSpPr>
          <p:nvPr/>
        </p:nvSpPr>
        <p:spPr bwMode="auto">
          <a:xfrm>
            <a:off x="3716338" y="1809750"/>
            <a:ext cx="9699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a:solidFill>
                  <a:srgbClr val="008000"/>
                </a:solidFill>
              </a:rPr>
              <a:t>IP backbone</a:t>
            </a:r>
          </a:p>
        </p:txBody>
      </p:sp>
      <p:sp>
        <p:nvSpPr>
          <p:cNvPr id="143" name="AutoShape 141"/>
          <p:cNvSpPr>
            <a:spLocks noChangeArrowheads="1"/>
          </p:cNvSpPr>
          <p:nvPr/>
        </p:nvSpPr>
        <p:spPr bwMode="auto">
          <a:xfrm>
            <a:off x="2882900" y="1665287"/>
            <a:ext cx="457200" cy="304800"/>
          </a:xfrm>
          <a:prstGeom prst="can">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spcBef>
                <a:spcPct val="0"/>
              </a:spcBef>
            </a:pPr>
            <a:endParaRPr lang="en-US" sz="1000">
              <a:solidFill>
                <a:schemeClr val="accent2"/>
              </a:solidFill>
            </a:endParaRPr>
          </a:p>
        </p:txBody>
      </p:sp>
      <p:sp>
        <p:nvSpPr>
          <p:cNvPr id="144" name="Text Box 142"/>
          <p:cNvSpPr txBox="1">
            <a:spLocks noChangeArrowheads="1"/>
          </p:cNvSpPr>
          <p:nvPr/>
        </p:nvSpPr>
        <p:spPr bwMode="auto">
          <a:xfrm>
            <a:off x="2879725" y="1730375"/>
            <a:ext cx="4397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a:solidFill>
                  <a:srgbClr val="FF0000"/>
                </a:solidFill>
              </a:rPr>
              <a:t>HLR</a:t>
            </a:r>
          </a:p>
        </p:txBody>
      </p:sp>
      <p:sp>
        <p:nvSpPr>
          <p:cNvPr id="145" name="Text Box 143"/>
          <p:cNvSpPr txBox="1">
            <a:spLocks noChangeArrowheads="1"/>
          </p:cNvSpPr>
          <p:nvPr/>
        </p:nvSpPr>
        <p:spPr bwMode="auto">
          <a:xfrm>
            <a:off x="3963988" y="2935287"/>
            <a:ext cx="457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a:t>RNC</a:t>
            </a:r>
          </a:p>
        </p:txBody>
      </p:sp>
      <p:cxnSp>
        <p:nvCxnSpPr>
          <p:cNvPr id="146" name="AutoShape 144"/>
          <p:cNvCxnSpPr>
            <a:cxnSpLocks noChangeShapeType="1"/>
            <a:stCxn id="4" idx="1"/>
            <a:endCxn id="143" idx="4"/>
          </p:cNvCxnSpPr>
          <p:nvPr/>
        </p:nvCxnSpPr>
        <p:spPr bwMode="auto">
          <a:xfrm flipH="1" flipV="1">
            <a:off x="3340100" y="1817687"/>
            <a:ext cx="484188" cy="677863"/>
          </a:xfrm>
          <a:prstGeom prst="straightConnector1">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AutoShape 145"/>
          <p:cNvCxnSpPr>
            <a:cxnSpLocks noChangeShapeType="1"/>
            <a:stCxn id="426" idx="4"/>
            <a:endCxn id="143" idx="2"/>
          </p:cNvCxnSpPr>
          <p:nvPr/>
        </p:nvCxnSpPr>
        <p:spPr bwMode="auto">
          <a:xfrm flipV="1">
            <a:off x="2506663" y="1817687"/>
            <a:ext cx="376237" cy="465138"/>
          </a:xfrm>
          <a:prstGeom prst="straightConnector1">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 name="AutoShape 146"/>
          <p:cNvCxnSpPr>
            <a:cxnSpLocks noChangeShapeType="1"/>
            <a:stCxn id="427" idx="2"/>
            <a:endCxn id="145" idx="0"/>
          </p:cNvCxnSpPr>
          <p:nvPr/>
        </p:nvCxnSpPr>
        <p:spPr bwMode="auto">
          <a:xfrm>
            <a:off x="2039938" y="2563812"/>
            <a:ext cx="2152650" cy="371475"/>
          </a:xfrm>
          <a:prstGeom prst="straightConnector1">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Text Box 295"/>
          <p:cNvSpPr txBox="1">
            <a:spLocks noChangeArrowheads="1"/>
          </p:cNvSpPr>
          <p:nvPr/>
        </p:nvSpPr>
        <p:spPr bwMode="auto">
          <a:xfrm>
            <a:off x="76200" y="4865687"/>
            <a:ext cx="29606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r>
              <a:rPr lang="en-US" sz="1000" b="1"/>
              <a:t>2G, </a:t>
            </a:r>
            <a:r>
              <a:rPr lang="en-GB" sz="1000"/>
              <a:t>GSM</a:t>
            </a:r>
            <a:r>
              <a:rPr lang="sv-SE" sz="1000"/>
              <a:t> and GPRS</a:t>
            </a:r>
            <a:endParaRPr lang="en-GB" sz="1000"/>
          </a:p>
          <a:p>
            <a:pPr eaLnBrk="1" hangingPunct="1"/>
            <a:r>
              <a:rPr lang="sv-SE" sz="1000"/>
              <a:t>Duplex techinque: </a:t>
            </a:r>
            <a:r>
              <a:rPr lang="en-GB" sz="1000"/>
              <a:t>FDD</a:t>
            </a:r>
            <a:br>
              <a:rPr lang="sv-SE" sz="1000"/>
            </a:br>
            <a:r>
              <a:rPr lang="sv-SE" sz="1000"/>
              <a:t>Freq band: 900MHz, 1800MHz, 1900MHz</a:t>
            </a:r>
            <a:r>
              <a:rPr lang="en-GB" sz="1000"/>
              <a:t> </a:t>
            </a:r>
            <a:r>
              <a:rPr lang="sv-SE" sz="1000"/>
              <a:t>Bandwidth per carrier: </a:t>
            </a:r>
            <a:r>
              <a:rPr lang="en-GB" sz="1000"/>
              <a:t>200 kHz </a:t>
            </a:r>
            <a:br>
              <a:rPr lang="sv-SE" sz="1000"/>
            </a:br>
            <a:r>
              <a:rPr lang="sv-SE" sz="1000"/>
              <a:t>Multiple access: TDMA</a:t>
            </a:r>
            <a:br>
              <a:rPr lang="sv-SE" sz="1000"/>
            </a:br>
            <a:endParaRPr lang="en-US" sz="1000"/>
          </a:p>
        </p:txBody>
      </p:sp>
      <p:sp>
        <p:nvSpPr>
          <p:cNvPr id="150" name="Text Box 296"/>
          <p:cNvSpPr txBox="1">
            <a:spLocks noChangeArrowheads="1"/>
          </p:cNvSpPr>
          <p:nvPr/>
        </p:nvSpPr>
        <p:spPr bwMode="auto">
          <a:xfrm>
            <a:off x="3057525" y="4854575"/>
            <a:ext cx="53022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r>
              <a:rPr lang="en-US" sz="1000" b="1"/>
              <a:t>3G, </a:t>
            </a:r>
            <a:r>
              <a:rPr lang="en-US" sz="1000"/>
              <a:t>UMTS with WCDMA</a:t>
            </a:r>
          </a:p>
          <a:p>
            <a:pPr eaLnBrk="1" hangingPunct="1"/>
            <a:r>
              <a:rPr lang="sv-SE" sz="1000"/>
              <a:t>Duplex techinque: </a:t>
            </a:r>
            <a:r>
              <a:rPr lang="en-GB" sz="1000"/>
              <a:t>FDD</a:t>
            </a:r>
            <a:r>
              <a:rPr lang="sv-SE" sz="1000"/>
              <a:t> (and TDD)</a:t>
            </a:r>
            <a:br>
              <a:rPr lang="sv-SE" sz="1000"/>
            </a:br>
            <a:r>
              <a:rPr lang="sv-SE" sz="1000"/>
              <a:t>Freq band:</a:t>
            </a:r>
            <a:r>
              <a:rPr lang="en-GB" sz="1000"/>
              <a:t> 2 GHz</a:t>
            </a:r>
            <a:r>
              <a:rPr lang="sv-SE" sz="1000"/>
              <a:t> 15 bands </a:t>
            </a:r>
            <a:br>
              <a:rPr lang="sv-SE" sz="1000"/>
            </a:br>
            <a:r>
              <a:rPr lang="sv-SE" sz="1000"/>
              <a:t>Bandwidth per carrier:</a:t>
            </a:r>
            <a:r>
              <a:rPr lang="en-GB" sz="1000"/>
              <a:t> 5 MHz BW</a:t>
            </a:r>
            <a:br>
              <a:rPr lang="sv-SE" sz="1000"/>
            </a:br>
            <a:r>
              <a:rPr lang="sv-SE" sz="1000"/>
              <a:t>Access tech: CDMA</a:t>
            </a:r>
            <a:br>
              <a:rPr lang="sv-SE" sz="1000"/>
            </a:br>
            <a:endParaRPr lang="en-US" sz="1000"/>
          </a:p>
        </p:txBody>
      </p:sp>
      <p:sp>
        <p:nvSpPr>
          <p:cNvPr id="151" name="AutoShape 149"/>
          <p:cNvSpPr>
            <a:spLocks noChangeArrowheads="1"/>
          </p:cNvSpPr>
          <p:nvPr/>
        </p:nvSpPr>
        <p:spPr bwMode="auto">
          <a:xfrm>
            <a:off x="4330700" y="1401762"/>
            <a:ext cx="177800" cy="152400"/>
          </a:xfrm>
          <a:prstGeom prst="can">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spcBef>
                <a:spcPct val="0"/>
              </a:spcBef>
            </a:pPr>
            <a:endParaRPr lang="en-US" sz="1000"/>
          </a:p>
        </p:txBody>
      </p:sp>
      <p:sp>
        <p:nvSpPr>
          <p:cNvPr id="152" name="AutoShape 150"/>
          <p:cNvSpPr>
            <a:spLocks noChangeArrowheads="1"/>
          </p:cNvSpPr>
          <p:nvPr/>
        </p:nvSpPr>
        <p:spPr bwMode="auto">
          <a:xfrm>
            <a:off x="4330700" y="2417762"/>
            <a:ext cx="177800" cy="152400"/>
          </a:xfrm>
          <a:prstGeom prst="can">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spcBef>
                <a:spcPct val="0"/>
              </a:spcBef>
            </a:pPr>
            <a:endParaRPr lang="en-US" sz="1000"/>
          </a:p>
        </p:txBody>
      </p:sp>
      <p:grpSp>
        <p:nvGrpSpPr>
          <p:cNvPr id="153" name="Group 151"/>
          <p:cNvGrpSpPr>
            <a:grpSpLocks/>
          </p:cNvGrpSpPr>
          <p:nvPr/>
        </p:nvGrpSpPr>
        <p:grpSpPr bwMode="auto">
          <a:xfrm>
            <a:off x="1793875" y="2952750"/>
            <a:ext cx="457200" cy="284162"/>
            <a:chOff x="2139" y="1960"/>
            <a:chExt cx="361" cy="274"/>
          </a:xfrm>
        </p:grpSpPr>
        <p:sp>
          <p:nvSpPr>
            <p:cNvPr id="154" name="Rectangle 152"/>
            <p:cNvSpPr>
              <a:spLocks noChangeArrowheads="1"/>
            </p:cNvSpPr>
            <p:nvPr/>
          </p:nvSpPr>
          <p:spPr bwMode="auto">
            <a:xfrm>
              <a:off x="2139" y="1960"/>
              <a:ext cx="361" cy="2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55" name="Text Box 153"/>
            <p:cNvSpPr txBox="1">
              <a:spLocks noChangeArrowheads="1"/>
            </p:cNvSpPr>
            <p:nvPr/>
          </p:nvSpPr>
          <p:spPr bwMode="auto">
            <a:xfrm>
              <a:off x="2152" y="1998"/>
              <a:ext cx="145" cy="23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000">
                <a:solidFill>
                  <a:srgbClr val="FF0000"/>
                </a:solidFill>
              </a:endParaRPr>
            </a:p>
          </p:txBody>
        </p:sp>
      </p:grpSp>
      <p:sp>
        <p:nvSpPr>
          <p:cNvPr id="156" name="Text Box 154"/>
          <p:cNvSpPr txBox="1">
            <a:spLocks noChangeArrowheads="1"/>
          </p:cNvSpPr>
          <p:nvPr/>
        </p:nvSpPr>
        <p:spPr bwMode="auto">
          <a:xfrm>
            <a:off x="1798638" y="2941637"/>
            <a:ext cx="4476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sz="1000"/>
              <a:t>BSC</a:t>
            </a:r>
            <a:endParaRPr lang="en-GB" sz="1000"/>
          </a:p>
        </p:txBody>
      </p:sp>
      <p:cxnSp>
        <p:nvCxnSpPr>
          <p:cNvPr id="157" name="AutoShape 155"/>
          <p:cNvCxnSpPr>
            <a:cxnSpLocks noChangeShapeType="1"/>
            <a:stCxn id="156" idx="0"/>
            <a:endCxn id="4" idx="2"/>
          </p:cNvCxnSpPr>
          <p:nvPr/>
        </p:nvCxnSpPr>
        <p:spPr bwMode="auto">
          <a:xfrm flipV="1">
            <a:off x="2022475" y="2617787"/>
            <a:ext cx="2171700" cy="3238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AutoShape 156"/>
          <p:cNvCxnSpPr>
            <a:cxnSpLocks noChangeShapeType="1"/>
            <a:stCxn id="144" idx="1"/>
            <a:endCxn id="431" idx="3"/>
          </p:cNvCxnSpPr>
          <p:nvPr/>
        </p:nvCxnSpPr>
        <p:spPr bwMode="auto">
          <a:xfrm flipH="1" flipV="1">
            <a:off x="2317750" y="1446212"/>
            <a:ext cx="561975" cy="406400"/>
          </a:xfrm>
          <a:prstGeom prst="straightConnector1">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9" name="AutoShape 157"/>
          <p:cNvCxnSpPr>
            <a:cxnSpLocks noChangeShapeType="1"/>
            <a:stCxn id="428" idx="2"/>
            <a:endCxn id="156" idx="0"/>
          </p:cNvCxnSpPr>
          <p:nvPr/>
        </p:nvCxnSpPr>
        <p:spPr bwMode="auto">
          <a:xfrm flipH="1">
            <a:off x="2022475" y="2593975"/>
            <a:ext cx="4763" cy="347662"/>
          </a:xfrm>
          <a:prstGeom prst="straightConnector1">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0" name="AutoShape 158"/>
          <p:cNvSpPr>
            <a:spLocks noChangeArrowheads="1"/>
          </p:cNvSpPr>
          <p:nvPr/>
        </p:nvSpPr>
        <p:spPr bwMode="auto">
          <a:xfrm rot="1800000">
            <a:off x="708025" y="3336925"/>
            <a:ext cx="1465263" cy="1268412"/>
          </a:xfrm>
          <a:prstGeom prst="hexagon">
            <a:avLst>
              <a:gd name="adj" fmla="val 28880"/>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61" name="AutoShape 159"/>
          <p:cNvSpPr>
            <a:spLocks noChangeArrowheads="1"/>
          </p:cNvSpPr>
          <p:nvPr/>
        </p:nvSpPr>
        <p:spPr bwMode="auto">
          <a:xfrm rot="1800000">
            <a:off x="3409950" y="3330575"/>
            <a:ext cx="1465263" cy="1268412"/>
          </a:xfrm>
          <a:prstGeom prst="hexagon">
            <a:avLst>
              <a:gd name="adj" fmla="val 28880"/>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nvGrpSpPr>
          <p:cNvPr id="162" name="Group 253"/>
          <p:cNvGrpSpPr>
            <a:grpSpLocks/>
          </p:cNvGrpSpPr>
          <p:nvPr/>
        </p:nvGrpSpPr>
        <p:grpSpPr bwMode="auto">
          <a:xfrm>
            <a:off x="3609975" y="3808412"/>
            <a:ext cx="123825" cy="317500"/>
            <a:chOff x="3264" y="2427"/>
            <a:chExt cx="336" cy="837"/>
          </a:xfrm>
        </p:grpSpPr>
        <p:sp>
          <p:nvSpPr>
            <p:cNvPr id="163" name="Rectangle 254"/>
            <p:cNvSpPr>
              <a:spLocks noChangeArrowheads="1"/>
            </p:cNvSpPr>
            <p:nvPr/>
          </p:nvSpPr>
          <p:spPr bwMode="auto">
            <a:xfrm>
              <a:off x="3264" y="2563"/>
              <a:ext cx="336" cy="70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4" name="Rectangle 255"/>
            <p:cNvSpPr>
              <a:spLocks noChangeArrowheads="1"/>
            </p:cNvSpPr>
            <p:nvPr/>
          </p:nvSpPr>
          <p:spPr bwMode="auto">
            <a:xfrm>
              <a:off x="3312" y="2627"/>
              <a:ext cx="240" cy="15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5" name="Line 256"/>
            <p:cNvSpPr>
              <a:spLocks noChangeShapeType="1"/>
            </p:cNvSpPr>
            <p:nvPr/>
          </p:nvSpPr>
          <p:spPr bwMode="auto">
            <a:xfrm>
              <a:off x="3312" y="2427"/>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6" name="Line 257"/>
            <p:cNvSpPr>
              <a:spLocks noChangeShapeType="1"/>
            </p:cNvSpPr>
            <p:nvPr/>
          </p:nvSpPr>
          <p:spPr bwMode="auto">
            <a:xfrm>
              <a:off x="3408" y="3216"/>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7" name="Line 258"/>
            <p:cNvSpPr>
              <a:spLocks noChangeShapeType="1"/>
            </p:cNvSpPr>
            <p:nvPr/>
          </p:nvSpPr>
          <p:spPr bwMode="auto">
            <a:xfrm>
              <a:off x="3408" y="2582"/>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8" name="Line 259"/>
            <p:cNvSpPr>
              <a:spLocks noChangeShapeType="1"/>
            </p:cNvSpPr>
            <p:nvPr/>
          </p:nvSpPr>
          <p:spPr bwMode="auto">
            <a:xfrm>
              <a:off x="3408" y="2603"/>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69" name="Group 260"/>
            <p:cNvGrpSpPr>
              <a:grpSpLocks/>
            </p:cNvGrpSpPr>
            <p:nvPr/>
          </p:nvGrpSpPr>
          <p:grpSpPr bwMode="auto">
            <a:xfrm flipV="1">
              <a:off x="3312" y="2831"/>
              <a:ext cx="240" cy="337"/>
              <a:chOff x="3312" y="2831"/>
              <a:chExt cx="240" cy="337"/>
            </a:xfrm>
          </p:grpSpPr>
          <p:sp>
            <p:nvSpPr>
              <p:cNvPr id="171" name="Rectangle 261"/>
              <p:cNvSpPr>
                <a:spLocks noChangeArrowheads="1"/>
              </p:cNvSpPr>
              <p:nvPr/>
            </p:nvSpPr>
            <p:spPr bwMode="auto">
              <a:xfrm>
                <a:off x="3312"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72" name="Rectangle 262"/>
              <p:cNvSpPr>
                <a:spLocks noChangeArrowheads="1"/>
              </p:cNvSpPr>
              <p:nvPr/>
            </p:nvSpPr>
            <p:spPr bwMode="auto">
              <a:xfrm>
                <a:off x="3408"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73" name="Rectangle 263"/>
              <p:cNvSpPr>
                <a:spLocks noChangeArrowheads="1"/>
              </p:cNvSpPr>
              <p:nvPr/>
            </p:nvSpPr>
            <p:spPr bwMode="auto">
              <a:xfrm>
                <a:off x="3504"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74" name="Rectangle 264"/>
              <p:cNvSpPr>
                <a:spLocks noChangeArrowheads="1"/>
              </p:cNvSpPr>
              <p:nvPr/>
            </p:nvSpPr>
            <p:spPr bwMode="auto">
              <a:xfrm>
                <a:off x="3408"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75" name="Rectangle 265"/>
              <p:cNvSpPr>
                <a:spLocks noChangeArrowheads="1"/>
              </p:cNvSpPr>
              <p:nvPr/>
            </p:nvSpPr>
            <p:spPr bwMode="auto">
              <a:xfrm>
                <a:off x="3504"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76" name="Rectangle 266"/>
              <p:cNvSpPr>
                <a:spLocks noChangeArrowheads="1"/>
              </p:cNvSpPr>
              <p:nvPr/>
            </p:nvSpPr>
            <p:spPr bwMode="auto">
              <a:xfrm>
                <a:off x="3312"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77" name="Rectangle 267"/>
              <p:cNvSpPr>
                <a:spLocks noChangeArrowheads="1"/>
              </p:cNvSpPr>
              <p:nvPr/>
            </p:nvSpPr>
            <p:spPr bwMode="auto">
              <a:xfrm>
                <a:off x="3312"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78" name="Rectangle 268"/>
              <p:cNvSpPr>
                <a:spLocks noChangeArrowheads="1"/>
              </p:cNvSpPr>
              <p:nvPr/>
            </p:nvSpPr>
            <p:spPr bwMode="auto">
              <a:xfrm>
                <a:off x="3408"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79" name="Rectangle 269"/>
              <p:cNvSpPr>
                <a:spLocks noChangeArrowheads="1"/>
              </p:cNvSpPr>
              <p:nvPr/>
            </p:nvSpPr>
            <p:spPr bwMode="auto">
              <a:xfrm>
                <a:off x="3504"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80" name="Rectangle 270"/>
              <p:cNvSpPr>
                <a:spLocks noChangeArrowheads="1"/>
              </p:cNvSpPr>
              <p:nvPr/>
            </p:nvSpPr>
            <p:spPr bwMode="auto">
              <a:xfrm>
                <a:off x="3504"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81" name="Rectangle 271"/>
              <p:cNvSpPr>
                <a:spLocks noChangeArrowheads="1"/>
              </p:cNvSpPr>
              <p:nvPr/>
            </p:nvSpPr>
            <p:spPr bwMode="auto">
              <a:xfrm>
                <a:off x="3312"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82" name="Rectangle 272"/>
              <p:cNvSpPr>
                <a:spLocks noChangeArrowheads="1"/>
              </p:cNvSpPr>
              <p:nvPr/>
            </p:nvSpPr>
            <p:spPr bwMode="auto">
              <a:xfrm>
                <a:off x="3408"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183" name="Freeform 273"/>
              <p:cNvSpPr>
                <a:spLocks/>
              </p:cNvSpPr>
              <p:nvPr/>
            </p:nvSpPr>
            <p:spPr bwMode="auto">
              <a:xfrm>
                <a:off x="3312"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84" name="Freeform 274"/>
              <p:cNvSpPr>
                <a:spLocks/>
              </p:cNvSpPr>
              <p:nvPr/>
            </p:nvSpPr>
            <p:spPr bwMode="auto">
              <a:xfrm>
                <a:off x="3408"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85" name="Freeform 275"/>
              <p:cNvSpPr>
                <a:spLocks/>
              </p:cNvSpPr>
              <p:nvPr/>
            </p:nvSpPr>
            <p:spPr bwMode="auto">
              <a:xfrm>
                <a:off x="3312"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86" name="Freeform 276"/>
              <p:cNvSpPr>
                <a:spLocks/>
              </p:cNvSpPr>
              <p:nvPr/>
            </p:nvSpPr>
            <p:spPr bwMode="auto">
              <a:xfrm>
                <a:off x="3408"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87" name="Freeform 277"/>
              <p:cNvSpPr>
                <a:spLocks/>
              </p:cNvSpPr>
              <p:nvPr/>
            </p:nvSpPr>
            <p:spPr bwMode="auto">
              <a:xfrm>
                <a:off x="3504"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88" name="Freeform 278"/>
              <p:cNvSpPr>
                <a:spLocks/>
              </p:cNvSpPr>
              <p:nvPr/>
            </p:nvSpPr>
            <p:spPr bwMode="auto">
              <a:xfrm>
                <a:off x="3408"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89" name="Freeform 279"/>
              <p:cNvSpPr>
                <a:spLocks/>
              </p:cNvSpPr>
              <p:nvPr/>
            </p:nvSpPr>
            <p:spPr bwMode="auto">
              <a:xfrm>
                <a:off x="3408"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90" name="Freeform 280"/>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91" name="Freeform 281"/>
              <p:cNvSpPr>
                <a:spLocks/>
              </p:cNvSpPr>
              <p:nvPr/>
            </p:nvSpPr>
            <p:spPr bwMode="auto">
              <a:xfrm>
                <a:off x="3312"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92" name="Freeform 282"/>
              <p:cNvSpPr>
                <a:spLocks/>
              </p:cNvSpPr>
              <p:nvPr/>
            </p:nvSpPr>
            <p:spPr bwMode="auto">
              <a:xfrm>
                <a:off x="3312"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93" name="Freeform 283"/>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94" name="Freeform 284"/>
              <p:cNvSpPr>
                <a:spLocks/>
              </p:cNvSpPr>
              <p:nvPr/>
            </p:nvSpPr>
            <p:spPr bwMode="auto">
              <a:xfrm>
                <a:off x="3504"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95" name="Freeform 285"/>
              <p:cNvSpPr>
                <a:spLocks/>
              </p:cNvSpPr>
              <p:nvPr/>
            </p:nvSpPr>
            <p:spPr bwMode="auto">
              <a:xfrm>
                <a:off x="3504"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grpSp>
        <p:sp>
          <p:nvSpPr>
            <p:cNvPr id="170" name="AutoShape 286"/>
            <p:cNvSpPr>
              <a:spLocks/>
            </p:cNvSpPr>
            <p:nvPr/>
          </p:nvSpPr>
          <p:spPr bwMode="auto">
            <a:xfrm rot="-5400000">
              <a:off x="3408" y="2381"/>
              <a:ext cx="48" cy="336"/>
            </a:xfrm>
            <a:prstGeom prst="rightBracket">
              <a:avLst>
                <a:gd name="adj" fmla="val 58333"/>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n-US"/>
            </a:p>
          </p:txBody>
        </p:sp>
      </p:grpSp>
      <p:grpSp>
        <p:nvGrpSpPr>
          <p:cNvPr id="196" name="Group 287"/>
          <p:cNvGrpSpPr>
            <a:grpSpLocks/>
          </p:cNvGrpSpPr>
          <p:nvPr/>
        </p:nvGrpSpPr>
        <p:grpSpPr bwMode="auto">
          <a:xfrm flipH="1">
            <a:off x="3683000" y="3486150"/>
            <a:ext cx="598488" cy="268287"/>
            <a:chOff x="2211" y="3415"/>
            <a:chExt cx="377" cy="169"/>
          </a:xfrm>
        </p:grpSpPr>
        <p:sp>
          <p:nvSpPr>
            <p:cNvPr id="197" name="Line 288"/>
            <p:cNvSpPr>
              <a:spLocks noChangeShapeType="1"/>
            </p:cNvSpPr>
            <p:nvPr/>
          </p:nvSpPr>
          <p:spPr bwMode="auto">
            <a:xfrm rot="10800000">
              <a:off x="2412" y="3482"/>
              <a:ext cx="176" cy="10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198" name="Line 289"/>
            <p:cNvSpPr>
              <a:spLocks noChangeShapeType="1"/>
            </p:cNvSpPr>
            <p:nvPr/>
          </p:nvSpPr>
          <p:spPr bwMode="auto">
            <a:xfrm rot="10800000">
              <a:off x="2211" y="3415"/>
              <a:ext cx="216" cy="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99" name="Line 290"/>
            <p:cNvSpPr>
              <a:spLocks noChangeShapeType="1"/>
            </p:cNvSpPr>
            <p:nvPr/>
          </p:nvSpPr>
          <p:spPr bwMode="auto">
            <a:xfrm rot="10800000">
              <a:off x="2413" y="3483"/>
              <a:ext cx="15" cy="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grpSp>
        <p:nvGrpSpPr>
          <p:cNvPr id="200" name="Group 366"/>
          <p:cNvGrpSpPr>
            <a:grpSpLocks/>
          </p:cNvGrpSpPr>
          <p:nvPr/>
        </p:nvGrpSpPr>
        <p:grpSpPr bwMode="auto">
          <a:xfrm flipH="1">
            <a:off x="3775075" y="3621087"/>
            <a:ext cx="485775" cy="238125"/>
            <a:chOff x="5430" y="3085"/>
            <a:chExt cx="377" cy="169"/>
          </a:xfrm>
        </p:grpSpPr>
        <p:sp>
          <p:nvSpPr>
            <p:cNvPr id="201" name="Line 367"/>
            <p:cNvSpPr>
              <a:spLocks noChangeShapeType="1"/>
            </p:cNvSpPr>
            <p:nvPr/>
          </p:nvSpPr>
          <p:spPr bwMode="auto">
            <a:xfrm rot="10800000">
              <a:off x="5631" y="3152"/>
              <a:ext cx="176" cy="1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202" name="Line 368"/>
            <p:cNvSpPr>
              <a:spLocks noChangeShapeType="1"/>
            </p:cNvSpPr>
            <p:nvPr/>
          </p:nvSpPr>
          <p:spPr bwMode="auto">
            <a:xfrm rot="10800000">
              <a:off x="5430" y="3085"/>
              <a:ext cx="216" cy="1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3" name="Line 369"/>
            <p:cNvSpPr>
              <a:spLocks noChangeShapeType="1"/>
            </p:cNvSpPr>
            <p:nvPr/>
          </p:nvSpPr>
          <p:spPr bwMode="auto">
            <a:xfrm rot="10800000">
              <a:off x="5632" y="3153"/>
              <a:ext cx="15" cy="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grpSp>
        <p:nvGrpSpPr>
          <p:cNvPr id="204" name="Group 204"/>
          <p:cNvGrpSpPr>
            <a:grpSpLocks/>
          </p:cNvGrpSpPr>
          <p:nvPr/>
        </p:nvGrpSpPr>
        <p:grpSpPr bwMode="auto">
          <a:xfrm>
            <a:off x="1633538" y="3473450"/>
            <a:ext cx="134937" cy="546100"/>
            <a:chOff x="1137" y="543"/>
            <a:chExt cx="806" cy="3423"/>
          </a:xfrm>
        </p:grpSpPr>
        <p:sp>
          <p:nvSpPr>
            <p:cNvPr id="205" name="Line 205"/>
            <p:cNvSpPr>
              <a:spLocks noChangeShapeType="1"/>
            </p:cNvSpPr>
            <p:nvPr/>
          </p:nvSpPr>
          <p:spPr bwMode="auto">
            <a:xfrm rot="7755" flipV="1">
              <a:off x="1303" y="1948"/>
              <a:ext cx="222" cy="4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 name="Line 206"/>
            <p:cNvSpPr>
              <a:spLocks noChangeShapeType="1"/>
            </p:cNvSpPr>
            <p:nvPr/>
          </p:nvSpPr>
          <p:spPr bwMode="auto">
            <a:xfrm rot="7755">
              <a:off x="1304" y="2380"/>
              <a:ext cx="320" cy="9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 name="Line 207"/>
            <p:cNvSpPr>
              <a:spLocks noChangeShapeType="1"/>
            </p:cNvSpPr>
            <p:nvPr/>
          </p:nvSpPr>
          <p:spPr bwMode="auto">
            <a:xfrm rot="7755" flipV="1">
              <a:off x="1138" y="3273"/>
              <a:ext cx="482" cy="69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8" name="Line 208"/>
            <p:cNvSpPr>
              <a:spLocks noChangeShapeType="1"/>
            </p:cNvSpPr>
            <p:nvPr/>
          </p:nvSpPr>
          <p:spPr bwMode="auto">
            <a:xfrm rot="7755">
              <a:off x="1206" y="3274"/>
              <a:ext cx="466" cy="68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9" name="Line 209"/>
            <p:cNvSpPr>
              <a:spLocks noChangeShapeType="1"/>
            </p:cNvSpPr>
            <p:nvPr/>
          </p:nvSpPr>
          <p:spPr bwMode="auto">
            <a:xfrm rot="7755" flipV="1">
              <a:off x="1208" y="2392"/>
              <a:ext cx="350" cy="89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0" name="Line 210"/>
            <p:cNvSpPr>
              <a:spLocks noChangeShapeType="1"/>
            </p:cNvSpPr>
            <p:nvPr/>
          </p:nvSpPr>
          <p:spPr bwMode="auto">
            <a:xfrm rot="7755">
              <a:off x="1348" y="1938"/>
              <a:ext cx="212" cy="44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1" name="Line 211"/>
            <p:cNvSpPr>
              <a:spLocks noChangeShapeType="1"/>
            </p:cNvSpPr>
            <p:nvPr/>
          </p:nvSpPr>
          <p:spPr bwMode="auto">
            <a:xfrm rot="7755" flipV="1">
              <a:off x="1672" y="3152"/>
              <a:ext cx="167" cy="8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2" name="Line 212"/>
            <p:cNvSpPr>
              <a:spLocks noChangeShapeType="1"/>
            </p:cNvSpPr>
            <p:nvPr/>
          </p:nvSpPr>
          <p:spPr bwMode="auto">
            <a:xfrm rot="7755">
              <a:off x="1560" y="2384"/>
              <a:ext cx="280" cy="77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3" name="Line 213"/>
            <p:cNvSpPr>
              <a:spLocks noChangeShapeType="1"/>
            </p:cNvSpPr>
            <p:nvPr/>
          </p:nvSpPr>
          <p:spPr bwMode="auto">
            <a:xfrm rot="7755" flipV="1">
              <a:off x="1560" y="1886"/>
              <a:ext cx="62" cy="50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 name="Line 214"/>
            <p:cNvSpPr>
              <a:spLocks noChangeShapeType="1"/>
            </p:cNvSpPr>
            <p:nvPr/>
          </p:nvSpPr>
          <p:spPr bwMode="auto">
            <a:xfrm rot="7755" flipV="1">
              <a:off x="1529" y="1885"/>
              <a:ext cx="92"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 name="Line 215"/>
            <p:cNvSpPr>
              <a:spLocks noChangeShapeType="1"/>
            </p:cNvSpPr>
            <p:nvPr/>
          </p:nvSpPr>
          <p:spPr bwMode="auto">
            <a:xfrm rot="7755">
              <a:off x="1528" y="1949"/>
              <a:ext cx="170" cy="3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 name="Line 216"/>
            <p:cNvSpPr>
              <a:spLocks noChangeShapeType="1"/>
            </p:cNvSpPr>
            <p:nvPr/>
          </p:nvSpPr>
          <p:spPr bwMode="auto">
            <a:xfrm rot="7755" flipV="1">
              <a:off x="1623" y="2318"/>
              <a:ext cx="70" cy="9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 name="Line 217"/>
            <p:cNvSpPr>
              <a:spLocks noChangeShapeType="1"/>
            </p:cNvSpPr>
            <p:nvPr/>
          </p:nvSpPr>
          <p:spPr bwMode="auto">
            <a:xfrm rot="7755">
              <a:off x="1619" y="3277"/>
              <a:ext cx="322" cy="4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 name="Line 218"/>
            <p:cNvSpPr>
              <a:spLocks noChangeShapeType="1"/>
            </p:cNvSpPr>
            <p:nvPr/>
          </p:nvSpPr>
          <p:spPr bwMode="auto">
            <a:xfrm rot="7755" flipV="1">
              <a:off x="1142" y="917"/>
              <a:ext cx="314" cy="30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 name="Line 219"/>
            <p:cNvSpPr>
              <a:spLocks noChangeShapeType="1"/>
            </p:cNvSpPr>
            <p:nvPr/>
          </p:nvSpPr>
          <p:spPr bwMode="auto">
            <a:xfrm rot="7755">
              <a:off x="1454" y="915"/>
              <a:ext cx="219" cy="304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 name="Line 220"/>
            <p:cNvSpPr>
              <a:spLocks noChangeShapeType="1"/>
            </p:cNvSpPr>
            <p:nvPr/>
          </p:nvSpPr>
          <p:spPr bwMode="auto">
            <a:xfrm rot="7755" flipV="1">
              <a:off x="1668" y="3731"/>
              <a:ext cx="274" cy="2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 name="Line 221"/>
            <p:cNvSpPr>
              <a:spLocks noChangeShapeType="1"/>
            </p:cNvSpPr>
            <p:nvPr/>
          </p:nvSpPr>
          <p:spPr bwMode="auto">
            <a:xfrm rot="7755">
              <a:off x="1455" y="909"/>
              <a:ext cx="488" cy="28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 name="Line 222"/>
            <p:cNvSpPr>
              <a:spLocks noChangeShapeType="1"/>
            </p:cNvSpPr>
            <p:nvPr/>
          </p:nvSpPr>
          <p:spPr bwMode="auto">
            <a:xfrm>
              <a:off x="1168" y="546"/>
              <a:ext cx="0" cy="3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3" name="Line 223"/>
            <p:cNvSpPr>
              <a:spLocks noChangeShapeType="1"/>
            </p:cNvSpPr>
            <p:nvPr/>
          </p:nvSpPr>
          <p:spPr bwMode="auto">
            <a:xfrm>
              <a:off x="1164" y="915"/>
              <a:ext cx="6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4" name="Line 224"/>
            <p:cNvSpPr>
              <a:spLocks noChangeShapeType="1"/>
            </p:cNvSpPr>
            <p:nvPr/>
          </p:nvSpPr>
          <p:spPr bwMode="auto">
            <a:xfrm>
              <a:off x="1775" y="543"/>
              <a:ext cx="0" cy="3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 name="Line 225"/>
            <p:cNvSpPr>
              <a:spLocks noChangeShapeType="1"/>
            </p:cNvSpPr>
            <p:nvPr/>
          </p:nvSpPr>
          <p:spPr bwMode="auto">
            <a:xfrm>
              <a:off x="1459" y="625"/>
              <a:ext cx="0" cy="2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 name="Line 226"/>
            <p:cNvSpPr>
              <a:spLocks noChangeShapeType="1"/>
            </p:cNvSpPr>
            <p:nvPr/>
          </p:nvSpPr>
          <p:spPr bwMode="auto">
            <a:xfrm flipH="1">
              <a:off x="1137" y="3964"/>
              <a:ext cx="53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27" name="Line 227"/>
            <p:cNvSpPr>
              <a:spLocks noChangeShapeType="1"/>
            </p:cNvSpPr>
            <p:nvPr/>
          </p:nvSpPr>
          <p:spPr bwMode="auto">
            <a:xfrm>
              <a:off x="1350" y="1946"/>
              <a:ext cx="1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
        <p:nvSpPr>
          <p:cNvPr id="228" name="Text Box 228"/>
          <p:cNvSpPr txBox="1">
            <a:spLocks noChangeArrowheads="1"/>
          </p:cNvSpPr>
          <p:nvPr/>
        </p:nvSpPr>
        <p:spPr bwMode="auto">
          <a:xfrm>
            <a:off x="1395413" y="4008437"/>
            <a:ext cx="4365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sz="1000"/>
              <a:t>BTS</a:t>
            </a:r>
            <a:endParaRPr lang="en-GB" sz="1000"/>
          </a:p>
        </p:txBody>
      </p:sp>
      <p:sp>
        <p:nvSpPr>
          <p:cNvPr id="229" name="Rectangle 229"/>
          <p:cNvSpPr>
            <a:spLocks noChangeArrowheads="1"/>
          </p:cNvSpPr>
          <p:nvPr/>
        </p:nvSpPr>
        <p:spPr bwMode="auto">
          <a:xfrm>
            <a:off x="1463675" y="4019550"/>
            <a:ext cx="530225" cy="2222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nvGrpSpPr>
          <p:cNvPr id="230" name="Group 253"/>
          <p:cNvGrpSpPr>
            <a:grpSpLocks/>
          </p:cNvGrpSpPr>
          <p:nvPr/>
        </p:nvGrpSpPr>
        <p:grpSpPr bwMode="auto">
          <a:xfrm>
            <a:off x="917575" y="3808412"/>
            <a:ext cx="123825" cy="317500"/>
            <a:chOff x="3264" y="2427"/>
            <a:chExt cx="336" cy="837"/>
          </a:xfrm>
        </p:grpSpPr>
        <p:sp>
          <p:nvSpPr>
            <p:cNvPr id="231" name="Rectangle 254"/>
            <p:cNvSpPr>
              <a:spLocks noChangeArrowheads="1"/>
            </p:cNvSpPr>
            <p:nvPr/>
          </p:nvSpPr>
          <p:spPr bwMode="auto">
            <a:xfrm>
              <a:off x="3264" y="2563"/>
              <a:ext cx="336" cy="70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2" name="Rectangle 255"/>
            <p:cNvSpPr>
              <a:spLocks noChangeArrowheads="1"/>
            </p:cNvSpPr>
            <p:nvPr/>
          </p:nvSpPr>
          <p:spPr bwMode="auto">
            <a:xfrm>
              <a:off x="3312" y="2627"/>
              <a:ext cx="240" cy="15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3" name="Line 256"/>
            <p:cNvSpPr>
              <a:spLocks noChangeShapeType="1"/>
            </p:cNvSpPr>
            <p:nvPr/>
          </p:nvSpPr>
          <p:spPr bwMode="auto">
            <a:xfrm>
              <a:off x="3312" y="2427"/>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4" name="Line 257"/>
            <p:cNvSpPr>
              <a:spLocks noChangeShapeType="1"/>
            </p:cNvSpPr>
            <p:nvPr/>
          </p:nvSpPr>
          <p:spPr bwMode="auto">
            <a:xfrm>
              <a:off x="3408" y="3216"/>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 name="Line 258"/>
            <p:cNvSpPr>
              <a:spLocks noChangeShapeType="1"/>
            </p:cNvSpPr>
            <p:nvPr/>
          </p:nvSpPr>
          <p:spPr bwMode="auto">
            <a:xfrm>
              <a:off x="3408" y="2582"/>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 name="Line 259"/>
            <p:cNvSpPr>
              <a:spLocks noChangeShapeType="1"/>
            </p:cNvSpPr>
            <p:nvPr/>
          </p:nvSpPr>
          <p:spPr bwMode="auto">
            <a:xfrm>
              <a:off x="3408" y="2603"/>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37" name="Group 260"/>
            <p:cNvGrpSpPr>
              <a:grpSpLocks/>
            </p:cNvGrpSpPr>
            <p:nvPr/>
          </p:nvGrpSpPr>
          <p:grpSpPr bwMode="auto">
            <a:xfrm flipV="1">
              <a:off x="3312" y="2831"/>
              <a:ext cx="240" cy="337"/>
              <a:chOff x="3312" y="2831"/>
              <a:chExt cx="240" cy="337"/>
            </a:xfrm>
          </p:grpSpPr>
          <p:sp>
            <p:nvSpPr>
              <p:cNvPr id="239" name="Rectangle 261"/>
              <p:cNvSpPr>
                <a:spLocks noChangeArrowheads="1"/>
              </p:cNvSpPr>
              <p:nvPr/>
            </p:nvSpPr>
            <p:spPr bwMode="auto">
              <a:xfrm>
                <a:off x="3312"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40" name="Rectangle 262"/>
              <p:cNvSpPr>
                <a:spLocks noChangeArrowheads="1"/>
              </p:cNvSpPr>
              <p:nvPr/>
            </p:nvSpPr>
            <p:spPr bwMode="auto">
              <a:xfrm>
                <a:off x="3408"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41" name="Rectangle 263"/>
              <p:cNvSpPr>
                <a:spLocks noChangeArrowheads="1"/>
              </p:cNvSpPr>
              <p:nvPr/>
            </p:nvSpPr>
            <p:spPr bwMode="auto">
              <a:xfrm>
                <a:off x="3504"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42" name="Rectangle 264"/>
              <p:cNvSpPr>
                <a:spLocks noChangeArrowheads="1"/>
              </p:cNvSpPr>
              <p:nvPr/>
            </p:nvSpPr>
            <p:spPr bwMode="auto">
              <a:xfrm>
                <a:off x="3408"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43" name="Rectangle 265"/>
              <p:cNvSpPr>
                <a:spLocks noChangeArrowheads="1"/>
              </p:cNvSpPr>
              <p:nvPr/>
            </p:nvSpPr>
            <p:spPr bwMode="auto">
              <a:xfrm>
                <a:off x="3504"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44" name="Rectangle 266"/>
              <p:cNvSpPr>
                <a:spLocks noChangeArrowheads="1"/>
              </p:cNvSpPr>
              <p:nvPr/>
            </p:nvSpPr>
            <p:spPr bwMode="auto">
              <a:xfrm>
                <a:off x="3312"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45" name="Rectangle 267"/>
              <p:cNvSpPr>
                <a:spLocks noChangeArrowheads="1"/>
              </p:cNvSpPr>
              <p:nvPr/>
            </p:nvSpPr>
            <p:spPr bwMode="auto">
              <a:xfrm>
                <a:off x="3312"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46" name="Rectangle 268"/>
              <p:cNvSpPr>
                <a:spLocks noChangeArrowheads="1"/>
              </p:cNvSpPr>
              <p:nvPr/>
            </p:nvSpPr>
            <p:spPr bwMode="auto">
              <a:xfrm>
                <a:off x="3408"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47" name="Rectangle 269"/>
              <p:cNvSpPr>
                <a:spLocks noChangeArrowheads="1"/>
              </p:cNvSpPr>
              <p:nvPr/>
            </p:nvSpPr>
            <p:spPr bwMode="auto">
              <a:xfrm>
                <a:off x="3504"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48" name="Rectangle 270"/>
              <p:cNvSpPr>
                <a:spLocks noChangeArrowheads="1"/>
              </p:cNvSpPr>
              <p:nvPr/>
            </p:nvSpPr>
            <p:spPr bwMode="auto">
              <a:xfrm>
                <a:off x="3504"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49" name="Rectangle 271"/>
              <p:cNvSpPr>
                <a:spLocks noChangeArrowheads="1"/>
              </p:cNvSpPr>
              <p:nvPr/>
            </p:nvSpPr>
            <p:spPr bwMode="auto">
              <a:xfrm>
                <a:off x="3312"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50" name="Rectangle 272"/>
              <p:cNvSpPr>
                <a:spLocks noChangeArrowheads="1"/>
              </p:cNvSpPr>
              <p:nvPr/>
            </p:nvSpPr>
            <p:spPr bwMode="auto">
              <a:xfrm>
                <a:off x="3408"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251" name="Freeform 273"/>
              <p:cNvSpPr>
                <a:spLocks/>
              </p:cNvSpPr>
              <p:nvPr/>
            </p:nvSpPr>
            <p:spPr bwMode="auto">
              <a:xfrm>
                <a:off x="3312"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52" name="Freeform 274"/>
              <p:cNvSpPr>
                <a:spLocks/>
              </p:cNvSpPr>
              <p:nvPr/>
            </p:nvSpPr>
            <p:spPr bwMode="auto">
              <a:xfrm>
                <a:off x="3408"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53" name="Freeform 275"/>
              <p:cNvSpPr>
                <a:spLocks/>
              </p:cNvSpPr>
              <p:nvPr/>
            </p:nvSpPr>
            <p:spPr bwMode="auto">
              <a:xfrm>
                <a:off x="3312"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54" name="Freeform 276"/>
              <p:cNvSpPr>
                <a:spLocks/>
              </p:cNvSpPr>
              <p:nvPr/>
            </p:nvSpPr>
            <p:spPr bwMode="auto">
              <a:xfrm>
                <a:off x="3408"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55" name="Freeform 277"/>
              <p:cNvSpPr>
                <a:spLocks/>
              </p:cNvSpPr>
              <p:nvPr/>
            </p:nvSpPr>
            <p:spPr bwMode="auto">
              <a:xfrm>
                <a:off x="3504"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56" name="Freeform 278"/>
              <p:cNvSpPr>
                <a:spLocks/>
              </p:cNvSpPr>
              <p:nvPr/>
            </p:nvSpPr>
            <p:spPr bwMode="auto">
              <a:xfrm>
                <a:off x="3408"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57" name="Freeform 279"/>
              <p:cNvSpPr>
                <a:spLocks/>
              </p:cNvSpPr>
              <p:nvPr/>
            </p:nvSpPr>
            <p:spPr bwMode="auto">
              <a:xfrm>
                <a:off x="3408"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58" name="Freeform 280"/>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59" name="Freeform 281"/>
              <p:cNvSpPr>
                <a:spLocks/>
              </p:cNvSpPr>
              <p:nvPr/>
            </p:nvSpPr>
            <p:spPr bwMode="auto">
              <a:xfrm>
                <a:off x="3312"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60" name="Freeform 282"/>
              <p:cNvSpPr>
                <a:spLocks/>
              </p:cNvSpPr>
              <p:nvPr/>
            </p:nvSpPr>
            <p:spPr bwMode="auto">
              <a:xfrm>
                <a:off x="3312"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61" name="Freeform 283"/>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62" name="Freeform 284"/>
              <p:cNvSpPr>
                <a:spLocks/>
              </p:cNvSpPr>
              <p:nvPr/>
            </p:nvSpPr>
            <p:spPr bwMode="auto">
              <a:xfrm>
                <a:off x="3504"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263" name="Freeform 285"/>
              <p:cNvSpPr>
                <a:spLocks/>
              </p:cNvSpPr>
              <p:nvPr/>
            </p:nvSpPr>
            <p:spPr bwMode="auto">
              <a:xfrm>
                <a:off x="3504"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grpSp>
        <p:sp>
          <p:nvSpPr>
            <p:cNvPr id="238" name="AutoShape 286"/>
            <p:cNvSpPr>
              <a:spLocks/>
            </p:cNvSpPr>
            <p:nvPr/>
          </p:nvSpPr>
          <p:spPr bwMode="auto">
            <a:xfrm rot="-5400000">
              <a:off x="3408" y="2381"/>
              <a:ext cx="48" cy="336"/>
            </a:xfrm>
            <a:prstGeom prst="rightBracket">
              <a:avLst>
                <a:gd name="adj" fmla="val 58333"/>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n-US"/>
            </a:p>
          </p:txBody>
        </p:sp>
      </p:grpSp>
      <p:grpSp>
        <p:nvGrpSpPr>
          <p:cNvPr id="264" name="Group 287"/>
          <p:cNvGrpSpPr>
            <a:grpSpLocks/>
          </p:cNvGrpSpPr>
          <p:nvPr/>
        </p:nvGrpSpPr>
        <p:grpSpPr bwMode="auto">
          <a:xfrm flipH="1">
            <a:off x="990600" y="3486150"/>
            <a:ext cx="598488" cy="268287"/>
            <a:chOff x="2211" y="3415"/>
            <a:chExt cx="377" cy="169"/>
          </a:xfrm>
        </p:grpSpPr>
        <p:sp>
          <p:nvSpPr>
            <p:cNvPr id="265" name="Line 288"/>
            <p:cNvSpPr>
              <a:spLocks noChangeShapeType="1"/>
            </p:cNvSpPr>
            <p:nvPr/>
          </p:nvSpPr>
          <p:spPr bwMode="auto">
            <a:xfrm rot="10800000">
              <a:off x="2412" y="3482"/>
              <a:ext cx="176" cy="10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266" name="Line 289"/>
            <p:cNvSpPr>
              <a:spLocks noChangeShapeType="1"/>
            </p:cNvSpPr>
            <p:nvPr/>
          </p:nvSpPr>
          <p:spPr bwMode="auto">
            <a:xfrm rot="10800000">
              <a:off x="2211" y="3415"/>
              <a:ext cx="216" cy="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267" name="Line 290"/>
            <p:cNvSpPr>
              <a:spLocks noChangeShapeType="1"/>
            </p:cNvSpPr>
            <p:nvPr/>
          </p:nvSpPr>
          <p:spPr bwMode="auto">
            <a:xfrm rot="10800000">
              <a:off x="2413" y="3483"/>
              <a:ext cx="15" cy="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grpSp>
        <p:nvGrpSpPr>
          <p:cNvPr id="268" name="Group 366"/>
          <p:cNvGrpSpPr>
            <a:grpSpLocks/>
          </p:cNvGrpSpPr>
          <p:nvPr/>
        </p:nvGrpSpPr>
        <p:grpSpPr bwMode="auto">
          <a:xfrm flipH="1">
            <a:off x="1082675" y="3621087"/>
            <a:ext cx="485775" cy="238125"/>
            <a:chOff x="5430" y="3085"/>
            <a:chExt cx="377" cy="169"/>
          </a:xfrm>
        </p:grpSpPr>
        <p:sp>
          <p:nvSpPr>
            <p:cNvPr id="269" name="Line 367"/>
            <p:cNvSpPr>
              <a:spLocks noChangeShapeType="1"/>
            </p:cNvSpPr>
            <p:nvPr/>
          </p:nvSpPr>
          <p:spPr bwMode="auto">
            <a:xfrm rot="10800000">
              <a:off x="5631" y="3152"/>
              <a:ext cx="176" cy="1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270" name="Line 368"/>
            <p:cNvSpPr>
              <a:spLocks noChangeShapeType="1"/>
            </p:cNvSpPr>
            <p:nvPr/>
          </p:nvSpPr>
          <p:spPr bwMode="auto">
            <a:xfrm rot="10800000">
              <a:off x="5430" y="3085"/>
              <a:ext cx="216" cy="1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71" name="Line 369"/>
            <p:cNvSpPr>
              <a:spLocks noChangeShapeType="1"/>
            </p:cNvSpPr>
            <p:nvPr/>
          </p:nvSpPr>
          <p:spPr bwMode="auto">
            <a:xfrm rot="10800000">
              <a:off x="5632" y="3153"/>
              <a:ext cx="15" cy="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cxnSp>
        <p:nvCxnSpPr>
          <p:cNvPr id="272" name="AutoShape 274"/>
          <p:cNvCxnSpPr>
            <a:cxnSpLocks noChangeShapeType="1"/>
            <a:stCxn id="229" idx="0"/>
            <a:endCxn id="156" idx="2"/>
          </p:cNvCxnSpPr>
          <p:nvPr/>
        </p:nvCxnSpPr>
        <p:spPr bwMode="auto">
          <a:xfrm flipV="1">
            <a:off x="1728788" y="3186112"/>
            <a:ext cx="293687" cy="8334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3" name="Rectangle 276"/>
          <p:cNvSpPr>
            <a:spLocks noChangeArrowheads="1"/>
          </p:cNvSpPr>
          <p:nvPr/>
        </p:nvSpPr>
        <p:spPr bwMode="auto">
          <a:xfrm>
            <a:off x="7191375" y="1474787"/>
            <a:ext cx="800100" cy="2365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74" name="Text Box 277"/>
          <p:cNvSpPr txBox="1">
            <a:spLocks noChangeArrowheads="1"/>
          </p:cNvSpPr>
          <p:nvPr/>
        </p:nvSpPr>
        <p:spPr bwMode="auto">
          <a:xfrm>
            <a:off x="7199313" y="1476375"/>
            <a:ext cx="73501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sz="1000">
                <a:solidFill>
                  <a:srgbClr val="008000"/>
                </a:solidFill>
              </a:rPr>
              <a:t>PDN-GW</a:t>
            </a:r>
            <a:endParaRPr lang="en-GB" sz="1000">
              <a:solidFill>
                <a:srgbClr val="008000"/>
              </a:solidFill>
            </a:endParaRPr>
          </a:p>
        </p:txBody>
      </p:sp>
      <p:sp>
        <p:nvSpPr>
          <p:cNvPr id="275" name="Rectangle 278"/>
          <p:cNvSpPr>
            <a:spLocks noChangeArrowheads="1"/>
          </p:cNvSpPr>
          <p:nvPr/>
        </p:nvSpPr>
        <p:spPr bwMode="auto">
          <a:xfrm>
            <a:off x="6837363" y="1905000"/>
            <a:ext cx="654050" cy="4683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76" name="Text Box 279"/>
          <p:cNvSpPr txBox="1">
            <a:spLocks noChangeArrowheads="1"/>
          </p:cNvSpPr>
          <p:nvPr/>
        </p:nvSpPr>
        <p:spPr bwMode="auto">
          <a:xfrm>
            <a:off x="6883400" y="1919287"/>
            <a:ext cx="552450"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sz="1000">
                <a:solidFill>
                  <a:srgbClr val="008000"/>
                </a:solidFill>
              </a:rPr>
              <a:t>MME/</a:t>
            </a:r>
            <a:br>
              <a:rPr lang="sv-SE" sz="1000">
                <a:solidFill>
                  <a:srgbClr val="008000"/>
                </a:solidFill>
              </a:rPr>
            </a:br>
            <a:r>
              <a:rPr lang="sv-SE" sz="1000">
                <a:solidFill>
                  <a:srgbClr val="008000"/>
                </a:solidFill>
              </a:rPr>
              <a:t>S-GW</a:t>
            </a:r>
            <a:endParaRPr lang="en-GB" sz="1000">
              <a:solidFill>
                <a:srgbClr val="008000"/>
              </a:solidFill>
            </a:endParaRPr>
          </a:p>
        </p:txBody>
      </p:sp>
      <p:sp>
        <p:nvSpPr>
          <p:cNvPr id="277" name="Rectangle 280"/>
          <p:cNvSpPr>
            <a:spLocks noChangeArrowheads="1"/>
          </p:cNvSpPr>
          <p:nvPr/>
        </p:nvSpPr>
        <p:spPr bwMode="auto">
          <a:xfrm>
            <a:off x="7662863" y="1905000"/>
            <a:ext cx="654050" cy="4683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78" name="Text Box 281"/>
          <p:cNvSpPr txBox="1">
            <a:spLocks noChangeArrowheads="1"/>
          </p:cNvSpPr>
          <p:nvPr/>
        </p:nvSpPr>
        <p:spPr bwMode="auto">
          <a:xfrm>
            <a:off x="7708900" y="1919287"/>
            <a:ext cx="552450"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sz="1000">
                <a:solidFill>
                  <a:srgbClr val="008000"/>
                </a:solidFill>
              </a:rPr>
              <a:t>MME/</a:t>
            </a:r>
            <a:br>
              <a:rPr lang="sv-SE" sz="1000">
                <a:solidFill>
                  <a:srgbClr val="008000"/>
                </a:solidFill>
              </a:rPr>
            </a:br>
            <a:r>
              <a:rPr lang="sv-SE" sz="1000">
                <a:solidFill>
                  <a:srgbClr val="008000"/>
                </a:solidFill>
              </a:rPr>
              <a:t>S-GW</a:t>
            </a:r>
            <a:endParaRPr lang="en-GB" sz="1000">
              <a:solidFill>
                <a:srgbClr val="008000"/>
              </a:solidFill>
            </a:endParaRPr>
          </a:p>
        </p:txBody>
      </p:sp>
      <p:grpSp>
        <p:nvGrpSpPr>
          <p:cNvPr id="279" name="Group 282"/>
          <p:cNvGrpSpPr>
            <a:grpSpLocks/>
          </p:cNvGrpSpPr>
          <p:nvPr/>
        </p:nvGrpSpPr>
        <p:grpSpPr bwMode="auto">
          <a:xfrm>
            <a:off x="8188325" y="3482975"/>
            <a:ext cx="134938" cy="546100"/>
            <a:chOff x="1137" y="543"/>
            <a:chExt cx="806" cy="3423"/>
          </a:xfrm>
        </p:grpSpPr>
        <p:sp>
          <p:nvSpPr>
            <p:cNvPr id="280" name="Line 283"/>
            <p:cNvSpPr>
              <a:spLocks noChangeShapeType="1"/>
            </p:cNvSpPr>
            <p:nvPr/>
          </p:nvSpPr>
          <p:spPr bwMode="auto">
            <a:xfrm rot="7755" flipV="1">
              <a:off x="1303" y="1948"/>
              <a:ext cx="222" cy="4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 name="Line 284"/>
            <p:cNvSpPr>
              <a:spLocks noChangeShapeType="1"/>
            </p:cNvSpPr>
            <p:nvPr/>
          </p:nvSpPr>
          <p:spPr bwMode="auto">
            <a:xfrm rot="7755">
              <a:off x="1304" y="2380"/>
              <a:ext cx="320" cy="9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 name="Line 285"/>
            <p:cNvSpPr>
              <a:spLocks noChangeShapeType="1"/>
            </p:cNvSpPr>
            <p:nvPr/>
          </p:nvSpPr>
          <p:spPr bwMode="auto">
            <a:xfrm rot="7755" flipV="1">
              <a:off x="1138" y="3273"/>
              <a:ext cx="482" cy="69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 name="Line 286"/>
            <p:cNvSpPr>
              <a:spLocks noChangeShapeType="1"/>
            </p:cNvSpPr>
            <p:nvPr/>
          </p:nvSpPr>
          <p:spPr bwMode="auto">
            <a:xfrm rot="7755">
              <a:off x="1206" y="3274"/>
              <a:ext cx="466" cy="68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 name="Line 287"/>
            <p:cNvSpPr>
              <a:spLocks noChangeShapeType="1"/>
            </p:cNvSpPr>
            <p:nvPr/>
          </p:nvSpPr>
          <p:spPr bwMode="auto">
            <a:xfrm rot="7755" flipV="1">
              <a:off x="1208" y="2392"/>
              <a:ext cx="350" cy="89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 name="Line 288"/>
            <p:cNvSpPr>
              <a:spLocks noChangeShapeType="1"/>
            </p:cNvSpPr>
            <p:nvPr/>
          </p:nvSpPr>
          <p:spPr bwMode="auto">
            <a:xfrm rot="7755">
              <a:off x="1348" y="1938"/>
              <a:ext cx="212" cy="44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 name="Line 289"/>
            <p:cNvSpPr>
              <a:spLocks noChangeShapeType="1"/>
            </p:cNvSpPr>
            <p:nvPr/>
          </p:nvSpPr>
          <p:spPr bwMode="auto">
            <a:xfrm rot="7755" flipV="1">
              <a:off x="1672" y="3152"/>
              <a:ext cx="167" cy="8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 name="Line 290"/>
            <p:cNvSpPr>
              <a:spLocks noChangeShapeType="1"/>
            </p:cNvSpPr>
            <p:nvPr/>
          </p:nvSpPr>
          <p:spPr bwMode="auto">
            <a:xfrm rot="7755">
              <a:off x="1560" y="2384"/>
              <a:ext cx="280" cy="77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 name="Line 291"/>
            <p:cNvSpPr>
              <a:spLocks noChangeShapeType="1"/>
            </p:cNvSpPr>
            <p:nvPr/>
          </p:nvSpPr>
          <p:spPr bwMode="auto">
            <a:xfrm rot="7755" flipV="1">
              <a:off x="1560" y="1886"/>
              <a:ext cx="62" cy="50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 name="Line 292"/>
            <p:cNvSpPr>
              <a:spLocks noChangeShapeType="1"/>
            </p:cNvSpPr>
            <p:nvPr/>
          </p:nvSpPr>
          <p:spPr bwMode="auto">
            <a:xfrm rot="7755" flipV="1">
              <a:off x="1529" y="1885"/>
              <a:ext cx="92"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 name="Line 293"/>
            <p:cNvSpPr>
              <a:spLocks noChangeShapeType="1"/>
            </p:cNvSpPr>
            <p:nvPr/>
          </p:nvSpPr>
          <p:spPr bwMode="auto">
            <a:xfrm rot="7755">
              <a:off x="1528" y="1949"/>
              <a:ext cx="170" cy="3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 name="Line 294"/>
            <p:cNvSpPr>
              <a:spLocks noChangeShapeType="1"/>
            </p:cNvSpPr>
            <p:nvPr/>
          </p:nvSpPr>
          <p:spPr bwMode="auto">
            <a:xfrm rot="7755" flipV="1">
              <a:off x="1623" y="2318"/>
              <a:ext cx="70" cy="9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 name="Line 295"/>
            <p:cNvSpPr>
              <a:spLocks noChangeShapeType="1"/>
            </p:cNvSpPr>
            <p:nvPr/>
          </p:nvSpPr>
          <p:spPr bwMode="auto">
            <a:xfrm rot="7755">
              <a:off x="1619" y="3277"/>
              <a:ext cx="322" cy="4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 name="Line 296"/>
            <p:cNvSpPr>
              <a:spLocks noChangeShapeType="1"/>
            </p:cNvSpPr>
            <p:nvPr/>
          </p:nvSpPr>
          <p:spPr bwMode="auto">
            <a:xfrm rot="7755" flipV="1">
              <a:off x="1142" y="917"/>
              <a:ext cx="314" cy="30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 name="Line 297"/>
            <p:cNvSpPr>
              <a:spLocks noChangeShapeType="1"/>
            </p:cNvSpPr>
            <p:nvPr/>
          </p:nvSpPr>
          <p:spPr bwMode="auto">
            <a:xfrm rot="7755">
              <a:off x="1454" y="915"/>
              <a:ext cx="219" cy="304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 name="Line 298"/>
            <p:cNvSpPr>
              <a:spLocks noChangeShapeType="1"/>
            </p:cNvSpPr>
            <p:nvPr/>
          </p:nvSpPr>
          <p:spPr bwMode="auto">
            <a:xfrm rot="7755" flipV="1">
              <a:off x="1668" y="3731"/>
              <a:ext cx="274" cy="2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6" name="Line 299"/>
            <p:cNvSpPr>
              <a:spLocks noChangeShapeType="1"/>
            </p:cNvSpPr>
            <p:nvPr/>
          </p:nvSpPr>
          <p:spPr bwMode="auto">
            <a:xfrm rot="7755">
              <a:off x="1455" y="909"/>
              <a:ext cx="488" cy="28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 name="Line 300"/>
            <p:cNvSpPr>
              <a:spLocks noChangeShapeType="1"/>
            </p:cNvSpPr>
            <p:nvPr/>
          </p:nvSpPr>
          <p:spPr bwMode="auto">
            <a:xfrm>
              <a:off x="1168" y="546"/>
              <a:ext cx="0" cy="3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 name="Line 301"/>
            <p:cNvSpPr>
              <a:spLocks noChangeShapeType="1"/>
            </p:cNvSpPr>
            <p:nvPr/>
          </p:nvSpPr>
          <p:spPr bwMode="auto">
            <a:xfrm>
              <a:off x="1164" y="915"/>
              <a:ext cx="6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 name="Line 302"/>
            <p:cNvSpPr>
              <a:spLocks noChangeShapeType="1"/>
            </p:cNvSpPr>
            <p:nvPr/>
          </p:nvSpPr>
          <p:spPr bwMode="auto">
            <a:xfrm>
              <a:off x="1775" y="543"/>
              <a:ext cx="0" cy="3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 name="Line 303"/>
            <p:cNvSpPr>
              <a:spLocks noChangeShapeType="1"/>
            </p:cNvSpPr>
            <p:nvPr/>
          </p:nvSpPr>
          <p:spPr bwMode="auto">
            <a:xfrm>
              <a:off x="1459" y="625"/>
              <a:ext cx="0" cy="2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 name="Line 304"/>
            <p:cNvSpPr>
              <a:spLocks noChangeShapeType="1"/>
            </p:cNvSpPr>
            <p:nvPr/>
          </p:nvSpPr>
          <p:spPr bwMode="auto">
            <a:xfrm flipH="1">
              <a:off x="1137" y="3964"/>
              <a:ext cx="53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02" name="Line 305"/>
            <p:cNvSpPr>
              <a:spLocks noChangeShapeType="1"/>
            </p:cNvSpPr>
            <p:nvPr/>
          </p:nvSpPr>
          <p:spPr bwMode="auto">
            <a:xfrm>
              <a:off x="1350" y="1946"/>
              <a:ext cx="1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
        <p:nvSpPr>
          <p:cNvPr id="303" name="Text Box 306"/>
          <p:cNvSpPr txBox="1">
            <a:spLocks noChangeArrowheads="1"/>
          </p:cNvSpPr>
          <p:nvPr/>
        </p:nvSpPr>
        <p:spPr bwMode="auto">
          <a:xfrm>
            <a:off x="7950200" y="4017962"/>
            <a:ext cx="6762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sz="1000"/>
              <a:t>e</a:t>
            </a:r>
            <a:r>
              <a:rPr lang="en-GB" sz="1000"/>
              <a:t>NodeB</a:t>
            </a:r>
          </a:p>
        </p:txBody>
      </p:sp>
      <p:sp>
        <p:nvSpPr>
          <p:cNvPr id="304" name="Rectangle 307"/>
          <p:cNvSpPr>
            <a:spLocks noChangeArrowheads="1"/>
          </p:cNvSpPr>
          <p:nvPr/>
        </p:nvSpPr>
        <p:spPr bwMode="auto">
          <a:xfrm>
            <a:off x="8018463" y="4029075"/>
            <a:ext cx="530225" cy="2222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05" name="AutoShape 308"/>
          <p:cNvSpPr>
            <a:spLocks noChangeArrowheads="1"/>
          </p:cNvSpPr>
          <p:nvPr/>
        </p:nvSpPr>
        <p:spPr bwMode="auto">
          <a:xfrm rot="5400000">
            <a:off x="6199981" y="3326606"/>
            <a:ext cx="1328738" cy="1149350"/>
          </a:xfrm>
          <a:prstGeom prst="hexagon">
            <a:avLst>
              <a:gd name="adj" fmla="val 28902"/>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nvGrpSpPr>
          <p:cNvPr id="306" name="Group 253"/>
          <p:cNvGrpSpPr>
            <a:grpSpLocks/>
          </p:cNvGrpSpPr>
          <p:nvPr/>
        </p:nvGrpSpPr>
        <p:grpSpPr bwMode="auto">
          <a:xfrm>
            <a:off x="7472363" y="3817937"/>
            <a:ext cx="123825" cy="317500"/>
            <a:chOff x="3264" y="2427"/>
            <a:chExt cx="336" cy="837"/>
          </a:xfrm>
        </p:grpSpPr>
        <p:sp>
          <p:nvSpPr>
            <p:cNvPr id="307" name="Rectangle 254"/>
            <p:cNvSpPr>
              <a:spLocks noChangeArrowheads="1"/>
            </p:cNvSpPr>
            <p:nvPr/>
          </p:nvSpPr>
          <p:spPr bwMode="auto">
            <a:xfrm>
              <a:off x="3264" y="2563"/>
              <a:ext cx="336" cy="70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8" name="Rectangle 255"/>
            <p:cNvSpPr>
              <a:spLocks noChangeArrowheads="1"/>
            </p:cNvSpPr>
            <p:nvPr/>
          </p:nvSpPr>
          <p:spPr bwMode="auto">
            <a:xfrm>
              <a:off x="3312" y="2627"/>
              <a:ext cx="240" cy="15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9" name="Line 256"/>
            <p:cNvSpPr>
              <a:spLocks noChangeShapeType="1"/>
            </p:cNvSpPr>
            <p:nvPr/>
          </p:nvSpPr>
          <p:spPr bwMode="auto">
            <a:xfrm>
              <a:off x="3312" y="2427"/>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0" name="Line 257"/>
            <p:cNvSpPr>
              <a:spLocks noChangeShapeType="1"/>
            </p:cNvSpPr>
            <p:nvPr/>
          </p:nvSpPr>
          <p:spPr bwMode="auto">
            <a:xfrm>
              <a:off x="3408" y="3216"/>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1" name="Line 258"/>
            <p:cNvSpPr>
              <a:spLocks noChangeShapeType="1"/>
            </p:cNvSpPr>
            <p:nvPr/>
          </p:nvSpPr>
          <p:spPr bwMode="auto">
            <a:xfrm>
              <a:off x="3408" y="2582"/>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 name="Line 259"/>
            <p:cNvSpPr>
              <a:spLocks noChangeShapeType="1"/>
            </p:cNvSpPr>
            <p:nvPr/>
          </p:nvSpPr>
          <p:spPr bwMode="auto">
            <a:xfrm>
              <a:off x="3408" y="2603"/>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313" name="Group 260"/>
            <p:cNvGrpSpPr>
              <a:grpSpLocks/>
            </p:cNvGrpSpPr>
            <p:nvPr/>
          </p:nvGrpSpPr>
          <p:grpSpPr bwMode="auto">
            <a:xfrm flipV="1">
              <a:off x="3312" y="2831"/>
              <a:ext cx="240" cy="337"/>
              <a:chOff x="3312" y="2831"/>
              <a:chExt cx="240" cy="337"/>
            </a:xfrm>
          </p:grpSpPr>
          <p:sp>
            <p:nvSpPr>
              <p:cNvPr id="315" name="Rectangle 261"/>
              <p:cNvSpPr>
                <a:spLocks noChangeArrowheads="1"/>
              </p:cNvSpPr>
              <p:nvPr/>
            </p:nvSpPr>
            <p:spPr bwMode="auto">
              <a:xfrm>
                <a:off x="3312"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16" name="Rectangle 262"/>
              <p:cNvSpPr>
                <a:spLocks noChangeArrowheads="1"/>
              </p:cNvSpPr>
              <p:nvPr/>
            </p:nvSpPr>
            <p:spPr bwMode="auto">
              <a:xfrm>
                <a:off x="3408"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17" name="Rectangle 263"/>
              <p:cNvSpPr>
                <a:spLocks noChangeArrowheads="1"/>
              </p:cNvSpPr>
              <p:nvPr/>
            </p:nvSpPr>
            <p:spPr bwMode="auto">
              <a:xfrm>
                <a:off x="3504"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18" name="Rectangle 264"/>
              <p:cNvSpPr>
                <a:spLocks noChangeArrowheads="1"/>
              </p:cNvSpPr>
              <p:nvPr/>
            </p:nvSpPr>
            <p:spPr bwMode="auto">
              <a:xfrm>
                <a:off x="3408"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19" name="Rectangle 265"/>
              <p:cNvSpPr>
                <a:spLocks noChangeArrowheads="1"/>
              </p:cNvSpPr>
              <p:nvPr/>
            </p:nvSpPr>
            <p:spPr bwMode="auto">
              <a:xfrm>
                <a:off x="3504"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20" name="Rectangle 266"/>
              <p:cNvSpPr>
                <a:spLocks noChangeArrowheads="1"/>
              </p:cNvSpPr>
              <p:nvPr/>
            </p:nvSpPr>
            <p:spPr bwMode="auto">
              <a:xfrm>
                <a:off x="3312"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21" name="Rectangle 267"/>
              <p:cNvSpPr>
                <a:spLocks noChangeArrowheads="1"/>
              </p:cNvSpPr>
              <p:nvPr/>
            </p:nvSpPr>
            <p:spPr bwMode="auto">
              <a:xfrm>
                <a:off x="3312"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22" name="Rectangle 268"/>
              <p:cNvSpPr>
                <a:spLocks noChangeArrowheads="1"/>
              </p:cNvSpPr>
              <p:nvPr/>
            </p:nvSpPr>
            <p:spPr bwMode="auto">
              <a:xfrm>
                <a:off x="3408"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23" name="Rectangle 269"/>
              <p:cNvSpPr>
                <a:spLocks noChangeArrowheads="1"/>
              </p:cNvSpPr>
              <p:nvPr/>
            </p:nvSpPr>
            <p:spPr bwMode="auto">
              <a:xfrm>
                <a:off x="3504"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24" name="Rectangle 270"/>
              <p:cNvSpPr>
                <a:spLocks noChangeArrowheads="1"/>
              </p:cNvSpPr>
              <p:nvPr/>
            </p:nvSpPr>
            <p:spPr bwMode="auto">
              <a:xfrm>
                <a:off x="3504"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25" name="Rectangle 271"/>
              <p:cNvSpPr>
                <a:spLocks noChangeArrowheads="1"/>
              </p:cNvSpPr>
              <p:nvPr/>
            </p:nvSpPr>
            <p:spPr bwMode="auto">
              <a:xfrm>
                <a:off x="3312"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26" name="Rectangle 272"/>
              <p:cNvSpPr>
                <a:spLocks noChangeArrowheads="1"/>
              </p:cNvSpPr>
              <p:nvPr/>
            </p:nvSpPr>
            <p:spPr bwMode="auto">
              <a:xfrm>
                <a:off x="3408"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27" name="Freeform 273"/>
              <p:cNvSpPr>
                <a:spLocks/>
              </p:cNvSpPr>
              <p:nvPr/>
            </p:nvSpPr>
            <p:spPr bwMode="auto">
              <a:xfrm>
                <a:off x="3312"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28" name="Freeform 274"/>
              <p:cNvSpPr>
                <a:spLocks/>
              </p:cNvSpPr>
              <p:nvPr/>
            </p:nvSpPr>
            <p:spPr bwMode="auto">
              <a:xfrm>
                <a:off x="3408"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29" name="Freeform 275"/>
              <p:cNvSpPr>
                <a:spLocks/>
              </p:cNvSpPr>
              <p:nvPr/>
            </p:nvSpPr>
            <p:spPr bwMode="auto">
              <a:xfrm>
                <a:off x="3312"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30" name="Freeform 276"/>
              <p:cNvSpPr>
                <a:spLocks/>
              </p:cNvSpPr>
              <p:nvPr/>
            </p:nvSpPr>
            <p:spPr bwMode="auto">
              <a:xfrm>
                <a:off x="3408"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31" name="Freeform 277"/>
              <p:cNvSpPr>
                <a:spLocks/>
              </p:cNvSpPr>
              <p:nvPr/>
            </p:nvSpPr>
            <p:spPr bwMode="auto">
              <a:xfrm>
                <a:off x="3504"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32" name="Freeform 278"/>
              <p:cNvSpPr>
                <a:spLocks/>
              </p:cNvSpPr>
              <p:nvPr/>
            </p:nvSpPr>
            <p:spPr bwMode="auto">
              <a:xfrm>
                <a:off x="3408"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33" name="Freeform 279"/>
              <p:cNvSpPr>
                <a:spLocks/>
              </p:cNvSpPr>
              <p:nvPr/>
            </p:nvSpPr>
            <p:spPr bwMode="auto">
              <a:xfrm>
                <a:off x="3408"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34" name="Freeform 280"/>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35" name="Freeform 281"/>
              <p:cNvSpPr>
                <a:spLocks/>
              </p:cNvSpPr>
              <p:nvPr/>
            </p:nvSpPr>
            <p:spPr bwMode="auto">
              <a:xfrm>
                <a:off x="3312"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36" name="Freeform 282"/>
              <p:cNvSpPr>
                <a:spLocks/>
              </p:cNvSpPr>
              <p:nvPr/>
            </p:nvSpPr>
            <p:spPr bwMode="auto">
              <a:xfrm>
                <a:off x="3312"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37" name="Freeform 283"/>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38" name="Freeform 284"/>
              <p:cNvSpPr>
                <a:spLocks/>
              </p:cNvSpPr>
              <p:nvPr/>
            </p:nvSpPr>
            <p:spPr bwMode="auto">
              <a:xfrm>
                <a:off x="3504"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39" name="Freeform 285"/>
              <p:cNvSpPr>
                <a:spLocks/>
              </p:cNvSpPr>
              <p:nvPr/>
            </p:nvSpPr>
            <p:spPr bwMode="auto">
              <a:xfrm>
                <a:off x="3504"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grpSp>
        <p:sp>
          <p:nvSpPr>
            <p:cNvPr id="314" name="AutoShape 286"/>
            <p:cNvSpPr>
              <a:spLocks/>
            </p:cNvSpPr>
            <p:nvPr/>
          </p:nvSpPr>
          <p:spPr bwMode="auto">
            <a:xfrm rot="-5400000">
              <a:off x="3408" y="2381"/>
              <a:ext cx="48" cy="336"/>
            </a:xfrm>
            <a:prstGeom prst="rightBracket">
              <a:avLst>
                <a:gd name="adj" fmla="val 58333"/>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n-US"/>
            </a:p>
          </p:txBody>
        </p:sp>
      </p:grpSp>
      <p:grpSp>
        <p:nvGrpSpPr>
          <p:cNvPr id="340" name="Group 287"/>
          <p:cNvGrpSpPr>
            <a:grpSpLocks/>
          </p:cNvGrpSpPr>
          <p:nvPr/>
        </p:nvGrpSpPr>
        <p:grpSpPr bwMode="auto">
          <a:xfrm flipH="1">
            <a:off x="7545388" y="3495675"/>
            <a:ext cx="598487" cy="268287"/>
            <a:chOff x="2211" y="3415"/>
            <a:chExt cx="377" cy="169"/>
          </a:xfrm>
        </p:grpSpPr>
        <p:sp>
          <p:nvSpPr>
            <p:cNvPr id="341" name="Line 288"/>
            <p:cNvSpPr>
              <a:spLocks noChangeShapeType="1"/>
            </p:cNvSpPr>
            <p:nvPr/>
          </p:nvSpPr>
          <p:spPr bwMode="auto">
            <a:xfrm rot="10800000">
              <a:off x="2412" y="3482"/>
              <a:ext cx="176" cy="10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342" name="Line 289"/>
            <p:cNvSpPr>
              <a:spLocks noChangeShapeType="1"/>
            </p:cNvSpPr>
            <p:nvPr/>
          </p:nvSpPr>
          <p:spPr bwMode="auto">
            <a:xfrm rot="10800000">
              <a:off x="2211" y="3415"/>
              <a:ext cx="216" cy="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43" name="Line 290"/>
            <p:cNvSpPr>
              <a:spLocks noChangeShapeType="1"/>
            </p:cNvSpPr>
            <p:nvPr/>
          </p:nvSpPr>
          <p:spPr bwMode="auto">
            <a:xfrm rot="10800000">
              <a:off x="2413" y="3483"/>
              <a:ext cx="15" cy="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grpSp>
        <p:nvGrpSpPr>
          <p:cNvPr id="344" name="Group 366"/>
          <p:cNvGrpSpPr>
            <a:grpSpLocks/>
          </p:cNvGrpSpPr>
          <p:nvPr/>
        </p:nvGrpSpPr>
        <p:grpSpPr bwMode="auto">
          <a:xfrm flipH="1">
            <a:off x="7637463" y="3630612"/>
            <a:ext cx="485775" cy="238125"/>
            <a:chOff x="5430" y="3085"/>
            <a:chExt cx="377" cy="169"/>
          </a:xfrm>
        </p:grpSpPr>
        <p:sp>
          <p:nvSpPr>
            <p:cNvPr id="345" name="Line 367"/>
            <p:cNvSpPr>
              <a:spLocks noChangeShapeType="1"/>
            </p:cNvSpPr>
            <p:nvPr/>
          </p:nvSpPr>
          <p:spPr bwMode="auto">
            <a:xfrm rot="10800000">
              <a:off x="5631" y="3152"/>
              <a:ext cx="176" cy="1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46" name="Line 368"/>
            <p:cNvSpPr>
              <a:spLocks noChangeShapeType="1"/>
            </p:cNvSpPr>
            <p:nvPr/>
          </p:nvSpPr>
          <p:spPr bwMode="auto">
            <a:xfrm rot="10800000">
              <a:off x="5430" y="3085"/>
              <a:ext cx="216" cy="1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47" name="Line 369"/>
            <p:cNvSpPr>
              <a:spLocks noChangeShapeType="1"/>
            </p:cNvSpPr>
            <p:nvPr/>
          </p:nvSpPr>
          <p:spPr bwMode="auto">
            <a:xfrm rot="10800000">
              <a:off x="5632" y="3153"/>
              <a:ext cx="15" cy="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grpSp>
        <p:nvGrpSpPr>
          <p:cNvPr id="348" name="Group 351"/>
          <p:cNvGrpSpPr>
            <a:grpSpLocks/>
          </p:cNvGrpSpPr>
          <p:nvPr/>
        </p:nvGrpSpPr>
        <p:grpSpPr bwMode="auto">
          <a:xfrm>
            <a:off x="7045325" y="3482975"/>
            <a:ext cx="134938" cy="546100"/>
            <a:chOff x="1137" y="543"/>
            <a:chExt cx="806" cy="3423"/>
          </a:xfrm>
        </p:grpSpPr>
        <p:sp>
          <p:nvSpPr>
            <p:cNvPr id="349" name="Line 352"/>
            <p:cNvSpPr>
              <a:spLocks noChangeShapeType="1"/>
            </p:cNvSpPr>
            <p:nvPr/>
          </p:nvSpPr>
          <p:spPr bwMode="auto">
            <a:xfrm rot="7755" flipV="1">
              <a:off x="1303" y="1948"/>
              <a:ext cx="222" cy="4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 name="Line 353"/>
            <p:cNvSpPr>
              <a:spLocks noChangeShapeType="1"/>
            </p:cNvSpPr>
            <p:nvPr/>
          </p:nvSpPr>
          <p:spPr bwMode="auto">
            <a:xfrm rot="7755">
              <a:off x="1304" y="2380"/>
              <a:ext cx="320" cy="9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 name="Line 354"/>
            <p:cNvSpPr>
              <a:spLocks noChangeShapeType="1"/>
            </p:cNvSpPr>
            <p:nvPr/>
          </p:nvSpPr>
          <p:spPr bwMode="auto">
            <a:xfrm rot="7755" flipV="1">
              <a:off x="1138" y="3273"/>
              <a:ext cx="482" cy="69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2" name="Line 355"/>
            <p:cNvSpPr>
              <a:spLocks noChangeShapeType="1"/>
            </p:cNvSpPr>
            <p:nvPr/>
          </p:nvSpPr>
          <p:spPr bwMode="auto">
            <a:xfrm rot="7755">
              <a:off x="1206" y="3274"/>
              <a:ext cx="466" cy="68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3" name="Line 356"/>
            <p:cNvSpPr>
              <a:spLocks noChangeShapeType="1"/>
            </p:cNvSpPr>
            <p:nvPr/>
          </p:nvSpPr>
          <p:spPr bwMode="auto">
            <a:xfrm rot="7755" flipV="1">
              <a:off x="1208" y="2392"/>
              <a:ext cx="350" cy="89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4" name="Line 357"/>
            <p:cNvSpPr>
              <a:spLocks noChangeShapeType="1"/>
            </p:cNvSpPr>
            <p:nvPr/>
          </p:nvSpPr>
          <p:spPr bwMode="auto">
            <a:xfrm rot="7755">
              <a:off x="1348" y="1938"/>
              <a:ext cx="212" cy="44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5" name="Line 358"/>
            <p:cNvSpPr>
              <a:spLocks noChangeShapeType="1"/>
            </p:cNvSpPr>
            <p:nvPr/>
          </p:nvSpPr>
          <p:spPr bwMode="auto">
            <a:xfrm rot="7755" flipV="1">
              <a:off x="1672" y="3152"/>
              <a:ext cx="167" cy="8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6" name="Line 359"/>
            <p:cNvSpPr>
              <a:spLocks noChangeShapeType="1"/>
            </p:cNvSpPr>
            <p:nvPr/>
          </p:nvSpPr>
          <p:spPr bwMode="auto">
            <a:xfrm rot="7755">
              <a:off x="1560" y="2384"/>
              <a:ext cx="280" cy="77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7" name="Line 360"/>
            <p:cNvSpPr>
              <a:spLocks noChangeShapeType="1"/>
            </p:cNvSpPr>
            <p:nvPr/>
          </p:nvSpPr>
          <p:spPr bwMode="auto">
            <a:xfrm rot="7755" flipV="1">
              <a:off x="1560" y="1886"/>
              <a:ext cx="62" cy="50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 name="Line 361"/>
            <p:cNvSpPr>
              <a:spLocks noChangeShapeType="1"/>
            </p:cNvSpPr>
            <p:nvPr/>
          </p:nvSpPr>
          <p:spPr bwMode="auto">
            <a:xfrm rot="7755" flipV="1">
              <a:off x="1529" y="1885"/>
              <a:ext cx="92"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 name="Line 362"/>
            <p:cNvSpPr>
              <a:spLocks noChangeShapeType="1"/>
            </p:cNvSpPr>
            <p:nvPr/>
          </p:nvSpPr>
          <p:spPr bwMode="auto">
            <a:xfrm rot="7755">
              <a:off x="1528" y="1949"/>
              <a:ext cx="170" cy="3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0" name="Line 363"/>
            <p:cNvSpPr>
              <a:spLocks noChangeShapeType="1"/>
            </p:cNvSpPr>
            <p:nvPr/>
          </p:nvSpPr>
          <p:spPr bwMode="auto">
            <a:xfrm rot="7755" flipV="1">
              <a:off x="1623" y="2318"/>
              <a:ext cx="70" cy="9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1" name="Line 364"/>
            <p:cNvSpPr>
              <a:spLocks noChangeShapeType="1"/>
            </p:cNvSpPr>
            <p:nvPr/>
          </p:nvSpPr>
          <p:spPr bwMode="auto">
            <a:xfrm rot="7755">
              <a:off x="1619" y="3277"/>
              <a:ext cx="322" cy="4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2" name="Line 365"/>
            <p:cNvSpPr>
              <a:spLocks noChangeShapeType="1"/>
            </p:cNvSpPr>
            <p:nvPr/>
          </p:nvSpPr>
          <p:spPr bwMode="auto">
            <a:xfrm rot="7755" flipV="1">
              <a:off x="1142" y="917"/>
              <a:ext cx="314" cy="30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3" name="Line 366"/>
            <p:cNvSpPr>
              <a:spLocks noChangeShapeType="1"/>
            </p:cNvSpPr>
            <p:nvPr/>
          </p:nvSpPr>
          <p:spPr bwMode="auto">
            <a:xfrm rot="7755">
              <a:off x="1454" y="915"/>
              <a:ext cx="219" cy="304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4" name="Line 367"/>
            <p:cNvSpPr>
              <a:spLocks noChangeShapeType="1"/>
            </p:cNvSpPr>
            <p:nvPr/>
          </p:nvSpPr>
          <p:spPr bwMode="auto">
            <a:xfrm rot="7755" flipV="1">
              <a:off x="1668" y="3731"/>
              <a:ext cx="274" cy="2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5" name="Line 368"/>
            <p:cNvSpPr>
              <a:spLocks noChangeShapeType="1"/>
            </p:cNvSpPr>
            <p:nvPr/>
          </p:nvSpPr>
          <p:spPr bwMode="auto">
            <a:xfrm rot="7755">
              <a:off x="1455" y="909"/>
              <a:ext cx="488" cy="28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6" name="Line 369"/>
            <p:cNvSpPr>
              <a:spLocks noChangeShapeType="1"/>
            </p:cNvSpPr>
            <p:nvPr/>
          </p:nvSpPr>
          <p:spPr bwMode="auto">
            <a:xfrm>
              <a:off x="1168" y="546"/>
              <a:ext cx="0" cy="3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7" name="Line 370"/>
            <p:cNvSpPr>
              <a:spLocks noChangeShapeType="1"/>
            </p:cNvSpPr>
            <p:nvPr/>
          </p:nvSpPr>
          <p:spPr bwMode="auto">
            <a:xfrm>
              <a:off x="1164" y="915"/>
              <a:ext cx="6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 name="Line 371"/>
            <p:cNvSpPr>
              <a:spLocks noChangeShapeType="1"/>
            </p:cNvSpPr>
            <p:nvPr/>
          </p:nvSpPr>
          <p:spPr bwMode="auto">
            <a:xfrm>
              <a:off x="1775" y="543"/>
              <a:ext cx="0" cy="3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 name="Line 372"/>
            <p:cNvSpPr>
              <a:spLocks noChangeShapeType="1"/>
            </p:cNvSpPr>
            <p:nvPr/>
          </p:nvSpPr>
          <p:spPr bwMode="auto">
            <a:xfrm>
              <a:off x="1459" y="625"/>
              <a:ext cx="0" cy="2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 name="Line 373"/>
            <p:cNvSpPr>
              <a:spLocks noChangeShapeType="1"/>
            </p:cNvSpPr>
            <p:nvPr/>
          </p:nvSpPr>
          <p:spPr bwMode="auto">
            <a:xfrm flipH="1">
              <a:off x="1137" y="3964"/>
              <a:ext cx="53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1" name="Line 374"/>
            <p:cNvSpPr>
              <a:spLocks noChangeShapeType="1"/>
            </p:cNvSpPr>
            <p:nvPr/>
          </p:nvSpPr>
          <p:spPr bwMode="auto">
            <a:xfrm>
              <a:off x="1350" y="1946"/>
              <a:ext cx="1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
        <p:nvSpPr>
          <p:cNvPr id="372" name="Text Box 375"/>
          <p:cNvSpPr txBox="1">
            <a:spLocks noChangeArrowheads="1"/>
          </p:cNvSpPr>
          <p:nvPr/>
        </p:nvSpPr>
        <p:spPr bwMode="auto">
          <a:xfrm>
            <a:off x="6807200" y="4017962"/>
            <a:ext cx="6762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sz="1000"/>
              <a:t>e</a:t>
            </a:r>
            <a:r>
              <a:rPr lang="en-GB" sz="1000"/>
              <a:t>NodeB</a:t>
            </a:r>
          </a:p>
        </p:txBody>
      </p:sp>
      <p:sp>
        <p:nvSpPr>
          <p:cNvPr id="373" name="Rectangle 376"/>
          <p:cNvSpPr>
            <a:spLocks noChangeArrowheads="1"/>
          </p:cNvSpPr>
          <p:nvPr/>
        </p:nvSpPr>
        <p:spPr bwMode="auto">
          <a:xfrm>
            <a:off x="6875463" y="4029075"/>
            <a:ext cx="530225" cy="2222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nvGrpSpPr>
          <p:cNvPr id="374" name="Group 253"/>
          <p:cNvGrpSpPr>
            <a:grpSpLocks/>
          </p:cNvGrpSpPr>
          <p:nvPr/>
        </p:nvGrpSpPr>
        <p:grpSpPr bwMode="auto">
          <a:xfrm>
            <a:off x="6329363" y="3817937"/>
            <a:ext cx="123825" cy="317500"/>
            <a:chOff x="3264" y="2427"/>
            <a:chExt cx="336" cy="837"/>
          </a:xfrm>
        </p:grpSpPr>
        <p:sp>
          <p:nvSpPr>
            <p:cNvPr id="375" name="Rectangle 254"/>
            <p:cNvSpPr>
              <a:spLocks noChangeArrowheads="1"/>
            </p:cNvSpPr>
            <p:nvPr/>
          </p:nvSpPr>
          <p:spPr bwMode="auto">
            <a:xfrm>
              <a:off x="3264" y="2563"/>
              <a:ext cx="336" cy="70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6" name="Rectangle 255"/>
            <p:cNvSpPr>
              <a:spLocks noChangeArrowheads="1"/>
            </p:cNvSpPr>
            <p:nvPr/>
          </p:nvSpPr>
          <p:spPr bwMode="auto">
            <a:xfrm>
              <a:off x="3312" y="2627"/>
              <a:ext cx="240" cy="15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7" name="Line 256"/>
            <p:cNvSpPr>
              <a:spLocks noChangeShapeType="1"/>
            </p:cNvSpPr>
            <p:nvPr/>
          </p:nvSpPr>
          <p:spPr bwMode="auto">
            <a:xfrm>
              <a:off x="3312" y="2427"/>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8" name="Line 257"/>
            <p:cNvSpPr>
              <a:spLocks noChangeShapeType="1"/>
            </p:cNvSpPr>
            <p:nvPr/>
          </p:nvSpPr>
          <p:spPr bwMode="auto">
            <a:xfrm>
              <a:off x="3408" y="3216"/>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9" name="Line 258"/>
            <p:cNvSpPr>
              <a:spLocks noChangeShapeType="1"/>
            </p:cNvSpPr>
            <p:nvPr/>
          </p:nvSpPr>
          <p:spPr bwMode="auto">
            <a:xfrm>
              <a:off x="3408" y="2582"/>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0" name="Line 259"/>
            <p:cNvSpPr>
              <a:spLocks noChangeShapeType="1"/>
            </p:cNvSpPr>
            <p:nvPr/>
          </p:nvSpPr>
          <p:spPr bwMode="auto">
            <a:xfrm>
              <a:off x="3408" y="2603"/>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381" name="Group 260"/>
            <p:cNvGrpSpPr>
              <a:grpSpLocks/>
            </p:cNvGrpSpPr>
            <p:nvPr/>
          </p:nvGrpSpPr>
          <p:grpSpPr bwMode="auto">
            <a:xfrm flipV="1">
              <a:off x="3312" y="2831"/>
              <a:ext cx="240" cy="337"/>
              <a:chOff x="3312" y="2831"/>
              <a:chExt cx="240" cy="337"/>
            </a:xfrm>
          </p:grpSpPr>
          <p:sp>
            <p:nvSpPr>
              <p:cNvPr id="383" name="Rectangle 261"/>
              <p:cNvSpPr>
                <a:spLocks noChangeArrowheads="1"/>
              </p:cNvSpPr>
              <p:nvPr/>
            </p:nvSpPr>
            <p:spPr bwMode="auto">
              <a:xfrm>
                <a:off x="3312"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84" name="Rectangle 262"/>
              <p:cNvSpPr>
                <a:spLocks noChangeArrowheads="1"/>
              </p:cNvSpPr>
              <p:nvPr/>
            </p:nvSpPr>
            <p:spPr bwMode="auto">
              <a:xfrm>
                <a:off x="3408"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85" name="Rectangle 263"/>
              <p:cNvSpPr>
                <a:spLocks noChangeArrowheads="1"/>
              </p:cNvSpPr>
              <p:nvPr/>
            </p:nvSpPr>
            <p:spPr bwMode="auto">
              <a:xfrm>
                <a:off x="3504"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86" name="Rectangle 264"/>
              <p:cNvSpPr>
                <a:spLocks noChangeArrowheads="1"/>
              </p:cNvSpPr>
              <p:nvPr/>
            </p:nvSpPr>
            <p:spPr bwMode="auto">
              <a:xfrm>
                <a:off x="3408"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87" name="Rectangle 265"/>
              <p:cNvSpPr>
                <a:spLocks noChangeArrowheads="1"/>
              </p:cNvSpPr>
              <p:nvPr/>
            </p:nvSpPr>
            <p:spPr bwMode="auto">
              <a:xfrm>
                <a:off x="3504" y="2831"/>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88" name="Rectangle 266"/>
              <p:cNvSpPr>
                <a:spLocks noChangeArrowheads="1"/>
              </p:cNvSpPr>
              <p:nvPr/>
            </p:nvSpPr>
            <p:spPr bwMode="auto">
              <a:xfrm>
                <a:off x="3312"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89" name="Rectangle 267"/>
              <p:cNvSpPr>
                <a:spLocks noChangeArrowheads="1"/>
              </p:cNvSpPr>
              <p:nvPr/>
            </p:nvSpPr>
            <p:spPr bwMode="auto">
              <a:xfrm>
                <a:off x="3312"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90" name="Rectangle 268"/>
              <p:cNvSpPr>
                <a:spLocks noChangeArrowheads="1"/>
              </p:cNvSpPr>
              <p:nvPr/>
            </p:nvSpPr>
            <p:spPr bwMode="auto">
              <a:xfrm>
                <a:off x="3408" y="3023"/>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91" name="Rectangle 269"/>
              <p:cNvSpPr>
                <a:spLocks noChangeArrowheads="1"/>
              </p:cNvSpPr>
              <p:nvPr/>
            </p:nvSpPr>
            <p:spPr bwMode="auto">
              <a:xfrm>
                <a:off x="3504" y="2927"/>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92" name="Rectangle 270"/>
              <p:cNvSpPr>
                <a:spLocks noChangeArrowheads="1"/>
              </p:cNvSpPr>
              <p:nvPr/>
            </p:nvSpPr>
            <p:spPr bwMode="auto">
              <a:xfrm>
                <a:off x="3504"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93" name="Rectangle 271"/>
              <p:cNvSpPr>
                <a:spLocks noChangeArrowheads="1"/>
              </p:cNvSpPr>
              <p:nvPr/>
            </p:nvSpPr>
            <p:spPr bwMode="auto">
              <a:xfrm>
                <a:off x="3312"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94" name="Rectangle 272"/>
              <p:cNvSpPr>
                <a:spLocks noChangeArrowheads="1"/>
              </p:cNvSpPr>
              <p:nvPr/>
            </p:nvSpPr>
            <p:spPr bwMode="auto">
              <a:xfrm>
                <a:off x="3408" y="3120"/>
                <a:ext cx="4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10800000" wrap="none" anchor="ctr"/>
              <a:lstStyle/>
              <a:p>
                <a:endParaRPr lang="en-US"/>
              </a:p>
            </p:txBody>
          </p:sp>
          <p:sp>
            <p:nvSpPr>
              <p:cNvPr id="395" name="Freeform 273"/>
              <p:cNvSpPr>
                <a:spLocks/>
              </p:cNvSpPr>
              <p:nvPr/>
            </p:nvSpPr>
            <p:spPr bwMode="auto">
              <a:xfrm>
                <a:off x="3312"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96" name="Freeform 274"/>
              <p:cNvSpPr>
                <a:spLocks/>
              </p:cNvSpPr>
              <p:nvPr/>
            </p:nvSpPr>
            <p:spPr bwMode="auto">
              <a:xfrm>
                <a:off x="3408"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97" name="Freeform 275"/>
              <p:cNvSpPr>
                <a:spLocks/>
              </p:cNvSpPr>
              <p:nvPr/>
            </p:nvSpPr>
            <p:spPr bwMode="auto">
              <a:xfrm>
                <a:off x="3312"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98" name="Freeform 276"/>
              <p:cNvSpPr>
                <a:spLocks/>
              </p:cNvSpPr>
              <p:nvPr/>
            </p:nvSpPr>
            <p:spPr bwMode="auto">
              <a:xfrm>
                <a:off x="3408"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399" name="Freeform 277"/>
              <p:cNvSpPr>
                <a:spLocks/>
              </p:cNvSpPr>
              <p:nvPr/>
            </p:nvSpPr>
            <p:spPr bwMode="auto">
              <a:xfrm>
                <a:off x="3504"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400" name="Freeform 278"/>
              <p:cNvSpPr>
                <a:spLocks/>
              </p:cNvSpPr>
              <p:nvPr/>
            </p:nvSpPr>
            <p:spPr bwMode="auto">
              <a:xfrm>
                <a:off x="3408"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401" name="Freeform 279"/>
              <p:cNvSpPr>
                <a:spLocks/>
              </p:cNvSpPr>
              <p:nvPr/>
            </p:nvSpPr>
            <p:spPr bwMode="auto">
              <a:xfrm>
                <a:off x="3408"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402" name="Freeform 280"/>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403" name="Freeform 281"/>
              <p:cNvSpPr>
                <a:spLocks/>
              </p:cNvSpPr>
              <p:nvPr/>
            </p:nvSpPr>
            <p:spPr bwMode="auto">
              <a:xfrm>
                <a:off x="3312"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404" name="Freeform 282"/>
              <p:cNvSpPr>
                <a:spLocks/>
              </p:cNvSpPr>
              <p:nvPr/>
            </p:nvSpPr>
            <p:spPr bwMode="auto">
              <a:xfrm>
                <a:off x="3312"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405" name="Freeform 283"/>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406" name="Freeform 284"/>
              <p:cNvSpPr>
                <a:spLocks/>
              </p:cNvSpPr>
              <p:nvPr/>
            </p:nvSpPr>
            <p:spPr bwMode="auto">
              <a:xfrm>
                <a:off x="3504"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407" name="Freeform 285"/>
              <p:cNvSpPr>
                <a:spLocks/>
              </p:cNvSpPr>
              <p:nvPr/>
            </p:nvSpPr>
            <p:spPr bwMode="auto">
              <a:xfrm>
                <a:off x="3504"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grpSp>
        <p:sp>
          <p:nvSpPr>
            <p:cNvPr id="382" name="AutoShape 286"/>
            <p:cNvSpPr>
              <a:spLocks/>
            </p:cNvSpPr>
            <p:nvPr/>
          </p:nvSpPr>
          <p:spPr bwMode="auto">
            <a:xfrm rot="-5400000">
              <a:off x="3408" y="2381"/>
              <a:ext cx="48" cy="336"/>
            </a:xfrm>
            <a:prstGeom prst="rightBracket">
              <a:avLst>
                <a:gd name="adj" fmla="val 58333"/>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n-US"/>
            </a:p>
          </p:txBody>
        </p:sp>
      </p:grpSp>
      <p:grpSp>
        <p:nvGrpSpPr>
          <p:cNvPr id="408" name="Group 287"/>
          <p:cNvGrpSpPr>
            <a:grpSpLocks/>
          </p:cNvGrpSpPr>
          <p:nvPr/>
        </p:nvGrpSpPr>
        <p:grpSpPr bwMode="auto">
          <a:xfrm flipH="1">
            <a:off x="6402388" y="3495675"/>
            <a:ext cx="598487" cy="268287"/>
            <a:chOff x="2211" y="3415"/>
            <a:chExt cx="377" cy="169"/>
          </a:xfrm>
        </p:grpSpPr>
        <p:sp>
          <p:nvSpPr>
            <p:cNvPr id="409" name="Line 288"/>
            <p:cNvSpPr>
              <a:spLocks noChangeShapeType="1"/>
            </p:cNvSpPr>
            <p:nvPr/>
          </p:nvSpPr>
          <p:spPr bwMode="auto">
            <a:xfrm rot="10800000">
              <a:off x="2412" y="3482"/>
              <a:ext cx="176" cy="10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410" name="Line 289"/>
            <p:cNvSpPr>
              <a:spLocks noChangeShapeType="1"/>
            </p:cNvSpPr>
            <p:nvPr/>
          </p:nvSpPr>
          <p:spPr bwMode="auto">
            <a:xfrm rot="10800000">
              <a:off x="2211" y="3415"/>
              <a:ext cx="216" cy="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411" name="Line 290"/>
            <p:cNvSpPr>
              <a:spLocks noChangeShapeType="1"/>
            </p:cNvSpPr>
            <p:nvPr/>
          </p:nvSpPr>
          <p:spPr bwMode="auto">
            <a:xfrm rot="10800000">
              <a:off x="2413" y="3483"/>
              <a:ext cx="15" cy="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grpSp>
        <p:nvGrpSpPr>
          <p:cNvPr id="412" name="Group 366"/>
          <p:cNvGrpSpPr>
            <a:grpSpLocks/>
          </p:cNvGrpSpPr>
          <p:nvPr/>
        </p:nvGrpSpPr>
        <p:grpSpPr bwMode="auto">
          <a:xfrm flipH="1">
            <a:off x="6494463" y="3630612"/>
            <a:ext cx="485775" cy="238125"/>
            <a:chOff x="5430" y="3085"/>
            <a:chExt cx="377" cy="169"/>
          </a:xfrm>
        </p:grpSpPr>
        <p:sp>
          <p:nvSpPr>
            <p:cNvPr id="413" name="Line 367"/>
            <p:cNvSpPr>
              <a:spLocks noChangeShapeType="1"/>
            </p:cNvSpPr>
            <p:nvPr/>
          </p:nvSpPr>
          <p:spPr bwMode="auto">
            <a:xfrm rot="10800000">
              <a:off x="5631" y="3152"/>
              <a:ext cx="176" cy="1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414" name="Line 368"/>
            <p:cNvSpPr>
              <a:spLocks noChangeShapeType="1"/>
            </p:cNvSpPr>
            <p:nvPr/>
          </p:nvSpPr>
          <p:spPr bwMode="auto">
            <a:xfrm rot="10800000">
              <a:off x="5430" y="3085"/>
              <a:ext cx="216" cy="1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415" name="Line 369"/>
            <p:cNvSpPr>
              <a:spLocks noChangeShapeType="1"/>
            </p:cNvSpPr>
            <p:nvPr/>
          </p:nvSpPr>
          <p:spPr bwMode="auto">
            <a:xfrm rot="10800000">
              <a:off x="5632" y="3153"/>
              <a:ext cx="15" cy="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cxnSp>
        <p:nvCxnSpPr>
          <p:cNvPr id="416" name="AutoShape 420"/>
          <p:cNvCxnSpPr>
            <a:cxnSpLocks noChangeShapeType="1"/>
            <a:stCxn id="293" idx="0"/>
            <a:endCxn id="275" idx="2"/>
          </p:cNvCxnSpPr>
          <p:nvPr/>
        </p:nvCxnSpPr>
        <p:spPr bwMode="auto">
          <a:xfrm flipH="1" flipV="1">
            <a:off x="7164388" y="2373312"/>
            <a:ext cx="1023937" cy="16541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7" name="AutoShape 421"/>
          <p:cNvCxnSpPr>
            <a:cxnSpLocks noChangeShapeType="1"/>
            <a:stCxn id="365" idx="1"/>
            <a:endCxn id="277" idx="2"/>
          </p:cNvCxnSpPr>
          <p:nvPr/>
        </p:nvCxnSpPr>
        <p:spPr bwMode="auto">
          <a:xfrm flipV="1">
            <a:off x="7178675" y="2373312"/>
            <a:ext cx="811213" cy="16192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8" name="AutoShape 422"/>
          <p:cNvCxnSpPr>
            <a:cxnSpLocks noChangeShapeType="1"/>
            <a:stCxn id="365" idx="1"/>
            <a:endCxn id="275" idx="2"/>
          </p:cNvCxnSpPr>
          <p:nvPr/>
        </p:nvCxnSpPr>
        <p:spPr bwMode="auto">
          <a:xfrm flipH="1" flipV="1">
            <a:off x="7164388" y="2373312"/>
            <a:ext cx="14287" cy="16192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9" name="AutoShape 423"/>
          <p:cNvCxnSpPr>
            <a:cxnSpLocks noChangeShapeType="1"/>
            <a:stCxn id="293" idx="0"/>
            <a:endCxn id="277" idx="2"/>
          </p:cNvCxnSpPr>
          <p:nvPr/>
        </p:nvCxnSpPr>
        <p:spPr bwMode="auto">
          <a:xfrm flipH="1" flipV="1">
            <a:off x="7989888" y="2373312"/>
            <a:ext cx="198437" cy="16541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0" name="Freeform 424"/>
          <p:cNvSpPr>
            <a:spLocks/>
          </p:cNvSpPr>
          <p:nvPr/>
        </p:nvSpPr>
        <p:spPr bwMode="auto">
          <a:xfrm>
            <a:off x="6788150" y="2674937"/>
            <a:ext cx="1635125" cy="493713"/>
          </a:xfrm>
          <a:custGeom>
            <a:avLst/>
            <a:gdLst>
              <a:gd name="T0" fmla="*/ 3260 w 3807"/>
              <a:gd name="T1" fmla="*/ 194 h 1140"/>
              <a:gd name="T2" fmla="*/ 3069 w 3807"/>
              <a:gd name="T3" fmla="*/ 100 h 1140"/>
              <a:gd name="T4" fmla="*/ 2877 w 3807"/>
              <a:gd name="T5" fmla="*/ 56 h 1140"/>
              <a:gd name="T6" fmla="*/ 2689 w 3807"/>
              <a:gd name="T7" fmla="*/ 40 h 1140"/>
              <a:gd name="T8" fmla="*/ 2457 w 3807"/>
              <a:gd name="T9" fmla="*/ 50 h 1140"/>
              <a:gd name="T10" fmla="*/ 2241 w 3807"/>
              <a:gd name="T11" fmla="*/ 90 h 1140"/>
              <a:gd name="T12" fmla="*/ 2120 w 3807"/>
              <a:gd name="T13" fmla="*/ 78 h 1140"/>
              <a:gd name="T14" fmla="*/ 2012 w 3807"/>
              <a:gd name="T15" fmla="*/ 50 h 1140"/>
              <a:gd name="T16" fmla="*/ 1833 w 3807"/>
              <a:gd name="T17" fmla="*/ 17 h 1140"/>
              <a:gd name="T18" fmla="*/ 1610 w 3807"/>
              <a:gd name="T19" fmla="*/ 0 h 1140"/>
              <a:gd name="T20" fmla="*/ 1422 w 3807"/>
              <a:gd name="T21" fmla="*/ 3 h 1140"/>
              <a:gd name="T22" fmla="*/ 1258 w 3807"/>
              <a:gd name="T23" fmla="*/ 18 h 1140"/>
              <a:gd name="T24" fmla="*/ 1107 w 3807"/>
              <a:gd name="T25" fmla="*/ 47 h 1140"/>
              <a:gd name="T26" fmla="*/ 971 w 3807"/>
              <a:gd name="T27" fmla="*/ 83 h 1140"/>
              <a:gd name="T28" fmla="*/ 779 w 3807"/>
              <a:gd name="T29" fmla="*/ 166 h 1140"/>
              <a:gd name="T30" fmla="*/ 655 w 3807"/>
              <a:gd name="T31" fmla="*/ 286 h 1140"/>
              <a:gd name="T32" fmla="*/ 634 w 3807"/>
              <a:gd name="T33" fmla="*/ 319 h 1140"/>
              <a:gd name="T34" fmla="*/ 442 w 3807"/>
              <a:gd name="T35" fmla="*/ 331 h 1140"/>
              <a:gd name="T36" fmla="*/ 229 w 3807"/>
              <a:gd name="T37" fmla="*/ 375 h 1140"/>
              <a:gd name="T38" fmla="*/ 78 w 3807"/>
              <a:gd name="T39" fmla="*/ 449 h 1140"/>
              <a:gd name="T40" fmla="*/ 3 w 3807"/>
              <a:gd name="T41" fmla="*/ 542 h 1140"/>
              <a:gd name="T42" fmla="*/ 28 w 3807"/>
              <a:gd name="T43" fmla="*/ 640 h 1140"/>
              <a:gd name="T44" fmla="*/ 143 w 3807"/>
              <a:gd name="T45" fmla="*/ 723 h 1140"/>
              <a:gd name="T46" fmla="*/ 328 w 3807"/>
              <a:gd name="T47" fmla="*/ 784 h 1140"/>
              <a:gd name="T48" fmla="*/ 560 w 3807"/>
              <a:gd name="T49" fmla="*/ 812 h 1140"/>
              <a:gd name="T50" fmla="*/ 618 w 3807"/>
              <a:gd name="T51" fmla="*/ 842 h 1140"/>
              <a:gd name="T52" fmla="*/ 652 w 3807"/>
              <a:gd name="T53" fmla="*/ 937 h 1140"/>
              <a:gd name="T54" fmla="*/ 788 w 3807"/>
              <a:gd name="T55" fmla="*/ 1035 h 1140"/>
              <a:gd name="T56" fmla="*/ 1005 w 3807"/>
              <a:gd name="T57" fmla="*/ 1105 h 1140"/>
              <a:gd name="T58" fmla="*/ 1283 w 3807"/>
              <a:gd name="T59" fmla="*/ 1138 h 1140"/>
              <a:gd name="T60" fmla="*/ 1511 w 3807"/>
              <a:gd name="T61" fmla="*/ 1133 h 1140"/>
              <a:gd name="T62" fmla="*/ 1697 w 3807"/>
              <a:gd name="T63" fmla="*/ 1108 h 1140"/>
              <a:gd name="T64" fmla="*/ 1854 w 3807"/>
              <a:gd name="T65" fmla="*/ 1065 h 1140"/>
              <a:gd name="T66" fmla="*/ 1981 w 3807"/>
              <a:gd name="T67" fmla="*/ 1009 h 1140"/>
              <a:gd name="T68" fmla="*/ 2123 w 3807"/>
              <a:gd name="T69" fmla="*/ 1012 h 1140"/>
              <a:gd name="T70" fmla="*/ 2293 w 3807"/>
              <a:gd name="T71" fmla="*/ 1027 h 1140"/>
              <a:gd name="T72" fmla="*/ 2528 w 3807"/>
              <a:gd name="T73" fmla="*/ 1017 h 1140"/>
              <a:gd name="T74" fmla="*/ 2744 w 3807"/>
              <a:gd name="T75" fmla="*/ 974 h 1140"/>
              <a:gd name="T76" fmla="*/ 2914 w 3807"/>
              <a:gd name="T77" fmla="*/ 902 h 1140"/>
              <a:gd name="T78" fmla="*/ 3019 w 3807"/>
              <a:gd name="T79" fmla="*/ 811 h 1140"/>
              <a:gd name="T80" fmla="*/ 3066 w 3807"/>
              <a:gd name="T81" fmla="*/ 788 h 1140"/>
              <a:gd name="T82" fmla="*/ 3112 w 3807"/>
              <a:gd name="T83" fmla="*/ 788 h 1140"/>
              <a:gd name="T84" fmla="*/ 3328 w 3807"/>
              <a:gd name="T85" fmla="*/ 776 h 1140"/>
              <a:gd name="T86" fmla="*/ 3560 w 3807"/>
              <a:gd name="T87" fmla="*/ 729 h 1140"/>
              <a:gd name="T88" fmla="*/ 3724 w 3807"/>
              <a:gd name="T89" fmla="*/ 653 h 1140"/>
              <a:gd name="T90" fmla="*/ 3804 w 3807"/>
              <a:gd name="T91" fmla="*/ 557 h 1140"/>
              <a:gd name="T92" fmla="*/ 3730 w 3807"/>
              <a:gd name="T93" fmla="*/ 410 h 1140"/>
              <a:gd name="T94" fmla="*/ 3430 w 3807"/>
              <a:gd name="T95" fmla="*/ 301 h 1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07" h="1140">
                <a:moveTo>
                  <a:pt x="3328" y="286"/>
                </a:moveTo>
                <a:lnTo>
                  <a:pt x="3316" y="254"/>
                </a:lnTo>
                <a:lnTo>
                  <a:pt x="3291" y="223"/>
                </a:lnTo>
                <a:lnTo>
                  <a:pt x="3260" y="194"/>
                </a:lnTo>
                <a:lnTo>
                  <a:pt x="3223" y="168"/>
                </a:lnTo>
                <a:lnTo>
                  <a:pt x="3177" y="143"/>
                </a:lnTo>
                <a:lnTo>
                  <a:pt x="3124" y="120"/>
                </a:lnTo>
                <a:lnTo>
                  <a:pt x="3069" y="100"/>
                </a:lnTo>
                <a:lnTo>
                  <a:pt x="3004" y="81"/>
                </a:lnTo>
                <a:lnTo>
                  <a:pt x="2964" y="71"/>
                </a:lnTo>
                <a:lnTo>
                  <a:pt x="2921" y="63"/>
                </a:lnTo>
                <a:lnTo>
                  <a:pt x="2877" y="56"/>
                </a:lnTo>
                <a:lnTo>
                  <a:pt x="2831" y="50"/>
                </a:lnTo>
                <a:lnTo>
                  <a:pt x="2785" y="47"/>
                </a:lnTo>
                <a:lnTo>
                  <a:pt x="2738" y="43"/>
                </a:lnTo>
                <a:lnTo>
                  <a:pt x="2689" y="40"/>
                </a:lnTo>
                <a:lnTo>
                  <a:pt x="2639" y="40"/>
                </a:lnTo>
                <a:lnTo>
                  <a:pt x="2578" y="42"/>
                </a:lnTo>
                <a:lnTo>
                  <a:pt x="2516" y="45"/>
                </a:lnTo>
                <a:lnTo>
                  <a:pt x="2457" y="50"/>
                </a:lnTo>
                <a:lnTo>
                  <a:pt x="2398" y="56"/>
                </a:lnTo>
                <a:lnTo>
                  <a:pt x="2343" y="66"/>
                </a:lnTo>
                <a:lnTo>
                  <a:pt x="2290" y="76"/>
                </a:lnTo>
                <a:lnTo>
                  <a:pt x="2241" y="90"/>
                </a:lnTo>
                <a:lnTo>
                  <a:pt x="2194" y="105"/>
                </a:lnTo>
                <a:lnTo>
                  <a:pt x="2170" y="96"/>
                </a:lnTo>
                <a:lnTo>
                  <a:pt x="2145" y="86"/>
                </a:lnTo>
                <a:lnTo>
                  <a:pt x="2120" y="78"/>
                </a:lnTo>
                <a:lnTo>
                  <a:pt x="2095" y="71"/>
                </a:lnTo>
                <a:lnTo>
                  <a:pt x="2068" y="63"/>
                </a:lnTo>
                <a:lnTo>
                  <a:pt x="2040" y="56"/>
                </a:lnTo>
                <a:lnTo>
                  <a:pt x="2012" y="50"/>
                </a:lnTo>
                <a:lnTo>
                  <a:pt x="1984" y="43"/>
                </a:lnTo>
                <a:lnTo>
                  <a:pt x="1935" y="33"/>
                </a:lnTo>
                <a:lnTo>
                  <a:pt x="1885" y="25"/>
                </a:lnTo>
                <a:lnTo>
                  <a:pt x="1833" y="17"/>
                </a:lnTo>
                <a:lnTo>
                  <a:pt x="1777" y="12"/>
                </a:lnTo>
                <a:lnTo>
                  <a:pt x="1725" y="7"/>
                </a:lnTo>
                <a:lnTo>
                  <a:pt x="1666" y="3"/>
                </a:lnTo>
                <a:lnTo>
                  <a:pt x="1610" y="0"/>
                </a:lnTo>
                <a:lnTo>
                  <a:pt x="1552" y="0"/>
                </a:lnTo>
                <a:lnTo>
                  <a:pt x="1508" y="0"/>
                </a:lnTo>
                <a:lnTo>
                  <a:pt x="1465" y="2"/>
                </a:lnTo>
                <a:lnTo>
                  <a:pt x="1422" y="3"/>
                </a:lnTo>
                <a:lnTo>
                  <a:pt x="1379" y="7"/>
                </a:lnTo>
                <a:lnTo>
                  <a:pt x="1338" y="10"/>
                </a:lnTo>
                <a:lnTo>
                  <a:pt x="1298" y="13"/>
                </a:lnTo>
                <a:lnTo>
                  <a:pt x="1258" y="18"/>
                </a:lnTo>
                <a:lnTo>
                  <a:pt x="1218" y="25"/>
                </a:lnTo>
                <a:lnTo>
                  <a:pt x="1181" y="32"/>
                </a:lnTo>
                <a:lnTo>
                  <a:pt x="1144" y="38"/>
                </a:lnTo>
                <a:lnTo>
                  <a:pt x="1107" y="47"/>
                </a:lnTo>
                <a:lnTo>
                  <a:pt x="1073" y="53"/>
                </a:lnTo>
                <a:lnTo>
                  <a:pt x="1036" y="63"/>
                </a:lnTo>
                <a:lnTo>
                  <a:pt x="1005" y="73"/>
                </a:lnTo>
                <a:lnTo>
                  <a:pt x="971" y="83"/>
                </a:lnTo>
                <a:lnTo>
                  <a:pt x="940" y="93"/>
                </a:lnTo>
                <a:lnTo>
                  <a:pt x="881" y="115"/>
                </a:lnTo>
                <a:lnTo>
                  <a:pt x="829" y="140"/>
                </a:lnTo>
                <a:lnTo>
                  <a:pt x="779" y="166"/>
                </a:lnTo>
                <a:lnTo>
                  <a:pt x="739" y="193"/>
                </a:lnTo>
                <a:lnTo>
                  <a:pt x="705" y="223"/>
                </a:lnTo>
                <a:lnTo>
                  <a:pt x="677" y="254"/>
                </a:lnTo>
                <a:lnTo>
                  <a:pt x="655" y="286"/>
                </a:lnTo>
                <a:lnTo>
                  <a:pt x="640" y="319"/>
                </a:lnTo>
                <a:lnTo>
                  <a:pt x="637" y="319"/>
                </a:lnTo>
                <a:lnTo>
                  <a:pt x="637" y="319"/>
                </a:lnTo>
                <a:lnTo>
                  <a:pt x="634" y="319"/>
                </a:lnTo>
                <a:lnTo>
                  <a:pt x="631" y="319"/>
                </a:lnTo>
                <a:lnTo>
                  <a:pt x="566" y="321"/>
                </a:lnTo>
                <a:lnTo>
                  <a:pt x="504" y="324"/>
                </a:lnTo>
                <a:lnTo>
                  <a:pt x="442" y="331"/>
                </a:lnTo>
                <a:lnTo>
                  <a:pt x="384" y="339"/>
                </a:lnTo>
                <a:lnTo>
                  <a:pt x="331" y="349"/>
                </a:lnTo>
                <a:lnTo>
                  <a:pt x="278" y="362"/>
                </a:lnTo>
                <a:lnTo>
                  <a:pt x="229" y="375"/>
                </a:lnTo>
                <a:lnTo>
                  <a:pt x="186" y="392"/>
                </a:lnTo>
                <a:lnTo>
                  <a:pt x="143" y="409"/>
                </a:lnTo>
                <a:lnTo>
                  <a:pt x="109" y="429"/>
                </a:lnTo>
                <a:lnTo>
                  <a:pt x="78" y="449"/>
                </a:lnTo>
                <a:lnTo>
                  <a:pt x="50" y="470"/>
                </a:lnTo>
                <a:lnTo>
                  <a:pt x="28" y="493"/>
                </a:lnTo>
                <a:lnTo>
                  <a:pt x="13" y="517"/>
                </a:lnTo>
                <a:lnTo>
                  <a:pt x="3" y="542"/>
                </a:lnTo>
                <a:lnTo>
                  <a:pt x="0" y="567"/>
                </a:lnTo>
                <a:lnTo>
                  <a:pt x="3" y="591"/>
                </a:lnTo>
                <a:lnTo>
                  <a:pt x="13" y="616"/>
                </a:lnTo>
                <a:lnTo>
                  <a:pt x="28" y="640"/>
                </a:lnTo>
                <a:lnTo>
                  <a:pt x="50" y="663"/>
                </a:lnTo>
                <a:lnTo>
                  <a:pt x="75" y="685"/>
                </a:lnTo>
                <a:lnTo>
                  <a:pt x="109" y="704"/>
                </a:lnTo>
                <a:lnTo>
                  <a:pt x="143" y="723"/>
                </a:lnTo>
                <a:lnTo>
                  <a:pt x="183" y="741"/>
                </a:lnTo>
                <a:lnTo>
                  <a:pt x="229" y="756"/>
                </a:lnTo>
                <a:lnTo>
                  <a:pt x="275" y="771"/>
                </a:lnTo>
                <a:lnTo>
                  <a:pt x="328" y="784"/>
                </a:lnTo>
                <a:lnTo>
                  <a:pt x="384" y="794"/>
                </a:lnTo>
                <a:lnTo>
                  <a:pt x="439" y="802"/>
                </a:lnTo>
                <a:lnTo>
                  <a:pt x="498" y="809"/>
                </a:lnTo>
                <a:lnTo>
                  <a:pt x="560" y="812"/>
                </a:lnTo>
                <a:lnTo>
                  <a:pt x="625" y="814"/>
                </a:lnTo>
                <a:lnTo>
                  <a:pt x="621" y="822"/>
                </a:lnTo>
                <a:lnTo>
                  <a:pt x="621" y="832"/>
                </a:lnTo>
                <a:lnTo>
                  <a:pt x="618" y="842"/>
                </a:lnTo>
                <a:lnTo>
                  <a:pt x="618" y="852"/>
                </a:lnTo>
                <a:lnTo>
                  <a:pt x="621" y="882"/>
                </a:lnTo>
                <a:lnTo>
                  <a:pt x="634" y="910"/>
                </a:lnTo>
                <a:lnTo>
                  <a:pt x="652" y="937"/>
                </a:lnTo>
                <a:lnTo>
                  <a:pt x="677" y="964"/>
                </a:lnTo>
                <a:lnTo>
                  <a:pt x="708" y="989"/>
                </a:lnTo>
                <a:lnTo>
                  <a:pt x="745" y="1012"/>
                </a:lnTo>
                <a:lnTo>
                  <a:pt x="788" y="1035"/>
                </a:lnTo>
                <a:lnTo>
                  <a:pt x="835" y="1055"/>
                </a:lnTo>
                <a:lnTo>
                  <a:pt x="887" y="1073"/>
                </a:lnTo>
                <a:lnTo>
                  <a:pt x="946" y="1090"/>
                </a:lnTo>
                <a:lnTo>
                  <a:pt x="1005" y="1105"/>
                </a:lnTo>
                <a:lnTo>
                  <a:pt x="1070" y="1117"/>
                </a:lnTo>
                <a:lnTo>
                  <a:pt x="1138" y="1126"/>
                </a:lnTo>
                <a:lnTo>
                  <a:pt x="1212" y="1133"/>
                </a:lnTo>
                <a:lnTo>
                  <a:pt x="1283" y="1138"/>
                </a:lnTo>
                <a:lnTo>
                  <a:pt x="1360" y="1140"/>
                </a:lnTo>
                <a:lnTo>
                  <a:pt x="1413" y="1140"/>
                </a:lnTo>
                <a:lnTo>
                  <a:pt x="1462" y="1136"/>
                </a:lnTo>
                <a:lnTo>
                  <a:pt x="1511" y="1133"/>
                </a:lnTo>
                <a:lnTo>
                  <a:pt x="1561" y="1130"/>
                </a:lnTo>
                <a:lnTo>
                  <a:pt x="1607" y="1123"/>
                </a:lnTo>
                <a:lnTo>
                  <a:pt x="1654" y="1117"/>
                </a:lnTo>
                <a:lnTo>
                  <a:pt x="1697" y="1108"/>
                </a:lnTo>
                <a:lnTo>
                  <a:pt x="1740" y="1098"/>
                </a:lnTo>
                <a:lnTo>
                  <a:pt x="1780" y="1088"/>
                </a:lnTo>
                <a:lnTo>
                  <a:pt x="1820" y="1077"/>
                </a:lnTo>
                <a:lnTo>
                  <a:pt x="1854" y="1065"/>
                </a:lnTo>
                <a:lnTo>
                  <a:pt x="1892" y="1052"/>
                </a:lnTo>
                <a:lnTo>
                  <a:pt x="1922" y="1038"/>
                </a:lnTo>
                <a:lnTo>
                  <a:pt x="1953" y="1023"/>
                </a:lnTo>
                <a:lnTo>
                  <a:pt x="1981" y="1009"/>
                </a:lnTo>
                <a:lnTo>
                  <a:pt x="2006" y="992"/>
                </a:lnTo>
                <a:lnTo>
                  <a:pt x="2043" y="1000"/>
                </a:lnTo>
                <a:lnTo>
                  <a:pt x="2083" y="1007"/>
                </a:lnTo>
                <a:lnTo>
                  <a:pt x="2123" y="1012"/>
                </a:lnTo>
                <a:lnTo>
                  <a:pt x="2163" y="1017"/>
                </a:lnTo>
                <a:lnTo>
                  <a:pt x="2207" y="1022"/>
                </a:lnTo>
                <a:lnTo>
                  <a:pt x="2250" y="1025"/>
                </a:lnTo>
                <a:lnTo>
                  <a:pt x="2293" y="1027"/>
                </a:lnTo>
                <a:lnTo>
                  <a:pt x="2340" y="1027"/>
                </a:lnTo>
                <a:lnTo>
                  <a:pt x="2404" y="1025"/>
                </a:lnTo>
                <a:lnTo>
                  <a:pt x="2466" y="1022"/>
                </a:lnTo>
                <a:lnTo>
                  <a:pt x="2528" y="1017"/>
                </a:lnTo>
                <a:lnTo>
                  <a:pt x="2587" y="1009"/>
                </a:lnTo>
                <a:lnTo>
                  <a:pt x="2642" y="999"/>
                </a:lnTo>
                <a:lnTo>
                  <a:pt x="2695" y="987"/>
                </a:lnTo>
                <a:lnTo>
                  <a:pt x="2744" y="974"/>
                </a:lnTo>
                <a:lnTo>
                  <a:pt x="2794" y="957"/>
                </a:lnTo>
                <a:lnTo>
                  <a:pt x="2837" y="940"/>
                </a:lnTo>
                <a:lnTo>
                  <a:pt x="2877" y="922"/>
                </a:lnTo>
                <a:lnTo>
                  <a:pt x="2914" y="902"/>
                </a:lnTo>
                <a:lnTo>
                  <a:pt x="2948" y="881"/>
                </a:lnTo>
                <a:lnTo>
                  <a:pt x="2976" y="859"/>
                </a:lnTo>
                <a:lnTo>
                  <a:pt x="3001" y="836"/>
                </a:lnTo>
                <a:lnTo>
                  <a:pt x="3019" y="811"/>
                </a:lnTo>
                <a:lnTo>
                  <a:pt x="3032" y="786"/>
                </a:lnTo>
                <a:lnTo>
                  <a:pt x="3044" y="786"/>
                </a:lnTo>
                <a:lnTo>
                  <a:pt x="3057" y="788"/>
                </a:lnTo>
                <a:lnTo>
                  <a:pt x="3066" y="788"/>
                </a:lnTo>
                <a:lnTo>
                  <a:pt x="3078" y="788"/>
                </a:lnTo>
                <a:lnTo>
                  <a:pt x="3091" y="788"/>
                </a:lnTo>
                <a:lnTo>
                  <a:pt x="3103" y="788"/>
                </a:lnTo>
                <a:lnTo>
                  <a:pt x="3112" y="788"/>
                </a:lnTo>
                <a:lnTo>
                  <a:pt x="3124" y="788"/>
                </a:lnTo>
                <a:lnTo>
                  <a:pt x="3196" y="786"/>
                </a:lnTo>
                <a:lnTo>
                  <a:pt x="3264" y="783"/>
                </a:lnTo>
                <a:lnTo>
                  <a:pt x="3328" y="776"/>
                </a:lnTo>
                <a:lnTo>
                  <a:pt x="3390" y="768"/>
                </a:lnTo>
                <a:lnTo>
                  <a:pt x="3449" y="756"/>
                </a:lnTo>
                <a:lnTo>
                  <a:pt x="3508" y="744"/>
                </a:lnTo>
                <a:lnTo>
                  <a:pt x="3560" y="729"/>
                </a:lnTo>
                <a:lnTo>
                  <a:pt x="3607" y="713"/>
                </a:lnTo>
                <a:lnTo>
                  <a:pt x="3653" y="694"/>
                </a:lnTo>
                <a:lnTo>
                  <a:pt x="3690" y="675"/>
                </a:lnTo>
                <a:lnTo>
                  <a:pt x="3724" y="653"/>
                </a:lnTo>
                <a:lnTo>
                  <a:pt x="3755" y="630"/>
                </a:lnTo>
                <a:lnTo>
                  <a:pt x="3777" y="606"/>
                </a:lnTo>
                <a:lnTo>
                  <a:pt x="3795" y="582"/>
                </a:lnTo>
                <a:lnTo>
                  <a:pt x="3804" y="557"/>
                </a:lnTo>
                <a:lnTo>
                  <a:pt x="3807" y="530"/>
                </a:lnTo>
                <a:lnTo>
                  <a:pt x="3798" y="488"/>
                </a:lnTo>
                <a:lnTo>
                  <a:pt x="3770" y="449"/>
                </a:lnTo>
                <a:lnTo>
                  <a:pt x="3730" y="410"/>
                </a:lnTo>
                <a:lnTo>
                  <a:pt x="3671" y="377"/>
                </a:lnTo>
                <a:lnTo>
                  <a:pt x="3603" y="347"/>
                </a:lnTo>
                <a:lnTo>
                  <a:pt x="3520" y="321"/>
                </a:lnTo>
                <a:lnTo>
                  <a:pt x="3430" y="301"/>
                </a:lnTo>
                <a:lnTo>
                  <a:pt x="3328" y="286"/>
                </a:lnTo>
                <a:close/>
              </a:path>
            </a:pathLst>
          </a:custGeom>
          <a:solidFill>
            <a:schemeClr val="bg1"/>
          </a:solidFill>
          <a:ln w="9525">
            <a:solidFill>
              <a:schemeClr val="tx1"/>
            </a:solidFill>
            <a:round/>
            <a:headEnd/>
            <a:tailEnd/>
          </a:ln>
        </p:spPr>
        <p:txBody>
          <a:bodyPr/>
          <a:lstStyle/>
          <a:p>
            <a:endParaRPr lang="en-US"/>
          </a:p>
        </p:txBody>
      </p:sp>
      <p:sp>
        <p:nvSpPr>
          <p:cNvPr id="421" name="Text Box 425"/>
          <p:cNvSpPr txBox="1">
            <a:spLocks noChangeArrowheads="1"/>
          </p:cNvSpPr>
          <p:nvPr/>
        </p:nvSpPr>
        <p:spPr bwMode="auto">
          <a:xfrm>
            <a:off x="7408863" y="2773362"/>
            <a:ext cx="314325"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sz="1000">
                <a:solidFill>
                  <a:srgbClr val="008000"/>
                </a:solidFill>
              </a:rPr>
              <a:t>IP</a:t>
            </a:r>
            <a:endParaRPr lang="en-GB" sz="1000">
              <a:solidFill>
                <a:srgbClr val="008000"/>
              </a:solidFill>
            </a:endParaRPr>
          </a:p>
        </p:txBody>
      </p:sp>
      <p:sp>
        <p:nvSpPr>
          <p:cNvPr id="422" name="Text Box 301"/>
          <p:cNvSpPr txBox="1">
            <a:spLocks noChangeArrowheads="1"/>
          </p:cNvSpPr>
          <p:nvPr/>
        </p:nvSpPr>
        <p:spPr bwMode="auto">
          <a:xfrm>
            <a:off x="6175375" y="4860925"/>
            <a:ext cx="32131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r>
              <a:rPr lang="en-US" sz="1000" b="1" dirty="0"/>
              <a:t>LTE/SAE 4G</a:t>
            </a:r>
          </a:p>
          <a:p>
            <a:pPr eaLnBrk="1" hangingPunct="1"/>
            <a:r>
              <a:rPr lang="sv-SE" sz="1000" dirty="0"/>
              <a:t>Duplex technique: </a:t>
            </a:r>
            <a:r>
              <a:rPr lang="en-GB" sz="1000" dirty="0"/>
              <a:t>FDD or TDD </a:t>
            </a:r>
            <a:br>
              <a:rPr lang="sv-SE" sz="1000" dirty="0"/>
            </a:br>
            <a:r>
              <a:rPr lang="sv-SE" sz="1000" dirty="0"/>
              <a:t>Freq band: 450MHz up to 2.6GHz 15 bands Bandwidth </a:t>
            </a:r>
            <a:r>
              <a:rPr lang="en-GB" sz="1000" dirty="0"/>
              <a:t>1.25 – 20 MHz BW</a:t>
            </a:r>
            <a:br>
              <a:rPr lang="sv-SE" sz="1000" dirty="0"/>
            </a:br>
            <a:r>
              <a:rPr lang="sv-SE" sz="1000" dirty="0"/>
              <a:t>Multiple access: OFDM (OFDMA DL and SC-FDMA UL)</a:t>
            </a:r>
            <a:br>
              <a:rPr lang="sv-SE" sz="1000" dirty="0"/>
            </a:br>
            <a:endParaRPr lang="en-US" sz="1000" dirty="0"/>
          </a:p>
        </p:txBody>
      </p:sp>
      <p:cxnSp>
        <p:nvCxnSpPr>
          <p:cNvPr id="423" name="AutoShape 427"/>
          <p:cNvCxnSpPr>
            <a:cxnSpLocks noChangeShapeType="1"/>
            <a:stCxn id="274" idx="2"/>
            <a:endCxn id="276" idx="0"/>
          </p:cNvCxnSpPr>
          <p:nvPr/>
        </p:nvCxnSpPr>
        <p:spPr bwMode="auto">
          <a:xfrm flipH="1">
            <a:off x="7159625" y="1720850"/>
            <a:ext cx="407988" cy="1984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4" name="AutoShape 428"/>
          <p:cNvCxnSpPr>
            <a:cxnSpLocks noChangeShapeType="1"/>
            <a:stCxn id="274" idx="2"/>
            <a:endCxn id="278" idx="0"/>
          </p:cNvCxnSpPr>
          <p:nvPr/>
        </p:nvCxnSpPr>
        <p:spPr bwMode="auto">
          <a:xfrm>
            <a:off x="7567613" y="1720850"/>
            <a:ext cx="417512" cy="1984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5" name="AutoShape 429"/>
          <p:cNvCxnSpPr>
            <a:cxnSpLocks noChangeShapeType="1"/>
            <a:stCxn id="274" idx="0"/>
            <a:endCxn id="103" idx="32"/>
          </p:cNvCxnSpPr>
          <p:nvPr/>
        </p:nvCxnSpPr>
        <p:spPr bwMode="auto">
          <a:xfrm flipV="1">
            <a:off x="7567613" y="1227137"/>
            <a:ext cx="9525" cy="2492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6" name="AutoShape 430"/>
          <p:cNvSpPr>
            <a:spLocks noChangeArrowheads="1"/>
          </p:cNvSpPr>
          <p:nvPr/>
        </p:nvSpPr>
        <p:spPr bwMode="auto">
          <a:xfrm>
            <a:off x="2144713" y="2154237"/>
            <a:ext cx="361950" cy="257175"/>
          </a:xfrm>
          <a:prstGeom prst="can">
            <a:avLst>
              <a:gd name="adj" fmla="val 25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spcBef>
                <a:spcPct val="0"/>
              </a:spcBef>
            </a:pPr>
            <a:r>
              <a:rPr lang="en-GB" sz="1000">
                <a:solidFill>
                  <a:schemeClr val="accent2"/>
                </a:solidFill>
              </a:rPr>
              <a:t>VLR</a:t>
            </a:r>
          </a:p>
        </p:txBody>
      </p:sp>
      <p:sp>
        <p:nvSpPr>
          <p:cNvPr id="427" name="Rectangle 431"/>
          <p:cNvSpPr>
            <a:spLocks noChangeArrowheads="1"/>
          </p:cNvSpPr>
          <p:nvPr/>
        </p:nvSpPr>
        <p:spPr bwMode="auto">
          <a:xfrm>
            <a:off x="1795463" y="2365375"/>
            <a:ext cx="488950" cy="1984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428" name="Text Box 432"/>
          <p:cNvSpPr txBox="1">
            <a:spLocks noChangeArrowheads="1"/>
          </p:cNvSpPr>
          <p:nvPr/>
        </p:nvSpPr>
        <p:spPr bwMode="auto">
          <a:xfrm>
            <a:off x="1793875" y="2349500"/>
            <a:ext cx="4667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a:solidFill>
                  <a:schemeClr val="accent2"/>
                </a:solidFill>
              </a:rPr>
              <a:t>MSC</a:t>
            </a:r>
          </a:p>
        </p:txBody>
      </p:sp>
      <p:cxnSp>
        <p:nvCxnSpPr>
          <p:cNvPr id="429" name="AutoShape 433"/>
          <p:cNvCxnSpPr>
            <a:cxnSpLocks noChangeShapeType="1"/>
            <a:stCxn id="430" idx="2"/>
            <a:endCxn id="427" idx="0"/>
          </p:cNvCxnSpPr>
          <p:nvPr/>
        </p:nvCxnSpPr>
        <p:spPr bwMode="auto">
          <a:xfrm>
            <a:off x="2033588" y="1539875"/>
            <a:ext cx="6350" cy="8255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0" name="Rectangle 434"/>
          <p:cNvSpPr>
            <a:spLocks noChangeArrowheads="1"/>
          </p:cNvSpPr>
          <p:nvPr/>
        </p:nvSpPr>
        <p:spPr bwMode="auto">
          <a:xfrm>
            <a:off x="1785938" y="1339850"/>
            <a:ext cx="495300" cy="2000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431" name="Text Box 435"/>
          <p:cNvSpPr txBox="1">
            <a:spLocks noChangeArrowheads="1"/>
          </p:cNvSpPr>
          <p:nvPr/>
        </p:nvSpPr>
        <p:spPr bwMode="auto">
          <a:xfrm>
            <a:off x="1752600" y="1323975"/>
            <a:ext cx="565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a:solidFill>
                  <a:schemeClr val="accent2"/>
                </a:solidFill>
              </a:rPr>
              <a:t>GMSC</a:t>
            </a:r>
          </a:p>
        </p:txBody>
      </p:sp>
      <p:sp>
        <p:nvSpPr>
          <p:cNvPr id="432" name="Freeform 436"/>
          <p:cNvSpPr>
            <a:spLocks/>
          </p:cNvSpPr>
          <p:nvPr/>
        </p:nvSpPr>
        <p:spPr bwMode="auto">
          <a:xfrm>
            <a:off x="239713" y="652462"/>
            <a:ext cx="1196975" cy="615950"/>
          </a:xfrm>
          <a:custGeom>
            <a:avLst/>
            <a:gdLst>
              <a:gd name="T0" fmla="*/ 3260 w 3807"/>
              <a:gd name="T1" fmla="*/ 194 h 1140"/>
              <a:gd name="T2" fmla="*/ 3069 w 3807"/>
              <a:gd name="T3" fmla="*/ 100 h 1140"/>
              <a:gd name="T4" fmla="*/ 2877 w 3807"/>
              <a:gd name="T5" fmla="*/ 56 h 1140"/>
              <a:gd name="T6" fmla="*/ 2689 w 3807"/>
              <a:gd name="T7" fmla="*/ 40 h 1140"/>
              <a:gd name="T8" fmla="*/ 2457 w 3807"/>
              <a:gd name="T9" fmla="*/ 50 h 1140"/>
              <a:gd name="T10" fmla="*/ 2241 w 3807"/>
              <a:gd name="T11" fmla="*/ 90 h 1140"/>
              <a:gd name="T12" fmla="*/ 2120 w 3807"/>
              <a:gd name="T13" fmla="*/ 78 h 1140"/>
              <a:gd name="T14" fmla="*/ 2012 w 3807"/>
              <a:gd name="T15" fmla="*/ 50 h 1140"/>
              <a:gd name="T16" fmla="*/ 1833 w 3807"/>
              <a:gd name="T17" fmla="*/ 17 h 1140"/>
              <a:gd name="T18" fmla="*/ 1610 w 3807"/>
              <a:gd name="T19" fmla="*/ 0 h 1140"/>
              <a:gd name="T20" fmla="*/ 1422 w 3807"/>
              <a:gd name="T21" fmla="*/ 3 h 1140"/>
              <a:gd name="T22" fmla="*/ 1258 w 3807"/>
              <a:gd name="T23" fmla="*/ 18 h 1140"/>
              <a:gd name="T24" fmla="*/ 1107 w 3807"/>
              <a:gd name="T25" fmla="*/ 47 h 1140"/>
              <a:gd name="T26" fmla="*/ 971 w 3807"/>
              <a:gd name="T27" fmla="*/ 83 h 1140"/>
              <a:gd name="T28" fmla="*/ 779 w 3807"/>
              <a:gd name="T29" fmla="*/ 166 h 1140"/>
              <a:gd name="T30" fmla="*/ 655 w 3807"/>
              <a:gd name="T31" fmla="*/ 286 h 1140"/>
              <a:gd name="T32" fmla="*/ 634 w 3807"/>
              <a:gd name="T33" fmla="*/ 319 h 1140"/>
              <a:gd name="T34" fmla="*/ 442 w 3807"/>
              <a:gd name="T35" fmla="*/ 331 h 1140"/>
              <a:gd name="T36" fmla="*/ 229 w 3807"/>
              <a:gd name="T37" fmla="*/ 375 h 1140"/>
              <a:gd name="T38" fmla="*/ 78 w 3807"/>
              <a:gd name="T39" fmla="*/ 449 h 1140"/>
              <a:gd name="T40" fmla="*/ 3 w 3807"/>
              <a:gd name="T41" fmla="*/ 542 h 1140"/>
              <a:gd name="T42" fmla="*/ 28 w 3807"/>
              <a:gd name="T43" fmla="*/ 640 h 1140"/>
              <a:gd name="T44" fmla="*/ 143 w 3807"/>
              <a:gd name="T45" fmla="*/ 723 h 1140"/>
              <a:gd name="T46" fmla="*/ 328 w 3807"/>
              <a:gd name="T47" fmla="*/ 784 h 1140"/>
              <a:gd name="T48" fmla="*/ 560 w 3807"/>
              <a:gd name="T49" fmla="*/ 812 h 1140"/>
              <a:gd name="T50" fmla="*/ 618 w 3807"/>
              <a:gd name="T51" fmla="*/ 842 h 1140"/>
              <a:gd name="T52" fmla="*/ 652 w 3807"/>
              <a:gd name="T53" fmla="*/ 937 h 1140"/>
              <a:gd name="T54" fmla="*/ 788 w 3807"/>
              <a:gd name="T55" fmla="*/ 1035 h 1140"/>
              <a:gd name="T56" fmla="*/ 1005 w 3807"/>
              <a:gd name="T57" fmla="*/ 1105 h 1140"/>
              <a:gd name="T58" fmla="*/ 1283 w 3807"/>
              <a:gd name="T59" fmla="*/ 1138 h 1140"/>
              <a:gd name="T60" fmla="*/ 1511 w 3807"/>
              <a:gd name="T61" fmla="*/ 1133 h 1140"/>
              <a:gd name="T62" fmla="*/ 1697 w 3807"/>
              <a:gd name="T63" fmla="*/ 1108 h 1140"/>
              <a:gd name="T64" fmla="*/ 1854 w 3807"/>
              <a:gd name="T65" fmla="*/ 1065 h 1140"/>
              <a:gd name="T66" fmla="*/ 1981 w 3807"/>
              <a:gd name="T67" fmla="*/ 1009 h 1140"/>
              <a:gd name="T68" fmla="*/ 2123 w 3807"/>
              <a:gd name="T69" fmla="*/ 1012 h 1140"/>
              <a:gd name="T70" fmla="*/ 2293 w 3807"/>
              <a:gd name="T71" fmla="*/ 1027 h 1140"/>
              <a:gd name="T72" fmla="*/ 2528 w 3807"/>
              <a:gd name="T73" fmla="*/ 1017 h 1140"/>
              <a:gd name="T74" fmla="*/ 2744 w 3807"/>
              <a:gd name="T75" fmla="*/ 974 h 1140"/>
              <a:gd name="T76" fmla="*/ 2914 w 3807"/>
              <a:gd name="T77" fmla="*/ 902 h 1140"/>
              <a:gd name="T78" fmla="*/ 3019 w 3807"/>
              <a:gd name="T79" fmla="*/ 811 h 1140"/>
              <a:gd name="T80" fmla="*/ 3066 w 3807"/>
              <a:gd name="T81" fmla="*/ 788 h 1140"/>
              <a:gd name="T82" fmla="*/ 3112 w 3807"/>
              <a:gd name="T83" fmla="*/ 788 h 1140"/>
              <a:gd name="T84" fmla="*/ 3328 w 3807"/>
              <a:gd name="T85" fmla="*/ 776 h 1140"/>
              <a:gd name="T86" fmla="*/ 3560 w 3807"/>
              <a:gd name="T87" fmla="*/ 729 h 1140"/>
              <a:gd name="T88" fmla="*/ 3724 w 3807"/>
              <a:gd name="T89" fmla="*/ 653 h 1140"/>
              <a:gd name="T90" fmla="*/ 3804 w 3807"/>
              <a:gd name="T91" fmla="*/ 557 h 1140"/>
              <a:gd name="T92" fmla="*/ 3730 w 3807"/>
              <a:gd name="T93" fmla="*/ 410 h 1140"/>
              <a:gd name="T94" fmla="*/ 3430 w 3807"/>
              <a:gd name="T95" fmla="*/ 301 h 1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07" h="1140">
                <a:moveTo>
                  <a:pt x="3328" y="286"/>
                </a:moveTo>
                <a:lnTo>
                  <a:pt x="3316" y="254"/>
                </a:lnTo>
                <a:lnTo>
                  <a:pt x="3291" y="223"/>
                </a:lnTo>
                <a:lnTo>
                  <a:pt x="3260" y="194"/>
                </a:lnTo>
                <a:lnTo>
                  <a:pt x="3223" y="168"/>
                </a:lnTo>
                <a:lnTo>
                  <a:pt x="3177" y="143"/>
                </a:lnTo>
                <a:lnTo>
                  <a:pt x="3124" y="120"/>
                </a:lnTo>
                <a:lnTo>
                  <a:pt x="3069" y="100"/>
                </a:lnTo>
                <a:lnTo>
                  <a:pt x="3004" y="81"/>
                </a:lnTo>
                <a:lnTo>
                  <a:pt x="2964" y="71"/>
                </a:lnTo>
                <a:lnTo>
                  <a:pt x="2921" y="63"/>
                </a:lnTo>
                <a:lnTo>
                  <a:pt x="2877" y="56"/>
                </a:lnTo>
                <a:lnTo>
                  <a:pt x="2831" y="50"/>
                </a:lnTo>
                <a:lnTo>
                  <a:pt x="2785" y="47"/>
                </a:lnTo>
                <a:lnTo>
                  <a:pt x="2738" y="43"/>
                </a:lnTo>
                <a:lnTo>
                  <a:pt x="2689" y="40"/>
                </a:lnTo>
                <a:lnTo>
                  <a:pt x="2639" y="40"/>
                </a:lnTo>
                <a:lnTo>
                  <a:pt x="2578" y="42"/>
                </a:lnTo>
                <a:lnTo>
                  <a:pt x="2516" y="45"/>
                </a:lnTo>
                <a:lnTo>
                  <a:pt x="2457" y="50"/>
                </a:lnTo>
                <a:lnTo>
                  <a:pt x="2398" y="56"/>
                </a:lnTo>
                <a:lnTo>
                  <a:pt x="2343" y="66"/>
                </a:lnTo>
                <a:lnTo>
                  <a:pt x="2290" y="76"/>
                </a:lnTo>
                <a:lnTo>
                  <a:pt x="2241" y="90"/>
                </a:lnTo>
                <a:lnTo>
                  <a:pt x="2194" y="105"/>
                </a:lnTo>
                <a:lnTo>
                  <a:pt x="2170" y="96"/>
                </a:lnTo>
                <a:lnTo>
                  <a:pt x="2145" y="86"/>
                </a:lnTo>
                <a:lnTo>
                  <a:pt x="2120" y="78"/>
                </a:lnTo>
                <a:lnTo>
                  <a:pt x="2095" y="71"/>
                </a:lnTo>
                <a:lnTo>
                  <a:pt x="2068" y="63"/>
                </a:lnTo>
                <a:lnTo>
                  <a:pt x="2040" y="56"/>
                </a:lnTo>
                <a:lnTo>
                  <a:pt x="2012" y="50"/>
                </a:lnTo>
                <a:lnTo>
                  <a:pt x="1984" y="43"/>
                </a:lnTo>
                <a:lnTo>
                  <a:pt x="1935" y="33"/>
                </a:lnTo>
                <a:lnTo>
                  <a:pt x="1885" y="25"/>
                </a:lnTo>
                <a:lnTo>
                  <a:pt x="1833" y="17"/>
                </a:lnTo>
                <a:lnTo>
                  <a:pt x="1777" y="12"/>
                </a:lnTo>
                <a:lnTo>
                  <a:pt x="1725" y="7"/>
                </a:lnTo>
                <a:lnTo>
                  <a:pt x="1666" y="3"/>
                </a:lnTo>
                <a:lnTo>
                  <a:pt x="1610" y="0"/>
                </a:lnTo>
                <a:lnTo>
                  <a:pt x="1552" y="0"/>
                </a:lnTo>
                <a:lnTo>
                  <a:pt x="1508" y="0"/>
                </a:lnTo>
                <a:lnTo>
                  <a:pt x="1465" y="2"/>
                </a:lnTo>
                <a:lnTo>
                  <a:pt x="1422" y="3"/>
                </a:lnTo>
                <a:lnTo>
                  <a:pt x="1379" y="7"/>
                </a:lnTo>
                <a:lnTo>
                  <a:pt x="1338" y="10"/>
                </a:lnTo>
                <a:lnTo>
                  <a:pt x="1298" y="13"/>
                </a:lnTo>
                <a:lnTo>
                  <a:pt x="1258" y="18"/>
                </a:lnTo>
                <a:lnTo>
                  <a:pt x="1218" y="25"/>
                </a:lnTo>
                <a:lnTo>
                  <a:pt x="1181" y="32"/>
                </a:lnTo>
                <a:lnTo>
                  <a:pt x="1144" y="38"/>
                </a:lnTo>
                <a:lnTo>
                  <a:pt x="1107" y="47"/>
                </a:lnTo>
                <a:lnTo>
                  <a:pt x="1073" y="53"/>
                </a:lnTo>
                <a:lnTo>
                  <a:pt x="1036" y="63"/>
                </a:lnTo>
                <a:lnTo>
                  <a:pt x="1005" y="73"/>
                </a:lnTo>
                <a:lnTo>
                  <a:pt x="971" y="83"/>
                </a:lnTo>
                <a:lnTo>
                  <a:pt x="940" y="93"/>
                </a:lnTo>
                <a:lnTo>
                  <a:pt x="881" y="115"/>
                </a:lnTo>
                <a:lnTo>
                  <a:pt x="829" y="140"/>
                </a:lnTo>
                <a:lnTo>
                  <a:pt x="779" y="166"/>
                </a:lnTo>
                <a:lnTo>
                  <a:pt x="739" y="193"/>
                </a:lnTo>
                <a:lnTo>
                  <a:pt x="705" y="223"/>
                </a:lnTo>
                <a:lnTo>
                  <a:pt x="677" y="254"/>
                </a:lnTo>
                <a:lnTo>
                  <a:pt x="655" y="286"/>
                </a:lnTo>
                <a:lnTo>
                  <a:pt x="640" y="319"/>
                </a:lnTo>
                <a:lnTo>
                  <a:pt x="637" y="319"/>
                </a:lnTo>
                <a:lnTo>
                  <a:pt x="637" y="319"/>
                </a:lnTo>
                <a:lnTo>
                  <a:pt x="634" y="319"/>
                </a:lnTo>
                <a:lnTo>
                  <a:pt x="631" y="319"/>
                </a:lnTo>
                <a:lnTo>
                  <a:pt x="566" y="321"/>
                </a:lnTo>
                <a:lnTo>
                  <a:pt x="504" y="324"/>
                </a:lnTo>
                <a:lnTo>
                  <a:pt x="442" y="331"/>
                </a:lnTo>
                <a:lnTo>
                  <a:pt x="384" y="339"/>
                </a:lnTo>
                <a:lnTo>
                  <a:pt x="331" y="349"/>
                </a:lnTo>
                <a:lnTo>
                  <a:pt x="278" y="362"/>
                </a:lnTo>
                <a:lnTo>
                  <a:pt x="229" y="375"/>
                </a:lnTo>
                <a:lnTo>
                  <a:pt x="186" y="392"/>
                </a:lnTo>
                <a:lnTo>
                  <a:pt x="143" y="409"/>
                </a:lnTo>
                <a:lnTo>
                  <a:pt x="109" y="429"/>
                </a:lnTo>
                <a:lnTo>
                  <a:pt x="78" y="449"/>
                </a:lnTo>
                <a:lnTo>
                  <a:pt x="50" y="470"/>
                </a:lnTo>
                <a:lnTo>
                  <a:pt x="28" y="493"/>
                </a:lnTo>
                <a:lnTo>
                  <a:pt x="13" y="517"/>
                </a:lnTo>
                <a:lnTo>
                  <a:pt x="3" y="542"/>
                </a:lnTo>
                <a:lnTo>
                  <a:pt x="0" y="567"/>
                </a:lnTo>
                <a:lnTo>
                  <a:pt x="3" y="591"/>
                </a:lnTo>
                <a:lnTo>
                  <a:pt x="13" y="616"/>
                </a:lnTo>
                <a:lnTo>
                  <a:pt x="28" y="640"/>
                </a:lnTo>
                <a:lnTo>
                  <a:pt x="50" y="663"/>
                </a:lnTo>
                <a:lnTo>
                  <a:pt x="75" y="685"/>
                </a:lnTo>
                <a:lnTo>
                  <a:pt x="109" y="704"/>
                </a:lnTo>
                <a:lnTo>
                  <a:pt x="143" y="723"/>
                </a:lnTo>
                <a:lnTo>
                  <a:pt x="183" y="741"/>
                </a:lnTo>
                <a:lnTo>
                  <a:pt x="229" y="756"/>
                </a:lnTo>
                <a:lnTo>
                  <a:pt x="275" y="771"/>
                </a:lnTo>
                <a:lnTo>
                  <a:pt x="328" y="784"/>
                </a:lnTo>
                <a:lnTo>
                  <a:pt x="384" y="794"/>
                </a:lnTo>
                <a:lnTo>
                  <a:pt x="439" y="802"/>
                </a:lnTo>
                <a:lnTo>
                  <a:pt x="498" y="809"/>
                </a:lnTo>
                <a:lnTo>
                  <a:pt x="560" y="812"/>
                </a:lnTo>
                <a:lnTo>
                  <a:pt x="625" y="814"/>
                </a:lnTo>
                <a:lnTo>
                  <a:pt x="621" y="822"/>
                </a:lnTo>
                <a:lnTo>
                  <a:pt x="621" y="832"/>
                </a:lnTo>
                <a:lnTo>
                  <a:pt x="618" y="842"/>
                </a:lnTo>
                <a:lnTo>
                  <a:pt x="618" y="852"/>
                </a:lnTo>
                <a:lnTo>
                  <a:pt x="621" y="882"/>
                </a:lnTo>
                <a:lnTo>
                  <a:pt x="634" y="910"/>
                </a:lnTo>
                <a:lnTo>
                  <a:pt x="652" y="937"/>
                </a:lnTo>
                <a:lnTo>
                  <a:pt x="677" y="964"/>
                </a:lnTo>
                <a:lnTo>
                  <a:pt x="708" y="989"/>
                </a:lnTo>
                <a:lnTo>
                  <a:pt x="745" y="1012"/>
                </a:lnTo>
                <a:lnTo>
                  <a:pt x="788" y="1035"/>
                </a:lnTo>
                <a:lnTo>
                  <a:pt x="835" y="1055"/>
                </a:lnTo>
                <a:lnTo>
                  <a:pt x="887" y="1073"/>
                </a:lnTo>
                <a:lnTo>
                  <a:pt x="946" y="1090"/>
                </a:lnTo>
                <a:lnTo>
                  <a:pt x="1005" y="1105"/>
                </a:lnTo>
                <a:lnTo>
                  <a:pt x="1070" y="1117"/>
                </a:lnTo>
                <a:lnTo>
                  <a:pt x="1138" y="1126"/>
                </a:lnTo>
                <a:lnTo>
                  <a:pt x="1212" y="1133"/>
                </a:lnTo>
                <a:lnTo>
                  <a:pt x="1283" y="1138"/>
                </a:lnTo>
                <a:lnTo>
                  <a:pt x="1360" y="1140"/>
                </a:lnTo>
                <a:lnTo>
                  <a:pt x="1413" y="1140"/>
                </a:lnTo>
                <a:lnTo>
                  <a:pt x="1462" y="1136"/>
                </a:lnTo>
                <a:lnTo>
                  <a:pt x="1511" y="1133"/>
                </a:lnTo>
                <a:lnTo>
                  <a:pt x="1561" y="1130"/>
                </a:lnTo>
                <a:lnTo>
                  <a:pt x="1607" y="1123"/>
                </a:lnTo>
                <a:lnTo>
                  <a:pt x="1654" y="1117"/>
                </a:lnTo>
                <a:lnTo>
                  <a:pt x="1697" y="1108"/>
                </a:lnTo>
                <a:lnTo>
                  <a:pt x="1740" y="1098"/>
                </a:lnTo>
                <a:lnTo>
                  <a:pt x="1780" y="1088"/>
                </a:lnTo>
                <a:lnTo>
                  <a:pt x="1820" y="1077"/>
                </a:lnTo>
                <a:lnTo>
                  <a:pt x="1854" y="1065"/>
                </a:lnTo>
                <a:lnTo>
                  <a:pt x="1892" y="1052"/>
                </a:lnTo>
                <a:lnTo>
                  <a:pt x="1922" y="1038"/>
                </a:lnTo>
                <a:lnTo>
                  <a:pt x="1953" y="1023"/>
                </a:lnTo>
                <a:lnTo>
                  <a:pt x="1981" y="1009"/>
                </a:lnTo>
                <a:lnTo>
                  <a:pt x="2006" y="992"/>
                </a:lnTo>
                <a:lnTo>
                  <a:pt x="2043" y="1000"/>
                </a:lnTo>
                <a:lnTo>
                  <a:pt x="2083" y="1007"/>
                </a:lnTo>
                <a:lnTo>
                  <a:pt x="2123" y="1012"/>
                </a:lnTo>
                <a:lnTo>
                  <a:pt x="2163" y="1017"/>
                </a:lnTo>
                <a:lnTo>
                  <a:pt x="2207" y="1022"/>
                </a:lnTo>
                <a:lnTo>
                  <a:pt x="2250" y="1025"/>
                </a:lnTo>
                <a:lnTo>
                  <a:pt x="2293" y="1027"/>
                </a:lnTo>
                <a:lnTo>
                  <a:pt x="2340" y="1027"/>
                </a:lnTo>
                <a:lnTo>
                  <a:pt x="2404" y="1025"/>
                </a:lnTo>
                <a:lnTo>
                  <a:pt x="2466" y="1022"/>
                </a:lnTo>
                <a:lnTo>
                  <a:pt x="2528" y="1017"/>
                </a:lnTo>
                <a:lnTo>
                  <a:pt x="2587" y="1009"/>
                </a:lnTo>
                <a:lnTo>
                  <a:pt x="2642" y="999"/>
                </a:lnTo>
                <a:lnTo>
                  <a:pt x="2695" y="987"/>
                </a:lnTo>
                <a:lnTo>
                  <a:pt x="2744" y="974"/>
                </a:lnTo>
                <a:lnTo>
                  <a:pt x="2794" y="957"/>
                </a:lnTo>
                <a:lnTo>
                  <a:pt x="2837" y="940"/>
                </a:lnTo>
                <a:lnTo>
                  <a:pt x="2877" y="922"/>
                </a:lnTo>
                <a:lnTo>
                  <a:pt x="2914" y="902"/>
                </a:lnTo>
                <a:lnTo>
                  <a:pt x="2948" y="881"/>
                </a:lnTo>
                <a:lnTo>
                  <a:pt x="2976" y="859"/>
                </a:lnTo>
                <a:lnTo>
                  <a:pt x="3001" y="836"/>
                </a:lnTo>
                <a:lnTo>
                  <a:pt x="3019" y="811"/>
                </a:lnTo>
                <a:lnTo>
                  <a:pt x="3032" y="786"/>
                </a:lnTo>
                <a:lnTo>
                  <a:pt x="3044" y="786"/>
                </a:lnTo>
                <a:lnTo>
                  <a:pt x="3057" y="788"/>
                </a:lnTo>
                <a:lnTo>
                  <a:pt x="3066" y="788"/>
                </a:lnTo>
                <a:lnTo>
                  <a:pt x="3078" y="788"/>
                </a:lnTo>
                <a:lnTo>
                  <a:pt x="3091" y="788"/>
                </a:lnTo>
                <a:lnTo>
                  <a:pt x="3103" y="788"/>
                </a:lnTo>
                <a:lnTo>
                  <a:pt x="3112" y="788"/>
                </a:lnTo>
                <a:lnTo>
                  <a:pt x="3124" y="788"/>
                </a:lnTo>
                <a:lnTo>
                  <a:pt x="3196" y="786"/>
                </a:lnTo>
                <a:lnTo>
                  <a:pt x="3264" y="783"/>
                </a:lnTo>
                <a:lnTo>
                  <a:pt x="3328" y="776"/>
                </a:lnTo>
                <a:lnTo>
                  <a:pt x="3390" y="768"/>
                </a:lnTo>
                <a:lnTo>
                  <a:pt x="3449" y="756"/>
                </a:lnTo>
                <a:lnTo>
                  <a:pt x="3508" y="744"/>
                </a:lnTo>
                <a:lnTo>
                  <a:pt x="3560" y="729"/>
                </a:lnTo>
                <a:lnTo>
                  <a:pt x="3607" y="713"/>
                </a:lnTo>
                <a:lnTo>
                  <a:pt x="3653" y="694"/>
                </a:lnTo>
                <a:lnTo>
                  <a:pt x="3690" y="675"/>
                </a:lnTo>
                <a:lnTo>
                  <a:pt x="3724" y="653"/>
                </a:lnTo>
                <a:lnTo>
                  <a:pt x="3755" y="630"/>
                </a:lnTo>
                <a:lnTo>
                  <a:pt x="3777" y="606"/>
                </a:lnTo>
                <a:lnTo>
                  <a:pt x="3795" y="582"/>
                </a:lnTo>
                <a:lnTo>
                  <a:pt x="3804" y="557"/>
                </a:lnTo>
                <a:lnTo>
                  <a:pt x="3807" y="530"/>
                </a:lnTo>
                <a:lnTo>
                  <a:pt x="3798" y="488"/>
                </a:lnTo>
                <a:lnTo>
                  <a:pt x="3770" y="449"/>
                </a:lnTo>
                <a:lnTo>
                  <a:pt x="3730" y="410"/>
                </a:lnTo>
                <a:lnTo>
                  <a:pt x="3671" y="377"/>
                </a:lnTo>
                <a:lnTo>
                  <a:pt x="3603" y="347"/>
                </a:lnTo>
                <a:lnTo>
                  <a:pt x="3520" y="321"/>
                </a:lnTo>
                <a:lnTo>
                  <a:pt x="3430" y="301"/>
                </a:lnTo>
                <a:lnTo>
                  <a:pt x="3328" y="286"/>
                </a:lnTo>
                <a:close/>
              </a:path>
            </a:pathLst>
          </a:custGeom>
          <a:solidFill>
            <a:schemeClr val="bg1"/>
          </a:solidFill>
          <a:ln w="9525">
            <a:solidFill>
              <a:schemeClr val="tx1"/>
            </a:solidFill>
            <a:round/>
            <a:headEnd/>
            <a:tailEnd/>
          </a:ln>
        </p:spPr>
        <p:txBody>
          <a:bodyPr/>
          <a:lstStyle/>
          <a:p>
            <a:endParaRPr lang="en-US"/>
          </a:p>
        </p:txBody>
      </p:sp>
      <p:grpSp>
        <p:nvGrpSpPr>
          <p:cNvPr id="433" name="Group 437"/>
          <p:cNvGrpSpPr>
            <a:grpSpLocks/>
          </p:cNvGrpSpPr>
          <p:nvPr/>
        </p:nvGrpSpPr>
        <p:grpSpPr bwMode="auto">
          <a:xfrm>
            <a:off x="598488" y="727075"/>
            <a:ext cx="190500" cy="160337"/>
            <a:chOff x="3446" y="2358"/>
            <a:chExt cx="216" cy="216"/>
          </a:xfrm>
        </p:grpSpPr>
        <p:sp>
          <p:nvSpPr>
            <p:cNvPr id="434" name="Rectangle 438"/>
            <p:cNvSpPr>
              <a:spLocks noChangeAspect="1" noChangeArrowheads="1"/>
            </p:cNvSpPr>
            <p:nvPr/>
          </p:nvSpPr>
          <p:spPr bwMode="auto">
            <a:xfrm>
              <a:off x="3446" y="2358"/>
              <a:ext cx="216" cy="216"/>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5" name="Line 439"/>
            <p:cNvSpPr>
              <a:spLocks noChangeAspect="1" noChangeShapeType="1"/>
            </p:cNvSpPr>
            <p:nvPr/>
          </p:nvSpPr>
          <p:spPr bwMode="auto">
            <a:xfrm flipV="1">
              <a:off x="3518" y="2394"/>
              <a:ext cx="72" cy="14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6" name="Line 440"/>
            <p:cNvSpPr>
              <a:spLocks noChangeAspect="1" noChangeShapeType="1"/>
            </p:cNvSpPr>
            <p:nvPr/>
          </p:nvSpPr>
          <p:spPr bwMode="auto">
            <a:xfrm flipH="1">
              <a:off x="3482" y="2538"/>
              <a:ext cx="3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7" name="Line 441"/>
            <p:cNvSpPr>
              <a:spLocks noChangeAspect="1" noChangeShapeType="1"/>
            </p:cNvSpPr>
            <p:nvPr/>
          </p:nvSpPr>
          <p:spPr bwMode="auto">
            <a:xfrm>
              <a:off x="3518" y="2394"/>
              <a:ext cx="72" cy="14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8" name="Line 442"/>
            <p:cNvSpPr>
              <a:spLocks noChangeAspect="1" noChangeShapeType="1"/>
            </p:cNvSpPr>
            <p:nvPr/>
          </p:nvSpPr>
          <p:spPr bwMode="auto">
            <a:xfrm>
              <a:off x="3590" y="2538"/>
              <a:ext cx="3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39" name="Group 443"/>
          <p:cNvGrpSpPr>
            <a:grpSpLocks/>
          </p:cNvGrpSpPr>
          <p:nvPr/>
        </p:nvGrpSpPr>
        <p:grpSpPr bwMode="auto">
          <a:xfrm>
            <a:off x="977900" y="749300"/>
            <a:ext cx="190500" cy="160337"/>
            <a:chOff x="3446" y="2358"/>
            <a:chExt cx="216" cy="216"/>
          </a:xfrm>
        </p:grpSpPr>
        <p:sp>
          <p:nvSpPr>
            <p:cNvPr id="440" name="Rectangle 444"/>
            <p:cNvSpPr>
              <a:spLocks noChangeAspect="1" noChangeArrowheads="1"/>
            </p:cNvSpPr>
            <p:nvPr/>
          </p:nvSpPr>
          <p:spPr bwMode="auto">
            <a:xfrm>
              <a:off x="3446" y="2358"/>
              <a:ext cx="216" cy="216"/>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 name="Line 445"/>
            <p:cNvSpPr>
              <a:spLocks noChangeAspect="1" noChangeShapeType="1"/>
            </p:cNvSpPr>
            <p:nvPr/>
          </p:nvSpPr>
          <p:spPr bwMode="auto">
            <a:xfrm flipV="1">
              <a:off x="3518" y="2394"/>
              <a:ext cx="72" cy="14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2" name="Line 446"/>
            <p:cNvSpPr>
              <a:spLocks noChangeAspect="1" noChangeShapeType="1"/>
            </p:cNvSpPr>
            <p:nvPr/>
          </p:nvSpPr>
          <p:spPr bwMode="auto">
            <a:xfrm flipH="1">
              <a:off x="3482" y="2538"/>
              <a:ext cx="3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3" name="Line 447"/>
            <p:cNvSpPr>
              <a:spLocks noChangeAspect="1" noChangeShapeType="1"/>
            </p:cNvSpPr>
            <p:nvPr/>
          </p:nvSpPr>
          <p:spPr bwMode="auto">
            <a:xfrm>
              <a:off x="3518" y="2394"/>
              <a:ext cx="72" cy="14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4" name="Line 448"/>
            <p:cNvSpPr>
              <a:spLocks noChangeAspect="1" noChangeShapeType="1"/>
            </p:cNvSpPr>
            <p:nvPr/>
          </p:nvSpPr>
          <p:spPr bwMode="auto">
            <a:xfrm>
              <a:off x="3590" y="2538"/>
              <a:ext cx="3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45" name="Text Box 449"/>
          <p:cNvSpPr txBox="1">
            <a:spLocks noChangeArrowheads="1"/>
          </p:cNvSpPr>
          <p:nvPr/>
        </p:nvSpPr>
        <p:spPr bwMode="auto">
          <a:xfrm>
            <a:off x="358775" y="912812"/>
            <a:ext cx="9128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a:t>PSTN/ISDN</a:t>
            </a:r>
          </a:p>
        </p:txBody>
      </p:sp>
      <p:cxnSp>
        <p:nvCxnSpPr>
          <p:cNvPr id="446" name="AutoShape 450"/>
          <p:cNvCxnSpPr>
            <a:cxnSpLocks noChangeShapeType="1"/>
            <a:stCxn id="46" idx="0"/>
            <a:endCxn id="434" idx="1"/>
          </p:cNvCxnSpPr>
          <p:nvPr/>
        </p:nvCxnSpPr>
        <p:spPr bwMode="auto">
          <a:xfrm flipV="1">
            <a:off x="217488" y="808037"/>
            <a:ext cx="381000" cy="4143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7" name="AutoShape 451"/>
          <p:cNvCxnSpPr>
            <a:cxnSpLocks noChangeShapeType="1"/>
            <a:stCxn id="431" idx="1"/>
            <a:endCxn id="440" idx="3"/>
          </p:cNvCxnSpPr>
          <p:nvPr/>
        </p:nvCxnSpPr>
        <p:spPr bwMode="auto">
          <a:xfrm flipH="1" flipV="1">
            <a:off x="1168400" y="830262"/>
            <a:ext cx="584200" cy="615950"/>
          </a:xfrm>
          <a:prstGeom prst="straightConnector1">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8" name="Rectangle 452"/>
          <p:cNvSpPr>
            <a:spLocks noChangeArrowheads="1"/>
          </p:cNvSpPr>
          <p:nvPr/>
        </p:nvSpPr>
        <p:spPr bwMode="auto">
          <a:xfrm>
            <a:off x="3502025" y="882650"/>
            <a:ext cx="1343025" cy="3540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449" name="Text Box 453"/>
          <p:cNvSpPr txBox="1">
            <a:spLocks noChangeArrowheads="1"/>
          </p:cNvSpPr>
          <p:nvPr/>
        </p:nvSpPr>
        <p:spPr bwMode="auto">
          <a:xfrm>
            <a:off x="3509963" y="871537"/>
            <a:ext cx="13493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sz="1000">
                <a:solidFill>
                  <a:srgbClr val="008000"/>
                </a:solidFill>
              </a:rPr>
              <a:t>IMS IP Multimedia</a:t>
            </a:r>
            <a:br>
              <a:rPr lang="sv-SE" sz="1000">
                <a:solidFill>
                  <a:srgbClr val="008000"/>
                </a:solidFill>
              </a:rPr>
            </a:br>
            <a:r>
              <a:rPr lang="sv-SE" sz="1000">
                <a:solidFill>
                  <a:srgbClr val="008000"/>
                </a:solidFill>
              </a:rPr>
              <a:t>subsystem</a:t>
            </a:r>
            <a:endParaRPr lang="en-GB" sz="1000">
              <a:solidFill>
                <a:srgbClr val="008000"/>
              </a:solidFill>
            </a:endParaRPr>
          </a:p>
        </p:txBody>
      </p:sp>
    </p:spTree>
    <p:extLst>
      <p:ext uri="{BB962C8B-B14F-4D97-AF65-F5344CB8AC3E}">
        <p14:creationId xmlns:p14="http://schemas.microsoft.com/office/powerpoint/2010/main" val="11622587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75327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18246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50106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86900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825265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29896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21010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20797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39190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1846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81000" y="304800"/>
            <a:ext cx="7996238" cy="609600"/>
          </a:xfrm>
        </p:spPr>
        <p:txBody>
          <a:bodyPr>
            <a:normAutofit fontScale="90000"/>
          </a:bodyPr>
          <a:lstStyle/>
          <a:p>
            <a:r>
              <a:rPr lang="sv-SE"/>
              <a:t>E-UTRAN Architecture</a:t>
            </a:r>
            <a:endParaRPr lang="en-US"/>
          </a:p>
        </p:txBody>
      </p:sp>
      <p:sp>
        <p:nvSpPr>
          <p:cNvPr id="5" name="Rectangle 5"/>
          <p:cNvSpPr>
            <a:spLocks noChangeArrowheads="1"/>
          </p:cNvSpPr>
          <p:nvPr/>
        </p:nvSpPr>
        <p:spPr bwMode="auto">
          <a:xfrm>
            <a:off x="0" y="195262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6" name="AutoShape 6"/>
          <p:cNvSpPr>
            <a:spLocks noChangeAspect="1" noChangeArrowheads="1" noTextEdit="1"/>
          </p:cNvSpPr>
          <p:nvPr/>
        </p:nvSpPr>
        <p:spPr bwMode="auto">
          <a:xfrm>
            <a:off x="1619250" y="1341438"/>
            <a:ext cx="6116638" cy="3024187"/>
          </a:xfrm>
          <a:prstGeom prst="rect">
            <a:avLst/>
          </a:prstGeom>
          <a:noFill/>
          <a:ln w="9525">
            <a:noFill/>
            <a:miter lim="800000"/>
            <a:headEnd/>
            <a:tailEnd/>
          </a:ln>
        </p:spPr>
        <p:txBody>
          <a:bodyPr/>
          <a:lstStyle/>
          <a:p>
            <a:endParaRPr lang="en-US"/>
          </a:p>
        </p:txBody>
      </p:sp>
      <p:sp>
        <p:nvSpPr>
          <p:cNvPr id="7" name="Rectangle 8"/>
          <p:cNvSpPr>
            <a:spLocks noChangeArrowheads="1"/>
          </p:cNvSpPr>
          <p:nvPr/>
        </p:nvSpPr>
        <p:spPr bwMode="auto">
          <a:xfrm>
            <a:off x="7704138" y="4159250"/>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latin typeface="Times New Roman" pitchFamily="18" charset="0"/>
              </a:rPr>
              <a:t> </a:t>
            </a:r>
            <a:endParaRPr lang="en-US"/>
          </a:p>
        </p:txBody>
      </p:sp>
      <p:grpSp>
        <p:nvGrpSpPr>
          <p:cNvPr id="8" name="Group 137"/>
          <p:cNvGrpSpPr>
            <a:grpSpLocks/>
          </p:cNvGrpSpPr>
          <p:nvPr/>
        </p:nvGrpSpPr>
        <p:grpSpPr bwMode="auto">
          <a:xfrm>
            <a:off x="2308225" y="3224213"/>
            <a:ext cx="806450" cy="263525"/>
            <a:chOff x="1454" y="2031"/>
            <a:chExt cx="508" cy="166"/>
          </a:xfrm>
        </p:grpSpPr>
        <p:sp>
          <p:nvSpPr>
            <p:cNvPr id="9" name="Oval 9"/>
            <p:cNvSpPr>
              <a:spLocks noChangeArrowheads="1"/>
            </p:cNvSpPr>
            <p:nvPr/>
          </p:nvSpPr>
          <p:spPr bwMode="auto">
            <a:xfrm>
              <a:off x="1479" y="2053"/>
              <a:ext cx="483" cy="144"/>
            </a:xfrm>
            <a:prstGeom prst="ellipse">
              <a:avLst/>
            </a:prstGeom>
            <a:solidFill>
              <a:srgbClr val="CCCCCC"/>
            </a:solidFill>
            <a:ln w="0">
              <a:solidFill>
                <a:schemeClr val="accent1"/>
              </a:solidFill>
              <a:round/>
              <a:headEnd/>
              <a:tailEnd/>
            </a:ln>
          </p:spPr>
          <p:txBody>
            <a:bodyPr/>
            <a:lstStyle/>
            <a:p>
              <a:pPr eaLnBrk="0" hangingPunct="0"/>
              <a:endParaRPr lang="en-US"/>
            </a:p>
          </p:txBody>
        </p:sp>
        <p:grpSp>
          <p:nvGrpSpPr>
            <p:cNvPr id="10" name="Group 135"/>
            <p:cNvGrpSpPr>
              <a:grpSpLocks/>
            </p:cNvGrpSpPr>
            <p:nvPr/>
          </p:nvGrpSpPr>
          <p:grpSpPr bwMode="auto">
            <a:xfrm>
              <a:off x="1454" y="2031"/>
              <a:ext cx="485" cy="144"/>
              <a:chOff x="1454" y="2031"/>
              <a:chExt cx="485" cy="144"/>
            </a:xfrm>
          </p:grpSpPr>
          <p:sp>
            <p:nvSpPr>
              <p:cNvPr id="12" name="Oval 10"/>
              <p:cNvSpPr>
                <a:spLocks noChangeArrowheads="1"/>
              </p:cNvSpPr>
              <p:nvPr/>
            </p:nvSpPr>
            <p:spPr bwMode="auto">
              <a:xfrm>
                <a:off x="1454" y="2031"/>
                <a:ext cx="485" cy="144"/>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13" name="Oval 11"/>
              <p:cNvSpPr>
                <a:spLocks noChangeArrowheads="1"/>
              </p:cNvSpPr>
              <p:nvPr/>
            </p:nvSpPr>
            <p:spPr bwMode="auto">
              <a:xfrm>
                <a:off x="1458" y="2032"/>
                <a:ext cx="477" cy="142"/>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14" name="Oval 12"/>
              <p:cNvSpPr>
                <a:spLocks noChangeArrowheads="1"/>
              </p:cNvSpPr>
              <p:nvPr/>
            </p:nvSpPr>
            <p:spPr bwMode="auto">
              <a:xfrm>
                <a:off x="1460" y="2032"/>
                <a:ext cx="473" cy="141"/>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15" name="Oval 13"/>
              <p:cNvSpPr>
                <a:spLocks noChangeArrowheads="1"/>
              </p:cNvSpPr>
              <p:nvPr/>
            </p:nvSpPr>
            <p:spPr bwMode="auto">
              <a:xfrm>
                <a:off x="1463" y="2032"/>
                <a:ext cx="468" cy="141"/>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16" name="Oval 14"/>
              <p:cNvSpPr>
                <a:spLocks noChangeArrowheads="1"/>
              </p:cNvSpPr>
              <p:nvPr/>
            </p:nvSpPr>
            <p:spPr bwMode="auto">
              <a:xfrm>
                <a:off x="1464" y="2034"/>
                <a:ext cx="465" cy="139"/>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17" name="Oval 15"/>
              <p:cNvSpPr>
                <a:spLocks noChangeArrowheads="1"/>
              </p:cNvSpPr>
              <p:nvPr/>
            </p:nvSpPr>
            <p:spPr bwMode="auto">
              <a:xfrm>
                <a:off x="1466" y="2035"/>
                <a:ext cx="461" cy="137"/>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18" name="Oval 16"/>
              <p:cNvSpPr>
                <a:spLocks noChangeArrowheads="1"/>
              </p:cNvSpPr>
              <p:nvPr/>
            </p:nvSpPr>
            <p:spPr bwMode="auto">
              <a:xfrm>
                <a:off x="1468" y="2035"/>
                <a:ext cx="457" cy="137"/>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19" name="Oval 17"/>
              <p:cNvSpPr>
                <a:spLocks noChangeArrowheads="1"/>
              </p:cNvSpPr>
              <p:nvPr/>
            </p:nvSpPr>
            <p:spPr bwMode="auto">
              <a:xfrm>
                <a:off x="1470" y="2035"/>
                <a:ext cx="454" cy="136"/>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20" name="Oval 18"/>
              <p:cNvSpPr>
                <a:spLocks noChangeArrowheads="1"/>
              </p:cNvSpPr>
              <p:nvPr/>
            </p:nvSpPr>
            <p:spPr bwMode="auto">
              <a:xfrm>
                <a:off x="1472" y="2036"/>
                <a:ext cx="449" cy="134"/>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21" name="Oval 19"/>
              <p:cNvSpPr>
                <a:spLocks noChangeArrowheads="1"/>
              </p:cNvSpPr>
              <p:nvPr/>
            </p:nvSpPr>
            <p:spPr bwMode="auto">
              <a:xfrm>
                <a:off x="1475" y="2036"/>
                <a:ext cx="444" cy="134"/>
              </a:xfrm>
              <a:prstGeom prst="ellipse">
                <a:avLst/>
              </a:prstGeom>
              <a:solidFill>
                <a:srgbClr val="C9EBFF"/>
              </a:solidFill>
              <a:ln w="0">
                <a:solidFill>
                  <a:schemeClr val="accent1"/>
                </a:solidFill>
                <a:round/>
                <a:headEnd/>
                <a:tailEnd/>
              </a:ln>
            </p:spPr>
            <p:txBody>
              <a:bodyPr/>
              <a:lstStyle/>
              <a:p>
                <a:pPr eaLnBrk="0" hangingPunct="0"/>
                <a:endParaRPr lang="en-US"/>
              </a:p>
            </p:txBody>
          </p:sp>
          <p:sp>
            <p:nvSpPr>
              <p:cNvPr id="22" name="Oval 20"/>
              <p:cNvSpPr>
                <a:spLocks noChangeArrowheads="1"/>
              </p:cNvSpPr>
              <p:nvPr/>
            </p:nvSpPr>
            <p:spPr bwMode="auto">
              <a:xfrm>
                <a:off x="1476" y="2037"/>
                <a:ext cx="441" cy="132"/>
              </a:xfrm>
              <a:prstGeom prst="ellipse">
                <a:avLst/>
              </a:prstGeom>
              <a:solidFill>
                <a:srgbClr val="C9EBFF"/>
              </a:solidFill>
              <a:ln w="0">
                <a:solidFill>
                  <a:schemeClr val="accent1"/>
                </a:solidFill>
                <a:round/>
                <a:headEnd/>
                <a:tailEnd/>
              </a:ln>
            </p:spPr>
            <p:txBody>
              <a:bodyPr/>
              <a:lstStyle/>
              <a:p>
                <a:pPr eaLnBrk="0" hangingPunct="0"/>
                <a:endParaRPr lang="en-US"/>
              </a:p>
            </p:txBody>
          </p:sp>
          <p:sp>
            <p:nvSpPr>
              <p:cNvPr id="23" name="Oval 21"/>
              <p:cNvSpPr>
                <a:spLocks noChangeArrowheads="1"/>
              </p:cNvSpPr>
              <p:nvPr/>
            </p:nvSpPr>
            <p:spPr bwMode="auto">
              <a:xfrm>
                <a:off x="1478" y="2038"/>
                <a:ext cx="438" cy="131"/>
              </a:xfrm>
              <a:prstGeom prst="ellipse">
                <a:avLst/>
              </a:prstGeom>
              <a:solidFill>
                <a:srgbClr val="C9EBFF"/>
              </a:solidFill>
              <a:ln w="0">
                <a:solidFill>
                  <a:schemeClr val="accent1"/>
                </a:solidFill>
                <a:round/>
                <a:headEnd/>
                <a:tailEnd/>
              </a:ln>
            </p:spPr>
            <p:txBody>
              <a:bodyPr/>
              <a:lstStyle/>
              <a:p>
                <a:pPr eaLnBrk="0" hangingPunct="0"/>
                <a:endParaRPr lang="en-US"/>
              </a:p>
            </p:txBody>
          </p:sp>
          <p:sp>
            <p:nvSpPr>
              <p:cNvPr id="24" name="Oval 22"/>
              <p:cNvSpPr>
                <a:spLocks noChangeArrowheads="1"/>
              </p:cNvSpPr>
              <p:nvPr/>
            </p:nvSpPr>
            <p:spPr bwMode="auto">
              <a:xfrm>
                <a:off x="1479" y="2038"/>
                <a:ext cx="435" cy="131"/>
              </a:xfrm>
              <a:prstGeom prst="ellipse">
                <a:avLst/>
              </a:prstGeom>
              <a:solidFill>
                <a:srgbClr val="C8EBFF"/>
              </a:solidFill>
              <a:ln w="0">
                <a:solidFill>
                  <a:schemeClr val="accent1"/>
                </a:solidFill>
                <a:round/>
                <a:headEnd/>
                <a:tailEnd/>
              </a:ln>
            </p:spPr>
            <p:txBody>
              <a:bodyPr/>
              <a:lstStyle/>
              <a:p>
                <a:pPr eaLnBrk="0" hangingPunct="0"/>
                <a:endParaRPr lang="en-US"/>
              </a:p>
            </p:txBody>
          </p:sp>
          <p:sp>
            <p:nvSpPr>
              <p:cNvPr id="25" name="Oval 23"/>
              <p:cNvSpPr>
                <a:spLocks noChangeArrowheads="1"/>
              </p:cNvSpPr>
              <p:nvPr/>
            </p:nvSpPr>
            <p:spPr bwMode="auto">
              <a:xfrm>
                <a:off x="1482" y="2039"/>
                <a:ext cx="430" cy="129"/>
              </a:xfrm>
              <a:prstGeom prst="ellipse">
                <a:avLst/>
              </a:prstGeom>
              <a:solidFill>
                <a:srgbClr val="C8EAFF"/>
              </a:solidFill>
              <a:ln w="0">
                <a:solidFill>
                  <a:schemeClr val="accent1"/>
                </a:solidFill>
                <a:round/>
                <a:headEnd/>
                <a:tailEnd/>
              </a:ln>
            </p:spPr>
            <p:txBody>
              <a:bodyPr/>
              <a:lstStyle/>
              <a:p>
                <a:pPr eaLnBrk="0" hangingPunct="0"/>
                <a:endParaRPr lang="en-US"/>
              </a:p>
            </p:txBody>
          </p:sp>
          <p:sp>
            <p:nvSpPr>
              <p:cNvPr id="26" name="Oval 24"/>
              <p:cNvSpPr>
                <a:spLocks noChangeArrowheads="1"/>
              </p:cNvSpPr>
              <p:nvPr/>
            </p:nvSpPr>
            <p:spPr bwMode="auto">
              <a:xfrm>
                <a:off x="1484" y="2040"/>
                <a:ext cx="425" cy="127"/>
              </a:xfrm>
              <a:prstGeom prst="ellipse">
                <a:avLst/>
              </a:prstGeom>
              <a:solidFill>
                <a:srgbClr val="C8EAFF"/>
              </a:solidFill>
              <a:ln w="0">
                <a:solidFill>
                  <a:schemeClr val="accent1"/>
                </a:solidFill>
                <a:round/>
                <a:headEnd/>
                <a:tailEnd/>
              </a:ln>
            </p:spPr>
            <p:txBody>
              <a:bodyPr/>
              <a:lstStyle/>
              <a:p>
                <a:pPr eaLnBrk="0" hangingPunct="0"/>
                <a:endParaRPr lang="en-US"/>
              </a:p>
            </p:txBody>
          </p:sp>
          <p:sp>
            <p:nvSpPr>
              <p:cNvPr id="27" name="Oval 25"/>
              <p:cNvSpPr>
                <a:spLocks noChangeArrowheads="1"/>
              </p:cNvSpPr>
              <p:nvPr/>
            </p:nvSpPr>
            <p:spPr bwMode="auto">
              <a:xfrm>
                <a:off x="1485" y="2040"/>
                <a:ext cx="423" cy="127"/>
              </a:xfrm>
              <a:prstGeom prst="ellipse">
                <a:avLst/>
              </a:prstGeom>
              <a:solidFill>
                <a:srgbClr val="C7EAFF"/>
              </a:solidFill>
              <a:ln w="0">
                <a:solidFill>
                  <a:schemeClr val="accent1"/>
                </a:solidFill>
                <a:round/>
                <a:headEnd/>
                <a:tailEnd/>
              </a:ln>
            </p:spPr>
            <p:txBody>
              <a:bodyPr/>
              <a:lstStyle/>
              <a:p>
                <a:pPr eaLnBrk="0" hangingPunct="0"/>
                <a:endParaRPr lang="en-US"/>
              </a:p>
            </p:txBody>
          </p:sp>
          <p:sp>
            <p:nvSpPr>
              <p:cNvPr id="28" name="Oval 26"/>
              <p:cNvSpPr>
                <a:spLocks noChangeArrowheads="1"/>
              </p:cNvSpPr>
              <p:nvPr/>
            </p:nvSpPr>
            <p:spPr bwMode="auto">
              <a:xfrm>
                <a:off x="1487" y="2040"/>
                <a:ext cx="419" cy="126"/>
              </a:xfrm>
              <a:prstGeom prst="ellipse">
                <a:avLst/>
              </a:prstGeom>
              <a:solidFill>
                <a:srgbClr val="C7EAFF"/>
              </a:solidFill>
              <a:ln w="0">
                <a:solidFill>
                  <a:schemeClr val="accent1"/>
                </a:solidFill>
                <a:round/>
                <a:headEnd/>
                <a:tailEnd/>
              </a:ln>
            </p:spPr>
            <p:txBody>
              <a:bodyPr/>
              <a:lstStyle/>
              <a:p>
                <a:pPr eaLnBrk="0" hangingPunct="0"/>
                <a:endParaRPr lang="en-US"/>
              </a:p>
            </p:txBody>
          </p:sp>
          <p:sp>
            <p:nvSpPr>
              <p:cNvPr id="29" name="Oval 27"/>
              <p:cNvSpPr>
                <a:spLocks noChangeArrowheads="1"/>
              </p:cNvSpPr>
              <p:nvPr/>
            </p:nvSpPr>
            <p:spPr bwMode="auto">
              <a:xfrm>
                <a:off x="1490" y="2041"/>
                <a:ext cx="414" cy="124"/>
              </a:xfrm>
              <a:prstGeom prst="ellipse">
                <a:avLst/>
              </a:prstGeom>
              <a:solidFill>
                <a:srgbClr val="C6EAFF"/>
              </a:solidFill>
              <a:ln w="0">
                <a:solidFill>
                  <a:schemeClr val="accent1"/>
                </a:solidFill>
                <a:round/>
                <a:headEnd/>
                <a:tailEnd/>
              </a:ln>
            </p:spPr>
            <p:txBody>
              <a:bodyPr/>
              <a:lstStyle/>
              <a:p>
                <a:pPr eaLnBrk="0" hangingPunct="0"/>
                <a:endParaRPr lang="en-US"/>
              </a:p>
            </p:txBody>
          </p:sp>
          <p:sp>
            <p:nvSpPr>
              <p:cNvPr id="30" name="Oval 28"/>
              <p:cNvSpPr>
                <a:spLocks noChangeArrowheads="1"/>
              </p:cNvSpPr>
              <p:nvPr/>
            </p:nvSpPr>
            <p:spPr bwMode="auto">
              <a:xfrm>
                <a:off x="1491" y="2041"/>
                <a:ext cx="411" cy="124"/>
              </a:xfrm>
              <a:prstGeom prst="ellipse">
                <a:avLst/>
              </a:prstGeom>
              <a:solidFill>
                <a:srgbClr val="C6EAFF"/>
              </a:solidFill>
              <a:ln w="0">
                <a:solidFill>
                  <a:schemeClr val="accent1"/>
                </a:solidFill>
                <a:round/>
                <a:headEnd/>
                <a:tailEnd/>
              </a:ln>
            </p:spPr>
            <p:txBody>
              <a:bodyPr/>
              <a:lstStyle/>
              <a:p>
                <a:pPr eaLnBrk="0" hangingPunct="0"/>
                <a:endParaRPr lang="en-US"/>
              </a:p>
            </p:txBody>
          </p:sp>
          <p:sp>
            <p:nvSpPr>
              <p:cNvPr id="31" name="Oval 29"/>
              <p:cNvSpPr>
                <a:spLocks noChangeArrowheads="1"/>
              </p:cNvSpPr>
              <p:nvPr/>
            </p:nvSpPr>
            <p:spPr bwMode="auto">
              <a:xfrm>
                <a:off x="1494" y="2042"/>
                <a:ext cx="406" cy="122"/>
              </a:xfrm>
              <a:prstGeom prst="ellipse">
                <a:avLst/>
              </a:prstGeom>
              <a:solidFill>
                <a:srgbClr val="C5EAFF"/>
              </a:solidFill>
              <a:ln w="0">
                <a:solidFill>
                  <a:schemeClr val="accent1"/>
                </a:solidFill>
                <a:round/>
                <a:headEnd/>
                <a:tailEnd/>
              </a:ln>
            </p:spPr>
            <p:txBody>
              <a:bodyPr/>
              <a:lstStyle/>
              <a:p>
                <a:pPr eaLnBrk="0" hangingPunct="0"/>
                <a:endParaRPr lang="en-US"/>
              </a:p>
            </p:txBody>
          </p:sp>
          <p:sp>
            <p:nvSpPr>
              <p:cNvPr id="32" name="Oval 30"/>
              <p:cNvSpPr>
                <a:spLocks noChangeArrowheads="1"/>
              </p:cNvSpPr>
              <p:nvPr/>
            </p:nvSpPr>
            <p:spPr bwMode="auto">
              <a:xfrm>
                <a:off x="1496" y="2043"/>
                <a:ext cx="401" cy="121"/>
              </a:xfrm>
              <a:prstGeom prst="ellipse">
                <a:avLst/>
              </a:prstGeom>
              <a:solidFill>
                <a:srgbClr val="C5E9FF"/>
              </a:solidFill>
              <a:ln w="0">
                <a:solidFill>
                  <a:schemeClr val="accent1"/>
                </a:solidFill>
                <a:round/>
                <a:headEnd/>
                <a:tailEnd/>
              </a:ln>
            </p:spPr>
            <p:txBody>
              <a:bodyPr/>
              <a:lstStyle/>
              <a:p>
                <a:pPr eaLnBrk="0" hangingPunct="0"/>
                <a:endParaRPr lang="en-US"/>
              </a:p>
            </p:txBody>
          </p:sp>
          <p:sp>
            <p:nvSpPr>
              <p:cNvPr id="33" name="Oval 31"/>
              <p:cNvSpPr>
                <a:spLocks noChangeArrowheads="1"/>
              </p:cNvSpPr>
              <p:nvPr/>
            </p:nvSpPr>
            <p:spPr bwMode="auto">
              <a:xfrm>
                <a:off x="1497" y="2043"/>
                <a:ext cx="400" cy="121"/>
              </a:xfrm>
              <a:prstGeom prst="ellipse">
                <a:avLst/>
              </a:prstGeom>
              <a:solidFill>
                <a:srgbClr val="C4E9FF"/>
              </a:solidFill>
              <a:ln w="0">
                <a:solidFill>
                  <a:schemeClr val="accent1"/>
                </a:solidFill>
                <a:round/>
                <a:headEnd/>
                <a:tailEnd/>
              </a:ln>
            </p:spPr>
            <p:txBody>
              <a:bodyPr/>
              <a:lstStyle/>
              <a:p>
                <a:pPr eaLnBrk="0" hangingPunct="0"/>
                <a:endParaRPr lang="en-US"/>
              </a:p>
            </p:txBody>
          </p:sp>
          <p:sp>
            <p:nvSpPr>
              <p:cNvPr id="34" name="Oval 32"/>
              <p:cNvSpPr>
                <a:spLocks noChangeArrowheads="1"/>
              </p:cNvSpPr>
              <p:nvPr/>
            </p:nvSpPr>
            <p:spPr bwMode="auto">
              <a:xfrm>
                <a:off x="1499" y="2044"/>
                <a:ext cx="395" cy="119"/>
              </a:xfrm>
              <a:prstGeom prst="ellipse">
                <a:avLst/>
              </a:prstGeom>
              <a:solidFill>
                <a:srgbClr val="C4E9FF"/>
              </a:solidFill>
              <a:ln w="0">
                <a:solidFill>
                  <a:schemeClr val="accent1"/>
                </a:solidFill>
                <a:round/>
                <a:headEnd/>
                <a:tailEnd/>
              </a:ln>
            </p:spPr>
            <p:txBody>
              <a:bodyPr/>
              <a:lstStyle/>
              <a:p>
                <a:pPr eaLnBrk="0" hangingPunct="0"/>
                <a:endParaRPr lang="en-US"/>
              </a:p>
            </p:txBody>
          </p:sp>
          <p:sp>
            <p:nvSpPr>
              <p:cNvPr id="35" name="Oval 33"/>
              <p:cNvSpPr>
                <a:spLocks noChangeArrowheads="1"/>
              </p:cNvSpPr>
              <p:nvPr/>
            </p:nvSpPr>
            <p:spPr bwMode="auto">
              <a:xfrm>
                <a:off x="1501" y="2044"/>
                <a:ext cx="392" cy="117"/>
              </a:xfrm>
              <a:prstGeom prst="ellipse">
                <a:avLst/>
              </a:prstGeom>
              <a:solidFill>
                <a:srgbClr val="C3E9FF"/>
              </a:solidFill>
              <a:ln w="0">
                <a:solidFill>
                  <a:schemeClr val="accent1"/>
                </a:solidFill>
                <a:round/>
                <a:headEnd/>
                <a:tailEnd/>
              </a:ln>
            </p:spPr>
            <p:txBody>
              <a:bodyPr/>
              <a:lstStyle/>
              <a:p>
                <a:pPr eaLnBrk="0" hangingPunct="0"/>
                <a:endParaRPr lang="en-US"/>
              </a:p>
            </p:txBody>
          </p:sp>
          <p:sp>
            <p:nvSpPr>
              <p:cNvPr id="36" name="Oval 34"/>
              <p:cNvSpPr>
                <a:spLocks noChangeArrowheads="1"/>
              </p:cNvSpPr>
              <p:nvPr/>
            </p:nvSpPr>
            <p:spPr bwMode="auto">
              <a:xfrm>
                <a:off x="1503" y="2044"/>
                <a:ext cx="387" cy="117"/>
              </a:xfrm>
              <a:prstGeom prst="ellipse">
                <a:avLst/>
              </a:prstGeom>
              <a:solidFill>
                <a:srgbClr val="C3E9FF"/>
              </a:solidFill>
              <a:ln w="0">
                <a:solidFill>
                  <a:schemeClr val="accent1"/>
                </a:solidFill>
                <a:round/>
                <a:headEnd/>
                <a:tailEnd/>
              </a:ln>
            </p:spPr>
            <p:txBody>
              <a:bodyPr/>
              <a:lstStyle/>
              <a:p>
                <a:pPr eaLnBrk="0" hangingPunct="0"/>
                <a:endParaRPr lang="en-US"/>
              </a:p>
            </p:txBody>
          </p:sp>
          <p:sp>
            <p:nvSpPr>
              <p:cNvPr id="37" name="Oval 35"/>
              <p:cNvSpPr>
                <a:spLocks noChangeArrowheads="1"/>
              </p:cNvSpPr>
              <p:nvPr/>
            </p:nvSpPr>
            <p:spPr bwMode="auto">
              <a:xfrm>
                <a:off x="1506" y="2045"/>
                <a:ext cx="382" cy="116"/>
              </a:xfrm>
              <a:prstGeom prst="ellipse">
                <a:avLst/>
              </a:prstGeom>
              <a:solidFill>
                <a:srgbClr val="C2E8FF"/>
              </a:solidFill>
              <a:ln w="0">
                <a:solidFill>
                  <a:schemeClr val="accent1"/>
                </a:solidFill>
                <a:round/>
                <a:headEnd/>
                <a:tailEnd/>
              </a:ln>
            </p:spPr>
            <p:txBody>
              <a:bodyPr/>
              <a:lstStyle/>
              <a:p>
                <a:pPr eaLnBrk="0" hangingPunct="0"/>
                <a:endParaRPr lang="en-US"/>
              </a:p>
            </p:txBody>
          </p:sp>
          <p:sp>
            <p:nvSpPr>
              <p:cNvPr id="38" name="Oval 36"/>
              <p:cNvSpPr>
                <a:spLocks noChangeArrowheads="1"/>
              </p:cNvSpPr>
              <p:nvPr/>
            </p:nvSpPr>
            <p:spPr bwMode="auto">
              <a:xfrm>
                <a:off x="1506" y="2046"/>
                <a:ext cx="381" cy="114"/>
              </a:xfrm>
              <a:prstGeom prst="ellipse">
                <a:avLst/>
              </a:prstGeom>
              <a:solidFill>
                <a:srgbClr val="C1E8FF"/>
              </a:solidFill>
              <a:ln w="0">
                <a:solidFill>
                  <a:schemeClr val="accent1"/>
                </a:solidFill>
                <a:round/>
                <a:headEnd/>
                <a:tailEnd/>
              </a:ln>
            </p:spPr>
            <p:txBody>
              <a:bodyPr/>
              <a:lstStyle/>
              <a:p>
                <a:pPr eaLnBrk="0" hangingPunct="0"/>
                <a:endParaRPr lang="en-US"/>
              </a:p>
            </p:txBody>
          </p:sp>
          <p:sp>
            <p:nvSpPr>
              <p:cNvPr id="39" name="Oval 37"/>
              <p:cNvSpPr>
                <a:spLocks noChangeArrowheads="1"/>
              </p:cNvSpPr>
              <p:nvPr/>
            </p:nvSpPr>
            <p:spPr bwMode="auto">
              <a:xfrm>
                <a:off x="1509" y="2046"/>
                <a:ext cx="376" cy="114"/>
              </a:xfrm>
              <a:prstGeom prst="ellipse">
                <a:avLst/>
              </a:prstGeom>
              <a:solidFill>
                <a:srgbClr val="C0E8FF"/>
              </a:solidFill>
              <a:ln w="0">
                <a:solidFill>
                  <a:schemeClr val="accent1"/>
                </a:solidFill>
                <a:round/>
                <a:headEnd/>
                <a:tailEnd/>
              </a:ln>
            </p:spPr>
            <p:txBody>
              <a:bodyPr/>
              <a:lstStyle/>
              <a:p>
                <a:pPr eaLnBrk="0" hangingPunct="0"/>
                <a:endParaRPr lang="en-US"/>
              </a:p>
            </p:txBody>
          </p:sp>
          <p:sp>
            <p:nvSpPr>
              <p:cNvPr id="40" name="Oval 38"/>
              <p:cNvSpPr>
                <a:spLocks noChangeArrowheads="1"/>
              </p:cNvSpPr>
              <p:nvPr/>
            </p:nvSpPr>
            <p:spPr bwMode="auto">
              <a:xfrm>
                <a:off x="1511" y="2048"/>
                <a:ext cx="371" cy="112"/>
              </a:xfrm>
              <a:prstGeom prst="ellipse">
                <a:avLst/>
              </a:prstGeom>
              <a:solidFill>
                <a:srgbClr val="C0E8FF"/>
              </a:solidFill>
              <a:ln w="0">
                <a:solidFill>
                  <a:schemeClr val="accent1"/>
                </a:solidFill>
                <a:round/>
                <a:headEnd/>
                <a:tailEnd/>
              </a:ln>
            </p:spPr>
            <p:txBody>
              <a:bodyPr/>
              <a:lstStyle/>
              <a:p>
                <a:pPr eaLnBrk="0" hangingPunct="0"/>
                <a:endParaRPr lang="en-US"/>
              </a:p>
            </p:txBody>
          </p:sp>
          <p:sp>
            <p:nvSpPr>
              <p:cNvPr id="41" name="Oval 39"/>
              <p:cNvSpPr>
                <a:spLocks noChangeArrowheads="1"/>
              </p:cNvSpPr>
              <p:nvPr/>
            </p:nvSpPr>
            <p:spPr bwMode="auto">
              <a:xfrm>
                <a:off x="1513" y="2048"/>
                <a:ext cx="368" cy="110"/>
              </a:xfrm>
              <a:prstGeom prst="ellipse">
                <a:avLst/>
              </a:prstGeom>
              <a:solidFill>
                <a:srgbClr val="BFE8FF"/>
              </a:solidFill>
              <a:ln w="0">
                <a:solidFill>
                  <a:schemeClr val="accent1"/>
                </a:solidFill>
                <a:round/>
                <a:headEnd/>
                <a:tailEnd/>
              </a:ln>
            </p:spPr>
            <p:txBody>
              <a:bodyPr/>
              <a:lstStyle/>
              <a:p>
                <a:pPr eaLnBrk="0" hangingPunct="0"/>
                <a:endParaRPr lang="en-US"/>
              </a:p>
            </p:txBody>
          </p:sp>
          <p:sp>
            <p:nvSpPr>
              <p:cNvPr id="42" name="Oval 40"/>
              <p:cNvSpPr>
                <a:spLocks noChangeArrowheads="1"/>
              </p:cNvSpPr>
              <p:nvPr/>
            </p:nvSpPr>
            <p:spPr bwMode="auto">
              <a:xfrm>
                <a:off x="1515" y="2048"/>
                <a:ext cx="363" cy="110"/>
              </a:xfrm>
              <a:prstGeom prst="ellipse">
                <a:avLst/>
              </a:prstGeom>
              <a:solidFill>
                <a:srgbClr val="BEE7FF"/>
              </a:solidFill>
              <a:ln w="0">
                <a:solidFill>
                  <a:schemeClr val="accent1"/>
                </a:solidFill>
                <a:round/>
                <a:headEnd/>
                <a:tailEnd/>
              </a:ln>
            </p:spPr>
            <p:txBody>
              <a:bodyPr/>
              <a:lstStyle/>
              <a:p>
                <a:pPr eaLnBrk="0" hangingPunct="0"/>
                <a:endParaRPr lang="en-US"/>
              </a:p>
            </p:txBody>
          </p:sp>
          <p:sp>
            <p:nvSpPr>
              <p:cNvPr id="43" name="Oval 41"/>
              <p:cNvSpPr>
                <a:spLocks noChangeArrowheads="1"/>
              </p:cNvSpPr>
              <p:nvPr/>
            </p:nvSpPr>
            <p:spPr bwMode="auto">
              <a:xfrm>
                <a:off x="1517" y="2050"/>
                <a:ext cx="361" cy="108"/>
              </a:xfrm>
              <a:prstGeom prst="ellipse">
                <a:avLst/>
              </a:prstGeom>
              <a:solidFill>
                <a:srgbClr val="BDE7FF"/>
              </a:solidFill>
              <a:ln w="0">
                <a:solidFill>
                  <a:schemeClr val="accent1"/>
                </a:solidFill>
                <a:round/>
                <a:headEnd/>
                <a:tailEnd/>
              </a:ln>
            </p:spPr>
            <p:txBody>
              <a:bodyPr/>
              <a:lstStyle/>
              <a:p>
                <a:pPr eaLnBrk="0" hangingPunct="0"/>
                <a:endParaRPr lang="en-US"/>
              </a:p>
            </p:txBody>
          </p:sp>
          <p:sp>
            <p:nvSpPr>
              <p:cNvPr id="44" name="Oval 42"/>
              <p:cNvSpPr>
                <a:spLocks noChangeArrowheads="1"/>
              </p:cNvSpPr>
              <p:nvPr/>
            </p:nvSpPr>
            <p:spPr bwMode="auto">
              <a:xfrm>
                <a:off x="1518" y="2050"/>
                <a:ext cx="358" cy="108"/>
              </a:xfrm>
              <a:prstGeom prst="ellipse">
                <a:avLst/>
              </a:prstGeom>
              <a:solidFill>
                <a:srgbClr val="BCE7FF"/>
              </a:solidFill>
              <a:ln w="0">
                <a:solidFill>
                  <a:schemeClr val="accent1"/>
                </a:solidFill>
                <a:round/>
                <a:headEnd/>
                <a:tailEnd/>
              </a:ln>
            </p:spPr>
            <p:txBody>
              <a:bodyPr/>
              <a:lstStyle/>
              <a:p>
                <a:pPr eaLnBrk="0" hangingPunct="0"/>
                <a:endParaRPr lang="en-US"/>
              </a:p>
            </p:txBody>
          </p:sp>
          <p:sp>
            <p:nvSpPr>
              <p:cNvPr id="45" name="Oval 43"/>
              <p:cNvSpPr>
                <a:spLocks noChangeArrowheads="1"/>
              </p:cNvSpPr>
              <p:nvPr/>
            </p:nvSpPr>
            <p:spPr bwMode="auto">
              <a:xfrm>
                <a:off x="1521" y="2050"/>
                <a:ext cx="353" cy="108"/>
              </a:xfrm>
              <a:prstGeom prst="ellipse">
                <a:avLst/>
              </a:prstGeom>
              <a:solidFill>
                <a:srgbClr val="BCE7FF"/>
              </a:solidFill>
              <a:ln w="0">
                <a:solidFill>
                  <a:schemeClr val="accent1"/>
                </a:solidFill>
                <a:round/>
                <a:headEnd/>
                <a:tailEnd/>
              </a:ln>
            </p:spPr>
            <p:txBody>
              <a:bodyPr/>
              <a:lstStyle/>
              <a:p>
                <a:pPr eaLnBrk="0" hangingPunct="0"/>
                <a:endParaRPr lang="en-US"/>
              </a:p>
            </p:txBody>
          </p:sp>
          <p:sp>
            <p:nvSpPr>
              <p:cNvPr id="46" name="Oval 44"/>
              <p:cNvSpPr>
                <a:spLocks noChangeArrowheads="1"/>
              </p:cNvSpPr>
              <p:nvPr/>
            </p:nvSpPr>
            <p:spPr bwMode="auto">
              <a:xfrm>
                <a:off x="1522" y="2051"/>
                <a:ext cx="349" cy="105"/>
              </a:xfrm>
              <a:prstGeom prst="ellipse">
                <a:avLst/>
              </a:prstGeom>
              <a:solidFill>
                <a:srgbClr val="BBE6FF"/>
              </a:solidFill>
              <a:ln w="0">
                <a:solidFill>
                  <a:schemeClr val="accent1"/>
                </a:solidFill>
                <a:round/>
                <a:headEnd/>
                <a:tailEnd/>
              </a:ln>
            </p:spPr>
            <p:txBody>
              <a:bodyPr/>
              <a:lstStyle/>
              <a:p>
                <a:pPr eaLnBrk="0" hangingPunct="0"/>
                <a:endParaRPr lang="en-US"/>
              </a:p>
            </p:txBody>
          </p:sp>
          <p:sp>
            <p:nvSpPr>
              <p:cNvPr id="47" name="Oval 45"/>
              <p:cNvSpPr>
                <a:spLocks noChangeArrowheads="1"/>
              </p:cNvSpPr>
              <p:nvPr/>
            </p:nvSpPr>
            <p:spPr bwMode="auto">
              <a:xfrm>
                <a:off x="1524" y="2051"/>
                <a:ext cx="346" cy="104"/>
              </a:xfrm>
              <a:prstGeom prst="ellipse">
                <a:avLst/>
              </a:prstGeom>
              <a:solidFill>
                <a:srgbClr val="BAE6FF"/>
              </a:solidFill>
              <a:ln w="0">
                <a:solidFill>
                  <a:schemeClr val="accent1"/>
                </a:solidFill>
                <a:round/>
                <a:headEnd/>
                <a:tailEnd/>
              </a:ln>
            </p:spPr>
            <p:txBody>
              <a:bodyPr/>
              <a:lstStyle/>
              <a:p>
                <a:pPr eaLnBrk="0" hangingPunct="0"/>
                <a:endParaRPr lang="en-US"/>
              </a:p>
            </p:txBody>
          </p:sp>
          <p:sp>
            <p:nvSpPr>
              <p:cNvPr id="48" name="Oval 46"/>
              <p:cNvSpPr>
                <a:spLocks noChangeArrowheads="1"/>
              </p:cNvSpPr>
              <p:nvPr/>
            </p:nvSpPr>
            <p:spPr bwMode="auto">
              <a:xfrm>
                <a:off x="1526" y="2051"/>
                <a:ext cx="342" cy="104"/>
              </a:xfrm>
              <a:prstGeom prst="ellipse">
                <a:avLst/>
              </a:prstGeom>
              <a:solidFill>
                <a:srgbClr val="B9E6FF"/>
              </a:solidFill>
              <a:ln w="0">
                <a:solidFill>
                  <a:schemeClr val="accent1"/>
                </a:solidFill>
                <a:round/>
                <a:headEnd/>
                <a:tailEnd/>
              </a:ln>
            </p:spPr>
            <p:txBody>
              <a:bodyPr/>
              <a:lstStyle/>
              <a:p>
                <a:pPr eaLnBrk="0" hangingPunct="0"/>
                <a:endParaRPr lang="en-US"/>
              </a:p>
            </p:txBody>
          </p:sp>
          <p:sp>
            <p:nvSpPr>
              <p:cNvPr id="49" name="Oval 47"/>
              <p:cNvSpPr>
                <a:spLocks noChangeArrowheads="1"/>
              </p:cNvSpPr>
              <p:nvPr/>
            </p:nvSpPr>
            <p:spPr bwMode="auto">
              <a:xfrm>
                <a:off x="1528" y="2053"/>
                <a:ext cx="338" cy="101"/>
              </a:xfrm>
              <a:prstGeom prst="ellipse">
                <a:avLst/>
              </a:prstGeom>
              <a:solidFill>
                <a:srgbClr val="B8E6FF"/>
              </a:solidFill>
              <a:ln w="0">
                <a:solidFill>
                  <a:schemeClr val="accent1"/>
                </a:solidFill>
                <a:round/>
                <a:headEnd/>
                <a:tailEnd/>
              </a:ln>
            </p:spPr>
            <p:txBody>
              <a:bodyPr/>
              <a:lstStyle/>
              <a:p>
                <a:pPr eaLnBrk="0" hangingPunct="0"/>
                <a:endParaRPr lang="en-US"/>
              </a:p>
            </p:txBody>
          </p:sp>
          <p:sp>
            <p:nvSpPr>
              <p:cNvPr id="50" name="Oval 48"/>
              <p:cNvSpPr>
                <a:spLocks noChangeArrowheads="1"/>
              </p:cNvSpPr>
              <p:nvPr/>
            </p:nvSpPr>
            <p:spPr bwMode="auto">
              <a:xfrm>
                <a:off x="1530" y="2054"/>
                <a:ext cx="334" cy="100"/>
              </a:xfrm>
              <a:prstGeom prst="ellipse">
                <a:avLst/>
              </a:prstGeom>
              <a:solidFill>
                <a:srgbClr val="B7E5FF"/>
              </a:solidFill>
              <a:ln w="0">
                <a:solidFill>
                  <a:schemeClr val="accent1"/>
                </a:solidFill>
                <a:round/>
                <a:headEnd/>
                <a:tailEnd/>
              </a:ln>
            </p:spPr>
            <p:txBody>
              <a:bodyPr/>
              <a:lstStyle/>
              <a:p>
                <a:pPr eaLnBrk="0" hangingPunct="0"/>
                <a:endParaRPr lang="en-US"/>
              </a:p>
            </p:txBody>
          </p:sp>
          <p:sp>
            <p:nvSpPr>
              <p:cNvPr id="51" name="Oval 49"/>
              <p:cNvSpPr>
                <a:spLocks noChangeArrowheads="1"/>
              </p:cNvSpPr>
              <p:nvPr/>
            </p:nvSpPr>
            <p:spPr bwMode="auto">
              <a:xfrm>
                <a:off x="1533" y="2054"/>
                <a:ext cx="329" cy="100"/>
              </a:xfrm>
              <a:prstGeom prst="ellipse">
                <a:avLst/>
              </a:prstGeom>
              <a:solidFill>
                <a:srgbClr val="B6E5FF"/>
              </a:solidFill>
              <a:ln w="0">
                <a:solidFill>
                  <a:schemeClr val="accent1"/>
                </a:solidFill>
                <a:round/>
                <a:headEnd/>
                <a:tailEnd/>
              </a:ln>
            </p:spPr>
            <p:txBody>
              <a:bodyPr/>
              <a:lstStyle/>
              <a:p>
                <a:pPr eaLnBrk="0" hangingPunct="0"/>
                <a:endParaRPr lang="en-US"/>
              </a:p>
            </p:txBody>
          </p:sp>
          <p:sp>
            <p:nvSpPr>
              <p:cNvPr id="52" name="Oval 50"/>
              <p:cNvSpPr>
                <a:spLocks noChangeArrowheads="1"/>
              </p:cNvSpPr>
              <p:nvPr/>
            </p:nvSpPr>
            <p:spPr bwMode="auto">
              <a:xfrm>
                <a:off x="1534" y="2054"/>
                <a:ext cx="327" cy="99"/>
              </a:xfrm>
              <a:prstGeom prst="ellipse">
                <a:avLst/>
              </a:prstGeom>
              <a:solidFill>
                <a:srgbClr val="B5E5FF"/>
              </a:solidFill>
              <a:ln w="0">
                <a:solidFill>
                  <a:schemeClr val="accent1"/>
                </a:solidFill>
                <a:round/>
                <a:headEnd/>
                <a:tailEnd/>
              </a:ln>
            </p:spPr>
            <p:txBody>
              <a:bodyPr/>
              <a:lstStyle/>
              <a:p>
                <a:pPr eaLnBrk="0" hangingPunct="0"/>
                <a:endParaRPr lang="en-US"/>
              </a:p>
            </p:txBody>
          </p:sp>
          <p:sp>
            <p:nvSpPr>
              <p:cNvPr id="53" name="Oval 51"/>
              <p:cNvSpPr>
                <a:spLocks noChangeArrowheads="1"/>
              </p:cNvSpPr>
              <p:nvPr/>
            </p:nvSpPr>
            <p:spPr bwMode="auto">
              <a:xfrm>
                <a:off x="1536" y="2055"/>
                <a:ext cx="323" cy="97"/>
              </a:xfrm>
              <a:prstGeom prst="ellipse">
                <a:avLst/>
              </a:prstGeom>
              <a:solidFill>
                <a:srgbClr val="B4E4FF"/>
              </a:solidFill>
              <a:ln w="0">
                <a:solidFill>
                  <a:schemeClr val="accent1"/>
                </a:solidFill>
                <a:round/>
                <a:headEnd/>
                <a:tailEnd/>
              </a:ln>
            </p:spPr>
            <p:txBody>
              <a:bodyPr/>
              <a:lstStyle/>
              <a:p>
                <a:pPr eaLnBrk="0" hangingPunct="0"/>
                <a:endParaRPr lang="en-US"/>
              </a:p>
            </p:txBody>
          </p:sp>
          <p:sp>
            <p:nvSpPr>
              <p:cNvPr id="54" name="Oval 52"/>
              <p:cNvSpPr>
                <a:spLocks noChangeArrowheads="1"/>
              </p:cNvSpPr>
              <p:nvPr/>
            </p:nvSpPr>
            <p:spPr bwMode="auto">
              <a:xfrm>
                <a:off x="1538" y="2055"/>
                <a:ext cx="318" cy="97"/>
              </a:xfrm>
              <a:prstGeom prst="ellipse">
                <a:avLst/>
              </a:prstGeom>
              <a:solidFill>
                <a:srgbClr val="B2E4FF"/>
              </a:solidFill>
              <a:ln w="0">
                <a:solidFill>
                  <a:schemeClr val="accent1"/>
                </a:solidFill>
                <a:round/>
                <a:headEnd/>
                <a:tailEnd/>
              </a:ln>
            </p:spPr>
            <p:txBody>
              <a:bodyPr/>
              <a:lstStyle/>
              <a:p>
                <a:pPr eaLnBrk="0" hangingPunct="0"/>
                <a:endParaRPr lang="en-US"/>
              </a:p>
            </p:txBody>
          </p:sp>
          <p:sp>
            <p:nvSpPr>
              <p:cNvPr id="55" name="Oval 53"/>
              <p:cNvSpPr>
                <a:spLocks noChangeArrowheads="1"/>
              </p:cNvSpPr>
              <p:nvPr/>
            </p:nvSpPr>
            <p:spPr bwMode="auto">
              <a:xfrm>
                <a:off x="1540" y="2056"/>
                <a:ext cx="315" cy="95"/>
              </a:xfrm>
              <a:prstGeom prst="ellipse">
                <a:avLst/>
              </a:prstGeom>
              <a:solidFill>
                <a:srgbClr val="B1E4FF"/>
              </a:solidFill>
              <a:ln w="0">
                <a:solidFill>
                  <a:schemeClr val="accent1"/>
                </a:solidFill>
                <a:round/>
                <a:headEnd/>
                <a:tailEnd/>
              </a:ln>
            </p:spPr>
            <p:txBody>
              <a:bodyPr/>
              <a:lstStyle/>
              <a:p>
                <a:pPr eaLnBrk="0" hangingPunct="0"/>
                <a:endParaRPr lang="en-US"/>
              </a:p>
            </p:txBody>
          </p:sp>
          <p:sp>
            <p:nvSpPr>
              <p:cNvPr id="56" name="Oval 54"/>
              <p:cNvSpPr>
                <a:spLocks noChangeArrowheads="1"/>
              </p:cNvSpPr>
              <p:nvPr/>
            </p:nvSpPr>
            <p:spPr bwMode="auto">
              <a:xfrm>
                <a:off x="1542" y="2057"/>
                <a:ext cx="310" cy="93"/>
              </a:xfrm>
              <a:prstGeom prst="ellipse">
                <a:avLst/>
              </a:prstGeom>
              <a:solidFill>
                <a:srgbClr val="B0E3FF"/>
              </a:solidFill>
              <a:ln w="0">
                <a:solidFill>
                  <a:schemeClr val="accent1"/>
                </a:solidFill>
                <a:round/>
                <a:headEnd/>
                <a:tailEnd/>
              </a:ln>
            </p:spPr>
            <p:txBody>
              <a:bodyPr/>
              <a:lstStyle/>
              <a:p>
                <a:pPr eaLnBrk="0" hangingPunct="0"/>
                <a:endParaRPr lang="en-US"/>
              </a:p>
            </p:txBody>
          </p:sp>
          <p:sp>
            <p:nvSpPr>
              <p:cNvPr id="57" name="Oval 55"/>
              <p:cNvSpPr>
                <a:spLocks noChangeArrowheads="1"/>
              </p:cNvSpPr>
              <p:nvPr/>
            </p:nvSpPr>
            <p:spPr bwMode="auto">
              <a:xfrm>
                <a:off x="1543" y="2057"/>
                <a:ext cx="308" cy="93"/>
              </a:xfrm>
              <a:prstGeom prst="ellipse">
                <a:avLst/>
              </a:prstGeom>
              <a:solidFill>
                <a:srgbClr val="AFE3FF"/>
              </a:solidFill>
              <a:ln w="0">
                <a:solidFill>
                  <a:schemeClr val="accent1"/>
                </a:solidFill>
                <a:round/>
                <a:headEnd/>
                <a:tailEnd/>
              </a:ln>
            </p:spPr>
            <p:txBody>
              <a:bodyPr/>
              <a:lstStyle/>
              <a:p>
                <a:pPr eaLnBrk="0" hangingPunct="0"/>
                <a:endParaRPr lang="en-US"/>
              </a:p>
            </p:txBody>
          </p:sp>
          <p:sp>
            <p:nvSpPr>
              <p:cNvPr id="58" name="Oval 56"/>
              <p:cNvSpPr>
                <a:spLocks noChangeArrowheads="1"/>
              </p:cNvSpPr>
              <p:nvPr/>
            </p:nvSpPr>
            <p:spPr bwMode="auto">
              <a:xfrm>
                <a:off x="1545" y="2058"/>
                <a:ext cx="304" cy="92"/>
              </a:xfrm>
              <a:prstGeom prst="ellipse">
                <a:avLst/>
              </a:prstGeom>
              <a:solidFill>
                <a:srgbClr val="AEE3FF"/>
              </a:solidFill>
              <a:ln w="0">
                <a:solidFill>
                  <a:schemeClr val="accent1"/>
                </a:solidFill>
                <a:round/>
                <a:headEnd/>
                <a:tailEnd/>
              </a:ln>
            </p:spPr>
            <p:txBody>
              <a:bodyPr/>
              <a:lstStyle/>
              <a:p>
                <a:pPr eaLnBrk="0" hangingPunct="0"/>
                <a:endParaRPr lang="en-US"/>
              </a:p>
            </p:txBody>
          </p:sp>
          <p:sp>
            <p:nvSpPr>
              <p:cNvPr id="59" name="Oval 57"/>
              <p:cNvSpPr>
                <a:spLocks noChangeArrowheads="1"/>
              </p:cNvSpPr>
              <p:nvPr/>
            </p:nvSpPr>
            <p:spPr bwMode="auto">
              <a:xfrm>
                <a:off x="1548" y="2059"/>
                <a:ext cx="299" cy="90"/>
              </a:xfrm>
              <a:prstGeom prst="ellipse">
                <a:avLst/>
              </a:prstGeom>
              <a:solidFill>
                <a:srgbClr val="ACE2FF"/>
              </a:solidFill>
              <a:ln w="0">
                <a:solidFill>
                  <a:schemeClr val="accent1"/>
                </a:solidFill>
                <a:round/>
                <a:headEnd/>
                <a:tailEnd/>
              </a:ln>
            </p:spPr>
            <p:txBody>
              <a:bodyPr/>
              <a:lstStyle/>
              <a:p>
                <a:pPr eaLnBrk="0" hangingPunct="0"/>
                <a:endParaRPr lang="en-US"/>
              </a:p>
            </p:txBody>
          </p:sp>
          <p:sp>
            <p:nvSpPr>
              <p:cNvPr id="60" name="Oval 58"/>
              <p:cNvSpPr>
                <a:spLocks noChangeArrowheads="1"/>
              </p:cNvSpPr>
              <p:nvPr/>
            </p:nvSpPr>
            <p:spPr bwMode="auto">
              <a:xfrm>
                <a:off x="1549" y="2059"/>
                <a:ext cx="295" cy="90"/>
              </a:xfrm>
              <a:prstGeom prst="ellipse">
                <a:avLst/>
              </a:prstGeom>
              <a:solidFill>
                <a:srgbClr val="ABE2FF"/>
              </a:solidFill>
              <a:ln w="0">
                <a:solidFill>
                  <a:schemeClr val="accent1"/>
                </a:solidFill>
                <a:round/>
                <a:headEnd/>
                <a:tailEnd/>
              </a:ln>
            </p:spPr>
            <p:txBody>
              <a:bodyPr/>
              <a:lstStyle/>
              <a:p>
                <a:pPr eaLnBrk="0" hangingPunct="0"/>
                <a:endParaRPr lang="en-US"/>
              </a:p>
            </p:txBody>
          </p:sp>
          <p:sp>
            <p:nvSpPr>
              <p:cNvPr id="61" name="Oval 59"/>
              <p:cNvSpPr>
                <a:spLocks noChangeArrowheads="1"/>
              </p:cNvSpPr>
              <p:nvPr/>
            </p:nvSpPr>
            <p:spPr bwMode="auto">
              <a:xfrm>
                <a:off x="1552" y="2059"/>
                <a:ext cx="291" cy="89"/>
              </a:xfrm>
              <a:prstGeom prst="ellipse">
                <a:avLst/>
              </a:prstGeom>
              <a:solidFill>
                <a:srgbClr val="AAE2FF"/>
              </a:solidFill>
              <a:ln w="0">
                <a:solidFill>
                  <a:schemeClr val="accent1"/>
                </a:solidFill>
                <a:round/>
                <a:headEnd/>
                <a:tailEnd/>
              </a:ln>
            </p:spPr>
            <p:txBody>
              <a:bodyPr/>
              <a:lstStyle/>
              <a:p>
                <a:pPr eaLnBrk="0" hangingPunct="0"/>
                <a:endParaRPr lang="en-US"/>
              </a:p>
            </p:txBody>
          </p:sp>
          <p:sp>
            <p:nvSpPr>
              <p:cNvPr id="62" name="Oval 60"/>
              <p:cNvSpPr>
                <a:spLocks noChangeArrowheads="1"/>
              </p:cNvSpPr>
              <p:nvPr/>
            </p:nvSpPr>
            <p:spPr bwMode="auto">
              <a:xfrm>
                <a:off x="1554" y="2060"/>
                <a:ext cx="287" cy="87"/>
              </a:xfrm>
              <a:prstGeom prst="ellipse">
                <a:avLst/>
              </a:prstGeom>
              <a:solidFill>
                <a:srgbClr val="A8E1FF"/>
              </a:solidFill>
              <a:ln w="0">
                <a:solidFill>
                  <a:schemeClr val="accent1"/>
                </a:solidFill>
                <a:round/>
                <a:headEnd/>
                <a:tailEnd/>
              </a:ln>
            </p:spPr>
            <p:txBody>
              <a:bodyPr/>
              <a:lstStyle/>
              <a:p>
                <a:pPr eaLnBrk="0" hangingPunct="0"/>
                <a:endParaRPr lang="en-US"/>
              </a:p>
            </p:txBody>
          </p:sp>
          <p:sp>
            <p:nvSpPr>
              <p:cNvPr id="63" name="Oval 61"/>
              <p:cNvSpPr>
                <a:spLocks noChangeArrowheads="1"/>
              </p:cNvSpPr>
              <p:nvPr/>
            </p:nvSpPr>
            <p:spPr bwMode="auto">
              <a:xfrm>
                <a:off x="1555" y="2060"/>
                <a:ext cx="285" cy="87"/>
              </a:xfrm>
              <a:prstGeom prst="ellipse">
                <a:avLst/>
              </a:prstGeom>
              <a:solidFill>
                <a:srgbClr val="A6E1FF"/>
              </a:solidFill>
              <a:ln w="0">
                <a:solidFill>
                  <a:schemeClr val="accent1"/>
                </a:solidFill>
                <a:round/>
                <a:headEnd/>
                <a:tailEnd/>
              </a:ln>
            </p:spPr>
            <p:txBody>
              <a:bodyPr/>
              <a:lstStyle/>
              <a:p>
                <a:pPr eaLnBrk="0" hangingPunct="0"/>
                <a:endParaRPr lang="en-US"/>
              </a:p>
            </p:txBody>
          </p:sp>
          <p:sp>
            <p:nvSpPr>
              <p:cNvPr id="64" name="Oval 62"/>
              <p:cNvSpPr>
                <a:spLocks noChangeArrowheads="1"/>
              </p:cNvSpPr>
              <p:nvPr/>
            </p:nvSpPr>
            <p:spPr bwMode="auto">
              <a:xfrm>
                <a:off x="1557" y="2061"/>
                <a:ext cx="280" cy="85"/>
              </a:xfrm>
              <a:prstGeom prst="ellipse">
                <a:avLst/>
              </a:prstGeom>
              <a:solidFill>
                <a:srgbClr val="A5E0FF"/>
              </a:solidFill>
              <a:ln w="0">
                <a:solidFill>
                  <a:schemeClr val="accent1"/>
                </a:solidFill>
                <a:round/>
                <a:headEnd/>
                <a:tailEnd/>
              </a:ln>
            </p:spPr>
            <p:txBody>
              <a:bodyPr/>
              <a:lstStyle/>
              <a:p>
                <a:pPr eaLnBrk="0" hangingPunct="0"/>
                <a:endParaRPr lang="en-US"/>
              </a:p>
            </p:txBody>
          </p:sp>
          <p:sp>
            <p:nvSpPr>
              <p:cNvPr id="65" name="Oval 63"/>
              <p:cNvSpPr>
                <a:spLocks noChangeArrowheads="1"/>
              </p:cNvSpPr>
              <p:nvPr/>
            </p:nvSpPr>
            <p:spPr bwMode="auto">
              <a:xfrm>
                <a:off x="1559" y="2062"/>
                <a:ext cx="276" cy="83"/>
              </a:xfrm>
              <a:prstGeom prst="ellipse">
                <a:avLst/>
              </a:prstGeom>
              <a:solidFill>
                <a:srgbClr val="A3E0FF"/>
              </a:solidFill>
              <a:ln w="0">
                <a:solidFill>
                  <a:schemeClr val="accent1"/>
                </a:solidFill>
                <a:round/>
                <a:headEnd/>
                <a:tailEnd/>
              </a:ln>
            </p:spPr>
            <p:txBody>
              <a:bodyPr/>
              <a:lstStyle/>
              <a:p>
                <a:pPr eaLnBrk="0" hangingPunct="0"/>
                <a:endParaRPr lang="en-US"/>
              </a:p>
            </p:txBody>
          </p:sp>
          <p:sp>
            <p:nvSpPr>
              <p:cNvPr id="66" name="Oval 64"/>
              <p:cNvSpPr>
                <a:spLocks noChangeArrowheads="1"/>
              </p:cNvSpPr>
              <p:nvPr/>
            </p:nvSpPr>
            <p:spPr bwMode="auto">
              <a:xfrm>
                <a:off x="1561" y="2062"/>
                <a:ext cx="273" cy="83"/>
              </a:xfrm>
              <a:prstGeom prst="ellipse">
                <a:avLst/>
              </a:prstGeom>
              <a:solidFill>
                <a:srgbClr val="A2DFFF"/>
              </a:solidFill>
              <a:ln w="0">
                <a:solidFill>
                  <a:schemeClr val="accent1"/>
                </a:solidFill>
                <a:round/>
                <a:headEnd/>
                <a:tailEnd/>
              </a:ln>
            </p:spPr>
            <p:txBody>
              <a:bodyPr/>
              <a:lstStyle/>
              <a:p>
                <a:pPr eaLnBrk="0" hangingPunct="0"/>
                <a:endParaRPr lang="en-US"/>
              </a:p>
            </p:txBody>
          </p:sp>
          <p:sp>
            <p:nvSpPr>
              <p:cNvPr id="67" name="Oval 65"/>
              <p:cNvSpPr>
                <a:spLocks noChangeArrowheads="1"/>
              </p:cNvSpPr>
              <p:nvPr/>
            </p:nvSpPr>
            <p:spPr bwMode="auto">
              <a:xfrm>
                <a:off x="1563" y="2063"/>
                <a:ext cx="269" cy="82"/>
              </a:xfrm>
              <a:prstGeom prst="ellipse">
                <a:avLst/>
              </a:prstGeom>
              <a:solidFill>
                <a:srgbClr val="A0DFFF"/>
              </a:solidFill>
              <a:ln w="0">
                <a:solidFill>
                  <a:schemeClr val="accent1"/>
                </a:solidFill>
                <a:round/>
                <a:headEnd/>
                <a:tailEnd/>
              </a:ln>
            </p:spPr>
            <p:txBody>
              <a:bodyPr/>
              <a:lstStyle/>
              <a:p>
                <a:pPr eaLnBrk="0" hangingPunct="0"/>
                <a:endParaRPr lang="en-US"/>
              </a:p>
            </p:txBody>
          </p:sp>
          <p:sp>
            <p:nvSpPr>
              <p:cNvPr id="68" name="Oval 66"/>
              <p:cNvSpPr>
                <a:spLocks noChangeArrowheads="1"/>
              </p:cNvSpPr>
              <p:nvPr/>
            </p:nvSpPr>
            <p:spPr bwMode="auto">
              <a:xfrm>
                <a:off x="1564" y="2063"/>
                <a:ext cx="265" cy="81"/>
              </a:xfrm>
              <a:prstGeom prst="ellipse">
                <a:avLst/>
              </a:prstGeom>
              <a:solidFill>
                <a:srgbClr val="9FDFFF"/>
              </a:solidFill>
              <a:ln w="0">
                <a:solidFill>
                  <a:schemeClr val="accent1"/>
                </a:solidFill>
                <a:round/>
                <a:headEnd/>
                <a:tailEnd/>
              </a:ln>
            </p:spPr>
            <p:txBody>
              <a:bodyPr/>
              <a:lstStyle/>
              <a:p>
                <a:pPr eaLnBrk="0" hangingPunct="0"/>
                <a:endParaRPr lang="en-US"/>
              </a:p>
            </p:txBody>
          </p:sp>
          <p:sp>
            <p:nvSpPr>
              <p:cNvPr id="69" name="Oval 67"/>
              <p:cNvSpPr>
                <a:spLocks noChangeArrowheads="1"/>
              </p:cNvSpPr>
              <p:nvPr/>
            </p:nvSpPr>
            <p:spPr bwMode="auto">
              <a:xfrm>
                <a:off x="1567" y="2063"/>
                <a:ext cx="261" cy="81"/>
              </a:xfrm>
              <a:prstGeom prst="ellipse">
                <a:avLst/>
              </a:prstGeom>
              <a:solidFill>
                <a:srgbClr val="9DDEFF"/>
              </a:solidFill>
              <a:ln w="0">
                <a:solidFill>
                  <a:schemeClr val="accent1"/>
                </a:solidFill>
                <a:round/>
                <a:headEnd/>
                <a:tailEnd/>
              </a:ln>
            </p:spPr>
            <p:txBody>
              <a:bodyPr/>
              <a:lstStyle/>
              <a:p>
                <a:pPr eaLnBrk="0" hangingPunct="0"/>
                <a:endParaRPr lang="en-US"/>
              </a:p>
            </p:txBody>
          </p:sp>
          <p:sp>
            <p:nvSpPr>
              <p:cNvPr id="70" name="Oval 68"/>
              <p:cNvSpPr>
                <a:spLocks noChangeArrowheads="1"/>
              </p:cNvSpPr>
              <p:nvPr/>
            </p:nvSpPr>
            <p:spPr bwMode="auto">
              <a:xfrm>
                <a:off x="1569" y="2064"/>
                <a:ext cx="256" cy="78"/>
              </a:xfrm>
              <a:prstGeom prst="ellipse">
                <a:avLst/>
              </a:prstGeom>
              <a:solidFill>
                <a:srgbClr val="9BDEFF"/>
              </a:solidFill>
              <a:ln w="0">
                <a:solidFill>
                  <a:schemeClr val="accent1"/>
                </a:solidFill>
                <a:round/>
                <a:headEnd/>
                <a:tailEnd/>
              </a:ln>
            </p:spPr>
            <p:txBody>
              <a:bodyPr/>
              <a:lstStyle/>
              <a:p>
                <a:pPr eaLnBrk="0" hangingPunct="0"/>
                <a:endParaRPr lang="en-US"/>
              </a:p>
            </p:txBody>
          </p:sp>
          <p:sp>
            <p:nvSpPr>
              <p:cNvPr id="71" name="Oval 69"/>
              <p:cNvSpPr>
                <a:spLocks noChangeArrowheads="1"/>
              </p:cNvSpPr>
              <p:nvPr/>
            </p:nvSpPr>
            <p:spPr bwMode="auto">
              <a:xfrm>
                <a:off x="1571" y="2065"/>
                <a:ext cx="253" cy="77"/>
              </a:xfrm>
              <a:prstGeom prst="ellipse">
                <a:avLst/>
              </a:prstGeom>
              <a:solidFill>
                <a:srgbClr val="9ADDFF"/>
              </a:solidFill>
              <a:ln w="0">
                <a:solidFill>
                  <a:schemeClr val="accent1"/>
                </a:solidFill>
                <a:round/>
                <a:headEnd/>
                <a:tailEnd/>
              </a:ln>
            </p:spPr>
            <p:txBody>
              <a:bodyPr/>
              <a:lstStyle/>
              <a:p>
                <a:pPr eaLnBrk="0" hangingPunct="0"/>
                <a:endParaRPr lang="en-US"/>
              </a:p>
            </p:txBody>
          </p:sp>
          <p:sp>
            <p:nvSpPr>
              <p:cNvPr id="72" name="Oval 70"/>
              <p:cNvSpPr>
                <a:spLocks noChangeArrowheads="1"/>
              </p:cNvSpPr>
              <p:nvPr/>
            </p:nvSpPr>
            <p:spPr bwMode="auto">
              <a:xfrm>
                <a:off x="1572" y="2065"/>
                <a:ext cx="250" cy="77"/>
              </a:xfrm>
              <a:prstGeom prst="ellipse">
                <a:avLst/>
              </a:prstGeom>
              <a:solidFill>
                <a:srgbClr val="98DDFF"/>
              </a:solidFill>
              <a:ln w="0">
                <a:solidFill>
                  <a:schemeClr val="accent1"/>
                </a:solidFill>
                <a:round/>
                <a:headEnd/>
                <a:tailEnd/>
              </a:ln>
            </p:spPr>
            <p:txBody>
              <a:bodyPr/>
              <a:lstStyle/>
              <a:p>
                <a:pPr eaLnBrk="0" hangingPunct="0"/>
                <a:endParaRPr lang="en-US"/>
              </a:p>
            </p:txBody>
          </p:sp>
          <p:sp>
            <p:nvSpPr>
              <p:cNvPr id="73" name="Oval 71"/>
              <p:cNvSpPr>
                <a:spLocks noChangeArrowheads="1"/>
              </p:cNvSpPr>
              <p:nvPr/>
            </p:nvSpPr>
            <p:spPr bwMode="auto">
              <a:xfrm>
                <a:off x="1575" y="2067"/>
                <a:ext cx="245" cy="74"/>
              </a:xfrm>
              <a:prstGeom prst="ellipse">
                <a:avLst/>
              </a:prstGeom>
              <a:solidFill>
                <a:srgbClr val="96DDFF"/>
              </a:solidFill>
              <a:ln w="0">
                <a:solidFill>
                  <a:schemeClr val="accent1"/>
                </a:solidFill>
                <a:round/>
                <a:headEnd/>
                <a:tailEnd/>
              </a:ln>
            </p:spPr>
            <p:txBody>
              <a:bodyPr/>
              <a:lstStyle/>
              <a:p>
                <a:pPr eaLnBrk="0" hangingPunct="0"/>
                <a:endParaRPr lang="en-US"/>
              </a:p>
            </p:txBody>
          </p:sp>
          <p:sp>
            <p:nvSpPr>
              <p:cNvPr id="74" name="Oval 72"/>
              <p:cNvSpPr>
                <a:spLocks noChangeArrowheads="1"/>
              </p:cNvSpPr>
              <p:nvPr/>
            </p:nvSpPr>
            <p:spPr bwMode="auto">
              <a:xfrm>
                <a:off x="1576" y="2068"/>
                <a:ext cx="242" cy="73"/>
              </a:xfrm>
              <a:prstGeom prst="ellipse">
                <a:avLst/>
              </a:prstGeom>
              <a:solidFill>
                <a:srgbClr val="95DCFF"/>
              </a:solidFill>
              <a:ln w="0">
                <a:solidFill>
                  <a:schemeClr val="accent1"/>
                </a:solidFill>
                <a:round/>
                <a:headEnd/>
                <a:tailEnd/>
              </a:ln>
            </p:spPr>
            <p:txBody>
              <a:bodyPr/>
              <a:lstStyle/>
              <a:p>
                <a:pPr eaLnBrk="0" hangingPunct="0"/>
                <a:endParaRPr lang="en-US"/>
              </a:p>
            </p:txBody>
          </p:sp>
          <p:sp>
            <p:nvSpPr>
              <p:cNvPr id="75" name="Oval 73"/>
              <p:cNvSpPr>
                <a:spLocks noChangeArrowheads="1"/>
              </p:cNvSpPr>
              <p:nvPr/>
            </p:nvSpPr>
            <p:spPr bwMode="auto">
              <a:xfrm>
                <a:off x="1579" y="2068"/>
                <a:ext cx="237" cy="73"/>
              </a:xfrm>
              <a:prstGeom prst="ellipse">
                <a:avLst/>
              </a:prstGeom>
              <a:solidFill>
                <a:srgbClr val="93DCFF"/>
              </a:solidFill>
              <a:ln w="0">
                <a:solidFill>
                  <a:schemeClr val="accent1"/>
                </a:solidFill>
                <a:round/>
                <a:headEnd/>
                <a:tailEnd/>
              </a:ln>
            </p:spPr>
            <p:txBody>
              <a:bodyPr/>
              <a:lstStyle/>
              <a:p>
                <a:pPr eaLnBrk="0" hangingPunct="0"/>
                <a:endParaRPr lang="en-US"/>
              </a:p>
            </p:txBody>
          </p:sp>
          <p:sp>
            <p:nvSpPr>
              <p:cNvPr id="76" name="Oval 74"/>
              <p:cNvSpPr>
                <a:spLocks noChangeArrowheads="1"/>
              </p:cNvSpPr>
              <p:nvPr/>
            </p:nvSpPr>
            <p:spPr bwMode="auto">
              <a:xfrm>
                <a:off x="1580" y="2068"/>
                <a:ext cx="233" cy="71"/>
              </a:xfrm>
              <a:prstGeom prst="ellipse">
                <a:avLst/>
              </a:prstGeom>
              <a:solidFill>
                <a:srgbClr val="91DBFF"/>
              </a:solidFill>
              <a:ln w="0">
                <a:solidFill>
                  <a:schemeClr val="accent1"/>
                </a:solidFill>
                <a:round/>
                <a:headEnd/>
                <a:tailEnd/>
              </a:ln>
            </p:spPr>
            <p:txBody>
              <a:bodyPr/>
              <a:lstStyle/>
              <a:p>
                <a:pPr eaLnBrk="0" hangingPunct="0"/>
                <a:endParaRPr lang="en-US"/>
              </a:p>
            </p:txBody>
          </p:sp>
          <p:sp>
            <p:nvSpPr>
              <p:cNvPr id="77" name="Oval 75"/>
              <p:cNvSpPr>
                <a:spLocks noChangeArrowheads="1"/>
              </p:cNvSpPr>
              <p:nvPr/>
            </p:nvSpPr>
            <p:spPr bwMode="auto">
              <a:xfrm>
                <a:off x="1582" y="2068"/>
                <a:ext cx="231" cy="70"/>
              </a:xfrm>
              <a:prstGeom prst="ellipse">
                <a:avLst/>
              </a:prstGeom>
              <a:solidFill>
                <a:srgbClr val="8FDBFF"/>
              </a:solidFill>
              <a:ln w="0">
                <a:solidFill>
                  <a:schemeClr val="accent1"/>
                </a:solidFill>
                <a:round/>
                <a:headEnd/>
                <a:tailEnd/>
              </a:ln>
            </p:spPr>
            <p:txBody>
              <a:bodyPr/>
              <a:lstStyle/>
              <a:p>
                <a:pPr eaLnBrk="0" hangingPunct="0"/>
                <a:endParaRPr lang="en-US"/>
              </a:p>
            </p:txBody>
          </p:sp>
          <p:sp>
            <p:nvSpPr>
              <p:cNvPr id="78" name="Oval 76"/>
              <p:cNvSpPr>
                <a:spLocks noChangeArrowheads="1"/>
              </p:cNvSpPr>
              <p:nvPr/>
            </p:nvSpPr>
            <p:spPr bwMode="auto">
              <a:xfrm>
                <a:off x="1584" y="2068"/>
                <a:ext cx="226" cy="70"/>
              </a:xfrm>
              <a:prstGeom prst="ellipse">
                <a:avLst/>
              </a:prstGeom>
              <a:solidFill>
                <a:srgbClr val="8EDBFF"/>
              </a:solidFill>
              <a:ln w="0">
                <a:solidFill>
                  <a:schemeClr val="accent1"/>
                </a:solidFill>
                <a:round/>
                <a:headEnd/>
                <a:tailEnd/>
              </a:ln>
            </p:spPr>
            <p:txBody>
              <a:bodyPr/>
              <a:lstStyle/>
              <a:p>
                <a:pPr eaLnBrk="0" hangingPunct="0"/>
                <a:endParaRPr lang="en-US"/>
              </a:p>
            </p:txBody>
          </p:sp>
          <p:sp>
            <p:nvSpPr>
              <p:cNvPr id="79" name="Oval 77"/>
              <p:cNvSpPr>
                <a:spLocks noChangeArrowheads="1"/>
              </p:cNvSpPr>
              <p:nvPr/>
            </p:nvSpPr>
            <p:spPr bwMode="auto">
              <a:xfrm>
                <a:off x="1586" y="2070"/>
                <a:ext cx="222" cy="67"/>
              </a:xfrm>
              <a:prstGeom prst="ellipse">
                <a:avLst/>
              </a:prstGeom>
              <a:solidFill>
                <a:srgbClr val="8CDAFF"/>
              </a:solidFill>
              <a:ln w="0">
                <a:solidFill>
                  <a:schemeClr val="accent1"/>
                </a:solidFill>
                <a:round/>
                <a:headEnd/>
                <a:tailEnd/>
              </a:ln>
            </p:spPr>
            <p:txBody>
              <a:bodyPr/>
              <a:lstStyle/>
              <a:p>
                <a:pPr eaLnBrk="0" hangingPunct="0"/>
                <a:endParaRPr lang="en-US"/>
              </a:p>
            </p:txBody>
          </p:sp>
          <p:sp>
            <p:nvSpPr>
              <p:cNvPr id="80" name="Oval 78"/>
              <p:cNvSpPr>
                <a:spLocks noChangeArrowheads="1"/>
              </p:cNvSpPr>
              <p:nvPr/>
            </p:nvSpPr>
            <p:spPr bwMode="auto">
              <a:xfrm>
                <a:off x="1588" y="2071"/>
                <a:ext cx="218" cy="65"/>
              </a:xfrm>
              <a:prstGeom prst="ellipse">
                <a:avLst/>
              </a:prstGeom>
              <a:solidFill>
                <a:srgbClr val="8ADAFF"/>
              </a:solidFill>
              <a:ln w="0">
                <a:solidFill>
                  <a:schemeClr val="accent1"/>
                </a:solidFill>
                <a:round/>
                <a:headEnd/>
                <a:tailEnd/>
              </a:ln>
            </p:spPr>
            <p:txBody>
              <a:bodyPr/>
              <a:lstStyle/>
              <a:p>
                <a:pPr eaLnBrk="0" hangingPunct="0"/>
                <a:endParaRPr lang="en-US"/>
              </a:p>
            </p:txBody>
          </p:sp>
          <p:sp>
            <p:nvSpPr>
              <p:cNvPr id="81" name="Oval 79"/>
              <p:cNvSpPr>
                <a:spLocks noChangeArrowheads="1"/>
              </p:cNvSpPr>
              <p:nvPr/>
            </p:nvSpPr>
            <p:spPr bwMode="auto">
              <a:xfrm>
                <a:off x="1590" y="2071"/>
                <a:ext cx="214" cy="65"/>
              </a:xfrm>
              <a:prstGeom prst="ellipse">
                <a:avLst/>
              </a:prstGeom>
              <a:solidFill>
                <a:srgbClr val="88D9FF"/>
              </a:solidFill>
              <a:ln w="0">
                <a:solidFill>
                  <a:schemeClr val="accent1"/>
                </a:solidFill>
                <a:round/>
                <a:headEnd/>
                <a:tailEnd/>
              </a:ln>
            </p:spPr>
            <p:txBody>
              <a:bodyPr/>
              <a:lstStyle/>
              <a:p>
                <a:pPr eaLnBrk="0" hangingPunct="0"/>
                <a:endParaRPr lang="en-US"/>
              </a:p>
            </p:txBody>
          </p:sp>
          <p:sp>
            <p:nvSpPr>
              <p:cNvPr id="82" name="Oval 80"/>
              <p:cNvSpPr>
                <a:spLocks noChangeArrowheads="1"/>
              </p:cNvSpPr>
              <p:nvPr/>
            </p:nvSpPr>
            <p:spPr bwMode="auto">
              <a:xfrm>
                <a:off x="1591" y="2072"/>
                <a:ext cx="212" cy="63"/>
              </a:xfrm>
              <a:prstGeom prst="ellipse">
                <a:avLst/>
              </a:prstGeom>
              <a:solidFill>
                <a:srgbClr val="86D9FF"/>
              </a:solidFill>
              <a:ln w="0">
                <a:solidFill>
                  <a:schemeClr val="accent1"/>
                </a:solidFill>
                <a:round/>
                <a:headEnd/>
                <a:tailEnd/>
              </a:ln>
            </p:spPr>
            <p:txBody>
              <a:bodyPr/>
              <a:lstStyle/>
              <a:p>
                <a:pPr eaLnBrk="0" hangingPunct="0"/>
                <a:endParaRPr lang="en-US"/>
              </a:p>
            </p:txBody>
          </p:sp>
          <p:sp>
            <p:nvSpPr>
              <p:cNvPr id="83" name="Oval 81"/>
              <p:cNvSpPr>
                <a:spLocks noChangeArrowheads="1"/>
              </p:cNvSpPr>
              <p:nvPr/>
            </p:nvSpPr>
            <p:spPr bwMode="auto">
              <a:xfrm>
                <a:off x="1594" y="2073"/>
                <a:ext cx="207" cy="62"/>
              </a:xfrm>
              <a:prstGeom prst="ellipse">
                <a:avLst/>
              </a:prstGeom>
              <a:solidFill>
                <a:srgbClr val="84D8FF"/>
              </a:solidFill>
              <a:ln w="0">
                <a:solidFill>
                  <a:schemeClr val="accent1"/>
                </a:solidFill>
                <a:round/>
                <a:headEnd/>
                <a:tailEnd/>
              </a:ln>
            </p:spPr>
            <p:txBody>
              <a:bodyPr/>
              <a:lstStyle/>
              <a:p>
                <a:pPr eaLnBrk="0" hangingPunct="0"/>
                <a:endParaRPr lang="en-US"/>
              </a:p>
            </p:txBody>
          </p:sp>
          <p:sp>
            <p:nvSpPr>
              <p:cNvPr id="84" name="Oval 82"/>
              <p:cNvSpPr>
                <a:spLocks noChangeArrowheads="1"/>
              </p:cNvSpPr>
              <p:nvPr/>
            </p:nvSpPr>
            <p:spPr bwMode="auto">
              <a:xfrm>
                <a:off x="1596" y="2073"/>
                <a:ext cx="202" cy="62"/>
              </a:xfrm>
              <a:prstGeom prst="ellipse">
                <a:avLst/>
              </a:prstGeom>
              <a:solidFill>
                <a:srgbClr val="83D8FF"/>
              </a:solidFill>
              <a:ln w="0">
                <a:solidFill>
                  <a:schemeClr val="accent1"/>
                </a:solidFill>
                <a:round/>
                <a:headEnd/>
                <a:tailEnd/>
              </a:ln>
            </p:spPr>
            <p:txBody>
              <a:bodyPr/>
              <a:lstStyle/>
              <a:p>
                <a:pPr eaLnBrk="0" hangingPunct="0"/>
                <a:endParaRPr lang="en-US"/>
              </a:p>
            </p:txBody>
          </p:sp>
          <p:sp>
            <p:nvSpPr>
              <p:cNvPr id="85" name="Oval 83"/>
              <p:cNvSpPr>
                <a:spLocks noChangeArrowheads="1"/>
              </p:cNvSpPr>
              <p:nvPr/>
            </p:nvSpPr>
            <p:spPr bwMode="auto">
              <a:xfrm>
                <a:off x="1598" y="2073"/>
                <a:ext cx="199" cy="61"/>
              </a:xfrm>
              <a:prstGeom prst="ellipse">
                <a:avLst/>
              </a:prstGeom>
              <a:solidFill>
                <a:srgbClr val="81D8FF"/>
              </a:solidFill>
              <a:ln w="0">
                <a:solidFill>
                  <a:schemeClr val="accent1"/>
                </a:solidFill>
                <a:round/>
                <a:headEnd/>
                <a:tailEnd/>
              </a:ln>
            </p:spPr>
            <p:txBody>
              <a:bodyPr/>
              <a:lstStyle/>
              <a:p>
                <a:pPr eaLnBrk="0" hangingPunct="0"/>
                <a:endParaRPr lang="en-US"/>
              </a:p>
            </p:txBody>
          </p:sp>
          <p:sp>
            <p:nvSpPr>
              <p:cNvPr id="86" name="Oval 84"/>
              <p:cNvSpPr>
                <a:spLocks noChangeArrowheads="1"/>
              </p:cNvSpPr>
              <p:nvPr/>
            </p:nvSpPr>
            <p:spPr bwMode="auto">
              <a:xfrm>
                <a:off x="1600" y="2074"/>
                <a:ext cx="194" cy="59"/>
              </a:xfrm>
              <a:prstGeom prst="ellipse">
                <a:avLst/>
              </a:prstGeom>
              <a:solidFill>
                <a:srgbClr val="7FD7FF"/>
              </a:solidFill>
              <a:ln w="0">
                <a:solidFill>
                  <a:schemeClr val="accent1"/>
                </a:solidFill>
                <a:round/>
                <a:headEnd/>
                <a:tailEnd/>
              </a:ln>
            </p:spPr>
            <p:txBody>
              <a:bodyPr/>
              <a:lstStyle/>
              <a:p>
                <a:pPr eaLnBrk="0" hangingPunct="0"/>
                <a:endParaRPr lang="en-US"/>
              </a:p>
            </p:txBody>
          </p:sp>
          <p:sp>
            <p:nvSpPr>
              <p:cNvPr id="87" name="Oval 85"/>
              <p:cNvSpPr>
                <a:spLocks noChangeArrowheads="1"/>
              </p:cNvSpPr>
              <p:nvPr/>
            </p:nvSpPr>
            <p:spPr bwMode="auto">
              <a:xfrm>
                <a:off x="1601" y="2074"/>
                <a:ext cx="192" cy="59"/>
              </a:xfrm>
              <a:prstGeom prst="ellipse">
                <a:avLst/>
              </a:prstGeom>
              <a:solidFill>
                <a:srgbClr val="7CD7FF"/>
              </a:solidFill>
              <a:ln w="0">
                <a:solidFill>
                  <a:schemeClr val="accent1"/>
                </a:solidFill>
                <a:round/>
                <a:headEnd/>
                <a:tailEnd/>
              </a:ln>
            </p:spPr>
            <p:txBody>
              <a:bodyPr/>
              <a:lstStyle/>
              <a:p>
                <a:pPr eaLnBrk="0" hangingPunct="0"/>
                <a:endParaRPr lang="en-US"/>
              </a:p>
            </p:txBody>
          </p:sp>
          <p:sp>
            <p:nvSpPr>
              <p:cNvPr id="88" name="Oval 86"/>
              <p:cNvSpPr>
                <a:spLocks noChangeArrowheads="1"/>
              </p:cNvSpPr>
              <p:nvPr/>
            </p:nvSpPr>
            <p:spPr bwMode="auto">
              <a:xfrm>
                <a:off x="1603" y="2075"/>
                <a:ext cx="188" cy="57"/>
              </a:xfrm>
              <a:prstGeom prst="ellipse">
                <a:avLst/>
              </a:prstGeom>
              <a:solidFill>
                <a:srgbClr val="7AD6FF"/>
              </a:solidFill>
              <a:ln w="0">
                <a:solidFill>
                  <a:schemeClr val="accent1"/>
                </a:solidFill>
                <a:round/>
                <a:headEnd/>
                <a:tailEnd/>
              </a:ln>
            </p:spPr>
            <p:txBody>
              <a:bodyPr/>
              <a:lstStyle/>
              <a:p>
                <a:pPr eaLnBrk="0" hangingPunct="0"/>
                <a:endParaRPr lang="en-US"/>
              </a:p>
            </p:txBody>
          </p:sp>
          <p:sp>
            <p:nvSpPr>
              <p:cNvPr id="89" name="Oval 87"/>
              <p:cNvSpPr>
                <a:spLocks noChangeArrowheads="1"/>
              </p:cNvSpPr>
              <p:nvPr/>
            </p:nvSpPr>
            <p:spPr bwMode="auto">
              <a:xfrm>
                <a:off x="1606" y="2076"/>
                <a:ext cx="183" cy="55"/>
              </a:xfrm>
              <a:prstGeom prst="ellipse">
                <a:avLst/>
              </a:prstGeom>
              <a:solidFill>
                <a:srgbClr val="78D6FF"/>
              </a:solidFill>
              <a:ln w="0">
                <a:solidFill>
                  <a:schemeClr val="accent1"/>
                </a:solidFill>
                <a:round/>
                <a:headEnd/>
                <a:tailEnd/>
              </a:ln>
            </p:spPr>
            <p:txBody>
              <a:bodyPr/>
              <a:lstStyle/>
              <a:p>
                <a:pPr eaLnBrk="0" hangingPunct="0"/>
                <a:endParaRPr lang="en-US"/>
              </a:p>
            </p:txBody>
          </p:sp>
          <p:sp>
            <p:nvSpPr>
              <p:cNvPr id="90" name="Oval 88"/>
              <p:cNvSpPr>
                <a:spLocks noChangeArrowheads="1"/>
              </p:cNvSpPr>
              <p:nvPr/>
            </p:nvSpPr>
            <p:spPr bwMode="auto">
              <a:xfrm>
                <a:off x="1607" y="2076"/>
                <a:ext cx="179" cy="55"/>
              </a:xfrm>
              <a:prstGeom prst="ellipse">
                <a:avLst/>
              </a:prstGeom>
              <a:solidFill>
                <a:srgbClr val="76D5FF"/>
              </a:solidFill>
              <a:ln w="0">
                <a:solidFill>
                  <a:schemeClr val="accent1"/>
                </a:solidFill>
                <a:round/>
                <a:headEnd/>
                <a:tailEnd/>
              </a:ln>
            </p:spPr>
            <p:txBody>
              <a:bodyPr/>
              <a:lstStyle/>
              <a:p>
                <a:pPr eaLnBrk="0" hangingPunct="0"/>
                <a:endParaRPr lang="en-US"/>
              </a:p>
            </p:txBody>
          </p:sp>
          <p:sp>
            <p:nvSpPr>
              <p:cNvPr id="91" name="Oval 89"/>
              <p:cNvSpPr>
                <a:spLocks noChangeArrowheads="1"/>
              </p:cNvSpPr>
              <p:nvPr/>
            </p:nvSpPr>
            <p:spPr bwMode="auto">
              <a:xfrm>
                <a:off x="1609" y="2077"/>
                <a:ext cx="176" cy="54"/>
              </a:xfrm>
              <a:prstGeom prst="ellipse">
                <a:avLst/>
              </a:prstGeom>
              <a:solidFill>
                <a:srgbClr val="75D5FF"/>
              </a:solidFill>
              <a:ln w="0">
                <a:solidFill>
                  <a:schemeClr val="accent1"/>
                </a:solidFill>
                <a:round/>
                <a:headEnd/>
                <a:tailEnd/>
              </a:ln>
            </p:spPr>
            <p:txBody>
              <a:bodyPr/>
              <a:lstStyle/>
              <a:p>
                <a:pPr eaLnBrk="0" hangingPunct="0"/>
                <a:endParaRPr lang="en-US"/>
              </a:p>
            </p:txBody>
          </p:sp>
          <p:sp>
            <p:nvSpPr>
              <p:cNvPr id="92" name="Oval 90"/>
              <p:cNvSpPr>
                <a:spLocks noChangeArrowheads="1"/>
              </p:cNvSpPr>
              <p:nvPr/>
            </p:nvSpPr>
            <p:spPr bwMode="auto">
              <a:xfrm>
                <a:off x="1612" y="2078"/>
                <a:ext cx="171" cy="52"/>
              </a:xfrm>
              <a:prstGeom prst="ellipse">
                <a:avLst/>
              </a:prstGeom>
              <a:solidFill>
                <a:srgbClr val="73D5FF"/>
              </a:solidFill>
              <a:ln w="0">
                <a:solidFill>
                  <a:schemeClr val="accent1"/>
                </a:solidFill>
                <a:round/>
                <a:headEnd/>
                <a:tailEnd/>
              </a:ln>
            </p:spPr>
            <p:txBody>
              <a:bodyPr/>
              <a:lstStyle/>
              <a:p>
                <a:pPr eaLnBrk="0" hangingPunct="0"/>
                <a:endParaRPr lang="en-US"/>
              </a:p>
            </p:txBody>
          </p:sp>
          <p:sp>
            <p:nvSpPr>
              <p:cNvPr id="93" name="Oval 91"/>
              <p:cNvSpPr>
                <a:spLocks noChangeArrowheads="1"/>
              </p:cNvSpPr>
              <p:nvPr/>
            </p:nvSpPr>
            <p:spPr bwMode="auto">
              <a:xfrm>
                <a:off x="1613" y="2078"/>
                <a:ext cx="169" cy="52"/>
              </a:xfrm>
              <a:prstGeom prst="ellipse">
                <a:avLst/>
              </a:prstGeom>
              <a:solidFill>
                <a:srgbClr val="71D4FF"/>
              </a:solidFill>
              <a:ln w="0">
                <a:solidFill>
                  <a:schemeClr val="accent1"/>
                </a:solidFill>
                <a:round/>
                <a:headEnd/>
                <a:tailEnd/>
              </a:ln>
            </p:spPr>
            <p:txBody>
              <a:bodyPr/>
              <a:lstStyle/>
              <a:p>
                <a:pPr eaLnBrk="0" hangingPunct="0"/>
                <a:endParaRPr lang="en-US"/>
              </a:p>
            </p:txBody>
          </p:sp>
          <p:sp>
            <p:nvSpPr>
              <p:cNvPr id="94" name="Oval 92"/>
              <p:cNvSpPr>
                <a:spLocks noChangeArrowheads="1"/>
              </p:cNvSpPr>
              <p:nvPr/>
            </p:nvSpPr>
            <p:spPr bwMode="auto">
              <a:xfrm>
                <a:off x="1615" y="2078"/>
                <a:ext cx="164" cy="51"/>
              </a:xfrm>
              <a:prstGeom prst="ellipse">
                <a:avLst/>
              </a:prstGeom>
              <a:solidFill>
                <a:srgbClr val="6FD4FF"/>
              </a:solidFill>
              <a:ln w="0">
                <a:solidFill>
                  <a:schemeClr val="accent1"/>
                </a:solidFill>
                <a:round/>
                <a:headEnd/>
                <a:tailEnd/>
              </a:ln>
            </p:spPr>
            <p:txBody>
              <a:bodyPr/>
              <a:lstStyle/>
              <a:p>
                <a:pPr eaLnBrk="0" hangingPunct="0"/>
                <a:endParaRPr lang="en-US"/>
              </a:p>
            </p:txBody>
          </p:sp>
          <p:sp>
            <p:nvSpPr>
              <p:cNvPr id="95" name="Oval 93"/>
              <p:cNvSpPr>
                <a:spLocks noChangeArrowheads="1"/>
              </p:cNvSpPr>
              <p:nvPr/>
            </p:nvSpPr>
            <p:spPr bwMode="auto">
              <a:xfrm>
                <a:off x="1617" y="2079"/>
                <a:ext cx="160" cy="49"/>
              </a:xfrm>
              <a:prstGeom prst="ellipse">
                <a:avLst/>
              </a:prstGeom>
              <a:solidFill>
                <a:srgbClr val="6DD4FF"/>
              </a:solidFill>
              <a:ln w="0">
                <a:solidFill>
                  <a:schemeClr val="accent1"/>
                </a:solidFill>
                <a:round/>
                <a:headEnd/>
                <a:tailEnd/>
              </a:ln>
            </p:spPr>
            <p:txBody>
              <a:bodyPr/>
              <a:lstStyle/>
              <a:p>
                <a:pPr eaLnBrk="0" hangingPunct="0"/>
                <a:endParaRPr lang="en-US"/>
              </a:p>
            </p:txBody>
          </p:sp>
          <p:sp>
            <p:nvSpPr>
              <p:cNvPr id="96" name="Oval 94"/>
              <p:cNvSpPr>
                <a:spLocks noChangeArrowheads="1"/>
              </p:cNvSpPr>
              <p:nvPr/>
            </p:nvSpPr>
            <p:spPr bwMode="auto">
              <a:xfrm>
                <a:off x="1619" y="2079"/>
                <a:ext cx="157" cy="49"/>
              </a:xfrm>
              <a:prstGeom prst="ellipse">
                <a:avLst/>
              </a:prstGeom>
              <a:solidFill>
                <a:srgbClr val="6BD3FF"/>
              </a:solidFill>
              <a:ln w="0">
                <a:solidFill>
                  <a:schemeClr val="accent1"/>
                </a:solidFill>
                <a:round/>
                <a:headEnd/>
                <a:tailEnd/>
              </a:ln>
            </p:spPr>
            <p:txBody>
              <a:bodyPr/>
              <a:lstStyle/>
              <a:p>
                <a:pPr eaLnBrk="0" hangingPunct="0"/>
                <a:endParaRPr lang="en-US"/>
              </a:p>
            </p:txBody>
          </p:sp>
          <p:sp>
            <p:nvSpPr>
              <p:cNvPr id="97" name="Oval 95"/>
              <p:cNvSpPr>
                <a:spLocks noChangeArrowheads="1"/>
              </p:cNvSpPr>
              <p:nvPr/>
            </p:nvSpPr>
            <p:spPr bwMode="auto">
              <a:xfrm>
                <a:off x="1621" y="2081"/>
                <a:ext cx="153" cy="46"/>
              </a:xfrm>
              <a:prstGeom prst="ellipse">
                <a:avLst/>
              </a:prstGeom>
              <a:solidFill>
                <a:srgbClr val="69D3FF"/>
              </a:solidFill>
              <a:ln w="0">
                <a:solidFill>
                  <a:schemeClr val="accent1"/>
                </a:solidFill>
                <a:round/>
                <a:headEnd/>
                <a:tailEnd/>
              </a:ln>
            </p:spPr>
            <p:txBody>
              <a:bodyPr/>
              <a:lstStyle/>
              <a:p>
                <a:pPr eaLnBrk="0" hangingPunct="0"/>
                <a:endParaRPr lang="en-US"/>
              </a:p>
            </p:txBody>
          </p:sp>
          <p:sp>
            <p:nvSpPr>
              <p:cNvPr id="98" name="Oval 96"/>
              <p:cNvSpPr>
                <a:spLocks noChangeArrowheads="1"/>
              </p:cNvSpPr>
              <p:nvPr/>
            </p:nvSpPr>
            <p:spPr bwMode="auto">
              <a:xfrm>
                <a:off x="1622" y="2081"/>
                <a:ext cx="149" cy="44"/>
              </a:xfrm>
              <a:prstGeom prst="ellipse">
                <a:avLst/>
              </a:prstGeom>
              <a:solidFill>
                <a:srgbClr val="67D3FF"/>
              </a:solidFill>
              <a:ln w="0">
                <a:solidFill>
                  <a:schemeClr val="accent1"/>
                </a:solidFill>
                <a:round/>
                <a:headEnd/>
                <a:tailEnd/>
              </a:ln>
            </p:spPr>
            <p:txBody>
              <a:bodyPr/>
              <a:lstStyle/>
              <a:p>
                <a:pPr eaLnBrk="0" hangingPunct="0"/>
                <a:endParaRPr lang="en-US"/>
              </a:p>
            </p:txBody>
          </p:sp>
          <p:sp>
            <p:nvSpPr>
              <p:cNvPr id="99" name="Oval 97"/>
              <p:cNvSpPr>
                <a:spLocks noChangeArrowheads="1"/>
              </p:cNvSpPr>
              <p:nvPr/>
            </p:nvSpPr>
            <p:spPr bwMode="auto">
              <a:xfrm>
                <a:off x="1625" y="2081"/>
                <a:ext cx="145" cy="44"/>
              </a:xfrm>
              <a:prstGeom prst="ellipse">
                <a:avLst/>
              </a:prstGeom>
              <a:solidFill>
                <a:srgbClr val="66D2FF"/>
              </a:solidFill>
              <a:ln w="0">
                <a:solidFill>
                  <a:schemeClr val="accent1"/>
                </a:solidFill>
                <a:round/>
                <a:headEnd/>
                <a:tailEnd/>
              </a:ln>
            </p:spPr>
            <p:txBody>
              <a:bodyPr/>
              <a:lstStyle/>
              <a:p>
                <a:pPr eaLnBrk="0" hangingPunct="0"/>
                <a:endParaRPr lang="en-US"/>
              </a:p>
            </p:txBody>
          </p:sp>
          <p:sp>
            <p:nvSpPr>
              <p:cNvPr id="100" name="Oval 98"/>
              <p:cNvSpPr>
                <a:spLocks noChangeArrowheads="1"/>
              </p:cNvSpPr>
              <p:nvPr/>
            </p:nvSpPr>
            <p:spPr bwMode="auto">
              <a:xfrm>
                <a:off x="1627" y="2082"/>
                <a:ext cx="140" cy="43"/>
              </a:xfrm>
              <a:prstGeom prst="ellipse">
                <a:avLst/>
              </a:prstGeom>
              <a:solidFill>
                <a:srgbClr val="64D2FF"/>
              </a:solidFill>
              <a:ln w="0">
                <a:solidFill>
                  <a:schemeClr val="accent1"/>
                </a:solidFill>
                <a:round/>
                <a:headEnd/>
                <a:tailEnd/>
              </a:ln>
            </p:spPr>
            <p:txBody>
              <a:bodyPr/>
              <a:lstStyle/>
              <a:p>
                <a:pPr eaLnBrk="0" hangingPunct="0"/>
                <a:endParaRPr lang="en-US"/>
              </a:p>
            </p:txBody>
          </p:sp>
          <p:sp>
            <p:nvSpPr>
              <p:cNvPr id="101" name="Oval 99"/>
              <p:cNvSpPr>
                <a:spLocks noChangeArrowheads="1"/>
              </p:cNvSpPr>
              <p:nvPr/>
            </p:nvSpPr>
            <p:spPr bwMode="auto">
              <a:xfrm>
                <a:off x="1628" y="2082"/>
                <a:ext cx="137" cy="43"/>
              </a:xfrm>
              <a:prstGeom prst="ellipse">
                <a:avLst/>
              </a:prstGeom>
              <a:solidFill>
                <a:srgbClr val="62D2FF"/>
              </a:solidFill>
              <a:ln w="0">
                <a:solidFill>
                  <a:schemeClr val="accent1"/>
                </a:solidFill>
                <a:round/>
                <a:headEnd/>
                <a:tailEnd/>
              </a:ln>
            </p:spPr>
            <p:txBody>
              <a:bodyPr/>
              <a:lstStyle/>
              <a:p>
                <a:pPr eaLnBrk="0" hangingPunct="0"/>
                <a:endParaRPr lang="en-US"/>
              </a:p>
            </p:txBody>
          </p:sp>
          <p:sp>
            <p:nvSpPr>
              <p:cNvPr id="102" name="Oval 100"/>
              <p:cNvSpPr>
                <a:spLocks noChangeArrowheads="1"/>
              </p:cNvSpPr>
              <p:nvPr/>
            </p:nvSpPr>
            <p:spPr bwMode="auto">
              <a:xfrm>
                <a:off x="1630" y="2082"/>
                <a:ext cx="134" cy="43"/>
              </a:xfrm>
              <a:prstGeom prst="ellipse">
                <a:avLst/>
              </a:prstGeom>
              <a:solidFill>
                <a:srgbClr val="60D1FF"/>
              </a:solidFill>
              <a:ln w="0">
                <a:solidFill>
                  <a:schemeClr val="accent1"/>
                </a:solidFill>
                <a:round/>
                <a:headEnd/>
                <a:tailEnd/>
              </a:ln>
            </p:spPr>
            <p:txBody>
              <a:bodyPr/>
              <a:lstStyle/>
              <a:p>
                <a:pPr eaLnBrk="0" hangingPunct="0"/>
                <a:endParaRPr lang="en-US"/>
              </a:p>
            </p:txBody>
          </p:sp>
          <p:sp>
            <p:nvSpPr>
              <p:cNvPr id="103" name="Oval 101"/>
              <p:cNvSpPr>
                <a:spLocks noChangeArrowheads="1"/>
              </p:cNvSpPr>
              <p:nvPr/>
            </p:nvSpPr>
            <p:spPr bwMode="auto">
              <a:xfrm>
                <a:off x="1633" y="2084"/>
                <a:ext cx="129" cy="39"/>
              </a:xfrm>
              <a:prstGeom prst="ellipse">
                <a:avLst/>
              </a:prstGeom>
              <a:solidFill>
                <a:srgbClr val="5ED1FF"/>
              </a:solidFill>
              <a:ln w="0">
                <a:solidFill>
                  <a:schemeClr val="accent1"/>
                </a:solidFill>
                <a:round/>
                <a:headEnd/>
                <a:tailEnd/>
              </a:ln>
            </p:spPr>
            <p:txBody>
              <a:bodyPr/>
              <a:lstStyle/>
              <a:p>
                <a:pPr eaLnBrk="0" hangingPunct="0"/>
                <a:endParaRPr lang="en-US"/>
              </a:p>
            </p:txBody>
          </p:sp>
          <p:sp>
            <p:nvSpPr>
              <p:cNvPr id="104" name="Oval 102"/>
              <p:cNvSpPr>
                <a:spLocks noChangeArrowheads="1"/>
              </p:cNvSpPr>
              <p:nvPr/>
            </p:nvSpPr>
            <p:spPr bwMode="auto">
              <a:xfrm>
                <a:off x="1634" y="2084"/>
                <a:ext cx="126" cy="38"/>
              </a:xfrm>
              <a:prstGeom prst="ellipse">
                <a:avLst/>
              </a:prstGeom>
              <a:solidFill>
                <a:srgbClr val="5DD1FF"/>
              </a:solidFill>
              <a:ln w="0">
                <a:solidFill>
                  <a:schemeClr val="accent1"/>
                </a:solidFill>
                <a:round/>
                <a:headEnd/>
                <a:tailEnd/>
              </a:ln>
            </p:spPr>
            <p:txBody>
              <a:bodyPr/>
              <a:lstStyle/>
              <a:p>
                <a:pPr eaLnBrk="0" hangingPunct="0"/>
                <a:endParaRPr lang="en-US"/>
              </a:p>
            </p:txBody>
          </p:sp>
          <p:sp>
            <p:nvSpPr>
              <p:cNvPr id="105" name="Oval 103"/>
              <p:cNvSpPr>
                <a:spLocks noChangeArrowheads="1"/>
              </p:cNvSpPr>
              <p:nvPr/>
            </p:nvSpPr>
            <p:spPr bwMode="auto">
              <a:xfrm>
                <a:off x="1636" y="2084"/>
                <a:ext cx="122" cy="38"/>
              </a:xfrm>
              <a:prstGeom prst="ellipse">
                <a:avLst/>
              </a:prstGeom>
              <a:solidFill>
                <a:srgbClr val="5BD1FF"/>
              </a:solidFill>
              <a:ln w="0">
                <a:solidFill>
                  <a:schemeClr val="accent1"/>
                </a:solidFill>
                <a:round/>
                <a:headEnd/>
                <a:tailEnd/>
              </a:ln>
            </p:spPr>
            <p:txBody>
              <a:bodyPr/>
              <a:lstStyle/>
              <a:p>
                <a:pPr eaLnBrk="0" hangingPunct="0"/>
                <a:endParaRPr lang="en-US"/>
              </a:p>
            </p:txBody>
          </p:sp>
          <p:sp>
            <p:nvSpPr>
              <p:cNvPr id="106" name="Oval 104"/>
              <p:cNvSpPr>
                <a:spLocks noChangeArrowheads="1"/>
              </p:cNvSpPr>
              <p:nvPr/>
            </p:nvSpPr>
            <p:spPr bwMode="auto">
              <a:xfrm>
                <a:off x="1639" y="2086"/>
                <a:ext cx="118" cy="36"/>
              </a:xfrm>
              <a:prstGeom prst="ellipse">
                <a:avLst/>
              </a:prstGeom>
              <a:solidFill>
                <a:srgbClr val="59D0FF"/>
              </a:solidFill>
              <a:ln w="0">
                <a:solidFill>
                  <a:schemeClr val="accent1"/>
                </a:solidFill>
                <a:round/>
                <a:headEnd/>
                <a:tailEnd/>
              </a:ln>
            </p:spPr>
            <p:txBody>
              <a:bodyPr/>
              <a:lstStyle/>
              <a:p>
                <a:pPr eaLnBrk="0" hangingPunct="0"/>
                <a:endParaRPr lang="en-US"/>
              </a:p>
            </p:txBody>
          </p:sp>
          <p:sp>
            <p:nvSpPr>
              <p:cNvPr id="107" name="Oval 105"/>
              <p:cNvSpPr>
                <a:spLocks noChangeArrowheads="1"/>
              </p:cNvSpPr>
              <p:nvPr/>
            </p:nvSpPr>
            <p:spPr bwMode="auto">
              <a:xfrm>
                <a:off x="1640" y="2087"/>
                <a:ext cx="115" cy="35"/>
              </a:xfrm>
              <a:prstGeom prst="ellipse">
                <a:avLst/>
              </a:prstGeom>
              <a:solidFill>
                <a:srgbClr val="57D0FF"/>
              </a:solidFill>
              <a:ln w="0">
                <a:solidFill>
                  <a:schemeClr val="accent1"/>
                </a:solidFill>
                <a:round/>
                <a:headEnd/>
                <a:tailEnd/>
              </a:ln>
            </p:spPr>
            <p:txBody>
              <a:bodyPr/>
              <a:lstStyle/>
              <a:p>
                <a:pPr eaLnBrk="0" hangingPunct="0"/>
                <a:endParaRPr lang="en-US"/>
              </a:p>
            </p:txBody>
          </p:sp>
          <p:sp>
            <p:nvSpPr>
              <p:cNvPr id="108" name="Oval 106"/>
              <p:cNvSpPr>
                <a:spLocks noChangeArrowheads="1"/>
              </p:cNvSpPr>
              <p:nvPr/>
            </p:nvSpPr>
            <p:spPr bwMode="auto">
              <a:xfrm>
                <a:off x="1642" y="2087"/>
                <a:ext cx="111" cy="35"/>
              </a:xfrm>
              <a:prstGeom prst="ellipse">
                <a:avLst/>
              </a:prstGeom>
              <a:solidFill>
                <a:srgbClr val="56D0FF"/>
              </a:solidFill>
              <a:ln w="0">
                <a:solidFill>
                  <a:schemeClr val="accent1"/>
                </a:solidFill>
                <a:round/>
                <a:headEnd/>
                <a:tailEnd/>
              </a:ln>
            </p:spPr>
            <p:txBody>
              <a:bodyPr/>
              <a:lstStyle/>
              <a:p>
                <a:pPr eaLnBrk="0" hangingPunct="0"/>
                <a:endParaRPr lang="en-US"/>
              </a:p>
            </p:txBody>
          </p:sp>
          <p:sp>
            <p:nvSpPr>
              <p:cNvPr id="109" name="Oval 107"/>
              <p:cNvSpPr>
                <a:spLocks noChangeArrowheads="1"/>
              </p:cNvSpPr>
              <p:nvPr/>
            </p:nvSpPr>
            <p:spPr bwMode="auto">
              <a:xfrm>
                <a:off x="1644" y="2087"/>
                <a:ext cx="107" cy="35"/>
              </a:xfrm>
              <a:prstGeom prst="ellipse">
                <a:avLst/>
              </a:prstGeom>
              <a:solidFill>
                <a:srgbClr val="54CFFF"/>
              </a:solidFill>
              <a:ln w="0">
                <a:solidFill>
                  <a:schemeClr val="accent1"/>
                </a:solidFill>
                <a:round/>
                <a:headEnd/>
                <a:tailEnd/>
              </a:ln>
            </p:spPr>
            <p:txBody>
              <a:bodyPr/>
              <a:lstStyle/>
              <a:p>
                <a:pPr eaLnBrk="0" hangingPunct="0"/>
                <a:endParaRPr lang="en-US"/>
              </a:p>
            </p:txBody>
          </p:sp>
          <p:sp>
            <p:nvSpPr>
              <p:cNvPr id="110" name="Oval 108"/>
              <p:cNvSpPr>
                <a:spLocks noChangeArrowheads="1"/>
              </p:cNvSpPr>
              <p:nvPr/>
            </p:nvSpPr>
            <p:spPr bwMode="auto">
              <a:xfrm>
                <a:off x="1646" y="2087"/>
                <a:ext cx="104" cy="33"/>
              </a:xfrm>
              <a:prstGeom prst="ellipse">
                <a:avLst/>
              </a:prstGeom>
              <a:solidFill>
                <a:srgbClr val="53CFFF"/>
              </a:solidFill>
              <a:ln w="0">
                <a:solidFill>
                  <a:schemeClr val="accent1"/>
                </a:solidFill>
                <a:round/>
                <a:headEnd/>
                <a:tailEnd/>
              </a:ln>
            </p:spPr>
            <p:txBody>
              <a:bodyPr/>
              <a:lstStyle/>
              <a:p>
                <a:pPr eaLnBrk="0" hangingPunct="0"/>
                <a:endParaRPr lang="en-US"/>
              </a:p>
            </p:txBody>
          </p:sp>
          <p:sp>
            <p:nvSpPr>
              <p:cNvPr id="111" name="Oval 109"/>
              <p:cNvSpPr>
                <a:spLocks noChangeArrowheads="1"/>
              </p:cNvSpPr>
              <p:nvPr/>
            </p:nvSpPr>
            <p:spPr bwMode="auto">
              <a:xfrm>
                <a:off x="1648" y="2087"/>
                <a:ext cx="100" cy="33"/>
              </a:xfrm>
              <a:prstGeom prst="ellipse">
                <a:avLst/>
              </a:prstGeom>
              <a:solidFill>
                <a:srgbClr val="51CFFF"/>
              </a:solidFill>
              <a:ln w="0">
                <a:solidFill>
                  <a:schemeClr val="accent1"/>
                </a:solidFill>
                <a:round/>
                <a:headEnd/>
                <a:tailEnd/>
              </a:ln>
            </p:spPr>
            <p:txBody>
              <a:bodyPr/>
              <a:lstStyle/>
              <a:p>
                <a:pPr eaLnBrk="0" hangingPunct="0"/>
                <a:endParaRPr lang="en-US"/>
              </a:p>
            </p:txBody>
          </p:sp>
          <p:sp>
            <p:nvSpPr>
              <p:cNvPr id="112" name="Oval 110"/>
              <p:cNvSpPr>
                <a:spLocks noChangeArrowheads="1"/>
              </p:cNvSpPr>
              <p:nvPr/>
            </p:nvSpPr>
            <p:spPr bwMode="auto">
              <a:xfrm>
                <a:off x="1649" y="2089"/>
                <a:ext cx="96" cy="30"/>
              </a:xfrm>
              <a:prstGeom prst="ellipse">
                <a:avLst/>
              </a:prstGeom>
              <a:solidFill>
                <a:srgbClr val="4FCFFF"/>
              </a:solidFill>
              <a:ln w="0">
                <a:solidFill>
                  <a:schemeClr val="accent1"/>
                </a:solidFill>
                <a:round/>
                <a:headEnd/>
                <a:tailEnd/>
              </a:ln>
            </p:spPr>
            <p:txBody>
              <a:bodyPr/>
              <a:lstStyle/>
              <a:p>
                <a:pPr eaLnBrk="0" hangingPunct="0"/>
                <a:endParaRPr lang="en-US"/>
              </a:p>
            </p:txBody>
          </p:sp>
          <p:sp>
            <p:nvSpPr>
              <p:cNvPr id="113" name="Oval 111"/>
              <p:cNvSpPr>
                <a:spLocks noChangeArrowheads="1"/>
              </p:cNvSpPr>
              <p:nvPr/>
            </p:nvSpPr>
            <p:spPr bwMode="auto">
              <a:xfrm>
                <a:off x="1652" y="2090"/>
                <a:ext cx="92" cy="28"/>
              </a:xfrm>
              <a:prstGeom prst="ellipse">
                <a:avLst/>
              </a:prstGeom>
              <a:solidFill>
                <a:srgbClr val="4DCEFF"/>
              </a:solidFill>
              <a:ln w="0">
                <a:solidFill>
                  <a:schemeClr val="accent1"/>
                </a:solidFill>
                <a:round/>
                <a:headEnd/>
                <a:tailEnd/>
              </a:ln>
            </p:spPr>
            <p:txBody>
              <a:bodyPr/>
              <a:lstStyle/>
              <a:p>
                <a:pPr eaLnBrk="0" hangingPunct="0"/>
                <a:endParaRPr lang="en-US"/>
              </a:p>
            </p:txBody>
          </p:sp>
          <p:sp>
            <p:nvSpPr>
              <p:cNvPr id="114" name="Oval 112"/>
              <p:cNvSpPr>
                <a:spLocks noChangeArrowheads="1"/>
              </p:cNvSpPr>
              <p:nvPr/>
            </p:nvSpPr>
            <p:spPr bwMode="auto">
              <a:xfrm>
                <a:off x="1654" y="2090"/>
                <a:ext cx="88" cy="28"/>
              </a:xfrm>
              <a:prstGeom prst="ellipse">
                <a:avLst/>
              </a:prstGeom>
              <a:solidFill>
                <a:srgbClr val="4CCEFF"/>
              </a:solidFill>
              <a:ln w="0">
                <a:solidFill>
                  <a:schemeClr val="accent1"/>
                </a:solidFill>
                <a:round/>
                <a:headEnd/>
                <a:tailEnd/>
              </a:ln>
            </p:spPr>
            <p:txBody>
              <a:bodyPr/>
              <a:lstStyle/>
              <a:p>
                <a:pPr eaLnBrk="0" hangingPunct="0"/>
                <a:endParaRPr lang="en-US"/>
              </a:p>
            </p:txBody>
          </p:sp>
          <p:sp>
            <p:nvSpPr>
              <p:cNvPr id="115" name="Oval 113"/>
              <p:cNvSpPr>
                <a:spLocks noChangeArrowheads="1"/>
              </p:cNvSpPr>
              <p:nvPr/>
            </p:nvSpPr>
            <p:spPr bwMode="auto">
              <a:xfrm>
                <a:off x="1655" y="2091"/>
                <a:ext cx="84" cy="26"/>
              </a:xfrm>
              <a:prstGeom prst="ellipse">
                <a:avLst/>
              </a:prstGeom>
              <a:solidFill>
                <a:srgbClr val="4ACEFF"/>
              </a:solidFill>
              <a:ln w="0">
                <a:solidFill>
                  <a:schemeClr val="accent1"/>
                </a:solidFill>
                <a:round/>
                <a:headEnd/>
                <a:tailEnd/>
              </a:ln>
            </p:spPr>
            <p:txBody>
              <a:bodyPr/>
              <a:lstStyle/>
              <a:p>
                <a:pPr eaLnBrk="0" hangingPunct="0"/>
                <a:endParaRPr lang="en-US"/>
              </a:p>
            </p:txBody>
          </p:sp>
          <p:sp>
            <p:nvSpPr>
              <p:cNvPr id="116" name="Oval 114"/>
              <p:cNvSpPr>
                <a:spLocks noChangeArrowheads="1"/>
              </p:cNvSpPr>
              <p:nvPr/>
            </p:nvSpPr>
            <p:spPr bwMode="auto">
              <a:xfrm>
                <a:off x="1658" y="2092"/>
                <a:ext cx="80" cy="24"/>
              </a:xfrm>
              <a:prstGeom prst="ellipse">
                <a:avLst/>
              </a:prstGeom>
              <a:solidFill>
                <a:srgbClr val="49CEFF"/>
              </a:solidFill>
              <a:ln w="0">
                <a:solidFill>
                  <a:schemeClr val="accent1"/>
                </a:solidFill>
                <a:round/>
                <a:headEnd/>
                <a:tailEnd/>
              </a:ln>
            </p:spPr>
            <p:txBody>
              <a:bodyPr/>
              <a:lstStyle/>
              <a:p>
                <a:pPr eaLnBrk="0" hangingPunct="0"/>
                <a:endParaRPr lang="en-US"/>
              </a:p>
            </p:txBody>
          </p:sp>
          <p:sp>
            <p:nvSpPr>
              <p:cNvPr id="117" name="Oval 115"/>
              <p:cNvSpPr>
                <a:spLocks noChangeArrowheads="1"/>
              </p:cNvSpPr>
              <p:nvPr/>
            </p:nvSpPr>
            <p:spPr bwMode="auto">
              <a:xfrm>
                <a:off x="1660" y="2092"/>
                <a:ext cx="76" cy="24"/>
              </a:xfrm>
              <a:prstGeom prst="ellipse">
                <a:avLst/>
              </a:prstGeom>
              <a:solidFill>
                <a:srgbClr val="47CEFF"/>
              </a:solidFill>
              <a:ln w="0">
                <a:solidFill>
                  <a:schemeClr val="accent1"/>
                </a:solidFill>
                <a:round/>
                <a:headEnd/>
                <a:tailEnd/>
              </a:ln>
            </p:spPr>
            <p:txBody>
              <a:bodyPr/>
              <a:lstStyle/>
              <a:p>
                <a:pPr eaLnBrk="0" hangingPunct="0"/>
                <a:endParaRPr lang="en-US"/>
              </a:p>
            </p:txBody>
          </p:sp>
          <p:sp>
            <p:nvSpPr>
              <p:cNvPr id="118" name="Oval 116"/>
              <p:cNvSpPr>
                <a:spLocks noChangeArrowheads="1"/>
              </p:cNvSpPr>
              <p:nvPr/>
            </p:nvSpPr>
            <p:spPr bwMode="auto">
              <a:xfrm>
                <a:off x="1661" y="2092"/>
                <a:ext cx="72" cy="24"/>
              </a:xfrm>
              <a:prstGeom prst="ellipse">
                <a:avLst/>
              </a:prstGeom>
              <a:solidFill>
                <a:srgbClr val="46CEFF"/>
              </a:solidFill>
              <a:ln w="0">
                <a:solidFill>
                  <a:schemeClr val="accent1"/>
                </a:solidFill>
                <a:round/>
                <a:headEnd/>
                <a:tailEnd/>
              </a:ln>
            </p:spPr>
            <p:txBody>
              <a:bodyPr/>
              <a:lstStyle/>
              <a:p>
                <a:pPr eaLnBrk="0" hangingPunct="0"/>
                <a:endParaRPr lang="en-US"/>
              </a:p>
            </p:txBody>
          </p:sp>
          <p:sp>
            <p:nvSpPr>
              <p:cNvPr id="119" name="Oval 117"/>
              <p:cNvSpPr>
                <a:spLocks noChangeArrowheads="1"/>
              </p:cNvSpPr>
              <p:nvPr/>
            </p:nvSpPr>
            <p:spPr bwMode="auto">
              <a:xfrm>
                <a:off x="1664" y="2093"/>
                <a:ext cx="68" cy="22"/>
              </a:xfrm>
              <a:prstGeom prst="ellipse">
                <a:avLst/>
              </a:prstGeom>
              <a:solidFill>
                <a:srgbClr val="45CDFF"/>
              </a:solidFill>
              <a:ln w="0">
                <a:solidFill>
                  <a:schemeClr val="accent1"/>
                </a:solidFill>
                <a:round/>
                <a:headEnd/>
                <a:tailEnd/>
              </a:ln>
            </p:spPr>
            <p:txBody>
              <a:bodyPr/>
              <a:lstStyle/>
              <a:p>
                <a:pPr eaLnBrk="0" hangingPunct="0"/>
                <a:endParaRPr lang="en-US"/>
              </a:p>
            </p:txBody>
          </p:sp>
          <p:sp>
            <p:nvSpPr>
              <p:cNvPr id="120" name="Oval 118"/>
              <p:cNvSpPr>
                <a:spLocks noChangeArrowheads="1"/>
              </p:cNvSpPr>
              <p:nvPr/>
            </p:nvSpPr>
            <p:spPr bwMode="auto">
              <a:xfrm>
                <a:off x="1664" y="2093"/>
                <a:ext cx="65" cy="22"/>
              </a:xfrm>
              <a:prstGeom prst="ellipse">
                <a:avLst/>
              </a:prstGeom>
              <a:solidFill>
                <a:srgbClr val="43CDFF"/>
              </a:solidFill>
              <a:ln w="0">
                <a:solidFill>
                  <a:schemeClr val="accent1"/>
                </a:solidFill>
                <a:round/>
                <a:headEnd/>
                <a:tailEnd/>
              </a:ln>
            </p:spPr>
            <p:txBody>
              <a:bodyPr/>
              <a:lstStyle/>
              <a:p>
                <a:pPr eaLnBrk="0" hangingPunct="0"/>
                <a:endParaRPr lang="en-US"/>
              </a:p>
            </p:txBody>
          </p:sp>
          <p:sp>
            <p:nvSpPr>
              <p:cNvPr id="121" name="Oval 119"/>
              <p:cNvSpPr>
                <a:spLocks noChangeArrowheads="1"/>
              </p:cNvSpPr>
              <p:nvPr/>
            </p:nvSpPr>
            <p:spPr bwMode="auto">
              <a:xfrm>
                <a:off x="1667" y="2094"/>
                <a:ext cx="62" cy="20"/>
              </a:xfrm>
              <a:prstGeom prst="ellipse">
                <a:avLst/>
              </a:prstGeom>
              <a:solidFill>
                <a:srgbClr val="42CDFF"/>
              </a:solidFill>
              <a:ln w="0">
                <a:solidFill>
                  <a:schemeClr val="accent1"/>
                </a:solidFill>
                <a:round/>
                <a:headEnd/>
                <a:tailEnd/>
              </a:ln>
            </p:spPr>
            <p:txBody>
              <a:bodyPr/>
              <a:lstStyle/>
              <a:p>
                <a:pPr eaLnBrk="0" hangingPunct="0"/>
                <a:endParaRPr lang="en-US"/>
              </a:p>
            </p:txBody>
          </p:sp>
          <p:sp>
            <p:nvSpPr>
              <p:cNvPr id="122" name="Oval 120"/>
              <p:cNvSpPr>
                <a:spLocks noChangeArrowheads="1"/>
              </p:cNvSpPr>
              <p:nvPr/>
            </p:nvSpPr>
            <p:spPr bwMode="auto">
              <a:xfrm>
                <a:off x="1670" y="2095"/>
                <a:ext cx="56" cy="18"/>
              </a:xfrm>
              <a:prstGeom prst="ellipse">
                <a:avLst/>
              </a:prstGeom>
              <a:solidFill>
                <a:srgbClr val="41CDFF"/>
              </a:solidFill>
              <a:ln w="0">
                <a:solidFill>
                  <a:schemeClr val="accent1"/>
                </a:solidFill>
                <a:round/>
                <a:headEnd/>
                <a:tailEnd/>
              </a:ln>
            </p:spPr>
            <p:txBody>
              <a:bodyPr/>
              <a:lstStyle/>
              <a:p>
                <a:pPr eaLnBrk="0" hangingPunct="0"/>
                <a:endParaRPr lang="en-US"/>
              </a:p>
            </p:txBody>
          </p:sp>
          <p:sp>
            <p:nvSpPr>
              <p:cNvPr id="123" name="Oval 121"/>
              <p:cNvSpPr>
                <a:spLocks noChangeArrowheads="1"/>
              </p:cNvSpPr>
              <p:nvPr/>
            </p:nvSpPr>
            <p:spPr bwMode="auto">
              <a:xfrm>
                <a:off x="1671" y="2095"/>
                <a:ext cx="53" cy="18"/>
              </a:xfrm>
              <a:prstGeom prst="ellipse">
                <a:avLst/>
              </a:prstGeom>
              <a:solidFill>
                <a:srgbClr val="3FCDFF"/>
              </a:solidFill>
              <a:ln w="0">
                <a:solidFill>
                  <a:schemeClr val="accent1"/>
                </a:solidFill>
                <a:round/>
                <a:headEnd/>
                <a:tailEnd/>
              </a:ln>
            </p:spPr>
            <p:txBody>
              <a:bodyPr/>
              <a:lstStyle/>
              <a:p>
                <a:pPr eaLnBrk="0" hangingPunct="0"/>
                <a:endParaRPr lang="en-US"/>
              </a:p>
            </p:txBody>
          </p:sp>
          <p:sp>
            <p:nvSpPr>
              <p:cNvPr id="124" name="Oval 122"/>
              <p:cNvSpPr>
                <a:spLocks noChangeArrowheads="1"/>
              </p:cNvSpPr>
              <p:nvPr/>
            </p:nvSpPr>
            <p:spPr bwMode="auto">
              <a:xfrm>
                <a:off x="1673" y="2096"/>
                <a:ext cx="50" cy="16"/>
              </a:xfrm>
              <a:prstGeom prst="ellipse">
                <a:avLst/>
              </a:prstGeom>
              <a:solidFill>
                <a:srgbClr val="3ECDFF"/>
              </a:solidFill>
              <a:ln w="0">
                <a:solidFill>
                  <a:schemeClr val="accent1"/>
                </a:solidFill>
                <a:round/>
                <a:headEnd/>
                <a:tailEnd/>
              </a:ln>
            </p:spPr>
            <p:txBody>
              <a:bodyPr/>
              <a:lstStyle/>
              <a:p>
                <a:pPr eaLnBrk="0" hangingPunct="0"/>
                <a:endParaRPr lang="en-US"/>
              </a:p>
            </p:txBody>
          </p:sp>
          <p:sp>
            <p:nvSpPr>
              <p:cNvPr id="125" name="Oval 123"/>
              <p:cNvSpPr>
                <a:spLocks noChangeArrowheads="1"/>
              </p:cNvSpPr>
              <p:nvPr/>
            </p:nvSpPr>
            <p:spPr bwMode="auto">
              <a:xfrm>
                <a:off x="1675" y="2097"/>
                <a:ext cx="45" cy="15"/>
              </a:xfrm>
              <a:prstGeom prst="ellipse">
                <a:avLst/>
              </a:prstGeom>
              <a:solidFill>
                <a:srgbClr val="3DCDFF"/>
              </a:solidFill>
              <a:ln w="0">
                <a:solidFill>
                  <a:schemeClr val="accent1"/>
                </a:solidFill>
                <a:round/>
                <a:headEnd/>
                <a:tailEnd/>
              </a:ln>
            </p:spPr>
            <p:txBody>
              <a:bodyPr/>
              <a:lstStyle/>
              <a:p>
                <a:pPr eaLnBrk="0" hangingPunct="0"/>
                <a:endParaRPr lang="en-US"/>
              </a:p>
            </p:txBody>
          </p:sp>
          <p:sp>
            <p:nvSpPr>
              <p:cNvPr id="126" name="Oval 124"/>
              <p:cNvSpPr>
                <a:spLocks noChangeArrowheads="1"/>
              </p:cNvSpPr>
              <p:nvPr/>
            </p:nvSpPr>
            <p:spPr bwMode="auto">
              <a:xfrm>
                <a:off x="1677" y="2097"/>
                <a:ext cx="41" cy="15"/>
              </a:xfrm>
              <a:prstGeom prst="ellipse">
                <a:avLst/>
              </a:prstGeom>
              <a:solidFill>
                <a:srgbClr val="3CCCFF"/>
              </a:solidFill>
              <a:ln w="0">
                <a:solidFill>
                  <a:schemeClr val="accent1"/>
                </a:solidFill>
                <a:round/>
                <a:headEnd/>
                <a:tailEnd/>
              </a:ln>
            </p:spPr>
            <p:txBody>
              <a:bodyPr/>
              <a:lstStyle/>
              <a:p>
                <a:pPr eaLnBrk="0" hangingPunct="0"/>
                <a:endParaRPr lang="en-US"/>
              </a:p>
            </p:txBody>
          </p:sp>
          <p:sp>
            <p:nvSpPr>
              <p:cNvPr id="127" name="Oval 125"/>
              <p:cNvSpPr>
                <a:spLocks noChangeArrowheads="1"/>
              </p:cNvSpPr>
              <p:nvPr/>
            </p:nvSpPr>
            <p:spPr bwMode="auto">
              <a:xfrm>
                <a:off x="1679" y="2097"/>
                <a:ext cx="38" cy="14"/>
              </a:xfrm>
              <a:prstGeom prst="ellipse">
                <a:avLst/>
              </a:prstGeom>
              <a:solidFill>
                <a:srgbClr val="3BCCFF"/>
              </a:solidFill>
              <a:ln w="0">
                <a:solidFill>
                  <a:schemeClr val="accent1"/>
                </a:solidFill>
                <a:round/>
                <a:headEnd/>
                <a:tailEnd/>
              </a:ln>
            </p:spPr>
            <p:txBody>
              <a:bodyPr/>
              <a:lstStyle/>
              <a:p>
                <a:pPr eaLnBrk="0" hangingPunct="0"/>
                <a:endParaRPr lang="en-US"/>
              </a:p>
            </p:txBody>
          </p:sp>
          <p:sp>
            <p:nvSpPr>
              <p:cNvPr id="128" name="Oval 126"/>
              <p:cNvSpPr>
                <a:spLocks noChangeArrowheads="1"/>
              </p:cNvSpPr>
              <p:nvPr/>
            </p:nvSpPr>
            <p:spPr bwMode="auto">
              <a:xfrm>
                <a:off x="1682" y="2098"/>
                <a:ext cx="32" cy="12"/>
              </a:xfrm>
              <a:prstGeom prst="ellipse">
                <a:avLst/>
              </a:prstGeom>
              <a:solidFill>
                <a:srgbClr val="3ACCFF"/>
              </a:solidFill>
              <a:ln w="0">
                <a:solidFill>
                  <a:schemeClr val="accent1"/>
                </a:solidFill>
                <a:round/>
                <a:headEnd/>
                <a:tailEnd/>
              </a:ln>
            </p:spPr>
            <p:txBody>
              <a:bodyPr/>
              <a:lstStyle/>
              <a:p>
                <a:pPr eaLnBrk="0" hangingPunct="0"/>
                <a:endParaRPr lang="en-US"/>
              </a:p>
            </p:txBody>
          </p:sp>
          <p:sp>
            <p:nvSpPr>
              <p:cNvPr id="129" name="Oval 127"/>
              <p:cNvSpPr>
                <a:spLocks noChangeArrowheads="1"/>
              </p:cNvSpPr>
              <p:nvPr/>
            </p:nvSpPr>
            <p:spPr bwMode="auto">
              <a:xfrm>
                <a:off x="1683" y="2098"/>
                <a:ext cx="29" cy="12"/>
              </a:xfrm>
              <a:prstGeom prst="ellipse">
                <a:avLst/>
              </a:prstGeom>
              <a:solidFill>
                <a:srgbClr val="39CCFF"/>
              </a:solidFill>
              <a:ln w="0">
                <a:solidFill>
                  <a:schemeClr val="accent1"/>
                </a:solidFill>
                <a:round/>
                <a:headEnd/>
                <a:tailEnd/>
              </a:ln>
            </p:spPr>
            <p:txBody>
              <a:bodyPr/>
              <a:lstStyle/>
              <a:p>
                <a:pPr eaLnBrk="0" hangingPunct="0"/>
                <a:endParaRPr lang="en-US"/>
              </a:p>
            </p:txBody>
          </p:sp>
          <p:sp>
            <p:nvSpPr>
              <p:cNvPr id="130" name="Oval 128"/>
              <p:cNvSpPr>
                <a:spLocks noChangeArrowheads="1"/>
              </p:cNvSpPr>
              <p:nvPr/>
            </p:nvSpPr>
            <p:spPr bwMode="auto">
              <a:xfrm>
                <a:off x="1685" y="2099"/>
                <a:ext cx="26" cy="10"/>
              </a:xfrm>
              <a:prstGeom prst="ellipse">
                <a:avLst/>
              </a:prstGeom>
              <a:solidFill>
                <a:srgbClr val="38CCFF"/>
              </a:solidFill>
              <a:ln w="0">
                <a:solidFill>
                  <a:schemeClr val="accent1"/>
                </a:solidFill>
                <a:round/>
                <a:headEnd/>
                <a:tailEnd/>
              </a:ln>
            </p:spPr>
            <p:txBody>
              <a:bodyPr/>
              <a:lstStyle/>
              <a:p>
                <a:pPr eaLnBrk="0" hangingPunct="0"/>
                <a:endParaRPr lang="en-US"/>
              </a:p>
            </p:txBody>
          </p:sp>
          <p:sp>
            <p:nvSpPr>
              <p:cNvPr id="131" name="Oval 129"/>
              <p:cNvSpPr>
                <a:spLocks noChangeArrowheads="1"/>
              </p:cNvSpPr>
              <p:nvPr/>
            </p:nvSpPr>
            <p:spPr bwMode="auto">
              <a:xfrm>
                <a:off x="1686" y="2100"/>
                <a:ext cx="23" cy="8"/>
              </a:xfrm>
              <a:prstGeom prst="ellipse">
                <a:avLst/>
              </a:prstGeom>
              <a:solidFill>
                <a:srgbClr val="37CCFF"/>
              </a:solidFill>
              <a:ln w="0">
                <a:solidFill>
                  <a:schemeClr val="accent1"/>
                </a:solidFill>
                <a:round/>
                <a:headEnd/>
                <a:tailEnd/>
              </a:ln>
            </p:spPr>
            <p:txBody>
              <a:bodyPr/>
              <a:lstStyle/>
              <a:p>
                <a:pPr eaLnBrk="0" hangingPunct="0"/>
                <a:endParaRPr lang="en-US"/>
              </a:p>
            </p:txBody>
          </p:sp>
          <p:sp>
            <p:nvSpPr>
              <p:cNvPr id="132" name="Oval 130"/>
              <p:cNvSpPr>
                <a:spLocks noChangeArrowheads="1"/>
              </p:cNvSpPr>
              <p:nvPr/>
            </p:nvSpPr>
            <p:spPr bwMode="auto">
              <a:xfrm>
                <a:off x="1689" y="2100"/>
                <a:ext cx="18" cy="8"/>
              </a:xfrm>
              <a:prstGeom prst="ellipse">
                <a:avLst/>
              </a:prstGeom>
              <a:solidFill>
                <a:srgbClr val="36CCFF"/>
              </a:solidFill>
              <a:ln w="0">
                <a:solidFill>
                  <a:schemeClr val="accent1"/>
                </a:solidFill>
                <a:round/>
                <a:headEnd/>
                <a:tailEnd/>
              </a:ln>
            </p:spPr>
            <p:txBody>
              <a:bodyPr/>
              <a:lstStyle/>
              <a:p>
                <a:pPr eaLnBrk="0" hangingPunct="0"/>
                <a:endParaRPr lang="en-US"/>
              </a:p>
            </p:txBody>
          </p:sp>
          <p:sp>
            <p:nvSpPr>
              <p:cNvPr id="133" name="Oval 131"/>
              <p:cNvSpPr>
                <a:spLocks noChangeArrowheads="1"/>
              </p:cNvSpPr>
              <p:nvPr/>
            </p:nvSpPr>
            <p:spPr bwMode="auto">
              <a:xfrm>
                <a:off x="1691" y="2101"/>
                <a:ext cx="14" cy="5"/>
              </a:xfrm>
              <a:prstGeom prst="ellipse">
                <a:avLst/>
              </a:prstGeom>
              <a:solidFill>
                <a:srgbClr val="35CCFF"/>
              </a:solidFill>
              <a:ln w="0">
                <a:solidFill>
                  <a:schemeClr val="accent1"/>
                </a:solidFill>
                <a:round/>
                <a:headEnd/>
                <a:tailEnd/>
              </a:ln>
            </p:spPr>
            <p:txBody>
              <a:bodyPr/>
              <a:lstStyle/>
              <a:p>
                <a:pPr eaLnBrk="0" hangingPunct="0"/>
                <a:endParaRPr lang="en-US"/>
              </a:p>
            </p:txBody>
          </p:sp>
          <p:sp>
            <p:nvSpPr>
              <p:cNvPr id="134" name="Oval 132"/>
              <p:cNvSpPr>
                <a:spLocks noChangeArrowheads="1"/>
              </p:cNvSpPr>
              <p:nvPr/>
            </p:nvSpPr>
            <p:spPr bwMode="auto">
              <a:xfrm>
                <a:off x="1692" y="2103"/>
                <a:ext cx="10" cy="3"/>
              </a:xfrm>
              <a:prstGeom prst="ellipse">
                <a:avLst/>
              </a:prstGeom>
              <a:solidFill>
                <a:srgbClr val="35CCFF"/>
              </a:solidFill>
              <a:ln w="0">
                <a:solidFill>
                  <a:schemeClr val="accent1"/>
                </a:solidFill>
                <a:round/>
                <a:headEnd/>
                <a:tailEnd/>
              </a:ln>
            </p:spPr>
            <p:txBody>
              <a:bodyPr/>
              <a:lstStyle/>
              <a:p>
                <a:pPr eaLnBrk="0" hangingPunct="0"/>
                <a:endParaRPr lang="en-US"/>
              </a:p>
            </p:txBody>
          </p:sp>
          <p:sp>
            <p:nvSpPr>
              <p:cNvPr id="135" name="Oval 133"/>
              <p:cNvSpPr>
                <a:spLocks noChangeArrowheads="1"/>
              </p:cNvSpPr>
              <p:nvPr/>
            </p:nvSpPr>
            <p:spPr bwMode="auto">
              <a:xfrm>
                <a:off x="1694" y="2103"/>
                <a:ext cx="7" cy="3"/>
              </a:xfrm>
              <a:prstGeom prst="ellipse">
                <a:avLst/>
              </a:prstGeom>
              <a:solidFill>
                <a:srgbClr val="34CCFF"/>
              </a:solidFill>
              <a:ln w="0">
                <a:solidFill>
                  <a:schemeClr val="accent1"/>
                </a:solidFill>
                <a:round/>
                <a:headEnd/>
                <a:tailEnd/>
              </a:ln>
            </p:spPr>
            <p:txBody>
              <a:bodyPr/>
              <a:lstStyle/>
              <a:p>
                <a:pPr eaLnBrk="0" hangingPunct="0"/>
                <a:endParaRPr lang="en-US"/>
              </a:p>
            </p:txBody>
          </p:sp>
          <p:sp>
            <p:nvSpPr>
              <p:cNvPr id="136" name="Oval 134"/>
              <p:cNvSpPr>
                <a:spLocks noChangeArrowheads="1"/>
              </p:cNvSpPr>
              <p:nvPr/>
            </p:nvSpPr>
            <p:spPr bwMode="auto">
              <a:xfrm>
                <a:off x="1697" y="2103"/>
                <a:ext cx="2" cy="3"/>
              </a:xfrm>
              <a:prstGeom prst="ellipse">
                <a:avLst/>
              </a:prstGeom>
              <a:solidFill>
                <a:srgbClr val="33CCFF"/>
              </a:solidFill>
              <a:ln w="0">
                <a:solidFill>
                  <a:schemeClr val="accent1"/>
                </a:solidFill>
                <a:round/>
                <a:headEnd/>
                <a:tailEnd/>
              </a:ln>
            </p:spPr>
            <p:txBody>
              <a:bodyPr/>
              <a:lstStyle/>
              <a:p>
                <a:pPr eaLnBrk="0" hangingPunct="0"/>
                <a:endParaRPr lang="en-US"/>
              </a:p>
            </p:txBody>
          </p:sp>
        </p:grpSp>
        <p:sp>
          <p:nvSpPr>
            <p:cNvPr id="11" name="Oval 136"/>
            <p:cNvSpPr>
              <a:spLocks noChangeArrowheads="1"/>
            </p:cNvSpPr>
            <p:nvPr/>
          </p:nvSpPr>
          <p:spPr bwMode="auto">
            <a:xfrm>
              <a:off x="1454" y="2031"/>
              <a:ext cx="485" cy="144"/>
            </a:xfrm>
            <a:prstGeom prst="ellipse">
              <a:avLst/>
            </a:prstGeom>
            <a:noFill/>
            <a:ln w="12700" cap="rnd">
              <a:solidFill>
                <a:schemeClr val="accent1"/>
              </a:solidFill>
              <a:round/>
              <a:headEnd/>
              <a:tailEnd/>
            </a:ln>
          </p:spPr>
          <p:txBody>
            <a:bodyPr/>
            <a:lstStyle/>
            <a:p>
              <a:pPr eaLnBrk="0" hangingPunct="0"/>
              <a:endParaRPr lang="en-US"/>
            </a:p>
          </p:txBody>
        </p:sp>
      </p:grpSp>
      <p:sp>
        <p:nvSpPr>
          <p:cNvPr id="137" name="Rectangle 138"/>
          <p:cNvSpPr>
            <a:spLocks noChangeArrowheads="1"/>
          </p:cNvSpPr>
          <p:nvPr/>
        </p:nvSpPr>
        <p:spPr bwMode="auto">
          <a:xfrm>
            <a:off x="2427288" y="3502025"/>
            <a:ext cx="254000" cy="152400"/>
          </a:xfrm>
          <a:prstGeom prst="rect">
            <a:avLst/>
          </a:prstGeom>
          <a:noFill/>
          <a:ln w="9525">
            <a:noFill/>
            <a:miter lim="800000"/>
            <a:headEnd/>
            <a:tailEnd/>
          </a:ln>
        </p:spPr>
        <p:txBody>
          <a:bodyPr wrap="none" lIns="0" tIns="0" rIns="0" bIns="0">
            <a:spAutoFit/>
          </a:bodyPr>
          <a:lstStyle/>
          <a:p>
            <a:pPr eaLnBrk="0" hangingPunct="0"/>
            <a:r>
              <a:rPr lang="en-US" sz="1000" b="1"/>
              <a:t>eNB</a:t>
            </a:r>
            <a:endParaRPr lang="en-US"/>
          </a:p>
        </p:txBody>
      </p:sp>
      <p:sp>
        <p:nvSpPr>
          <p:cNvPr id="138" name="Rectangle 139"/>
          <p:cNvSpPr>
            <a:spLocks noChangeArrowheads="1"/>
          </p:cNvSpPr>
          <p:nvPr/>
        </p:nvSpPr>
        <p:spPr bwMode="auto">
          <a:xfrm>
            <a:off x="2667000" y="3395663"/>
            <a:ext cx="666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3258"/>
                </a:solidFill>
              </a:rPr>
              <a:t> </a:t>
            </a:r>
            <a:endParaRPr lang="en-US"/>
          </a:p>
        </p:txBody>
      </p:sp>
      <p:grpSp>
        <p:nvGrpSpPr>
          <p:cNvPr id="139" name="Group 359"/>
          <p:cNvGrpSpPr>
            <a:grpSpLocks/>
          </p:cNvGrpSpPr>
          <p:nvPr/>
        </p:nvGrpSpPr>
        <p:grpSpPr bwMode="auto">
          <a:xfrm>
            <a:off x="2638425" y="3073400"/>
            <a:ext cx="214313" cy="274638"/>
            <a:chOff x="1662" y="1936"/>
            <a:chExt cx="135" cy="173"/>
          </a:xfrm>
        </p:grpSpPr>
        <p:sp>
          <p:nvSpPr>
            <p:cNvPr id="140" name="Freeform 140"/>
            <p:cNvSpPr>
              <a:spLocks/>
            </p:cNvSpPr>
            <p:nvPr/>
          </p:nvSpPr>
          <p:spPr bwMode="auto">
            <a:xfrm>
              <a:off x="1662" y="1951"/>
              <a:ext cx="45" cy="155"/>
            </a:xfrm>
            <a:custGeom>
              <a:avLst/>
              <a:gdLst>
                <a:gd name="T0" fmla="*/ 45 w 45"/>
                <a:gd name="T1" fmla="*/ 1 h 155"/>
                <a:gd name="T2" fmla="*/ 38 w 45"/>
                <a:gd name="T3" fmla="*/ 0 h 155"/>
                <a:gd name="T4" fmla="*/ 0 w 45"/>
                <a:gd name="T5" fmla="*/ 153 h 155"/>
                <a:gd name="T6" fmla="*/ 6 w 45"/>
                <a:gd name="T7" fmla="*/ 155 h 155"/>
                <a:gd name="T8" fmla="*/ 45 w 45"/>
                <a:gd name="T9" fmla="*/ 1 h 155"/>
                <a:gd name="T10" fmla="*/ 0 60000 65536"/>
                <a:gd name="T11" fmla="*/ 0 60000 65536"/>
                <a:gd name="T12" fmla="*/ 0 60000 65536"/>
                <a:gd name="T13" fmla="*/ 0 60000 65536"/>
                <a:gd name="T14" fmla="*/ 0 60000 65536"/>
                <a:gd name="T15" fmla="*/ 0 w 45"/>
                <a:gd name="T16" fmla="*/ 0 h 155"/>
                <a:gd name="T17" fmla="*/ 45 w 45"/>
                <a:gd name="T18" fmla="*/ 155 h 155"/>
              </a:gdLst>
              <a:ahLst/>
              <a:cxnLst>
                <a:cxn ang="T10">
                  <a:pos x="T0" y="T1"/>
                </a:cxn>
                <a:cxn ang="T11">
                  <a:pos x="T2" y="T3"/>
                </a:cxn>
                <a:cxn ang="T12">
                  <a:pos x="T4" y="T5"/>
                </a:cxn>
                <a:cxn ang="T13">
                  <a:pos x="T6" y="T7"/>
                </a:cxn>
                <a:cxn ang="T14">
                  <a:pos x="T8" y="T9"/>
                </a:cxn>
              </a:cxnLst>
              <a:rect l="T15" t="T16" r="T17" b="T18"/>
              <a:pathLst>
                <a:path w="45" h="155">
                  <a:moveTo>
                    <a:pt x="45" y="1"/>
                  </a:moveTo>
                  <a:lnTo>
                    <a:pt x="38" y="0"/>
                  </a:lnTo>
                  <a:lnTo>
                    <a:pt x="0" y="153"/>
                  </a:lnTo>
                  <a:lnTo>
                    <a:pt x="6" y="155"/>
                  </a:lnTo>
                  <a:lnTo>
                    <a:pt x="45" y="1"/>
                  </a:lnTo>
                  <a:close/>
                </a:path>
              </a:pathLst>
            </a:custGeom>
            <a:solidFill>
              <a:srgbClr val="000000"/>
            </a:solidFill>
            <a:ln w="9525">
              <a:noFill/>
              <a:round/>
              <a:headEnd/>
              <a:tailEnd/>
            </a:ln>
          </p:spPr>
          <p:txBody>
            <a:bodyPr/>
            <a:lstStyle/>
            <a:p>
              <a:endParaRPr lang="en-US"/>
            </a:p>
          </p:txBody>
        </p:sp>
        <p:sp>
          <p:nvSpPr>
            <p:cNvPr id="141" name="Freeform 141"/>
            <p:cNvSpPr>
              <a:spLocks/>
            </p:cNvSpPr>
            <p:nvPr/>
          </p:nvSpPr>
          <p:spPr bwMode="auto">
            <a:xfrm>
              <a:off x="1700" y="1951"/>
              <a:ext cx="45" cy="155"/>
            </a:xfrm>
            <a:custGeom>
              <a:avLst/>
              <a:gdLst>
                <a:gd name="T0" fmla="*/ 6 w 45"/>
                <a:gd name="T1" fmla="*/ 0 h 155"/>
                <a:gd name="T2" fmla="*/ 0 w 45"/>
                <a:gd name="T3" fmla="*/ 1 h 155"/>
                <a:gd name="T4" fmla="*/ 38 w 45"/>
                <a:gd name="T5" fmla="*/ 155 h 155"/>
                <a:gd name="T6" fmla="*/ 45 w 45"/>
                <a:gd name="T7" fmla="*/ 153 h 155"/>
                <a:gd name="T8" fmla="*/ 6 w 45"/>
                <a:gd name="T9" fmla="*/ 0 h 155"/>
                <a:gd name="T10" fmla="*/ 0 60000 65536"/>
                <a:gd name="T11" fmla="*/ 0 60000 65536"/>
                <a:gd name="T12" fmla="*/ 0 60000 65536"/>
                <a:gd name="T13" fmla="*/ 0 60000 65536"/>
                <a:gd name="T14" fmla="*/ 0 60000 65536"/>
                <a:gd name="T15" fmla="*/ 0 w 45"/>
                <a:gd name="T16" fmla="*/ 0 h 155"/>
                <a:gd name="T17" fmla="*/ 45 w 45"/>
                <a:gd name="T18" fmla="*/ 155 h 155"/>
              </a:gdLst>
              <a:ahLst/>
              <a:cxnLst>
                <a:cxn ang="T10">
                  <a:pos x="T0" y="T1"/>
                </a:cxn>
                <a:cxn ang="T11">
                  <a:pos x="T2" y="T3"/>
                </a:cxn>
                <a:cxn ang="T12">
                  <a:pos x="T4" y="T5"/>
                </a:cxn>
                <a:cxn ang="T13">
                  <a:pos x="T6" y="T7"/>
                </a:cxn>
                <a:cxn ang="T14">
                  <a:pos x="T8" y="T9"/>
                </a:cxn>
              </a:cxnLst>
              <a:rect l="T15" t="T16" r="T17" b="T18"/>
              <a:pathLst>
                <a:path w="45" h="155">
                  <a:moveTo>
                    <a:pt x="6" y="0"/>
                  </a:moveTo>
                  <a:lnTo>
                    <a:pt x="0" y="1"/>
                  </a:lnTo>
                  <a:lnTo>
                    <a:pt x="38" y="155"/>
                  </a:lnTo>
                  <a:lnTo>
                    <a:pt x="45" y="153"/>
                  </a:lnTo>
                  <a:lnTo>
                    <a:pt x="6" y="0"/>
                  </a:lnTo>
                  <a:close/>
                </a:path>
              </a:pathLst>
            </a:custGeom>
            <a:solidFill>
              <a:srgbClr val="000000"/>
            </a:solidFill>
            <a:ln w="9525">
              <a:noFill/>
              <a:round/>
              <a:headEnd/>
              <a:tailEnd/>
            </a:ln>
          </p:spPr>
          <p:txBody>
            <a:bodyPr/>
            <a:lstStyle/>
            <a:p>
              <a:endParaRPr lang="en-US"/>
            </a:p>
          </p:txBody>
        </p:sp>
        <p:grpSp>
          <p:nvGrpSpPr>
            <p:cNvPr id="142" name="Group 144"/>
            <p:cNvGrpSpPr>
              <a:grpSpLocks/>
            </p:cNvGrpSpPr>
            <p:nvPr/>
          </p:nvGrpSpPr>
          <p:grpSpPr bwMode="auto">
            <a:xfrm>
              <a:off x="1675" y="2021"/>
              <a:ext cx="52" cy="41"/>
              <a:chOff x="1675" y="2021"/>
              <a:chExt cx="52" cy="41"/>
            </a:xfrm>
          </p:grpSpPr>
          <p:sp>
            <p:nvSpPr>
              <p:cNvPr id="357" name="Freeform 142"/>
              <p:cNvSpPr>
                <a:spLocks/>
              </p:cNvSpPr>
              <p:nvPr/>
            </p:nvSpPr>
            <p:spPr bwMode="auto">
              <a:xfrm>
                <a:off x="1683" y="2021"/>
                <a:ext cx="43" cy="23"/>
              </a:xfrm>
              <a:custGeom>
                <a:avLst/>
                <a:gdLst>
                  <a:gd name="T0" fmla="*/ 40 w 43"/>
                  <a:gd name="T1" fmla="*/ 23 h 23"/>
                  <a:gd name="T2" fmla="*/ 43 w 43"/>
                  <a:gd name="T3" fmla="*/ 17 h 23"/>
                  <a:gd name="T4" fmla="*/ 3 w 43"/>
                  <a:gd name="T5" fmla="*/ 0 h 23"/>
                  <a:gd name="T6" fmla="*/ 0 w 43"/>
                  <a:gd name="T7" fmla="*/ 6 h 23"/>
                  <a:gd name="T8" fmla="*/ 40 w 43"/>
                  <a:gd name="T9" fmla="*/ 23 h 23"/>
                  <a:gd name="T10" fmla="*/ 0 60000 65536"/>
                  <a:gd name="T11" fmla="*/ 0 60000 65536"/>
                  <a:gd name="T12" fmla="*/ 0 60000 65536"/>
                  <a:gd name="T13" fmla="*/ 0 60000 65536"/>
                  <a:gd name="T14" fmla="*/ 0 60000 65536"/>
                  <a:gd name="T15" fmla="*/ 0 w 43"/>
                  <a:gd name="T16" fmla="*/ 0 h 23"/>
                  <a:gd name="T17" fmla="*/ 43 w 43"/>
                  <a:gd name="T18" fmla="*/ 23 h 23"/>
                </a:gdLst>
                <a:ahLst/>
                <a:cxnLst>
                  <a:cxn ang="T10">
                    <a:pos x="T0" y="T1"/>
                  </a:cxn>
                  <a:cxn ang="T11">
                    <a:pos x="T2" y="T3"/>
                  </a:cxn>
                  <a:cxn ang="T12">
                    <a:pos x="T4" y="T5"/>
                  </a:cxn>
                  <a:cxn ang="T13">
                    <a:pos x="T6" y="T7"/>
                  </a:cxn>
                  <a:cxn ang="T14">
                    <a:pos x="T8" y="T9"/>
                  </a:cxn>
                </a:cxnLst>
                <a:rect l="T15" t="T16" r="T17" b="T18"/>
                <a:pathLst>
                  <a:path w="43" h="23">
                    <a:moveTo>
                      <a:pt x="40" y="23"/>
                    </a:moveTo>
                    <a:lnTo>
                      <a:pt x="43" y="17"/>
                    </a:lnTo>
                    <a:lnTo>
                      <a:pt x="3" y="0"/>
                    </a:lnTo>
                    <a:lnTo>
                      <a:pt x="0" y="6"/>
                    </a:lnTo>
                    <a:lnTo>
                      <a:pt x="40" y="23"/>
                    </a:lnTo>
                    <a:close/>
                  </a:path>
                </a:pathLst>
              </a:custGeom>
              <a:solidFill>
                <a:srgbClr val="000000"/>
              </a:solidFill>
              <a:ln w="9525">
                <a:noFill/>
                <a:round/>
                <a:headEnd/>
                <a:tailEnd/>
              </a:ln>
            </p:spPr>
            <p:txBody>
              <a:bodyPr/>
              <a:lstStyle/>
              <a:p>
                <a:endParaRPr lang="en-US"/>
              </a:p>
            </p:txBody>
          </p:sp>
          <p:sp>
            <p:nvSpPr>
              <p:cNvPr id="358" name="Freeform 143"/>
              <p:cNvSpPr>
                <a:spLocks/>
              </p:cNvSpPr>
              <p:nvPr/>
            </p:nvSpPr>
            <p:spPr bwMode="auto">
              <a:xfrm>
                <a:off x="1675" y="2038"/>
                <a:ext cx="52" cy="24"/>
              </a:xfrm>
              <a:custGeom>
                <a:avLst/>
                <a:gdLst>
                  <a:gd name="T0" fmla="*/ 52 w 52"/>
                  <a:gd name="T1" fmla="*/ 6 h 24"/>
                  <a:gd name="T2" fmla="*/ 50 w 52"/>
                  <a:gd name="T3" fmla="*/ 0 h 24"/>
                  <a:gd name="T4" fmla="*/ 0 w 52"/>
                  <a:gd name="T5" fmla="*/ 17 h 24"/>
                  <a:gd name="T6" fmla="*/ 2 w 52"/>
                  <a:gd name="T7" fmla="*/ 24 h 24"/>
                  <a:gd name="T8" fmla="*/ 52 w 52"/>
                  <a:gd name="T9" fmla="*/ 6 h 24"/>
                  <a:gd name="T10" fmla="*/ 0 60000 65536"/>
                  <a:gd name="T11" fmla="*/ 0 60000 65536"/>
                  <a:gd name="T12" fmla="*/ 0 60000 65536"/>
                  <a:gd name="T13" fmla="*/ 0 60000 65536"/>
                  <a:gd name="T14" fmla="*/ 0 60000 65536"/>
                  <a:gd name="T15" fmla="*/ 0 w 52"/>
                  <a:gd name="T16" fmla="*/ 0 h 24"/>
                  <a:gd name="T17" fmla="*/ 52 w 52"/>
                  <a:gd name="T18" fmla="*/ 24 h 24"/>
                </a:gdLst>
                <a:ahLst/>
                <a:cxnLst>
                  <a:cxn ang="T10">
                    <a:pos x="T0" y="T1"/>
                  </a:cxn>
                  <a:cxn ang="T11">
                    <a:pos x="T2" y="T3"/>
                  </a:cxn>
                  <a:cxn ang="T12">
                    <a:pos x="T4" y="T5"/>
                  </a:cxn>
                  <a:cxn ang="T13">
                    <a:pos x="T6" y="T7"/>
                  </a:cxn>
                  <a:cxn ang="T14">
                    <a:pos x="T8" y="T9"/>
                  </a:cxn>
                </a:cxnLst>
                <a:rect l="T15" t="T16" r="T17" b="T18"/>
                <a:pathLst>
                  <a:path w="52" h="24">
                    <a:moveTo>
                      <a:pt x="52" y="6"/>
                    </a:moveTo>
                    <a:lnTo>
                      <a:pt x="50" y="0"/>
                    </a:lnTo>
                    <a:lnTo>
                      <a:pt x="0" y="17"/>
                    </a:lnTo>
                    <a:lnTo>
                      <a:pt x="2" y="24"/>
                    </a:lnTo>
                    <a:lnTo>
                      <a:pt x="52" y="6"/>
                    </a:lnTo>
                    <a:close/>
                  </a:path>
                </a:pathLst>
              </a:custGeom>
              <a:solidFill>
                <a:srgbClr val="000000"/>
              </a:solidFill>
              <a:ln w="9525">
                <a:noFill/>
                <a:round/>
                <a:headEnd/>
                <a:tailEnd/>
              </a:ln>
            </p:spPr>
            <p:txBody>
              <a:bodyPr/>
              <a:lstStyle/>
              <a:p>
                <a:endParaRPr lang="en-US"/>
              </a:p>
            </p:txBody>
          </p:sp>
        </p:grpSp>
        <p:grpSp>
          <p:nvGrpSpPr>
            <p:cNvPr id="143" name="Group 147"/>
            <p:cNvGrpSpPr>
              <a:grpSpLocks/>
            </p:cNvGrpSpPr>
            <p:nvPr/>
          </p:nvGrpSpPr>
          <p:grpSpPr bwMode="auto">
            <a:xfrm>
              <a:off x="1683" y="1998"/>
              <a:ext cx="36" cy="28"/>
              <a:chOff x="1683" y="1998"/>
              <a:chExt cx="36" cy="28"/>
            </a:xfrm>
          </p:grpSpPr>
          <p:sp>
            <p:nvSpPr>
              <p:cNvPr id="355" name="Freeform 145"/>
              <p:cNvSpPr>
                <a:spLocks/>
              </p:cNvSpPr>
              <p:nvPr/>
            </p:nvSpPr>
            <p:spPr bwMode="auto">
              <a:xfrm>
                <a:off x="1689" y="1998"/>
                <a:ext cx="30" cy="17"/>
              </a:xfrm>
              <a:custGeom>
                <a:avLst/>
                <a:gdLst>
                  <a:gd name="T0" fmla="*/ 27 w 30"/>
                  <a:gd name="T1" fmla="*/ 17 h 17"/>
                  <a:gd name="T2" fmla="*/ 30 w 30"/>
                  <a:gd name="T3" fmla="*/ 11 h 17"/>
                  <a:gd name="T4" fmla="*/ 4 w 30"/>
                  <a:gd name="T5" fmla="*/ 0 h 17"/>
                  <a:gd name="T6" fmla="*/ 0 w 30"/>
                  <a:gd name="T7" fmla="*/ 7 h 17"/>
                  <a:gd name="T8" fmla="*/ 27 w 30"/>
                  <a:gd name="T9" fmla="*/ 17 h 17"/>
                  <a:gd name="T10" fmla="*/ 0 60000 65536"/>
                  <a:gd name="T11" fmla="*/ 0 60000 65536"/>
                  <a:gd name="T12" fmla="*/ 0 60000 65536"/>
                  <a:gd name="T13" fmla="*/ 0 60000 65536"/>
                  <a:gd name="T14" fmla="*/ 0 60000 65536"/>
                  <a:gd name="T15" fmla="*/ 0 w 30"/>
                  <a:gd name="T16" fmla="*/ 0 h 17"/>
                  <a:gd name="T17" fmla="*/ 30 w 30"/>
                  <a:gd name="T18" fmla="*/ 17 h 17"/>
                </a:gdLst>
                <a:ahLst/>
                <a:cxnLst>
                  <a:cxn ang="T10">
                    <a:pos x="T0" y="T1"/>
                  </a:cxn>
                  <a:cxn ang="T11">
                    <a:pos x="T2" y="T3"/>
                  </a:cxn>
                  <a:cxn ang="T12">
                    <a:pos x="T4" y="T5"/>
                  </a:cxn>
                  <a:cxn ang="T13">
                    <a:pos x="T6" y="T7"/>
                  </a:cxn>
                  <a:cxn ang="T14">
                    <a:pos x="T8" y="T9"/>
                  </a:cxn>
                </a:cxnLst>
                <a:rect l="T15" t="T16" r="T17" b="T18"/>
                <a:pathLst>
                  <a:path w="30" h="17">
                    <a:moveTo>
                      <a:pt x="27" y="17"/>
                    </a:moveTo>
                    <a:lnTo>
                      <a:pt x="30" y="11"/>
                    </a:lnTo>
                    <a:lnTo>
                      <a:pt x="4" y="0"/>
                    </a:lnTo>
                    <a:lnTo>
                      <a:pt x="0" y="7"/>
                    </a:lnTo>
                    <a:lnTo>
                      <a:pt x="27" y="17"/>
                    </a:lnTo>
                    <a:close/>
                  </a:path>
                </a:pathLst>
              </a:custGeom>
              <a:solidFill>
                <a:srgbClr val="000000"/>
              </a:solidFill>
              <a:ln w="9525">
                <a:noFill/>
                <a:round/>
                <a:headEnd/>
                <a:tailEnd/>
              </a:ln>
            </p:spPr>
            <p:txBody>
              <a:bodyPr/>
              <a:lstStyle/>
              <a:p>
                <a:endParaRPr lang="en-US"/>
              </a:p>
            </p:txBody>
          </p:sp>
          <p:sp>
            <p:nvSpPr>
              <p:cNvPr id="356" name="Freeform 146"/>
              <p:cNvSpPr>
                <a:spLocks/>
              </p:cNvSpPr>
              <p:nvPr/>
            </p:nvSpPr>
            <p:spPr bwMode="auto">
              <a:xfrm>
                <a:off x="1683" y="2009"/>
                <a:ext cx="36" cy="17"/>
              </a:xfrm>
              <a:custGeom>
                <a:avLst/>
                <a:gdLst>
                  <a:gd name="T0" fmla="*/ 36 w 36"/>
                  <a:gd name="T1" fmla="*/ 6 h 17"/>
                  <a:gd name="T2" fmla="*/ 33 w 36"/>
                  <a:gd name="T3" fmla="*/ 0 h 17"/>
                  <a:gd name="T4" fmla="*/ 0 w 36"/>
                  <a:gd name="T5" fmla="*/ 11 h 17"/>
                  <a:gd name="T6" fmla="*/ 3 w 36"/>
                  <a:gd name="T7" fmla="*/ 17 h 17"/>
                  <a:gd name="T8" fmla="*/ 36 w 36"/>
                  <a:gd name="T9" fmla="*/ 6 h 17"/>
                  <a:gd name="T10" fmla="*/ 0 60000 65536"/>
                  <a:gd name="T11" fmla="*/ 0 60000 65536"/>
                  <a:gd name="T12" fmla="*/ 0 60000 65536"/>
                  <a:gd name="T13" fmla="*/ 0 60000 65536"/>
                  <a:gd name="T14" fmla="*/ 0 60000 65536"/>
                  <a:gd name="T15" fmla="*/ 0 w 36"/>
                  <a:gd name="T16" fmla="*/ 0 h 17"/>
                  <a:gd name="T17" fmla="*/ 36 w 36"/>
                  <a:gd name="T18" fmla="*/ 17 h 17"/>
                </a:gdLst>
                <a:ahLst/>
                <a:cxnLst>
                  <a:cxn ang="T10">
                    <a:pos x="T0" y="T1"/>
                  </a:cxn>
                  <a:cxn ang="T11">
                    <a:pos x="T2" y="T3"/>
                  </a:cxn>
                  <a:cxn ang="T12">
                    <a:pos x="T4" y="T5"/>
                  </a:cxn>
                  <a:cxn ang="T13">
                    <a:pos x="T6" y="T7"/>
                  </a:cxn>
                  <a:cxn ang="T14">
                    <a:pos x="T8" y="T9"/>
                  </a:cxn>
                </a:cxnLst>
                <a:rect l="T15" t="T16" r="T17" b="T18"/>
                <a:pathLst>
                  <a:path w="36" h="17">
                    <a:moveTo>
                      <a:pt x="36" y="6"/>
                    </a:moveTo>
                    <a:lnTo>
                      <a:pt x="33" y="0"/>
                    </a:lnTo>
                    <a:lnTo>
                      <a:pt x="0" y="11"/>
                    </a:lnTo>
                    <a:lnTo>
                      <a:pt x="3" y="17"/>
                    </a:lnTo>
                    <a:lnTo>
                      <a:pt x="36" y="6"/>
                    </a:lnTo>
                    <a:close/>
                  </a:path>
                </a:pathLst>
              </a:custGeom>
              <a:solidFill>
                <a:srgbClr val="000000"/>
              </a:solidFill>
              <a:ln w="9525">
                <a:noFill/>
                <a:round/>
                <a:headEnd/>
                <a:tailEnd/>
              </a:ln>
            </p:spPr>
            <p:txBody>
              <a:bodyPr/>
              <a:lstStyle/>
              <a:p>
                <a:endParaRPr lang="en-US"/>
              </a:p>
            </p:txBody>
          </p:sp>
        </p:grpSp>
        <p:grpSp>
          <p:nvGrpSpPr>
            <p:cNvPr id="144" name="Group 150"/>
            <p:cNvGrpSpPr>
              <a:grpSpLocks/>
            </p:cNvGrpSpPr>
            <p:nvPr/>
          </p:nvGrpSpPr>
          <p:grpSpPr bwMode="auto">
            <a:xfrm>
              <a:off x="1689" y="1982"/>
              <a:ext cx="25" cy="22"/>
              <a:chOff x="1689" y="1982"/>
              <a:chExt cx="25" cy="22"/>
            </a:xfrm>
          </p:grpSpPr>
          <p:sp>
            <p:nvSpPr>
              <p:cNvPr id="353" name="Freeform 148"/>
              <p:cNvSpPr>
                <a:spLocks/>
              </p:cNvSpPr>
              <p:nvPr/>
            </p:nvSpPr>
            <p:spPr bwMode="auto">
              <a:xfrm>
                <a:off x="1693" y="1982"/>
                <a:ext cx="21" cy="14"/>
              </a:xfrm>
              <a:custGeom>
                <a:avLst/>
                <a:gdLst>
                  <a:gd name="T0" fmla="*/ 18 w 21"/>
                  <a:gd name="T1" fmla="*/ 14 h 14"/>
                  <a:gd name="T2" fmla="*/ 21 w 21"/>
                  <a:gd name="T3" fmla="*/ 9 h 14"/>
                  <a:gd name="T4" fmla="*/ 3 w 21"/>
                  <a:gd name="T5" fmla="*/ 0 h 14"/>
                  <a:gd name="T6" fmla="*/ 0 w 21"/>
                  <a:gd name="T7" fmla="*/ 6 h 14"/>
                  <a:gd name="T8" fmla="*/ 18 w 21"/>
                  <a:gd name="T9" fmla="*/ 14 h 14"/>
                  <a:gd name="T10" fmla="*/ 0 60000 65536"/>
                  <a:gd name="T11" fmla="*/ 0 60000 65536"/>
                  <a:gd name="T12" fmla="*/ 0 60000 65536"/>
                  <a:gd name="T13" fmla="*/ 0 60000 65536"/>
                  <a:gd name="T14" fmla="*/ 0 60000 65536"/>
                  <a:gd name="T15" fmla="*/ 0 w 21"/>
                  <a:gd name="T16" fmla="*/ 0 h 14"/>
                  <a:gd name="T17" fmla="*/ 21 w 21"/>
                  <a:gd name="T18" fmla="*/ 14 h 14"/>
                </a:gdLst>
                <a:ahLst/>
                <a:cxnLst>
                  <a:cxn ang="T10">
                    <a:pos x="T0" y="T1"/>
                  </a:cxn>
                  <a:cxn ang="T11">
                    <a:pos x="T2" y="T3"/>
                  </a:cxn>
                  <a:cxn ang="T12">
                    <a:pos x="T4" y="T5"/>
                  </a:cxn>
                  <a:cxn ang="T13">
                    <a:pos x="T6" y="T7"/>
                  </a:cxn>
                  <a:cxn ang="T14">
                    <a:pos x="T8" y="T9"/>
                  </a:cxn>
                </a:cxnLst>
                <a:rect l="T15" t="T16" r="T17" b="T18"/>
                <a:pathLst>
                  <a:path w="21" h="14">
                    <a:moveTo>
                      <a:pt x="18" y="14"/>
                    </a:moveTo>
                    <a:lnTo>
                      <a:pt x="21" y="9"/>
                    </a:lnTo>
                    <a:lnTo>
                      <a:pt x="3" y="0"/>
                    </a:lnTo>
                    <a:lnTo>
                      <a:pt x="0" y="6"/>
                    </a:lnTo>
                    <a:lnTo>
                      <a:pt x="18" y="14"/>
                    </a:lnTo>
                    <a:close/>
                  </a:path>
                </a:pathLst>
              </a:custGeom>
              <a:solidFill>
                <a:srgbClr val="000000"/>
              </a:solidFill>
              <a:ln w="9525">
                <a:noFill/>
                <a:round/>
                <a:headEnd/>
                <a:tailEnd/>
              </a:ln>
            </p:spPr>
            <p:txBody>
              <a:bodyPr/>
              <a:lstStyle/>
              <a:p>
                <a:endParaRPr lang="en-US"/>
              </a:p>
            </p:txBody>
          </p:sp>
          <p:sp>
            <p:nvSpPr>
              <p:cNvPr id="354" name="Freeform 149"/>
              <p:cNvSpPr>
                <a:spLocks/>
              </p:cNvSpPr>
              <p:nvPr/>
            </p:nvSpPr>
            <p:spPr bwMode="auto">
              <a:xfrm>
                <a:off x="1689" y="1989"/>
                <a:ext cx="25" cy="15"/>
              </a:xfrm>
              <a:custGeom>
                <a:avLst/>
                <a:gdLst>
                  <a:gd name="T0" fmla="*/ 25 w 25"/>
                  <a:gd name="T1" fmla="*/ 7 h 15"/>
                  <a:gd name="T2" fmla="*/ 22 w 25"/>
                  <a:gd name="T3" fmla="*/ 0 h 15"/>
                  <a:gd name="T4" fmla="*/ 0 w 25"/>
                  <a:gd name="T5" fmla="*/ 9 h 15"/>
                  <a:gd name="T6" fmla="*/ 2 w 25"/>
                  <a:gd name="T7" fmla="*/ 15 h 15"/>
                  <a:gd name="T8" fmla="*/ 25 w 25"/>
                  <a:gd name="T9" fmla="*/ 7 h 15"/>
                  <a:gd name="T10" fmla="*/ 0 60000 65536"/>
                  <a:gd name="T11" fmla="*/ 0 60000 65536"/>
                  <a:gd name="T12" fmla="*/ 0 60000 65536"/>
                  <a:gd name="T13" fmla="*/ 0 60000 65536"/>
                  <a:gd name="T14" fmla="*/ 0 60000 65536"/>
                  <a:gd name="T15" fmla="*/ 0 w 25"/>
                  <a:gd name="T16" fmla="*/ 0 h 15"/>
                  <a:gd name="T17" fmla="*/ 25 w 25"/>
                  <a:gd name="T18" fmla="*/ 15 h 15"/>
                </a:gdLst>
                <a:ahLst/>
                <a:cxnLst>
                  <a:cxn ang="T10">
                    <a:pos x="T0" y="T1"/>
                  </a:cxn>
                  <a:cxn ang="T11">
                    <a:pos x="T2" y="T3"/>
                  </a:cxn>
                  <a:cxn ang="T12">
                    <a:pos x="T4" y="T5"/>
                  </a:cxn>
                  <a:cxn ang="T13">
                    <a:pos x="T6" y="T7"/>
                  </a:cxn>
                  <a:cxn ang="T14">
                    <a:pos x="T8" y="T9"/>
                  </a:cxn>
                </a:cxnLst>
                <a:rect l="T15" t="T16" r="T17" b="T18"/>
                <a:pathLst>
                  <a:path w="25" h="15">
                    <a:moveTo>
                      <a:pt x="25" y="7"/>
                    </a:moveTo>
                    <a:lnTo>
                      <a:pt x="22" y="0"/>
                    </a:lnTo>
                    <a:lnTo>
                      <a:pt x="0" y="9"/>
                    </a:lnTo>
                    <a:lnTo>
                      <a:pt x="2" y="15"/>
                    </a:lnTo>
                    <a:lnTo>
                      <a:pt x="25" y="7"/>
                    </a:lnTo>
                    <a:close/>
                  </a:path>
                </a:pathLst>
              </a:custGeom>
              <a:solidFill>
                <a:srgbClr val="000000"/>
              </a:solidFill>
              <a:ln w="9525">
                <a:noFill/>
                <a:round/>
                <a:headEnd/>
                <a:tailEnd/>
              </a:ln>
            </p:spPr>
            <p:txBody>
              <a:bodyPr/>
              <a:lstStyle/>
              <a:p>
                <a:endParaRPr lang="en-US"/>
              </a:p>
            </p:txBody>
          </p:sp>
        </p:grpSp>
        <p:grpSp>
          <p:nvGrpSpPr>
            <p:cNvPr id="145" name="Group 153"/>
            <p:cNvGrpSpPr>
              <a:grpSpLocks/>
            </p:cNvGrpSpPr>
            <p:nvPr/>
          </p:nvGrpSpPr>
          <p:grpSpPr bwMode="auto">
            <a:xfrm>
              <a:off x="1694" y="1971"/>
              <a:ext cx="18" cy="17"/>
              <a:chOff x="1694" y="1971"/>
              <a:chExt cx="18" cy="17"/>
            </a:xfrm>
          </p:grpSpPr>
          <p:sp>
            <p:nvSpPr>
              <p:cNvPr id="351" name="Freeform 151"/>
              <p:cNvSpPr>
                <a:spLocks/>
              </p:cNvSpPr>
              <p:nvPr/>
            </p:nvSpPr>
            <p:spPr bwMode="auto">
              <a:xfrm>
                <a:off x="1697" y="1971"/>
                <a:ext cx="15" cy="12"/>
              </a:xfrm>
              <a:custGeom>
                <a:avLst/>
                <a:gdLst>
                  <a:gd name="T0" fmla="*/ 12 w 15"/>
                  <a:gd name="T1" fmla="*/ 12 h 12"/>
                  <a:gd name="T2" fmla="*/ 15 w 15"/>
                  <a:gd name="T3" fmla="*/ 6 h 12"/>
                  <a:gd name="T4" fmla="*/ 3 w 15"/>
                  <a:gd name="T5" fmla="*/ 0 h 12"/>
                  <a:gd name="T6" fmla="*/ 0 w 15"/>
                  <a:gd name="T7" fmla="*/ 6 h 12"/>
                  <a:gd name="T8" fmla="*/ 12 w 15"/>
                  <a:gd name="T9" fmla="*/ 12 h 12"/>
                  <a:gd name="T10" fmla="*/ 0 60000 65536"/>
                  <a:gd name="T11" fmla="*/ 0 60000 65536"/>
                  <a:gd name="T12" fmla="*/ 0 60000 65536"/>
                  <a:gd name="T13" fmla="*/ 0 60000 65536"/>
                  <a:gd name="T14" fmla="*/ 0 60000 65536"/>
                  <a:gd name="T15" fmla="*/ 0 w 15"/>
                  <a:gd name="T16" fmla="*/ 0 h 12"/>
                  <a:gd name="T17" fmla="*/ 15 w 15"/>
                  <a:gd name="T18" fmla="*/ 12 h 12"/>
                </a:gdLst>
                <a:ahLst/>
                <a:cxnLst>
                  <a:cxn ang="T10">
                    <a:pos x="T0" y="T1"/>
                  </a:cxn>
                  <a:cxn ang="T11">
                    <a:pos x="T2" y="T3"/>
                  </a:cxn>
                  <a:cxn ang="T12">
                    <a:pos x="T4" y="T5"/>
                  </a:cxn>
                  <a:cxn ang="T13">
                    <a:pos x="T6" y="T7"/>
                  </a:cxn>
                  <a:cxn ang="T14">
                    <a:pos x="T8" y="T9"/>
                  </a:cxn>
                </a:cxnLst>
                <a:rect l="T15" t="T16" r="T17" b="T18"/>
                <a:pathLst>
                  <a:path w="15" h="12">
                    <a:moveTo>
                      <a:pt x="12" y="12"/>
                    </a:moveTo>
                    <a:lnTo>
                      <a:pt x="15" y="6"/>
                    </a:lnTo>
                    <a:lnTo>
                      <a:pt x="3" y="0"/>
                    </a:lnTo>
                    <a:lnTo>
                      <a:pt x="0" y="6"/>
                    </a:lnTo>
                    <a:lnTo>
                      <a:pt x="12" y="12"/>
                    </a:lnTo>
                    <a:close/>
                  </a:path>
                </a:pathLst>
              </a:custGeom>
              <a:solidFill>
                <a:srgbClr val="000000"/>
              </a:solidFill>
              <a:ln w="9525">
                <a:noFill/>
                <a:round/>
                <a:headEnd/>
                <a:tailEnd/>
              </a:ln>
            </p:spPr>
            <p:txBody>
              <a:bodyPr/>
              <a:lstStyle/>
              <a:p>
                <a:endParaRPr lang="en-US"/>
              </a:p>
            </p:txBody>
          </p:sp>
          <p:sp>
            <p:nvSpPr>
              <p:cNvPr id="352" name="Freeform 152"/>
              <p:cNvSpPr>
                <a:spLocks/>
              </p:cNvSpPr>
              <p:nvPr/>
            </p:nvSpPr>
            <p:spPr bwMode="auto">
              <a:xfrm>
                <a:off x="1694" y="1976"/>
                <a:ext cx="18" cy="12"/>
              </a:xfrm>
              <a:custGeom>
                <a:avLst/>
                <a:gdLst>
                  <a:gd name="T0" fmla="*/ 18 w 18"/>
                  <a:gd name="T1" fmla="*/ 7 h 12"/>
                  <a:gd name="T2" fmla="*/ 16 w 18"/>
                  <a:gd name="T3" fmla="*/ 0 h 12"/>
                  <a:gd name="T4" fmla="*/ 0 w 18"/>
                  <a:gd name="T5" fmla="*/ 6 h 12"/>
                  <a:gd name="T6" fmla="*/ 3 w 18"/>
                  <a:gd name="T7" fmla="*/ 12 h 12"/>
                  <a:gd name="T8" fmla="*/ 18 w 18"/>
                  <a:gd name="T9" fmla="*/ 7 h 12"/>
                  <a:gd name="T10" fmla="*/ 0 60000 65536"/>
                  <a:gd name="T11" fmla="*/ 0 60000 65536"/>
                  <a:gd name="T12" fmla="*/ 0 60000 65536"/>
                  <a:gd name="T13" fmla="*/ 0 60000 65536"/>
                  <a:gd name="T14" fmla="*/ 0 60000 65536"/>
                  <a:gd name="T15" fmla="*/ 0 w 18"/>
                  <a:gd name="T16" fmla="*/ 0 h 12"/>
                  <a:gd name="T17" fmla="*/ 18 w 18"/>
                  <a:gd name="T18" fmla="*/ 12 h 12"/>
                </a:gdLst>
                <a:ahLst/>
                <a:cxnLst>
                  <a:cxn ang="T10">
                    <a:pos x="T0" y="T1"/>
                  </a:cxn>
                  <a:cxn ang="T11">
                    <a:pos x="T2" y="T3"/>
                  </a:cxn>
                  <a:cxn ang="T12">
                    <a:pos x="T4" y="T5"/>
                  </a:cxn>
                  <a:cxn ang="T13">
                    <a:pos x="T6" y="T7"/>
                  </a:cxn>
                  <a:cxn ang="T14">
                    <a:pos x="T8" y="T9"/>
                  </a:cxn>
                </a:cxnLst>
                <a:rect l="T15" t="T16" r="T17" b="T18"/>
                <a:pathLst>
                  <a:path w="18" h="12">
                    <a:moveTo>
                      <a:pt x="18" y="7"/>
                    </a:moveTo>
                    <a:lnTo>
                      <a:pt x="16" y="0"/>
                    </a:lnTo>
                    <a:lnTo>
                      <a:pt x="0" y="6"/>
                    </a:lnTo>
                    <a:lnTo>
                      <a:pt x="3" y="12"/>
                    </a:lnTo>
                    <a:lnTo>
                      <a:pt x="18" y="7"/>
                    </a:lnTo>
                    <a:close/>
                  </a:path>
                </a:pathLst>
              </a:custGeom>
              <a:solidFill>
                <a:srgbClr val="000000"/>
              </a:solidFill>
              <a:ln w="9525">
                <a:noFill/>
                <a:round/>
                <a:headEnd/>
                <a:tailEnd/>
              </a:ln>
            </p:spPr>
            <p:txBody>
              <a:bodyPr/>
              <a:lstStyle/>
              <a:p>
                <a:endParaRPr lang="en-US"/>
              </a:p>
            </p:txBody>
          </p:sp>
        </p:grpSp>
        <p:grpSp>
          <p:nvGrpSpPr>
            <p:cNvPr id="146" name="Group 156"/>
            <p:cNvGrpSpPr>
              <a:grpSpLocks/>
            </p:cNvGrpSpPr>
            <p:nvPr/>
          </p:nvGrpSpPr>
          <p:grpSpPr bwMode="auto">
            <a:xfrm>
              <a:off x="1664" y="2055"/>
              <a:ext cx="71" cy="53"/>
              <a:chOff x="1664" y="2055"/>
              <a:chExt cx="71" cy="53"/>
            </a:xfrm>
          </p:grpSpPr>
          <p:sp>
            <p:nvSpPr>
              <p:cNvPr id="349" name="Freeform 154"/>
              <p:cNvSpPr>
                <a:spLocks/>
              </p:cNvSpPr>
              <p:nvPr/>
            </p:nvSpPr>
            <p:spPr bwMode="auto">
              <a:xfrm>
                <a:off x="1675" y="2055"/>
                <a:ext cx="60" cy="29"/>
              </a:xfrm>
              <a:custGeom>
                <a:avLst/>
                <a:gdLst>
                  <a:gd name="T0" fmla="*/ 57 w 60"/>
                  <a:gd name="T1" fmla="*/ 29 h 29"/>
                  <a:gd name="T2" fmla="*/ 60 w 60"/>
                  <a:gd name="T3" fmla="*/ 23 h 29"/>
                  <a:gd name="T4" fmla="*/ 3 w 60"/>
                  <a:gd name="T5" fmla="*/ 0 h 29"/>
                  <a:gd name="T6" fmla="*/ 0 w 60"/>
                  <a:gd name="T7" fmla="*/ 6 h 29"/>
                  <a:gd name="T8" fmla="*/ 57 w 60"/>
                  <a:gd name="T9" fmla="*/ 29 h 29"/>
                  <a:gd name="T10" fmla="*/ 0 60000 65536"/>
                  <a:gd name="T11" fmla="*/ 0 60000 65536"/>
                  <a:gd name="T12" fmla="*/ 0 60000 65536"/>
                  <a:gd name="T13" fmla="*/ 0 60000 65536"/>
                  <a:gd name="T14" fmla="*/ 0 60000 65536"/>
                  <a:gd name="T15" fmla="*/ 0 w 60"/>
                  <a:gd name="T16" fmla="*/ 0 h 29"/>
                  <a:gd name="T17" fmla="*/ 60 w 60"/>
                  <a:gd name="T18" fmla="*/ 29 h 29"/>
                </a:gdLst>
                <a:ahLst/>
                <a:cxnLst>
                  <a:cxn ang="T10">
                    <a:pos x="T0" y="T1"/>
                  </a:cxn>
                  <a:cxn ang="T11">
                    <a:pos x="T2" y="T3"/>
                  </a:cxn>
                  <a:cxn ang="T12">
                    <a:pos x="T4" y="T5"/>
                  </a:cxn>
                  <a:cxn ang="T13">
                    <a:pos x="T6" y="T7"/>
                  </a:cxn>
                  <a:cxn ang="T14">
                    <a:pos x="T8" y="T9"/>
                  </a:cxn>
                </a:cxnLst>
                <a:rect l="T15" t="T16" r="T17" b="T18"/>
                <a:pathLst>
                  <a:path w="60" h="29">
                    <a:moveTo>
                      <a:pt x="57" y="29"/>
                    </a:moveTo>
                    <a:lnTo>
                      <a:pt x="60" y="23"/>
                    </a:lnTo>
                    <a:lnTo>
                      <a:pt x="3" y="0"/>
                    </a:lnTo>
                    <a:lnTo>
                      <a:pt x="0" y="6"/>
                    </a:lnTo>
                    <a:lnTo>
                      <a:pt x="57" y="29"/>
                    </a:lnTo>
                    <a:close/>
                  </a:path>
                </a:pathLst>
              </a:custGeom>
              <a:solidFill>
                <a:srgbClr val="000000"/>
              </a:solidFill>
              <a:ln w="9525">
                <a:noFill/>
                <a:round/>
                <a:headEnd/>
                <a:tailEnd/>
              </a:ln>
            </p:spPr>
            <p:txBody>
              <a:bodyPr/>
              <a:lstStyle/>
              <a:p>
                <a:endParaRPr lang="en-US"/>
              </a:p>
            </p:txBody>
          </p:sp>
          <p:sp>
            <p:nvSpPr>
              <p:cNvPr id="350" name="Freeform 155"/>
              <p:cNvSpPr>
                <a:spLocks/>
              </p:cNvSpPr>
              <p:nvPr/>
            </p:nvSpPr>
            <p:spPr bwMode="auto">
              <a:xfrm>
                <a:off x="1664" y="2079"/>
                <a:ext cx="70" cy="29"/>
              </a:xfrm>
              <a:custGeom>
                <a:avLst/>
                <a:gdLst>
                  <a:gd name="T0" fmla="*/ 70 w 70"/>
                  <a:gd name="T1" fmla="*/ 5 h 29"/>
                  <a:gd name="T2" fmla="*/ 68 w 70"/>
                  <a:gd name="T3" fmla="*/ 0 h 29"/>
                  <a:gd name="T4" fmla="*/ 0 w 70"/>
                  <a:gd name="T5" fmla="*/ 23 h 29"/>
                  <a:gd name="T6" fmla="*/ 3 w 70"/>
                  <a:gd name="T7" fmla="*/ 29 h 29"/>
                  <a:gd name="T8" fmla="*/ 70 w 70"/>
                  <a:gd name="T9" fmla="*/ 5 h 29"/>
                  <a:gd name="T10" fmla="*/ 0 60000 65536"/>
                  <a:gd name="T11" fmla="*/ 0 60000 65536"/>
                  <a:gd name="T12" fmla="*/ 0 60000 65536"/>
                  <a:gd name="T13" fmla="*/ 0 60000 65536"/>
                  <a:gd name="T14" fmla="*/ 0 60000 65536"/>
                  <a:gd name="T15" fmla="*/ 0 w 70"/>
                  <a:gd name="T16" fmla="*/ 0 h 29"/>
                  <a:gd name="T17" fmla="*/ 70 w 70"/>
                  <a:gd name="T18" fmla="*/ 29 h 29"/>
                </a:gdLst>
                <a:ahLst/>
                <a:cxnLst>
                  <a:cxn ang="T10">
                    <a:pos x="T0" y="T1"/>
                  </a:cxn>
                  <a:cxn ang="T11">
                    <a:pos x="T2" y="T3"/>
                  </a:cxn>
                  <a:cxn ang="T12">
                    <a:pos x="T4" y="T5"/>
                  </a:cxn>
                  <a:cxn ang="T13">
                    <a:pos x="T6" y="T7"/>
                  </a:cxn>
                  <a:cxn ang="T14">
                    <a:pos x="T8" y="T9"/>
                  </a:cxn>
                </a:cxnLst>
                <a:rect l="T15" t="T16" r="T17" b="T18"/>
                <a:pathLst>
                  <a:path w="70" h="29">
                    <a:moveTo>
                      <a:pt x="70" y="5"/>
                    </a:moveTo>
                    <a:lnTo>
                      <a:pt x="68" y="0"/>
                    </a:lnTo>
                    <a:lnTo>
                      <a:pt x="0" y="23"/>
                    </a:lnTo>
                    <a:lnTo>
                      <a:pt x="3" y="29"/>
                    </a:lnTo>
                    <a:lnTo>
                      <a:pt x="70" y="5"/>
                    </a:lnTo>
                    <a:close/>
                  </a:path>
                </a:pathLst>
              </a:custGeom>
              <a:solidFill>
                <a:srgbClr val="000000"/>
              </a:solidFill>
              <a:ln w="9525">
                <a:noFill/>
                <a:round/>
                <a:headEnd/>
                <a:tailEnd/>
              </a:ln>
            </p:spPr>
            <p:txBody>
              <a:bodyPr/>
              <a:lstStyle/>
              <a:p>
                <a:endParaRPr lang="en-US"/>
              </a:p>
            </p:txBody>
          </p:sp>
        </p:grpSp>
        <p:sp>
          <p:nvSpPr>
            <p:cNvPr id="147" name="Line 157"/>
            <p:cNvSpPr>
              <a:spLocks noChangeShapeType="1"/>
            </p:cNvSpPr>
            <p:nvPr/>
          </p:nvSpPr>
          <p:spPr bwMode="auto">
            <a:xfrm>
              <a:off x="1683" y="1952"/>
              <a:ext cx="40" cy="1"/>
            </a:xfrm>
            <a:prstGeom prst="line">
              <a:avLst/>
            </a:prstGeom>
            <a:noFill/>
            <a:ln w="9525" cap="rnd">
              <a:solidFill>
                <a:srgbClr val="000000"/>
              </a:solidFill>
              <a:round/>
              <a:headEnd/>
              <a:tailEnd/>
            </a:ln>
          </p:spPr>
          <p:txBody>
            <a:bodyPr/>
            <a:lstStyle/>
            <a:p>
              <a:endParaRPr lang="en-US"/>
            </a:p>
          </p:txBody>
        </p:sp>
        <p:sp>
          <p:nvSpPr>
            <p:cNvPr id="148" name="Line 158"/>
            <p:cNvSpPr>
              <a:spLocks noChangeShapeType="1"/>
            </p:cNvSpPr>
            <p:nvPr/>
          </p:nvSpPr>
          <p:spPr bwMode="auto">
            <a:xfrm>
              <a:off x="1723" y="1946"/>
              <a:ext cx="1" cy="16"/>
            </a:xfrm>
            <a:prstGeom prst="line">
              <a:avLst/>
            </a:prstGeom>
            <a:noFill/>
            <a:ln w="9525" cap="rnd">
              <a:solidFill>
                <a:srgbClr val="000000"/>
              </a:solidFill>
              <a:round/>
              <a:headEnd/>
              <a:tailEnd/>
            </a:ln>
          </p:spPr>
          <p:txBody>
            <a:bodyPr/>
            <a:lstStyle/>
            <a:p>
              <a:endParaRPr lang="en-US"/>
            </a:p>
          </p:txBody>
        </p:sp>
        <p:sp>
          <p:nvSpPr>
            <p:cNvPr id="149" name="Line 159"/>
            <p:cNvSpPr>
              <a:spLocks noChangeShapeType="1"/>
            </p:cNvSpPr>
            <p:nvPr/>
          </p:nvSpPr>
          <p:spPr bwMode="auto">
            <a:xfrm>
              <a:off x="1683" y="1946"/>
              <a:ext cx="2" cy="16"/>
            </a:xfrm>
            <a:prstGeom prst="line">
              <a:avLst/>
            </a:prstGeom>
            <a:noFill/>
            <a:ln w="9525" cap="rnd">
              <a:solidFill>
                <a:srgbClr val="000000"/>
              </a:solidFill>
              <a:round/>
              <a:headEnd/>
              <a:tailEnd/>
            </a:ln>
          </p:spPr>
          <p:txBody>
            <a:bodyPr/>
            <a:lstStyle/>
            <a:p>
              <a:endParaRPr lang="en-US"/>
            </a:p>
          </p:txBody>
        </p:sp>
        <p:sp>
          <p:nvSpPr>
            <p:cNvPr id="150" name="Line 160"/>
            <p:cNvSpPr>
              <a:spLocks noChangeShapeType="1"/>
            </p:cNvSpPr>
            <p:nvPr/>
          </p:nvSpPr>
          <p:spPr bwMode="auto">
            <a:xfrm>
              <a:off x="1702" y="1936"/>
              <a:ext cx="3" cy="14"/>
            </a:xfrm>
            <a:prstGeom prst="line">
              <a:avLst/>
            </a:prstGeom>
            <a:noFill/>
            <a:ln w="9525" cap="rnd">
              <a:solidFill>
                <a:srgbClr val="000000"/>
              </a:solidFill>
              <a:round/>
              <a:headEnd/>
              <a:tailEnd/>
            </a:ln>
          </p:spPr>
          <p:txBody>
            <a:bodyPr/>
            <a:lstStyle/>
            <a:p>
              <a:endParaRPr lang="en-US"/>
            </a:p>
          </p:txBody>
        </p:sp>
        <p:grpSp>
          <p:nvGrpSpPr>
            <p:cNvPr id="151" name="Group 358"/>
            <p:cNvGrpSpPr>
              <a:grpSpLocks/>
            </p:cNvGrpSpPr>
            <p:nvPr/>
          </p:nvGrpSpPr>
          <p:grpSpPr bwMode="auto">
            <a:xfrm>
              <a:off x="1743" y="2060"/>
              <a:ext cx="54" cy="49"/>
              <a:chOff x="1743" y="2060"/>
              <a:chExt cx="54" cy="49"/>
            </a:xfrm>
          </p:grpSpPr>
          <p:grpSp>
            <p:nvGrpSpPr>
              <p:cNvPr id="152" name="Group 356"/>
              <p:cNvGrpSpPr>
                <a:grpSpLocks/>
              </p:cNvGrpSpPr>
              <p:nvPr/>
            </p:nvGrpSpPr>
            <p:grpSpPr bwMode="auto">
              <a:xfrm>
                <a:off x="1743" y="2060"/>
                <a:ext cx="54" cy="49"/>
                <a:chOff x="1743" y="2060"/>
                <a:chExt cx="54" cy="49"/>
              </a:xfrm>
            </p:grpSpPr>
            <p:grpSp>
              <p:nvGrpSpPr>
                <p:cNvPr id="154" name="Group 210"/>
                <p:cNvGrpSpPr>
                  <a:grpSpLocks/>
                </p:cNvGrpSpPr>
                <p:nvPr/>
              </p:nvGrpSpPr>
              <p:grpSpPr bwMode="auto">
                <a:xfrm>
                  <a:off x="1751" y="2063"/>
                  <a:ext cx="46" cy="46"/>
                  <a:chOff x="1751" y="2063"/>
                  <a:chExt cx="46" cy="46"/>
                </a:xfrm>
              </p:grpSpPr>
              <p:grpSp>
                <p:nvGrpSpPr>
                  <p:cNvPr id="300" name="Group 208"/>
                  <p:cNvGrpSpPr>
                    <a:grpSpLocks/>
                  </p:cNvGrpSpPr>
                  <p:nvPr/>
                </p:nvGrpSpPr>
                <p:grpSpPr bwMode="auto">
                  <a:xfrm>
                    <a:off x="1751" y="2063"/>
                    <a:ext cx="46" cy="45"/>
                    <a:chOff x="1751" y="2063"/>
                    <a:chExt cx="46" cy="45"/>
                  </a:xfrm>
                </p:grpSpPr>
                <p:sp>
                  <p:nvSpPr>
                    <p:cNvPr id="302" name="Rectangle 161"/>
                    <p:cNvSpPr>
                      <a:spLocks noChangeArrowheads="1"/>
                    </p:cNvSpPr>
                    <p:nvPr/>
                  </p:nvSpPr>
                  <p:spPr bwMode="auto">
                    <a:xfrm>
                      <a:off x="1751" y="2063"/>
                      <a:ext cx="46" cy="2"/>
                    </a:xfrm>
                    <a:prstGeom prst="rect">
                      <a:avLst/>
                    </a:prstGeom>
                    <a:solidFill>
                      <a:srgbClr val="DCDCDC"/>
                    </a:solidFill>
                    <a:ln w="9525">
                      <a:noFill/>
                      <a:miter lim="800000"/>
                      <a:headEnd/>
                      <a:tailEnd/>
                    </a:ln>
                  </p:spPr>
                  <p:txBody>
                    <a:bodyPr/>
                    <a:lstStyle/>
                    <a:p>
                      <a:pPr eaLnBrk="0" hangingPunct="0"/>
                      <a:endParaRPr lang="en-US"/>
                    </a:p>
                  </p:txBody>
                </p:sp>
                <p:sp>
                  <p:nvSpPr>
                    <p:cNvPr id="303" name="Rectangle 162"/>
                    <p:cNvSpPr>
                      <a:spLocks noChangeArrowheads="1"/>
                    </p:cNvSpPr>
                    <p:nvPr/>
                  </p:nvSpPr>
                  <p:spPr bwMode="auto">
                    <a:xfrm>
                      <a:off x="1751" y="2065"/>
                      <a:ext cx="46" cy="3"/>
                    </a:xfrm>
                    <a:prstGeom prst="rect">
                      <a:avLst/>
                    </a:prstGeom>
                    <a:solidFill>
                      <a:srgbClr val="DBDBDC"/>
                    </a:solidFill>
                    <a:ln w="9525">
                      <a:noFill/>
                      <a:miter lim="800000"/>
                      <a:headEnd/>
                      <a:tailEnd/>
                    </a:ln>
                  </p:spPr>
                  <p:txBody>
                    <a:bodyPr/>
                    <a:lstStyle/>
                    <a:p>
                      <a:pPr eaLnBrk="0" hangingPunct="0"/>
                      <a:endParaRPr lang="en-US"/>
                    </a:p>
                  </p:txBody>
                </p:sp>
                <p:sp>
                  <p:nvSpPr>
                    <p:cNvPr id="304" name="Rectangle 163"/>
                    <p:cNvSpPr>
                      <a:spLocks noChangeArrowheads="1"/>
                    </p:cNvSpPr>
                    <p:nvPr/>
                  </p:nvSpPr>
                  <p:spPr bwMode="auto">
                    <a:xfrm>
                      <a:off x="1751" y="2068"/>
                      <a:ext cx="4" cy="40"/>
                    </a:xfrm>
                    <a:prstGeom prst="rect">
                      <a:avLst/>
                    </a:prstGeom>
                    <a:solidFill>
                      <a:srgbClr val="DBDBDC"/>
                    </a:solidFill>
                    <a:ln w="9525">
                      <a:noFill/>
                      <a:miter lim="800000"/>
                      <a:headEnd/>
                      <a:tailEnd/>
                    </a:ln>
                  </p:spPr>
                  <p:txBody>
                    <a:bodyPr/>
                    <a:lstStyle/>
                    <a:p>
                      <a:pPr eaLnBrk="0" hangingPunct="0"/>
                      <a:endParaRPr lang="en-US"/>
                    </a:p>
                  </p:txBody>
                </p:sp>
                <p:sp>
                  <p:nvSpPr>
                    <p:cNvPr id="305" name="Rectangle 164"/>
                    <p:cNvSpPr>
                      <a:spLocks noChangeArrowheads="1"/>
                    </p:cNvSpPr>
                    <p:nvPr/>
                  </p:nvSpPr>
                  <p:spPr bwMode="auto">
                    <a:xfrm>
                      <a:off x="1755" y="2068"/>
                      <a:ext cx="42" cy="1"/>
                    </a:xfrm>
                    <a:prstGeom prst="rect">
                      <a:avLst/>
                    </a:prstGeom>
                    <a:solidFill>
                      <a:srgbClr val="D9DADB"/>
                    </a:solidFill>
                    <a:ln w="9525">
                      <a:noFill/>
                      <a:miter lim="800000"/>
                      <a:headEnd/>
                      <a:tailEnd/>
                    </a:ln>
                  </p:spPr>
                  <p:txBody>
                    <a:bodyPr/>
                    <a:lstStyle/>
                    <a:p>
                      <a:pPr eaLnBrk="0" hangingPunct="0"/>
                      <a:endParaRPr lang="en-US"/>
                    </a:p>
                  </p:txBody>
                </p:sp>
                <p:sp>
                  <p:nvSpPr>
                    <p:cNvPr id="306" name="Rectangle 165"/>
                    <p:cNvSpPr>
                      <a:spLocks noChangeArrowheads="1"/>
                    </p:cNvSpPr>
                    <p:nvPr/>
                  </p:nvSpPr>
                  <p:spPr bwMode="auto">
                    <a:xfrm>
                      <a:off x="1755" y="2068"/>
                      <a:ext cx="1" cy="40"/>
                    </a:xfrm>
                    <a:prstGeom prst="rect">
                      <a:avLst/>
                    </a:prstGeom>
                    <a:solidFill>
                      <a:srgbClr val="D9DADB"/>
                    </a:solidFill>
                    <a:ln w="9525">
                      <a:noFill/>
                      <a:miter lim="800000"/>
                      <a:headEnd/>
                      <a:tailEnd/>
                    </a:ln>
                  </p:spPr>
                  <p:txBody>
                    <a:bodyPr/>
                    <a:lstStyle/>
                    <a:p>
                      <a:pPr eaLnBrk="0" hangingPunct="0"/>
                      <a:endParaRPr lang="en-US"/>
                    </a:p>
                  </p:txBody>
                </p:sp>
                <p:sp>
                  <p:nvSpPr>
                    <p:cNvPr id="307" name="Rectangle 166"/>
                    <p:cNvSpPr>
                      <a:spLocks noChangeArrowheads="1"/>
                    </p:cNvSpPr>
                    <p:nvPr/>
                  </p:nvSpPr>
                  <p:spPr bwMode="auto">
                    <a:xfrm>
                      <a:off x="1755" y="2068"/>
                      <a:ext cx="42" cy="3"/>
                    </a:xfrm>
                    <a:prstGeom prst="rect">
                      <a:avLst/>
                    </a:prstGeom>
                    <a:solidFill>
                      <a:srgbClr val="D7D9DB"/>
                    </a:solidFill>
                    <a:ln w="9525">
                      <a:noFill/>
                      <a:miter lim="800000"/>
                      <a:headEnd/>
                      <a:tailEnd/>
                    </a:ln>
                  </p:spPr>
                  <p:txBody>
                    <a:bodyPr/>
                    <a:lstStyle/>
                    <a:p>
                      <a:pPr eaLnBrk="0" hangingPunct="0"/>
                      <a:endParaRPr lang="en-US"/>
                    </a:p>
                  </p:txBody>
                </p:sp>
                <p:sp>
                  <p:nvSpPr>
                    <p:cNvPr id="308" name="Rectangle 167"/>
                    <p:cNvSpPr>
                      <a:spLocks noChangeArrowheads="1"/>
                    </p:cNvSpPr>
                    <p:nvPr/>
                  </p:nvSpPr>
                  <p:spPr bwMode="auto">
                    <a:xfrm>
                      <a:off x="1755" y="2071"/>
                      <a:ext cx="3" cy="37"/>
                    </a:xfrm>
                    <a:prstGeom prst="rect">
                      <a:avLst/>
                    </a:prstGeom>
                    <a:solidFill>
                      <a:srgbClr val="D7D9DB"/>
                    </a:solidFill>
                    <a:ln w="9525">
                      <a:noFill/>
                      <a:miter lim="800000"/>
                      <a:headEnd/>
                      <a:tailEnd/>
                    </a:ln>
                  </p:spPr>
                  <p:txBody>
                    <a:bodyPr/>
                    <a:lstStyle/>
                    <a:p>
                      <a:pPr eaLnBrk="0" hangingPunct="0"/>
                      <a:endParaRPr lang="en-US"/>
                    </a:p>
                  </p:txBody>
                </p:sp>
                <p:sp>
                  <p:nvSpPr>
                    <p:cNvPr id="309" name="Rectangle 168"/>
                    <p:cNvSpPr>
                      <a:spLocks noChangeArrowheads="1"/>
                    </p:cNvSpPr>
                    <p:nvPr/>
                  </p:nvSpPr>
                  <p:spPr bwMode="auto">
                    <a:xfrm>
                      <a:off x="1758" y="2071"/>
                      <a:ext cx="39" cy="2"/>
                    </a:xfrm>
                    <a:prstGeom prst="rect">
                      <a:avLst/>
                    </a:prstGeom>
                    <a:solidFill>
                      <a:srgbClr val="D5D7DA"/>
                    </a:solidFill>
                    <a:ln w="9525">
                      <a:noFill/>
                      <a:miter lim="800000"/>
                      <a:headEnd/>
                      <a:tailEnd/>
                    </a:ln>
                  </p:spPr>
                  <p:txBody>
                    <a:bodyPr/>
                    <a:lstStyle/>
                    <a:p>
                      <a:pPr eaLnBrk="0" hangingPunct="0"/>
                      <a:endParaRPr lang="en-US"/>
                    </a:p>
                  </p:txBody>
                </p:sp>
                <p:sp>
                  <p:nvSpPr>
                    <p:cNvPr id="310" name="Rectangle 169"/>
                    <p:cNvSpPr>
                      <a:spLocks noChangeArrowheads="1"/>
                    </p:cNvSpPr>
                    <p:nvPr/>
                  </p:nvSpPr>
                  <p:spPr bwMode="auto">
                    <a:xfrm>
                      <a:off x="1758" y="2073"/>
                      <a:ext cx="2" cy="35"/>
                    </a:xfrm>
                    <a:prstGeom prst="rect">
                      <a:avLst/>
                    </a:prstGeom>
                    <a:solidFill>
                      <a:srgbClr val="D5D7DA"/>
                    </a:solidFill>
                    <a:ln w="9525">
                      <a:noFill/>
                      <a:miter lim="800000"/>
                      <a:headEnd/>
                      <a:tailEnd/>
                    </a:ln>
                  </p:spPr>
                  <p:txBody>
                    <a:bodyPr/>
                    <a:lstStyle/>
                    <a:p>
                      <a:pPr eaLnBrk="0" hangingPunct="0"/>
                      <a:endParaRPr lang="en-US"/>
                    </a:p>
                  </p:txBody>
                </p:sp>
                <p:sp>
                  <p:nvSpPr>
                    <p:cNvPr id="311" name="Rectangle 170"/>
                    <p:cNvSpPr>
                      <a:spLocks noChangeArrowheads="1"/>
                    </p:cNvSpPr>
                    <p:nvPr/>
                  </p:nvSpPr>
                  <p:spPr bwMode="auto">
                    <a:xfrm>
                      <a:off x="1760" y="2073"/>
                      <a:ext cx="37" cy="1"/>
                    </a:xfrm>
                    <a:prstGeom prst="rect">
                      <a:avLst/>
                    </a:prstGeom>
                    <a:solidFill>
                      <a:srgbClr val="D2D4D9"/>
                    </a:solidFill>
                    <a:ln w="9525">
                      <a:noFill/>
                      <a:miter lim="800000"/>
                      <a:headEnd/>
                      <a:tailEnd/>
                    </a:ln>
                  </p:spPr>
                  <p:txBody>
                    <a:bodyPr/>
                    <a:lstStyle/>
                    <a:p>
                      <a:pPr eaLnBrk="0" hangingPunct="0"/>
                      <a:endParaRPr lang="en-US"/>
                    </a:p>
                  </p:txBody>
                </p:sp>
                <p:sp>
                  <p:nvSpPr>
                    <p:cNvPr id="312" name="Rectangle 171"/>
                    <p:cNvSpPr>
                      <a:spLocks noChangeArrowheads="1"/>
                    </p:cNvSpPr>
                    <p:nvPr/>
                  </p:nvSpPr>
                  <p:spPr bwMode="auto">
                    <a:xfrm>
                      <a:off x="1760" y="2074"/>
                      <a:ext cx="2" cy="34"/>
                    </a:xfrm>
                    <a:prstGeom prst="rect">
                      <a:avLst/>
                    </a:prstGeom>
                    <a:solidFill>
                      <a:srgbClr val="D2D4D9"/>
                    </a:solidFill>
                    <a:ln w="9525">
                      <a:noFill/>
                      <a:miter lim="800000"/>
                      <a:headEnd/>
                      <a:tailEnd/>
                    </a:ln>
                  </p:spPr>
                  <p:txBody>
                    <a:bodyPr/>
                    <a:lstStyle/>
                    <a:p>
                      <a:pPr eaLnBrk="0" hangingPunct="0"/>
                      <a:endParaRPr lang="en-US"/>
                    </a:p>
                  </p:txBody>
                </p:sp>
                <p:sp>
                  <p:nvSpPr>
                    <p:cNvPr id="313" name="Rectangle 172"/>
                    <p:cNvSpPr>
                      <a:spLocks noChangeArrowheads="1"/>
                    </p:cNvSpPr>
                    <p:nvPr/>
                  </p:nvSpPr>
                  <p:spPr bwMode="auto">
                    <a:xfrm>
                      <a:off x="1762" y="2074"/>
                      <a:ext cx="35" cy="2"/>
                    </a:xfrm>
                    <a:prstGeom prst="rect">
                      <a:avLst/>
                    </a:prstGeom>
                    <a:solidFill>
                      <a:srgbClr val="CED2D8"/>
                    </a:solidFill>
                    <a:ln w="9525">
                      <a:noFill/>
                      <a:miter lim="800000"/>
                      <a:headEnd/>
                      <a:tailEnd/>
                    </a:ln>
                  </p:spPr>
                  <p:txBody>
                    <a:bodyPr/>
                    <a:lstStyle/>
                    <a:p>
                      <a:pPr eaLnBrk="0" hangingPunct="0"/>
                      <a:endParaRPr lang="en-US"/>
                    </a:p>
                  </p:txBody>
                </p:sp>
                <p:sp>
                  <p:nvSpPr>
                    <p:cNvPr id="314" name="Rectangle 173"/>
                    <p:cNvSpPr>
                      <a:spLocks noChangeArrowheads="1"/>
                    </p:cNvSpPr>
                    <p:nvPr/>
                  </p:nvSpPr>
                  <p:spPr bwMode="auto">
                    <a:xfrm>
                      <a:off x="1762" y="2076"/>
                      <a:ext cx="35" cy="2"/>
                    </a:xfrm>
                    <a:prstGeom prst="rect">
                      <a:avLst/>
                    </a:prstGeom>
                    <a:solidFill>
                      <a:srgbClr val="C9CED6"/>
                    </a:solidFill>
                    <a:ln w="9525">
                      <a:noFill/>
                      <a:miter lim="800000"/>
                      <a:headEnd/>
                      <a:tailEnd/>
                    </a:ln>
                  </p:spPr>
                  <p:txBody>
                    <a:bodyPr/>
                    <a:lstStyle/>
                    <a:p>
                      <a:pPr eaLnBrk="0" hangingPunct="0"/>
                      <a:endParaRPr lang="en-US"/>
                    </a:p>
                  </p:txBody>
                </p:sp>
                <p:sp>
                  <p:nvSpPr>
                    <p:cNvPr id="315" name="Rectangle 174"/>
                    <p:cNvSpPr>
                      <a:spLocks noChangeArrowheads="1"/>
                    </p:cNvSpPr>
                    <p:nvPr/>
                  </p:nvSpPr>
                  <p:spPr bwMode="auto">
                    <a:xfrm>
                      <a:off x="1762" y="2078"/>
                      <a:ext cx="3" cy="30"/>
                    </a:xfrm>
                    <a:prstGeom prst="rect">
                      <a:avLst/>
                    </a:prstGeom>
                    <a:solidFill>
                      <a:srgbClr val="C9CED6"/>
                    </a:solidFill>
                    <a:ln w="9525">
                      <a:noFill/>
                      <a:miter lim="800000"/>
                      <a:headEnd/>
                      <a:tailEnd/>
                    </a:ln>
                  </p:spPr>
                  <p:txBody>
                    <a:bodyPr/>
                    <a:lstStyle/>
                    <a:p>
                      <a:pPr eaLnBrk="0" hangingPunct="0"/>
                      <a:endParaRPr lang="en-US"/>
                    </a:p>
                  </p:txBody>
                </p:sp>
                <p:sp>
                  <p:nvSpPr>
                    <p:cNvPr id="316" name="Rectangle 175"/>
                    <p:cNvSpPr>
                      <a:spLocks noChangeArrowheads="1"/>
                    </p:cNvSpPr>
                    <p:nvPr/>
                  </p:nvSpPr>
                  <p:spPr bwMode="auto">
                    <a:xfrm>
                      <a:off x="1765" y="2078"/>
                      <a:ext cx="32" cy="1"/>
                    </a:xfrm>
                    <a:prstGeom prst="rect">
                      <a:avLst/>
                    </a:prstGeom>
                    <a:solidFill>
                      <a:srgbClr val="C4CAD5"/>
                    </a:solidFill>
                    <a:ln w="9525">
                      <a:noFill/>
                      <a:miter lim="800000"/>
                      <a:headEnd/>
                      <a:tailEnd/>
                    </a:ln>
                  </p:spPr>
                  <p:txBody>
                    <a:bodyPr/>
                    <a:lstStyle/>
                    <a:p>
                      <a:pPr eaLnBrk="0" hangingPunct="0"/>
                      <a:endParaRPr lang="en-US"/>
                    </a:p>
                  </p:txBody>
                </p:sp>
                <p:sp>
                  <p:nvSpPr>
                    <p:cNvPr id="317" name="Rectangle 176"/>
                    <p:cNvSpPr>
                      <a:spLocks noChangeArrowheads="1"/>
                    </p:cNvSpPr>
                    <p:nvPr/>
                  </p:nvSpPr>
                  <p:spPr bwMode="auto">
                    <a:xfrm>
                      <a:off x="1765" y="2079"/>
                      <a:ext cx="1" cy="29"/>
                    </a:xfrm>
                    <a:prstGeom prst="rect">
                      <a:avLst/>
                    </a:prstGeom>
                    <a:solidFill>
                      <a:srgbClr val="C4CAD5"/>
                    </a:solidFill>
                    <a:ln w="9525">
                      <a:noFill/>
                      <a:miter lim="800000"/>
                      <a:headEnd/>
                      <a:tailEnd/>
                    </a:ln>
                  </p:spPr>
                  <p:txBody>
                    <a:bodyPr/>
                    <a:lstStyle/>
                    <a:p>
                      <a:pPr eaLnBrk="0" hangingPunct="0"/>
                      <a:endParaRPr lang="en-US"/>
                    </a:p>
                  </p:txBody>
                </p:sp>
                <p:sp>
                  <p:nvSpPr>
                    <p:cNvPr id="318" name="Rectangle 177"/>
                    <p:cNvSpPr>
                      <a:spLocks noChangeArrowheads="1"/>
                    </p:cNvSpPr>
                    <p:nvPr/>
                  </p:nvSpPr>
                  <p:spPr bwMode="auto">
                    <a:xfrm>
                      <a:off x="1766" y="2079"/>
                      <a:ext cx="31" cy="2"/>
                    </a:xfrm>
                    <a:prstGeom prst="rect">
                      <a:avLst/>
                    </a:prstGeom>
                    <a:solidFill>
                      <a:srgbClr val="BEC6D3"/>
                    </a:solidFill>
                    <a:ln w="9525">
                      <a:noFill/>
                      <a:miter lim="800000"/>
                      <a:headEnd/>
                      <a:tailEnd/>
                    </a:ln>
                  </p:spPr>
                  <p:txBody>
                    <a:bodyPr/>
                    <a:lstStyle/>
                    <a:p>
                      <a:pPr eaLnBrk="0" hangingPunct="0"/>
                      <a:endParaRPr lang="en-US"/>
                    </a:p>
                  </p:txBody>
                </p:sp>
                <p:sp>
                  <p:nvSpPr>
                    <p:cNvPr id="319" name="Rectangle 178"/>
                    <p:cNvSpPr>
                      <a:spLocks noChangeArrowheads="1"/>
                    </p:cNvSpPr>
                    <p:nvPr/>
                  </p:nvSpPr>
                  <p:spPr bwMode="auto">
                    <a:xfrm>
                      <a:off x="1766" y="2081"/>
                      <a:ext cx="3" cy="27"/>
                    </a:xfrm>
                    <a:prstGeom prst="rect">
                      <a:avLst/>
                    </a:prstGeom>
                    <a:solidFill>
                      <a:srgbClr val="BEC6D3"/>
                    </a:solidFill>
                    <a:ln w="9525">
                      <a:noFill/>
                      <a:miter lim="800000"/>
                      <a:headEnd/>
                      <a:tailEnd/>
                    </a:ln>
                  </p:spPr>
                  <p:txBody>
                    <a:bodyPr/>
                    <a:lstStyle/>
                    <a:p>
                      <a:pPr eaLnBrk="0" hangingPunct="0"/>
                      <a:endParaRPr lang="en-US"/>
                    </a:p>
                  </p:txBody>
                </p:sp>
                <p:sp>
                  <p:nvSpPr>
                    <p:cNvPr id="320" name="Rectangle 179"/>
                    <p:cNvSpPr>
                      <a:spLocks noChangeArrowheads="1"/>
                    </p:cNvSpPr>
                    <p:nvPr/>
                  </p:nvSpPr>
                  <p:spPr bwMode="auto">
                    <a:xfrm>
                      <a:off x="1769" y="2081"/>
                      <a:ext cx="28" cy="1"/>
                    </a:xfrm>
                    <a:prstGeom prst="rect">
                      <a:avLst/>
                    </a:prstGeom>
                    <a:solidFill>
                      <a:srgbClr val="B7C1D1"/>
                    </a:solidFill>
                    <a:ln w="9525">
                      <a:noFill/>
                      <a:miter lim="800000"/>
                      <a:headEnd/>
                      <a:tailEnd/>
                    </a:ln>
                  </p:spPr>
                  <p:txBody>
                    <a:bodyPr/>
                    <a:lstStyle/>
                    <a:p>
                      <a:pPr eaLnBrk="0" hangingPunct="0"/>
                      <a:endParaRPr lang="en-US"/>
                    </a:p>
                  </p:txBody>
                </p:sp>
                <p:sp>
                  <p:nvSpPr>
                    <p:cNvPr id="321" name="Rectangle 180"/>
                    <p:cNvSpPr>
                      <a:spLocks noChangeArrowheads="1"/>
                    </p:cNvSpPr>
                    <p:nvPr/>
                  </p:nvSpPr>
                  <p:spPr bwMode="auto">
                    <a:xfrm>
                      <a:off x="1769" y="2082"/>
                      <a:ext cx="2" cy="26"/>
                    </a:xfrm>
                    <a:prstGeom prst="rect">
                      <a:avLst/>
                    </a:prstGeom>
                    <a:solidFill>
                      <a:srgbClr val="B7C1D1"/>
                    </a:solidFill>
                    <a:ln w="9525">
                      <a:noFill/>
                      <a:miter lim="800000"/>
                      <a:headEnd/>
                      <a:tailEnd/>
                    </a:ln>
                  </p:spPr>
                  <p:txBody>
                    <a:bodyPr/>
                    <a:lstStyle/>
                    <a:p>
                      <a:pPr eaLnBrk="0" hangingPunct="0"/>
                      <a:endParaRPr lang="en-US"/>
                    </a:p>
                  </p:txBody>
                </p:sp>
                <p:sp>
                  <p:nvSpPr>
                    <p:cNvPr id="322" name="Rectangle 181"/>
                    <p:cNvSpPr>
                      <a:spLocks noChangeArrowheads="1"/>
                    </p:cNvSpPr>
                    <p:nvPr/>
                  </p:nvSpPr>
                  <p:spPr bwMode="auto">
                    <a:xfrm>
                      <a:off x="1771" y="2082"/>
                      <a:ext cx="26" cy="2"/>
                    </a:xfrm>
                    <a:prstGeom prst="rect">
                      <a:avLst/>
                    </a:prstGeom>
                    <a:solidFill>
                      <a:srgbClr val="AFBCCF"/>
                    </a:solidFill>
                    <a:ln w="9525">
                      <a:noFill/>
                      <a:miter lim="800000"/>
                      <a:headEnd/>
                      <a:tailEnd/>
                    </a:ln>
                  </p:spPr>
                  <p:txBody>
                    <a:bodyPr/>
                    <a:lstStyle/>
                    <a:p>
                      <a:pPr eaLnBrk="0" hangingPunct="0"/>
                      <a:endParaRPr lang="en-US"/>
                    </a:p>
                  </p:txBody>
                </p:sp>
                <p:sp>
                  <p:nvSpPr>
                    <p:cNvPr id="323" name="Rectangle 182"/>
                    <p:cNvSpPr>
                      <a:spLocks noChangeArrowheads="1"/>
                    </p:cNvSpPr>
                    <p:nvPr/>
                  </p:nvSpPr>
                  <p:spPr bwMode="auto">
                    <a:xfrm>
                      <a:off x="1771" y="2084"/>
                      <a:ext cx="1" cy="24"/>
                    </a:xfrm>
                    <a:prstGeom prst="rect">
                      <a:avLst/>
                    </a:prstGeom>
                    <a:solidFill>
                      <a:srgbClr val="AFBCCF"/>
                    </a:solidFill>
                    <a:ln w="9525">
                      <a:noFill/>
                      <a:miter lim="800000"/>
                      <a:headEnd/>
                      <a:tailEnd/>
                    </a:ln>
                  </p:spPr>
                  <p:txBody>
                    <a:bodyPr/>
                    <a:lstStyle/>
                    <a:p>
                      <a:pPr eaLnBrk="0" hangingPunct="0"/>
                      <a:endParaRPr lang="en-US"/>
                    </a:p>
                  </p:txBody>
                </p:sp>
                <p:sp>
                  <p:nvSpPr>
                    <p:cNvPr id="324" name="Rectangle 183"/>
                    <p:cNvSpPr>
                      <a:spLocks noChangeArrowheads="1"/>
                    </p:cNvSpPr>
                    <p:nvPr/>
                  </p:nvSpPr>
                  <p:spPr bwMode="auto">
                    <a:xfrm>
                      <a:off x="1772" y="2084"/>
                      <a:ext cx="25" cy="3"/>
                    </a:xfrm>
                    <a:prstGeom prst="rect">
                      <a:avLst/>
                    </a:prstGeom>
                    <a:solidFill>
                      <a:srgbClr val="A7B6CC"/>
                    </a:solidFill>
                    <a:ln w="9525">
                      <a:noFill/>
                      <a:miter lim="800000"/>
                      <a:headEnd/>
                      <a:tailEnd/>
                    </a:ln>
                  </p:spPr>
                  <p:txBody>
                    <a:bodyPr/>
                    <a:lstStyle/>
                    <a:p>
                      <a:pPr eaLnBrk="0" hangingPunct="0"/>
                      <a:endParaRPr lang="en-US"/>
                    </a:p>
                  </p:txBody>
                </p:sp>
                <p:sp>
                  <p:nvSpPr>
                    <p:cNvPr id="325" name="Rectangle 184"/>
                    <p:cNvSpPr>
                      <a:spLocks noChangeArrowheads="1"/>
                    </p:cNvSpPr>
                    <p:nvPr/>
                  </p:nvSpPr>
                  <p:spPr bwMode="auto">
                    <a:xfrm>
                      <a:off x="1772" y="2087"/>
                      <a:ext cx="25" cy="1"/>
                    </a:xfrm>
                    <a:prstGeom prst="rect">
                      <a:avLst/>
                    </a:prstGeom>
                    <a:solidFill>
                      <a:srgbClr val="9EB0CA"/>
                    </a:solidFill>
                    <a:ln w="9525">
                      <a:noFill/>
                      <a:miter lim="800000"/>
                      <a:headEnd/>
                      <a:tailEnd/>
                    </a:ln>
                  </p:spPr>
                  <p:txBody>
                    <a:bodyPr/>
                    <a:lstStyle/>
                    <a:p>
                      <a:pPr eaLnBrk="0" hangingPunct="0"/>
                      <a:endParaRPr lang="en-US"/>
                    </a:p>
                  </p:txBody>
                </p:sp>
                <p:sp>
                  <p:nvSpPr>
                    <p:cNvPr id="326" name="Rectangle 185"/>
                    <p:cNvSpPr>
                      <a:spLocks noChangeArrowheads="1"/>
                    </p:cNvSpPr>
                    <p:nvPr/>
                  </p:nvSpPr>
                  <p:spPr bwMode="auto">
                    <a:xfrm>
                      <a:off x="1772" y="2087"/>
                      <a:ext cx="4" cy="21"/>
                    </a:xfrm>
                    <a:prstGeom prst="rect">
                      <a:avLst/>
                    </a:prstGeom>
                    <a:solidFill>
                      <a:srgbClr val="9EB0CA"/>
                    </a:solidFill>
                    <a:ln w="9525">
                      <a:noFill/>
                      <a:miter lim="800000"/>
                      <a:headEnd/>
                      <a:tailEnd/>
                    </a:ln>
                  </p:spPr>
                  <p:txBody>
                    <a:bodyPr/>
                    <a:lstStyle/>
                    <a:p>
                      <a:pPr eaLnBrk="0" hangingPunct="0"/>
                      <a:endParaRPr lang="en-US"/>
                    </a:p>
                  </p:txBody>
                </p:sp>
                <p:sp>
                  <p:nvSpPr>
                    <p:cNvPr id="327" name="Rectangle 186"/>
                    <p:cNvSpPr>
                      <a:spLocks noChangeArrowheads="1"/>
                    </p:cNvSpPr>
                    <p:nvPr/>
                  </p:nvSpPr>
                  <p:spPr bwMode="auto">
                    <a:xfrm>
                      <a:off x="1776" y="2087"/>
                      <a:ext cx="21" cy="3"/>
                    </a:xfrm>
                    <a:prstGeom prst="rect">
                      <a:avLst/>
                    </a:prstGeom>
                    <a:solidFill>
                      <a:srgbClr val="95ABC8"/>
                    </a:solidFill>
                    <a:ln w="9525">
                      <a:noFill/>
                      <a:miter lim="800000"/>
                      <a:headEnd/>
                      <a:tailEnd/>
                    </a:ln>
                  </p:spPr>
                  <p:txBody>
                    <a:bodyPr/>
                    <a:lstStyle/>
                    <a:p>
                      <a:pPr eaLnBrk="0" hangingPunct="0"/>
                      <a:endParaRPr lang="en-US"/>
                    </a:p>
                  </p:txBody>
                </p:sp>
                <p:sp>
                  <p:nvSpPr>
                    <p:cNvPr id="328" name="Rectangle 187"/>
                    <p:cNvSpPr>
                      <a:spLocks noChangeArrowheads="1"/>
                    </p:cNvSpPr>
                    <p:nvPr/>
                  </p:nvSpPr>
                  <p:spPr bwMode="auto">
                    <a:xfrm>
                      <a:off x="1776" y="2090"/>
                      <a:ext cx="1" cy="18"/>
                    </a:xfrm>
                    <a:prstGeom prst="rect">
                      <a:avLst/>
                    </a:prstGeom>
                    <a:solidFill>
                      <a:srgbClr val="95ABC8"/>
                    </a:solidFill>
                    <a:ln w="9525">
                      <a:noFill/>
                      <a:miter lim="800000"/>
                      <a:headEnd/>
                      <a:tailEnd/>
                    </a:ln>
                  </p:spPr>
                  <p:txBody>
                    <a:bodyPr/>
                    <a:lstStyle/>
                    <a:p>
                      <a:pPr eaLnBrk="0" hangingPunct="0"/>
                      <a:endParaRPr lang="en-US"/>
                    </a:p>
                  </p:txBody>
                </p:sp>
                <p:sp>
                  <p:nvSpPr>
                    <p:cNvPr id="329" name="Rectangle 188"/>
                    <p:cNvSpPr>
                      <a:spLocks noChangeArrowheads="1"/>
                    </p:cNvSpPr>
                    <p:nvPr/>
                  </p:nvSpPr>
                  <p:spPr bwMode="auto">
                    <a:xfrm>
                      <a:off x="1777" y="2090"/>
                      <a:ext cx="20" cy="2"/>
                    </a:xfrm>
                    <a:prstGeom prst="rect">
                      <a:avLst/>
                    </a:prstGeom>
                    <a:solidFill>
                      <a:srgbClr val="8CA5C6"/>
                    </a:solidFill>
                    <a:ln w="9525">
                      <a:noFill/>
                      <a:miter lim="800000"/>
                      <a:headEnd/>
                      <a:tailEnd/>
                    </a:ln>
                  </p:spPr>
                  <p:txBody>
                    <a:bodyPr/>
                    <a:lstStyle/>
                    <a:p>
                      <a:pPr eaLnBrk="0" hangingPunct="0"/>
                      <a:endParaRPr lang="en-US"/>
                    </a:p>
                  </p:txBody>
                </p:sp>
                <p:sp>
                  <p:nvSpPr>
                    <p:cNvPr id="330" name="Rectangle 189"/>
                    <p:cNvSpPr>
                      <a:spLocks noChangeArrowheads="1"/>
                    </p:cNvSpPr>
                    <p:nvPr/>
                  </p:nvSpPr>
                  <p:spPr bwMode="auto">
                    <a:xfrm>
                      <a:off x="1777" y="2092"/>
                      <a:ext cx="2" cy="16"/>
                    </a:xfrm>
                    <a:prstGeom prst="rect">
                      <a:avLst/>
                    </a:prstGeom>
                    <a:solidFill>
                      <a:srgbClr val="8CA5C6"/>
                    </a:solidFill>
                    <a:ln w="9525">
                      <a:noFill/>
                      <a:miter lim="800000"/>
                      <a:headEnd/>
                      <a:tailEnd/>
                    </a:ln>
                  </p:spPr>
                  <p:txBody>
                    <a:bodyPr/>
                    <a:lstStyle/>
                    <a:p>
                      <a:pPr eaLnBrk="0" hangingPunct="0"/>
                      <a:endParaRPr lang="en-US"/>
                    </a:p>
                  </p:txBody>
                </p:sp>
                <p:sp>
                  <p:nvSpPr>
                    <p:cNvPr id="331" name="Rectangle 190"/>
                    <p:cNvSpPr>
                      <a:spLocks noChangeArrowheads="1"/>
                    </p:cNvSpPr>
                    <p:nvPr/>
                  </p:nvSpPr>
                  <p:spPr bwMode="auto">
                    <a:xfrm>
                      <a:off x="1779" y="2092"/>
                      <a:ext cx="18" cy="1"/>
                    </a:xfrm>
                    <a:prstGeom prst="rect">
                      <a:avLst/>
                    </a:prstGeom>
                    <a:solidFill>
                      <a:srgbClr val="839FC3"/>
                    </a:solidFill>
                    <a:ln w="9525">
                      <a:noFill/>
                      <a:miter lim="800000"/>
                      <a:headEnd/>
                      <a:tailEnd/>
                    </a:ln>
                  </p:spPr>
                  <p:txBody>
                    <a:bodyPr/>
                    <a:lstStyle/>
                    <a:p>
                      <a:pPr eaLnBrk="0" hangingPunct="0"/>
                      <a:endParaRPr lang="en-US"/>
                    </a:p>
                  </p:txBody>
                </p:sp>
                <p:sp>
                  <p:nvSpPr>
                    <p:cNvPr id="332" name="Rectangle 191"/>
                    <p:cNvSpPr>
                      <a:spLocks noChangeArrowheads="1"/>
                    </p:cNvSpPr>
                    <p:nvPr/>
                  </p:nvSpPr>
                  <p:spPr bwMode="auto">
                    <a:xfrm>
                      <a:off x="1779" y="2093"/>
                      <a:ext cx="3" cy="15"/>
                    </a:xfrm>
                    <a:prstGeom prst="rect">
                      <a:avLst/>
                    </a:prstGeom>
                    <a:solidFill>
                      <a:srgbClr val="839FC3"/>
                    </a:solidFill>
                    <a:ln w="9525">
                      <a:noFill/>
                      <a:miter lim="800000"/>
                      <a:headEnd/>
                      <a:tailEnd/>
                    </a:ln>
                  </p:spPr>
                  <p:txBody>
                    <a:bodyPr/>
                    <a:lstStyle/>
                    <a:p>
                      <a:pPr eaLnBrk="0" hangingPunct="0"/>
                      <a:endParaRPr lang="en-US"/>
                    </a:p>
                  </p:txBody>
                </p:sp>
                <p:sp>
                  <p:nvSpPr>
                    <p:cNvPr id="333" name="Rectangle 192"/>
                    <p:cNvSpPr>
                      <a:spLocks noChangeArrowheads="1"/>
                    </p:cNvSpPr>
                    <p:nvPr/>
                  </p:nvSpPr>
                  <p:spPr bwMode="auto">
                    <a:xfrm>
                      <a:off x="1782" y="2093"/>
                      <a:ext cx="15" cy="2"/>
                    </a:xfrm>
                    <a:prstGeom prst="rect">
                      <a:avLst/>
                    </a:prstGeom>
                    <a:solidFill>
                      <a:srgbClr val="7A9AC2"/>
                    </a:solidFill>
                    <a:ln w="9525">
                      <a:noFill/>
                      <a:miter lim="800000"/>
                      <a:headEnd/>
                      <a:tailEnd/>
                    </a:ln>
                  </p:spPr>
                  <p:txBody>
                    <a:bodyPr/>
                    <a:lstStyle/>
                    <a:p>
                      <a:pPr eaLnBrk="0" hangingPunct="0"/>
                      <a:endParaRPr lang="en-US"/>
                    </a:p>
                  </p:txBody>
                </p:sp>
                <p:sp>
                  <p:nvSpPr>
                    <p:cNvPr id="334" name="Rectangle 193"/>
                    <p:cNvSpPr>
                      <a:spLocks noChangeArrowheads="1"/>
                    </p:cNvSpPr>
                    <p:nvPr/>
                  </p:nvSpPr>
                  <p:spPr bwMode="auto">
                    <a:xfrm>
                      <a:off x="1782" y="2095"/>
                      <a:ext cx="1" cy="13"/>
                    </a:xfrm>
                    <a:prstGeom prst="rect">
                      <a:avLst/>
                    </a:prstGeom>
                    <a:solidFill>
                      <a:srgbClr val="7A9AC2"/>
                    </a:solidFill>
                    <a:ln w="9525">
                      <a:noFill/>
                      <a:miter lim="800000"/>
                      <a:headEnd/>
                      <a:tailEnd/>
                    </a:ln>
                  </p:spPr>
                  <p:txBody>
                    <a:bodyPr/>
                    <a:lstStyle/>
                    <a:p>
                      <a:pPr eaLnBrk="0" hangingPunct="0"/>
                      <a:endParaRPr lang="en-US"/>
                    </a:p>
                  </p:txBody>
                </p:sp>
                <p:sp>
                  <p:nvSpPr>
                    <p:cNvPr id="335" name="Rectangle 194"/>
                    <p:cNvSpPr>
                      <a:spLocks noChangeArrowheads="1"/>
                    </p:cNvSpPr>
                    <p:nvPr/>
                  </p:nvSpPr>
                  <p:spPr bwMode="auto">
                    <a:xfrm>
                      <a:off x="1783" y="2095"/>
                      <a:ext cx="14" cy="2"/>
                    </a:xfrm>
                    <a:prstGeom prst="rect">
                      <a:avLst/>
                    </a:prstGeom>
                    <a:solidFill>
                      <a:srgbClr val="7295C0"/>
                    </a:solidFill>
                    <a:ln w="9525">
                      <a:noFill/>
                      <a:miter lim="800000"/>
                      <a:headEnd/>
                      <a:tailEnd/>
                    </a:ln>
                  </p:spPr>
                  <p:txBody>
                    <a:bodyPr/>
                    <a:lstStyle/>
                    <a:p>
                      <a:pPr eaLnBrk="0" hangingPunct="0"/>
                      <a:endParaRPr lang="en-US"/>
                    </a:p>
                  </p:txBody>
                </p:sp>
                <p:sp>
                  <p:nvSpPr>
                    <p:cNvPr id="336" name="Rectangle 195"/>
                    <p:cNvSpPr>
                      <a:spLocks noChangeArrowheads="1"/>
                    </p:cNvSpPr>
                    <p:nvPr/>
                  </p:nvSpPr>
                  <p:spPr bwMode="auto">
                    <a:xfrm>
                      <a:off x="1783" y="2097"/>
                      <a:ext cx="2" cy="11"/>
                    </a:xfrm>
                    <a:prstGeom prst="rect">
                      <a:avLst/>
                    </a:prstGeom>
                    <a:solidFill>
                      <a:srgbClr val="7295C0"/>
                    </a:solidFill>
                    <a:ln w="9525">
                      <a:noFill/>
                      <a:miter lim="800000"/>
                      <a:headEnd/>
                      <a:tailEnd/>
                    </a:ln>
                  </p:spPr>
                  <p:txBody>
                    <a:bodyPr/>
                    <a:lstStyle/>
                    <a:p>
                      <a:pPr eaLnBrk="0" hangingPunct="0"/>
                      <a:endParaRPr lang="en-US"/>
                    </a:p>
                  </p:txBody>
                </p:sp>
                <p:sp>
                  <p:nvSpPr>
                    <p:cNvPr id="337" name="Rectangle 196"/>
                    <p:cNvSpPr>
                      <a:spLocks noChangeArrowheads="1"/>
                    </p:cNvSpPr>
                    <p:nvPr/>
                  </p:nvSpPr>
                  <p:spPr bwMode="auto">
                    <a:xfrm>
                      <a:off x="1785" y="2097"/>
                      <a:ext cx="12" cy="1"/>
                    </a:xfrm>
                    <a:prstGeom prst="rect">
                      <a:avLst/>
                    </a:prstGeom>
                    <a:solidFill>
                      <a:srgbClr val="6A90BE"/>
                    </a:solidFill>
                    <a:ln w="9525">
                      <a:noFill/>
                      <a:miter lim="800000"/>
                      <a:headEnd/>
                      <a:tailEnd/>
                    </a:ln>
                  </p:spPr>
                  <p:txBody>
                    <a:bodyPr/>
                    <a:lstStyle/>
                    <a:p>
                      <a:pPr eaLnBrk="0" hangingPunct="0"/>
                      <a:endParaRPr lang="en-US"/>
                    </a:p>
                  </p:txBody>
                </p:sp>
                <p:sp>
                  <p:nvSpPr>
                    <p:cNvPr id="338" name="Rectangle 197"/>
                    <p:cNvSpPr>
                      <a:spLocks noChangeArrowheads="1"/>
                    </p:cNvSpPr>
                    <p:nvPr/>
                  </p:nvSpPr>
                  <p:spPr bwMode="auto">
                    <a:xfrm>
                      <a:off x="1785" y="2098"/>
                      <a:ext cx="12" cy="2"/>
                    </a:xfrm>
                    <a:prstGeom prst="rect">
                      <a:avLst/>
                    </a:prstGeom>
                    <a:solidFill>
                      <a:srgbClr val="638DBD"/>
                    </a:solidFill>
                    <a:ln w="9525">
                      <a:noFill/>
                      <a:miter lim="800000"/>
                      <a:headEnd/>
                      <a:tailEnd/>
                    </a:ln>
                  </p:spPr>
                  <p:txBody>
                    <a:bodyPr/>
                    <a:lstStyle/>
                    <a:p>
                      <a:pPr eaLnBrk="0" hangingPunct="0"/>
                      <a:endParaRPr lang="en-US"/>
                    </a:p>
                  </p:txBody>
                </p:sp>
                <p:sp>
                  <p:nvSpPr>
                    <p:cNvPr id="339" name="Rectangle 198"/>
                    <p:cNvSpPr>
                      <a:spLocks noChangeArrowheads="1"/>
                    </p:cNvSpPr>
                    <p:nvPr/>
                  </p:nvSpPr>
                  <p:spPr bwMode="auto">
                    <a:xfrm>
                      <a:off x="1785" y="2100"/>
                      <a:ext cx="2" cy="8"/>
                    </a:xfrm>
                    <a:prstGeom prst="rect">
                      <a:avLst/>
                    </a:prstGeom>
                    <a:solidFill>
                      <a:srgbClr val="638DBD"/>
                    </a:solidFill>
                    <a:ln w="9525">
                      <a:noFill/>
                      <a:miter lim="800000"/>
                      <a:headEnd/>
                      <a:tailEnd/>
                    </a:ln>
                  </p:spPr>
                  <p:txBody>
                    <a:bodyPr/>
                    <a:lstStyle/>
                    <a:p>
                      <a:pPr eaLnBrk="0" hangingPunct="0"/>
                      <a:endParaRPr lang="en-US"/>
                    </a:p>
                  </p:txBody>
                </p:sp>
                <p:sp>
                  <p:nvSpPr>
                    <p:cNvPr id="340" name="Rectangle 199"/>
                    <p:cNvSpPr>
                      <a:spLocks noChangeArrowheads="1"/>
                    </p:cNvSpPr>
                    <p:nvPr/>
                  </p:nvSpPr>
                  <p:spPr bwMode="auto">
                    <a:xfrm>
                      <a:off x="1787" y="2100"/>
                      <a:ext cx="10" cy="3"/>
                    </a:xfrm>
                    <a:prstGeom prst="rect">
                      <a:avLst/>
                    </a:prstGeom>
                    <a:solidFill>
                      <a:srgbClr val="5C89BC"/>
                    </a:solidFill>
                    <a:ln w="9525">
                      <a:noFill/>
                      <a:miter lim="800000"/>
                      <a:headEnd/>
                      <a:tailEnd/>
                    </a:ln>
                  </p:spPr>
                  <p:txBody>
                    <a:bodyPr/>
                    <a:lstStyle/>
                    <a:p>
                      <a:pPr eaLnBrk="0" hangingPunct="0"/>
                      <a:endParaRPr lang="en-US"/>
                    </a:p>
                  </p:txBody>
                </p:sp>
                <p:sp>
                  <p:nvSpPr>
                    <p:cNvPr id="341" name="Rectangle 200"/>
                    <p:cNvSpPr>
                      <a:spLocks noChangeArrowheads="1"/>
                    </p:cNvSpPr>
                    <p:nvPr/>
                  </p:nvSpPr>
                  <p:spPr bwMode="auto">
                    <a:xfrm>
                      <a:off x="1787" y="2103"/>
                      <a:ext cx="3" cy="5"/>
                    </a:xfrm>
                    <a:prstGeom prst="rect">
                      <a:avLst/>
                    </a:prstGeom>
                    <a:solidFill>
                      <a:srgbClr val="5C89BC"/>
                    </a:solidFill>
                    <a:ln w="9525">
                      <a:noFill/>
                      <a:miter lim="800000"/>
                      <a:headEnd/>
                      <a:tailEnd/>
                    </a:ln>
                  </p:spPr>
                  <p:txBody>
                    <a:bodyPr/>
                    <a:lstStyle/>
                    <a:p>
                      <a:pPr eaLnBrk="0" hangingPunct="0"/>
                      <a:endParaRPr lang="en-US"/>
                    </a:p>
                  </p:txBody>
                </p:sp>
                <p:sp>
                  <p:nvSpPr>
                    <p:cNvPr id="342" name="Rectangle 201"/>
                    <p:cNvSpPr>
                      <a:spLocks noChangeArrowheads="1"/>
                    </p:cNvSpPr>
                    <p:nvPr/>
                  </p:nvSpPr>
                  <p:spPr bwMode="auto">
                    <a:xfrm>
                      <a:off x="1790" y="2103"/>
                      <a:ext cx="7" cy="1"/>
                    </a:xfrm>
                    <a:prstGeom prst="rect">
                      <a:avLst/>
                    </a:prstGeom>
                    <a:solidFill>
                      <a:srgbClr val="5787BB"/>
                    </a:solidFill>
                    <a:ln w="9525">
                      <a:noFill/>
                      <a:miter lim="800000"/>
                      <a:headEnd/>
                      <a:tailEnd/>
                    </a:ln>
                  </p:spPr>
                  <p:txBody>
                    <a:bodyPr/>
                    <a:lstStyle/>
                    <a:p>
                      <a:pPr eaLnBrk="0" hangingPunct="0"/>
                      <a:endParaRPr lang="en-US"/>
                    </a:p>
                  </p:txBody>
                </p:sp>
                <p:sp>
                  <p:nvSpPr>
                    <p:cNvPr id="343" name="Rectangle 202"/>
                    <p:cNvSpPr>
                      <a:spLocks noChangeArrowheads="1"/>
                    </p:cNvSpPr>
                    <p:nvPr/>
                  </p:nvSpPr>
                  <p:spPr bwMode="auto">
                    <a:xfrm>
                      <a:off x="1790" y="2103"/>
                      <a:ext cx="3" cy="5"/>
                    </a:xfrm>
                    <a:prstGeom prst="rect">
                      <a:avLst/>
                    </a:prstGeom>
                    <a:solidFill>
                      <a:srgbClr val="5787BB"/>
                    </a:solidFill>
                    <a:ln w="9525">
                      <a:noFill/>
                      <a:miter lim="800000"/>
                      <a:headEnd/>
                      <a:tailEnd/>
                    </a:ln>
                  </p:spPr>
                  <p:txBody>
                    <a:bodyPr/>
                    <a:lstStyle/>
                    <a:p>
                      <a:pPr eaLnBrk="0" hangingPunct="0"/>
                      <a:endParaRPr lang="en-US"/>
                    </a:p>
                  </p:txBody>
                </p:sp>
                <p:sp>
                  <p:nvSpPr>
                    <p:cNvPr id="344" name="Rectangle 203"/>
                    <p:cNvSpPr>
                      <a:spLocks noChangeArrowheads="1"/>
                    </p:cNvSpPr>
                    <p:nvPr/>
                  </p:nvSpPr>
                  <p:spPr bwMode="auto">
                    <a:xfrm>
                      <a:off x="1793" y="2103"/>
                      <a:ext cx="4" cy="3"/>
                    </a:xfrm>
                    <a:prstGeom prst="rect">
                      <a:avLst/>
                    </a:prstGeom>
                    <a:solidFill>
                      <a:srgbClr val="5284BA"/>
                    </a:solidFill>
                    <a:ln w="9525">
                      <a:noFill/>
                      <a:miter lim="800000"/>
                      <a:headEnd/>
                      <a:tailEnd/>
                    </a:ln>
                  </p:spPr>
                  <p:txBody>
                    <a:bodyPr/>
                    <a:lstStyle/>
                    <a:p>
                      <a:pPr eaLnBrk="0" hangingPunct="0"/>
                      <a:endParaRPr lang="en-US"/>
                    </a:p>
                  </p:txBody>
                </p:sp>
                <p:sp>
                  <p:nvSpPr>
                    <p:cNvPr id="345" name="Rectangle 204"/>
                    <p:cNvSpPr>
                      <a:spLocks noChangeArrowheads="1"/>
                    </p:cNvSpPr>
                    <p:nvPr/>
                  </p:nvSpPr>
                  <p:spPr bwMode="auto">
                    <a:xfrm>
                      <a:off x="1793" y="2106"/>
                      <a:ext cx="1" cy="2"/>
                    </a:xfrm>
                    <a:prstGeom prst="rect">
                      <a:avLst/>
                    </a:prstGeom>
                    <a:solidFill>
                      <a:srgbClr val="5284BA"/>
                    </a:solidFill>
                    <a:ln w="9525">
                      <a:noFill/>
                      <a:miter lim="800000"/>
                      <a:headEnd/>
                      <a:tailEnd/>
                    </a:ln>
                  </p:spPr>
                  <p:txBody>
                    <a:bodyPr/>
                    <a:lstStyle/>
                    <a:p>
                      <a:pPr eaLnBrk="0" hangingPunct="0"/>
                      <a:endParaRPr lang="en-US"/>
                    </a:p>
                  </p:txBody>
                </p:sp>
                <p:sp>
                  <p:nvSpPr>
                    <p:cNvPr id="346" name="Rectangle 205"/>
                    <p:cNvSpPr>
                      <a:spLocks noChangeArrowheads="1"/>
                    </p:cNvSpPr>
                    <p:nvPr/>
                  </p:nvSpPr>
                  <p:spPr bwMode="auto">
                    <a:xfrm>
                      <a:off x="1793" y="2106"/>
                      <a:ext cx="4" cy="1"/>
                    </a:xfrm>
                    <a:prstGeom prst="rect">
                      <a:avLst/>
                    </a:prstGeom>
                    <a:solidFill>
                      <a:srgbClr val="4E83BA"/>
                    </a:solidFill>
                    <a:ln w="9525">
                      <a:noFill/>
                      <a:miter lim="800000"/>
                      <a:headEnd/>
                      <a:tailEnd/>
                    </a:ln>
                  </p:spPr>
                  <p:txBody>
                    <a:bodyPr/>
                    <a:lstStyle/>
                    <a:p>
                      <a:pPr eaLnBrk="0" hangingPunct="0"/>
                      <a:endParaRPr lang="en-US"/>
                    </a:p>
                  </p:txBody>
                </p:sp>
                <p:sp>
                  <p:nvSpPr>
                    <p:cNvPr id="347" name="Rectangle 206"/>
                    <p:cNvSpPr>
                      <a:spLocks noChangeArrowheads="1"/>
                    </p:cNvSpPr>
                    <p:nvPr/>
                  </p:nvSpPr>
                  <p:spPr bwMode="auto">
                    <a:xfrm>
                      <a:off x="1793" y="2106"/>
                      <a:ext cx="3" cy="2"/>
                    </a:xfrm>
                    <a:prstGeom prst="rect">
                      <a:avLst/>
                    </a:prstGeom>
                    <a:solidFill>
                      <a:srgbClr val="4E83BA"/>
                    </a:solidFill>
                    <a:ln w="9525">
                      <a:noFill/>
                      <a:miter lim="800000"/>
                      <a:headEnd/>
                      <a:tailEnd/>
                    </a:ln>
                  </p:spPr>
                  <p:txBody>
                    <a:bodyPr/>
                    <a:lstStyle/>
                    <a:p>
                      <a:pPr eaLnBrk="0" hangingPunct="0"/>
                      <a:endParaRPr lang="en-US"/>
                    </a:p>
                  </p:txBody>
                </p:sp>
                <p:sp>
                  <p:nvSpPr>
                    <p:cNvPr id="348" name="Rectangle 207"/>
                    <p:cNvSpPr>
                      <a:spLocks noChangeArrowheads="1"/>
                    </p:cNvSpPr>
                    <p:nvPr/>
                  </p:nvSpPr>
                  <p:spPr bwMode="auto">
                    <a:xfrm>
                      <a:off x="1796" y="2106"/>
                      <a:ext cx="1" cy="2"/>
                    </a:xfrm>
                    <a:prstGeom prst="rect">
                      <a:avLst/>
                    </a:prstGeom>
                    <a:solidFill>
                      <a:srgbClr val="4C82BA"/>
                    </a:solidFill>
                    <a:ln w="9525">
                      <a:noFill/>
                      <a:miter lim="800000"/>
                      <a:headEnd/>
                      <a:tailEnd/>
                    </a:ln>
                  </p:spPr>
                  <p:txBody>
                    <a:bodyPr/>
                    <a:lstStyle/>
                    <a:p>
                      <a:pPr eaLnBrk="0" hangingPunct="0"/>
                      <a:endParaRPr lang="en-US"/>
                    </a:p>
                  </p:txBody>
                </p:sp>
              </p:grpSp>
              <p:sp>
                <p:nvSpPr>
                  <p:cNvPr id="301" name="Rectangle 209"/>
                  <p:cNvSpPr>
                    <a:spLocks noChangeArrowheads="1"/>
                  </p:cNvSpPr>
                  <p:nvPr/>
                </p:nvSpPr>
                <p:spPr bwMode="auto">
                  <a:xfrm>
                    <a:off x="1751" y="2063"/>
                    <a:ext cx="46" cy="46"/>
                  </a:xfrm>
                  <a:prstGeom prst="rect">
                    <a:avLst/>
                  </a:prstGeom>
                  <a:noFill/>
                  <a:ln w="12700" cap="rnd">
                    <a:solidFill>
                      <a:srgbClr val="000000"/>
                    </a:solidFill>
                    <a:miter lim="800000"/>
                    <a:headEnd/>
                    <a:tailEnd/>
                  </a:ln>
                </p:spPr>
                <p:txBody>
                  <a:bodyPr/>
                  <a:lstStyle/>
                  <a:p>
                    <a:pPr eaLnBrk="0" hangingPunct="0"/>
                    <a:endParaRPr lang="en-US"/>
                  </a:p>
                </p:txBody>
              </p:sp>
            </p:grpSp>
            <p:grpSp>
              <p:nvGrpSpPr>
                <p:cNvPr id="155" name="Group 213"/>
                <p:cNvGrpSpPr>
                  <a:grpSpLocks/>
                </p:cNvGrpSpPr>
                <p:nvPr/>
              </p:nvGrpSpPr>
              <p:grpSpPr bwMode="auto">
                <a:xfrm>
                  <a:off x="1766" y="2063"/>
                  <a:ext cx="17" cy="45"/>
                  <a:chOff x="1766" y="2063"/>
                  <a:chExt cx="17" cy="45"/>
                </a:xfrm>
              </p:grpSpPr>
              <p:sp>
                <p:nvSpPr>
                  <p:cNvPr id="298" name="Line 211"/>
                  <p:cNvSpPr>
                    <a:spLocks noChangeShapeType="1"/>
                  </p:cNvSpPr>
                  <p:nvPr/>
                </p:nvSpPr>
                <p:spPr bwMode="auto">
                  <a:xfrm>
                    <a:off x="1782" y="2063"/>
                    <a:ext cx="1" cy="45"/>
                  </a:xfrm>
                  <a:prstGeom prst="line">
                    <a:avLst/>
                  </a:prstGeom>
                  <a:noFill/>
                  <a:ln w="17463" cap="rnd">
                    <a:solidFill>
                      <a:srgbClr val="777777"/>
                    </a:solidFill>
                    <a:round/>
                    <a:headEnd/>
                    <a:tailEnd/>
                  </a:ln>
                </p:spPr>
                <p:txBody>
                  <a:bodyPr/>
                  <a:lstStyle/>
                  <a:p>
                    <a:endParaRPr lang="en-US"/>
                  </a:p>
                </p:txBody>
              </p:sp>
              <p:sp>
                <p:nvSpPr>
                  <p:cNvPr id="299" name="Line 212"/>
                  <p:cNvSpPr>
                    <a:spLocks noChangeShapeType="1"/>
                  </p:cNvSpPr>
                  <p:nvPr/>
                </p:nvSpPr>
                <p:spPr bwMode="auto">
                  <a:xfrm>
                    <a:off x="1766" y="2063"/>
                    <a:ext cx="1" cy="45"/>
                  </a:xfrm>
                  <a:prstGeom prst="line">
                    <a:avLst/>
                  </a:prstGeom>
                  <a:noFill/>
                  <a:ln w="17463" cap="rnd">
                    <a:solidFill>
                      <a:srgbClr val="777777"/>
                    </a:solidFill>
                    <a:round/>
                    <a:headEnd/>
                    <a:tailEnd/>
                  </a:ln>
                </p:spPr>
                <p:txBody>
                  <a:bodyPr/>
                  <a:lstStyle/>
                  <a:p>
                    <a:endParaRPr lang="en-US"/>
                  </a:p>
                </p:txBody>
              </p:sp>
            </p:grpSp>
            <p:grpSp>
              <p:nvGrpSpPr>
                <p:cNvPr id="156" name="Group 282"/>
                <p:cNvGrpSpPr>
                  <a:grpSpLocks/>
                </p:cNvGrpSpPr>
                <p:nvPr/>
              </p:nvGrpSpPr>
              <p:grpSpPr bwMode="auto">
                <a:xfrm>
                  <a:off x="1743" y="2060"/>
                  <a:ext cx="54" cy="5"/>
                  <a:chOff x="1743" y="2060"/>
                  <a:chExt cx="54" cy="5"/>
                </a:xfrm>
              </p:grpSpPr>
              <p:grpSp>
                <p:nvGrpSpPr>
                  <p:cNvPr id="230" name="Group 280"/>
                  <p:cNvGrpSpPr>
                    <a:grpSpLocks/>
                  </p:cNvGrpSpPr>
                  <p:nvPr/>
                </p:nvGrpSpPr>
                <p:grpSpPr bwMode="auto">
                  <a:xfrm>
                    <a:off x="1743" y="2060"/>
                    <a:ext cx="54" cy="5"/>
                    <a:chOff x="1743" y="2060"/>
                    <a:chExt cx="54" cy="5"/>
                  </a:xfrm>
                </p:grpSpPr>
                <p:sp>
                  <p:nvSpPr>
                    <p:cNvPr id="232" name="Rectangle 214"/>
                    <p:cNvSpPr>
                      <a:spLocks noChangeArrowheads="1"/>
                    </p:cNvSpPr>
                    <p:nvPr/>
                  </p:nvSpPr>
                  <p:spPr bwMode="auto">
                    <a:xfrm>
                      <a:off x="1796" y="2060"/>
                      <a:ext cx="1" cy="5"/>
                    </a:xfrm>
                    <a:prstGeom prst="rect">
                      <a:avLst/>
                    </a:prstGeom>
                    <a:solidFill>
                      <a:srgbClr val="DCDCDC"/>
                    </a:solidFill>
                    <a:ln w="9525">
                      <a:noFill/>
                      <a:miter lim="800000"/>
                      <a:headEnd/>
                      <a:tailEnd/>
                    </a:ln>
                  </p:spPr>
                  <p:txBody>
                    <a:bodyPr/>
                    <a:lstStyle/>
                    <a:p>
                      <a:pPr eaLnBrk="0" hangingPunct="0"/>
                      <a:endParaRPr lang="en-US"/>
                    </a:p>
                  </p:txBody>
                </p:sp>
                <p:sp>
                  <p:nvSpPr>
                    <p:cNvPr id="233" name="Rectangle 215"/>
                    <p:cNvSpPr>
                      <a:spLocks noChangeArrowheads="1"/>
                    </p:cNvSpPr>
                    <p:nvPr/>
                  </p:nvSpPr>
                  <p:spPr bwMode="auto">
                    <a:xfrm>
                      <a:off x="1793" y="2060"/>
                      <a:ext cx="3" cy="5"/>
                    </a:xfrm>
                    <a:prstGeom prst="rect">
                      <a:avLst/>
                    </a:prstGeom>
                    <a:solidFill>
                      <a:srgbClr val="DBDBDC"/>
                    </a:solidFill>
                    <a:ln w="9525">
                      <a:noFill/>
                      <a:miter lim="800000"/>
                      <a:headEnd/>
                      <a:tailEnd/>
                    </a:ln>
                  </p:spPr>
                  <p:txBody>
                    <a:bodyPr/>
                    <a:lstStyle/>
                    <a:p>
                      <a:pPr eaLnBrk="0" hangingPunct="0"/>
                      <a:endParaRPr lang="en-US"/>
                    </a:p>
                  </p:txBody>
                </p:sp>
                <p:sp>
                  <p:nvSpPr>
                    <p:cNvPr id="234" name="Rectangle 216"/>
                    <p:cNvSpPr>
                      <a:spLocks noChangeArrowheads="1"/>
                    </p:cNvSpPr>
                    <p:nvPr/>
                  </p:nvSpPr>
                  <p:spPr bwMode="auto">
                    <a:xfrm>
                      <a:off x="1793" y="2060"/>
                      <a:ext cx="1" cy="5"/>
                    </a:xfrm>
                    <a:prstGeom prst="rect">
                      <a:avLst/>
                    </a:prstGeom>
                    <a:solidFill>
                      <a:srgbClr val="DADBDC"/>
                    </a:solidFill>
                    <a:ln w="9525">
                      <a:noFill/>
                      <a:miter lim="800000"/>
                      <a:headEnd/>
                      <a:tailEnd/>
                    </a:ln>
                  </p:spPr>
                  <p:txBody>
                    <a:bodyPr/>
                    <a:lstStyle/>
                    <a:p>
                      <a:pPr eaLnBrk="0" hangingPunct="0"/>
                      <a:endParaRPr lang="en-US"/>
                    </a:p>
                  </p:txBody>
                </p:sp>
                <p:sp>
                  <p:nvSpPr>
                    <p:cNvPr id="235" name="Rectangle 217"/>
                    <p:cNvSpPr>
                      <a:spLocks noChangeArrowheads="1"/>
                    </p:cNvSpPr>
                    <p:nvPr/>
                  </p:nvSpPr>
                  <p:spPr bwMode="auto">
                    <a:xfrm>
                      <a:off x="1790" y="2060"/>
                      <a:ext cx="3" cy="5"/>
                    </a:xfrm>
                    <a:prstGeom prst="rect">
                      <a:avLst/>
                    </a:prstGeom>
                    <a:solidFill>
                      <a:srgbClr val="D8D9DB"/>
                    </a:solidFill>
                    <a:ln w="9525">
                      <a:noFill/>
                      <a:miter lim="800000"/>
                      <a:headEnd/>
                      <a:tailEnd/>
                    </a:ln>
                  </p:spPr>
                  <p:txBody>
                    <a:bodyPr/>
                    <a:lstStyle/>
                    <a:p>
                      <a:pPr eaLnBrk="0" hangingPunct="0"/>
                      <a:endParaRPr lang="en-US"/>
                    </a:p>
                  </p:txBody>
                </p:sp>
                <p:sp>
                  <p:nvSpPr>
                    <p:cNvPr id="236" name="Rectangle 218"/>
                    <p:cNvSpPr>
                      <a:spLocks noChangeArrowheads="1"/>
                    </p:cNvSpPr>
                    <p:nvPr/>
                  </p:nvSpPr>
                  <p:spPr bwMode="auto">
                    <a:xfrm>
                      <a:off x="1787" y="2060"/>
                      <a:ext cx="3" cy="5"/>
                    </a:xfrm>
                    <a:prstGeom prst="rect">
                      <a:avLst/>
                    </a:prstGeom>
                    <a:solidFill>
                      <a:srgbClr val="D6D8DA"/>
                    </a:solidFill>
                    <a:ln w="9525">
                      <a:noFill/>
                      <a:miter lim="800000"/>
                      <a:headEnd/>
                      <a:tailEnd/>
                    </a:ln>
                  </p:spPr>
                  <p:txBody>
                    <a:bodyPr/>
                    <a:lstStyle/>
                    <a:p>
                      <a:pPr eaLnBrk="0" hangingPunct="0"/>
                      <a:endParaRPr lang="en-US"/>
                    </a:p>
                  </p:txBody>
                </p:sp>
                <p:sp>
                  <p:nvSpPr>
                    <p:cNvPr id="237" name="Rectangle 219"/>
                    <p:cNvSpPr>
                      <a:spLocks noChangeArrowheads="1"/>
                    </p:cNvSpPr>
                    <p:nvPr/>
                  </p:nvSpPr>
                  <p:spPr bwMode="auto">
                    <a:xfrm>
                      <a:off x="1786" y="2060"/>
                      <a:ext cx="1" cy="5"/>
                    </a:xfrm>
                    <a:prstGeom prst="rect">
                      <a:avLst/>
                    </a:prstGeom>
                    <a:solidFill>
                      <a:srgbClr val="D4D6DA"/>
                    </a:solidFill>
                    <a:ln w="9525">
                      <a:noFill/>
                      <a:miter lim="800000"/>
                      <a:headEnd/>
                      <a:tailEnd/>
                    </a:ln>
                  </p:spPr>
                  <p:txBody>
                    <a:bodyPr/>
                    <a:lstStyle/>
                    <a:p>
                      <a:pPr eaLnBrk="0" hangingPunct="0"/>
                      <a:endParaRPr lang="en-US"/>
                    </a:p>
                  </p:txBody>
                </p:sp>
                <p:sp>
                  <p:nvSpPr>
                    <p:cNvPr id="238" name="Rectangle 220"/>
                    <p:cNvSpPr>
                      <a:spLocks noChangeArrowheads="1"/>
                    </p:cNvSpPr>
                    <p:nvPr/>
                  </p:nvSpPr>
                  <p:spPr bwMode="auto">
                    <a:xfrm>
                      <a:off x="1784" y="2060"/>
                      <a:ext cx="2" cy="5"/>
                    </a:xfrm>
                    <a:prstGeom prst="rect">
                      <a:avLst/>
                    </a:prstGeom>
                    <a:solidFill>
                      <a:srgbClr val="D0D4D9"/>
                    </a:solidFill>
                    <a:ln w="9525">
                      <a:noFill/>
                      <a:miter lim="800000"/>
                      <a:headEnd/>
                      <a:tailEnd/>
                    </a:ln>
                  </p:spPr>
                  <p:txBody>
                    <a:bodyPr/>
                    <a:lstStyle/>
                    <a:p>
                      <a:pPr eaLnBrk="0" hangingPunct="0"/>
                      <a:endParaRPr lang="en-US"/>
                    </a:p>
                  </p:txBody>
                </p:sp>
                <p:sp>
                  <p:nvSpPr>
                    <p:cNvPr id="239" name="Rectangle 221"/>
                    <p:cNvSpPr>
                      <a:spLocks noChangeArrowheads="1"/>
                    </p:cNvSpPr>
                    <p:nvPr/>
                  </p:nvSpPr>
                  <p:spPr bwMode="auto">
                    <a:xfrm>
                      <a:off x="1782" y="2060"/>
                      <a:ext cx="2" cy="5"/>
                    </a:xfrm>
                    <a:prstGeom prst="rect">
                      <a:avLst/>
                    </a:prstGeom>
                    <a:solidFill>
                      <a:srgbClr val="CDD1D7"/>
                    </a:solidFill>
                    <a:ln w="9525">
                      <a:noFill/>
                      <a:miter lim="800000"/>
                      <a:headEnd/>
                      <a:tailEnd/>
                    </a:ln>
                  </p:spPr>
                  <p:txBody>
                    <a:bodyPr/>
                    <a:lstStyle/>
                    <a:p>
                      <a:pPr eaLnBrk="0" hangingPunct="0"/>
                      <a:endParaRPr lang="en-US"/>
                    </a:p>
                  </p:txBody>
                </p:sp>
                <p:sp>
                  <p:nvSpPr>
                    <p:cNvPr id="240" name="Rectangle 222"/>
                    <p:cNvSpPr>
                      <a:spLocks noChangeArrowheads="1"/>
                    </p:cNvSpPr>
                    <p:nvPr/>
                  </p:nvSpPr>
                  <p:spPr bwMode="auto">
                    <a:xfrm>
                      <a:off x="1781" y="2060"/>
                      <a:ext cx="1" cy="5"/>
                    </a:xfrm>
                    <a:prstGeom prst="rect">
                      <a:avLst/>
                    </a:prstGeom>
                    <a:solidFill>
                      <a:srgbClr val="C9CED6"/>
                    </a:solidFill>
                    <a:ln w="9525">
                      <a:noFill/>
                      <a:miter lim="800000"/>
                      <a:headEnd/>
                      <a:tailEnd/>
                    </a:ln>
                  </p:spPr>
                  <p:txBody>
                    <a:bodyPr/>
                    <a:lstStyle/>
                    <a:p>
                      <a:pPr eaLnBrk="0" hangingPunct="0"/>
                      <a:endParaRPr lang="en-US"/>
                    </a:p>
                  </p:txBody>
                </p:sp>
                <p:sp>
                  <p:nvSpPr>
                    <p:cNvPr id="241" name="Rectangle 223"/>
                    <p:cNvSpPr>
                      <a:spLocks noChangeArrowheads="1"/>
                    </p:cNvSpPr>
                    <p:nvPr/>
                  </p:nvSpPr>
                  <p:spPr bwMode="auto">
                    <a:xfrm>
                      <a:off x="1778" y="2060"/>
                      <a:ext cx="3" cy="5"/>
                    </a:xfrm>
                    <a:prstGeom prst="rect">
                      <a:avLst/>
                    </a:prstGeom>
                    <a:solidFill>
                      <a:srgbClr val="C4CAD5"/>
                    </a:solidFill>
                    <a:ln w="9525">
                      <a:noFill/>
                      <a:miter lim="800000"/>
                      <a:headEnd/>
                      <a:tailEnd/>
                    </a:ln>
                  </p:spPr>
                  <p:txBody>
                    <a:bodyPr/>
                    <a:lstStyle/>
                    <a:p>
                      <a:pPr eaLnBrk="0" hangingPunct="0"/>
                      <a:endParaRPr lang="en-US"/>
                    </a:p>
                  </p:txBody>
                </p:sp>
                <p:sp>
                  <p:nvSpPr>
                    <p:cNvPr id="242" name="Rectangle 224"/>
                    <p:cNvSpPr>
                      <a:spLocks noChangeArrowheads="1"/>
                    </p:cNvSpPr>
                    <p:nvPr/>
                  </p:nvSpPr>
                  <p:spPr bwMode="auto">
                    <a:xfrm>
                      <a:off x="1776" y="2060"/>
                      <a:ext cx="2" cy="5"/>
                    </a:xfrm>
                    <a:prstGeom prst="rect">
                      <a:avLst/>
                    </a:prstGeom>
                    <a:solidFill>
                      <a:srgbClr val="BEC6D3"/>
                    </a:solidFill>
                    <a:ln w="9525">
                      <a:noFill/>
                      <a:miter lim="800000"/>
                      <a:headEnd/>
                      <a:tailEnd/>
                    </a:ln>
                  </p:spPr>
                  <p:txBody>
                    <a:bodyPr/>
                    <a:lstStyle/>
                    <a:p>
                      <a:pPr eaLnBrk="0" hangingPunct="0"/>
                      <a:endParaRPr lang="en-US"/>
                    </a:p>
                  </p:txBody>
                </p:sp>
                <p:sp>
                  <p:nvSpPr>
                    <p:cNvPr id="243" name="Rectangle 225"/>
                    <p:cNvSpPr>
                      <a:spLocks noChangeArrowheads="1"/>
                    </p:cNvSpPr>
                    <p:nvPr/>
                  </p:nvSpPr>
                  <p:spPr bwMode="auto">
                    <a:xfrm>
                      <a:off x="1743" y="2063"/>
                      <a:ext cx="33" cy="2"/>
                    </a:xfrm>
                    <a:prstGeom prst="rect">
                      <a:avLst/>
                    </a:prstGeom>
                    <a:solidFill>
                      <a:srgbClr val="B8C2D1"/>
                    </a:solidFill>
                    <a:ln w="9525">
                      <a:noFill/>
                      <a:miter lim="800000"/>
                      <a:headEnd/>
                      <a:tailEnd/>
                    </a:ln>
                  </p:spPr>
                  <p:txBody>
                    <a:bodyPr/>
                    <a:lstStyle/>
                    <a:p>
                      <a:pPr eaLnBrk="0" hangingPunct="0"/>
                      <a:endParaRPr lang="en-US"/>
                    </a:p>
                  </p:txBody>
                </p:sp>
                <p:sp>
                  <p:nvSpPr>
                    <p:cNvPr id="244" name="Rectangle 226"/>
                    <p:cNvSpPr>
                      <a:spLocks noChangeArrowheads="1"/>
                    </p:cNvSpPr>
                    <p:nvPr/>
                  </p:nvSpPr>
                  <p:spPr bwMode="auto">
                    <a:xfrm>
                      <a:off x="1774" y="2060"/>
                      <a:ext cx="2" cy="3"/>
                    </a:xfrm>
                    <a:prstGeom prst="rect">
                      <a:avLst/>
                    </a:prstGeom>
                    <a:solidFill>
                      <a:srgbClr val="B8C2D1"/>
                    </a:solidFill>
                    <a:ln w="9525">
                      <a:noFill/>
                      <a:miter lim="800000"/>
                      <a:headEnd/>
                      <a:tailEnd/>
                    </a:ln>
                  </p:spPr>
                  <p:txBody>
                    <a:bodyPr/>
                    <a:lstStyle/>
                    <a:p>
                      <a:pPr eaLnBrk="0" hangingPunct="0"/>
                      <a:endParaRPr lang="en-US"/>
                    </a:p>
                  </p:txBody>
                </p:sp>
                <p:sp>
                  <p:nvSpPr>
                    <p:cNvPr id="245" name="Rectangle 227"/>
                    <p:cNvSpPr>
                      <a:spLocks noChangeArrowheads="1"/>
                    </p:cNvSpPr>
                    <p:nvPr/>
                  </p:nvSpPr>
                  <p:spPr bwMode="auto">
                    <a:xfrm>
                      <a:off x="1772" y="2060"/>
                      <a:ext cx="2" cy="3"/>
                    </a:xfrm>
                    <a:prstGeom prst="rect">
                      <a:avLst/>
                    </a:prstGeom>
                    <a:solidFill>
                      <a:srgbClr val="B1BDCF"/>
                    </a:solidFill>
                    <a:ln w="9525">
                      <a:noFill/>
                      <a:miter lim="800000"/>
                      <a:headEnd/>
                      <a:tailEnd/>
                    </a:ln>
                  </p:spPr>
                  <p:txBody>
                    <a:bodyPr/>
                    <a:lstStyle/>
                    <a:p>
                      <a:pPr eaLnBrk="0" hangingPunct="0"/>
                      <a:endParaRPr lang="en-US"/>
                    </a:p>
                  </p:txBody>
                </p:sp>
                <p:sp>
                  <p:nvSpPr>
                    <p:cNvPr id="246" name="Rectangle 228"/>
                    <p:cNvSpPr>
                      <a:spLocks noChangeArrowheads="1"/>
                    </p:cNvSpPr>
                    <p:nvPr/>
                  </p:nvSpPr>
                  <p:spPr bwMode="auto">
                    <a:xfrm>
                      <a:off x="1771" y="2060"/>
                      <a:ext cx="1" cy="3"/>
                    </a:xfrm>
                    <a:prstGeom prst="rect">
                      <a:avLst/>
                    </a:prstGeom>
                    <a:solidFill>
                      <a:srgbClr val="AAB9CD"/>
                    </a:solidFill>
                    <a:ln w="9525">
                      <a:noFill/>
                      <a:miter lim="800000"/>
                      <a:headEnd/>
                      <a:tailEnd/>
                    </a:ln>
                  </p:spPr>
                  <p:txBody>
                    <a:bodyPr/>
                    <a:lstStyle/>
                    <a:p>
                      <a:pPr eaLnBrk="0" hangingPunct="0"/>
                      <a:endParaRPr lang="en-US"/>
                    </a:p>
                  </p:txBody>
                </p:sp>
                <p:sp>
                  <p:nvSpPr>
                    <p:cNvPr id="247" name="Rectangle 229"/>
                    <p:cNvSpPr>
                      <a:spLocks noChangeArrowheads="1"/>
                    </p:cNvSpPr>
                    <p:nvPr/>
                  </p:nvSpPr>
                  <p:spPr bwMode="auto">
                    <a:xfrm>
                      <a:off x="1769" y="2060"/>
                      <a:ext cx="2" cy="3"/>
                    </a:xfrm>
                    <a:prstGeom prst="rect">
                      <a:avLst/>
                    </a:prstGeom>
                    <a:solidFill>
                      <a:srgbClr val="A3B3CB"/>
                    </a:solidFill>
                    <a:ln w="9525">
                      <a:noFill/>
                      <a:miter lim="800000"/>
                      <a:headEnd/>
                      <a:tailEnd/>
                    </a:ln>
                  </p:spPr>
                  <p:txBody>
                    <a:bodyPr/>
                    <a:lstStyle/>
                    <a:p>
                      <a:pPr eaLnBrk="0" hangingPunct="0"/>
                      <a:endParaRPr lang="en-US"/>
                    </a:p>
                  </p:txBody>
                </p:sp>
                <p:sp>
                  <p:nvSpPr>
                    <p:cNvPr id="248" name="Rectangle 230"/>
                    <p:cNvSpPr>
                      <a:spLocks noChangeArrowheads="1"/>
                    </p:cNvSpPr>
                    <p:nvPr/>
                  </p:nvSpPr>
                  <p:spPr bwMode="auto">
                    <a:xfrm>
                      <a:off x="1766" y="2060"/>
                      <a:ext cx="3" cy="3"/>
                    </a:xfrm>
                    <a:prstGeom prst="rect">
                      <a:avLst/>
                    </a:prstGeom>
                    <a:solidFill>
                      <a:srgbClr val="9BAEC9"/>
                    </a:solidFill>
                    <a:ln w="9525">
                      <a:noFill/>
                      <a:miter lim="800000"/>
                      <a:headEnd/>
                      <a:tailEnd/>
                    </a:ln>
                  </p:spPr>
                  <p:txBody>
                    <a:bodyPr/>
                    <a:lstStyle/>
                    <a:p>
                      <a:pPr eaLnBrk="0" hangingPunct="0"/>
                      <a:endParaRPr lang="en-US"/>
                    </a:p>
                  </p:txBody>
                </p:sp>
                <p:sp>
                  <p:nvSpPr>
                    <p:cNvPr id="249" name="Rectangle 231"/>
                    <p:cNvSpPr>
                      <a:spLocks noChangeArrowheads="1"/>
                    </p:cNvSpPr>
                    <p:nvPr/>
                  </p:nvSpPr>
                  <p:spPr bwMode="auto">
                    <a:xfrm>
                      <a:off x="1765" y="2060"/>
                      <a:ext cx="1" cy="3"/>
                    </a:xfrm>
                    <a:prstGeom prst="rect">
                      <a:avLst/>
                    </a:prstGeom>
                    <a:solidFill>
                      <a:srgbClr val="93A9C7"/>
                    </a:solidFill>
                    <a:ln w="9525">
                      <a:noFill/>
                      <a:miter lim="800000"/>
                      <a:headEnd/>
                      <a:tailEnd/>
                    </a:ln>
                  </p:spPr>
                  <p:txBody>
                    <a:bodyPr/>
                    <a:lstStyle/>
                    <a:p>
                      <a:pPr eaLnBrk="0" hangingPunct="0"/>
                      <a:endParaRPr lang="en-US"/>
                    </a:p>
                  </p:txBody>
                </p:sp>
                <p:sp>
                  <p:nvSpPr>
                    <p:cNvPr id="250" name="Rectangle 232"/>
                    <p:cNvSpPr>
                      <a:spLocks noChangeArrowheads="1"/>
                    </p:cNvSpPr>
                    <p:nvPr/>
                  </p:nvSpPr>
                  <p:spPr bwMode="auto">
                    <a:xfrm>
                      <a:off x="1763" y="2060"/>
                      <a:ext cx="2" cy="3"/>
                    </a:xfrm>
                    <a:prstGeom prst="rect">
                      <a:avLst/>
                    </a:prstGeom>
                    <a:solidFill>
                      <a:srgbClr val="8AA4C5"/>
                    </a:solidFill>
                    <a:ln w="9525">
                      <a:noFill/>
                      <a:miter lim="800000"/>
                      <a:headEnd/>
                      <a:tailEnd/>
                    </a:ln>
                  </p:spPr>
                  <p:txBody>
                    <a:bodyPr/>
                    <a:lstStyle/>
                    <a:p>
                      <a:pPr eaLnBrk="0" hangingPunct="0"/>
                      <a:endParaRPr lang="en-US"/>
                    </a:p>
                  </p:txBody>
                </p:sp>
                <p:sp>
                  <p:nvSpPr>
                    <p:cNvPr id="251" name="Rectangle 233"/>
                    <p:cNvSpPr>
                      <a:spLocks noChangeArrowheads="1"/>
                    </p:cNvSpPr>
                    <p:nvPr/>
                  </p:nvSpPr>
                  <p:spPr bwMode="auto">
                    <a:xfrm>
                      <a:off x="1760" y="2060"/>
                      <a:ext cx="3" cy="3"/>
                    </a:xfrm>
                    <a:prstGeom prst="rect">
                      <a:avLst/>
                    </a:prstGeom>
                    <a:solidFill>
                      <a:srgbClr val="829EC3"/>
                    </a:solidFill>
                    <a:ln w="9525">
                      <a:noFill/>
                      <a:miter lim="800000"/>
                      <a:headEnd/>
                      <a:tailEnd/>
                    </a:ln>
                  </p:spPr>
                  <p:txBody>
                    <a:bodyPr/>
                    <a:lstStyle/>
                    <a:p>
                      <a:pPr eaLnBrk="0" hangingPunct="0"/>
                      <a:endParaRPr lang="en-US"/>
                    </a:p>
                  </p:txBody>
                </p:sp>
                <p:sp>
                  <p:nvSpPr>
                    <p:cNvPr id="252" name="Rectangle 234"/>
                    <p:cNvSpPr>
                      <a:spLocks noChangeArrowheads="1"/>
                    </p:cNvSpPr>
                    <p:nvPr/>
                  </p:nvSpPr>
                  <p:spPr bwMode="auto">
                    <a:xfrm>
                      <a:off x="1759" y="2060"/>
                      <a:ext cx="1" cy="3"/>
                    </a:xfrm>
                    <a:prstGeom prst="rect">
                      <a:avLst/>
                    </a:prstGeom>
                    <a:solidFill>
                      <a:srgbClr val="7A9AC2"/>
                    </a:solidFill>
                    <a:ln w="9525">
                      <a:noFill/>
                      <a:miter lim="800000"/>
                      <a:headEnd/>
                      <a:tailEnd/>
                    </a:ln>
                  </p:spPr>
                  <p:txBody>
                    <a:bodyPr/>
                    <a:lstStyle/>
                    <a:p>
                      <a:pPr eaLnBrk="0" hangingPunct="0"/>
                      <a:endParaRPr lang="en-US"/>
                    </a:p>
                  </p:txBody>
                </p:sp>
                <p:sp>
                  <p:nvSpPr>
                    <p:cNvPr id="253" name="Rectangle 235"/>
                    <p:cNvSpPr>
                      <a:spLocks noChangeArrowheads="1"/>
                    </p:cNvSpPr>
                    <p:nvPr/>
                  </p:nvSpPr>
                  <p:spPr bwMode="auto">
                    <a:xfrm>
                      <a:off x="1757" y="2060"/>
                      <a:ext cx="2" cy="3"/>
                    </a:xfrm>
                    <a:prstGeom prst="rect">
                      <a:avLst/>
                    </a:prstGeom>
                    <a:solidFill>
                      <a:srgbClr val="7295C0"/>
                    </a:solidFill>
                    <a:ln w="9525">
                      <a:noFill/>
                      <a:miter lim="800000"/>
                      <a:headEnd/>
                      <a:tailEnd/>
                    </a:ln>
                  </p:spPr>
                  <p:txBody>
                    <a:bodyPr/>
                    <a:lstStyle/>
                    <a:p>
                      <a:pPr eaLnBrk="0" hangingPunct="0"/>
                      <a:endParaRPr lang="en-US"/>
                    </a:p>
                  </p:txBody>
                </p:sp>
                <p:sp>
                  <p:nvSpPr>
                    <p:cNvPr id="254" name="Rectangle 236"/>
                    <p:cNvSpPr>
                      <a:spLocks noChangeArrowheads="1"/>
                    </p:cNvSpPr>
                    <p:nvPr/>
                  </p:nvSpPr>
                  <p:spPr bwMode="auto">
                    <a:xfrm>
                      <a:off x="1755" y="2060"/>
                      <a:ext cx="2" cy="3"/>
                    </a:xfrm>
                    <a:prstGeom prst="rect">
                      <a:avLst/>
                    </a:prstGeom>
                    <a:solidFill>
                      <a:srgbClr val="6B91BF"/>
                    </a:solidFill>
                    <a:ln w="9525">
                      <a:noFill/>
                      <a:miter lim="800000"/>
                      <a:headEnd/>
                      <a:tailEnd/>
                    </a:ln>
                  </p:spPr>
                  <p:txBody>
                    <a:bodyPr/>
                    <a:lstStyle/>
                    <a:p>
                      <a:pPr eaLnBrk="0" hangingPunct="0"/>
                      <a:endParaRPr lang="en-US"/>
                    </a:p>
                  </p:txBody>
                </p:sp>
                <p:sp>
                  <p:nvSpPr>
                    <p:cNvPr id="255" name="Rectangle 237"/>
                    <p:cNvSpPr>
                      <a:spLocks noChangeArrowheads="1"/>
                    </p:cNvSpPr>
                    <p:nvPr/>
                  </p:nvSpPr>
                  <p:spPr bwMode="auto">
                    <a:xfrm>
                      <a:off x="1743" y="2062"/>
                      <a:ext cx="12" cy="1"/>
                    </a:xfrm>
                    <a:prstGeom prst="rect">
                      <a:avLst/>
                    </a:prstGeom>
                    <a:solidFill>
                      <a:srgbClr val="658EBD"/>
                    </a:solidFill>
                    <a:ln w="9525">
                      <a:noFill/>
                      <a:miter lim="800000"/>
                      <a:headEnd/>
                      <a:tailEnd/>
                    </a:ln>
                  </p:spPr>
                  <p:txBody>
                    <a:bodyPr/>
                    <a:lstStyle/>
                    <a:p>
                      <a:pPr eaLnBrk="0" hangingPunct="0"/>
                      <a:endParaRPr lang="en-US"/>
                    </a:p>
                  </p:txBody>
                </p:sp>
                <p:sp>
                  <p:nvSpPr>
                    <p:cNvPr id="256" name="Rectangle 238"/>
                    <p:cNvSpPr>
                      <a:spLocks noChangeArrowheads="1"/>
                    </p:cNvSpPr>
                    <p:nvPr/>
                  </p:nvSpPr>
                  <p:spPr bwMode="auto">
                    <a:xfrm>
                      <a:off x="1753" y="2060"/>
                      <a:ext cx="2" cy="2"/>
                    </a:xfrm>
                    <a:prstGeom prst="rect">
                      <a:avLst/>
                    </a:prstGeom>
                    <a:solidFill>
                      <a:srgbClr val="658EBD"/>
                    </a:solidFill>
                    <a:ln w="9525">
                      <a:noFill/>
                      <a:miter lim="800000"/>
                      <a:headEnd/>
                      <a:tailEnd/>
                    </a:ln>
                  </p:spPr>
                  <p:txBody>
                    <a:bodyPr/>
                    <a:lstStyle/>
                    <a:p>
                      <a:pPr eaLnBrk="0" hangingPunct="0"/>
                      <a:endParaRPr lang="en-US"/>
                    </a:p>
                  </p:txBody>
                </p:sp>
                <p:sp>
                  <p:nvSpPr>
                    <p:cNvPr id="257" name="Rectangle 239"/>
                    <p:cNvSpPr>
                      <a:spLocks noChangeArrowheads="1"/>
                    </p:cNvSpPr>
                    <p:nvPr/>
                  </p:nvSpPr>
                  <p:spPr bwMode="auto">
                    <a:xfrm>
                      <a:off x="1751" y="2060"/>
                      <a:ext cx="2" cy="2"/>
                    </a:xfrm>
                    <a:prstGeom prst="rect">
                      <a:avLst/>
                    </a:prstGeom>
                    <a:solidFill>
                      <a:srgbClr val="5F8BBC"/>
                    </a:solidFill>
                    <a:ln w="9525">
                      <a:noFill/>
                      <a:miter lim="800000"/>
                      <a:headEnd/>
                      <a:tailEnd/>
                    </a:ln>
                  </p:spPr>
                  <p:txBody>
                    <a:bodyPr/>
                    <a:lstStyle/>
                    <a:p>
                      <a:pPr eaLnBrk="0" hangingPunct="0"/>
                      <a:endParaRPr lang="en-US"/>
                    </a:p>
                  </p:txBody>
                </p:sp>
                <p:sp>
                  <p:nvSpPr>
                    <p:cNvPr id="258" name="Rectangle 240"/>
                    <p:cNvSpPr>
                      <a:spLocks noChangeArrowheads="1"/>
                    </p:cNvSpPr>
                    <p:nvPr/>
                  </p:nvSpPr>
                  <p:spPr bwMode="auto">
                    <a:xfrm>
                      <a:off x="1750" y="2060"/>
                      <a:ext cx="1" cy="2"/>
                    </a:xfrm>
                    <a:prstGeom prst="rect">
                      <a:avLst/>
                    </a:prstGeom>
                    <a:solidFill>
                      <a:srgbClr val="5988BC"/>
                    </a:solidFill>
                    <a:ln w="9525">
                      <a:noFill/>
                      <a:miter lim="800000"/>
                      <a:headEnd/>
                      <a:tailEnd/>
                    </a:ln>
                  </p:spPr>
                  <p:txBody>
                    <a:bodyPr/>
                    <a:lstStyle/>
                    <a:p>
                      <a:pPr eaLnBrk="0" hangingPunct="0"/>
                      <a:endParaRPr lang="en-US"/>
                    </a:p>
                  </p:txBody>
                </p:sp>
                <p:sp>
                  <p:nvSpPr>
                    <p:cNvPr id="259" name="Rectangle 241"/>
                    <p:cNvSpPr>
                      <a:spLocks noChangeArrowheads="1"/>
                    </p:cNvSpPr>
                    <p:nvPr/>
                  </p:nvSpPr>
                  <p:spPr bwMode="auto">
                    <a:xfrm>
                      <a:off x="1747" y="2060"/>
                      <a:ext cx="3" cy="2"/>
                    </a:xfrm>
                    <a:prstGeom prst="rect">
                      <a:avLst/>
                    </a:prstGeom>
                    <a:solidFill>
                      <a:srgbClr val="5586BB"/>
                    </a:solidFill>
                    <a:ln w="9525">
                      <a:noFill/>
                      <a:miter lim="800000"/>
                      <a:headEnd/>
                      <a:tailEnd/>
                    </a:ln>
                  </p:spPr>
                  <p:txBody>
                    <a:bodyPr/>
                    <a:lstStyle/>
                    <a:p>
                      <a:pPr eaLnBrk="0" hangingPunct="0"/>
                      <a:endParaRPr lang="en-US"/>
                    </a:p>
                  </p:txBody>
                </p:sp>
                <p:sp>
                  <p:nvSpPr>
                    <p:cNvPr id="260" name="Rectangle 242"/>
                    <p:cNvSpPr>
                      <a:spLocks noChangeArrowheads="1"/>
                    </p:cNvSpPr>
                    <p:nvPr/>
                  </p:nvSpPr>
                  <p:spPr bwMode="auto">
                    <a:xfrm>
                      <a:off x="1745" y="2060"/>
                      <a:ext cx="2" cy="2"/>
                    </a:xfrm>
                    <a:prstGeom prst="rect">
                      <a:avLst/>
                    </a:prstGeom>
                    <a:solidFill>
                      <a:srgbClr val="5184BA"/>
                    </a:solidFill>
                    <a:ln w="9525">
                      <a:noFill/>
                      <a:miter lim="800000"/>
                      <a:headEnd/>
                      <a:tailEnd/>
                    </a:ln>
                  </p:spPr>
                  <p:txBody>
                    <a:bodyPr/>
                    <a:lstStyle/>
                    <a:p>
                      <a:pPr eaLnBrk="0" hangingPunct="0"/>
                      <a:endParaRPr lang="en-US"/>
                    </a:p>
                  </p:txBody>
                </p:sp>
                <p:sp>
                  <p:nvSpPr>
                    <p:cNvPr id="261" name="Rectangle 243"/>
                    <p:cNvSpPr>
                      <a:spLocks noChangeArrowheads="1"/>
                    </p:cNvSpPr>
                    <p:nvPr/>
                  </p:nvSpPr>
                  <p:spPr bwMode="auto">
                    <a:xfrm>
                      <a:off x="1744" y="2060"/>
                      <a:ext cx="1" cy="2"/>
                    </a:xfrm>
                    <a:prstGeom prst="rect">
                      <a:avLst/>
                    </a:prstGeom>
                    <a:solidFill>
                      <a:srgbClr val="4E82BA"/>
                    </a:solidFill>
                    <a:ln w="9525">
                      <a:noFill/>
                      <a:miter lim="800000"/>
                      <a:headEnd/>
                      <a:tailEnd/>
                    </a:ln>
                  </p:spPr>
                  <p:txBody>
                    <a:bodyPr/>
                    <a:lstStyle/>
                    <a:p>
                      <a:pPr eaLnBrk="0" hangingPunct="0"/>
                      <a:endParaRPr lang="en-US"/>
                    </a:p>
                  </p:txBody>
                </p:sp>
                <p:sp>
                  <p:nvSpPr>
                    <p:cNvPr id="262" name="Rectangle 244"/>
                    <p:cNvSpPr>
                      <a:spLocks noChangeArrowheads="1"/>
                    </p:cNvSpPr>
                    <p:nvPr/>
                  </p:nvSpPr>
                  <p:spPr bwMode="auto">
                    <a:xfrm>
                      <a:off x="1743" y="2060"/>
                      <a:ext cx="1" cy="2"/>
                    </a:xfrm>
                    <a:prstGeom prst="rect">
                      <a:avLst/>
                    </a:prstGeom>
                    <a:solidFill>
                      <a:srgbClr val="4C82BA"/>
                    </a:solidFill>
                    <a:ln w="9525">
                      <a:noFill/>
                      <a:miter lim="800000"/>
                      <a:headEnd/>
                      <a:tailEnd/>
                    </a:ln>
                  </p:spPr>
                  <p:txBody>
                    <a:bodyPr/>
                    <a:lstStyle/>
                    <a:p>
                      <a:pPr eaLnBrk="0" hangingPunct="0"/>
                      <a:endParaRPr lang="en-US"/>
                    </a:p>
                  </p:txBody>
                </p:sp>
                <p:grpSp>
                  <p:nvGrpSpPr>
                    <p:cNvPr id="263" name="Group 247"/>
                    <p:cNvGrpSpPr>
                      <a:grpSpLocks/>
                    </p:cNvGrpSpPr>
                    <p:nvPr/>
                  </p:nvGrpSpPr>
                  <p:grpSpPr bwMode="auto">
                    <a:xfrm>
                      <a:off x="1743" y="2060"/>
                      <a:ext cx="54" cy="3"/>
                      <a:chOff x="1743" y="2060"/>
                      <a:chExt cx="54" cy="3"/>
                    </a:xfrm>
                  </p:grpSpPr>
                  <p:sp>
                    <p:nvSpPr>
                      <p:cNvPr id="296" name="Freeform 245"/>
                      <p:cNvSpPr>
                        <a:spLocks/>
                      </p:cNvSpPr>
                      <p:nvPr/>
                    </p:nvSpPr>
                    <p:spPr bwMode="auto">
                      <a:xfrm>
                        <a:off x="1743" y="2060"/>
                        <a:ext cx="54" cy="3"/>
                      </a:xfrm>
                      <a:custGeom>
                        <a:avLst/>
                        <a:gdLst>
                          <a:gd name="T0" fmla="*/ 46 w 54"/>
                          <a:gd name="T1" fmla="*/ 0 h 3"/>
                          <a:gd name="T2" fmla="*/ 54 w 54"/>
                          <a:gd name="T3" fmla="*/ 3 h 3"/>
                          <a:gd name="T4" fmla="*/ 8 w 54"/>
                          <a:gd name="T5" fmla="*/ 3 h 3"/>
                          <a:gd name="T6" fmla="*/ 0 w 54"/>
                          <a:gd name="T7" fmla="*/ 0 h 3"/>
                          <a:gd name="T8" fmla="*/ 46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6" y="0"/>
                            </a:moveTo>
                            <a:lnTo>
                              <a:pt x="54" y="3"/>
                            </a:lnTo>
                            <a:lnTo>
                              <a:pt x="8" y="3"/>
                            </a:lnTo>
                            <a:lnTo>
                              <a:pt x="0" y="0"/>
                            </a:lnTo>
                            <a:lnTo>
                              <a:pt x="46" y="0"/>
                            </a:lnTo>
                            <a:close/>
                          </a:path>
                        </a:pathLst>
                      </a:custGeom>
                      <a:solidFill>
                        <a:srgbClr val="4C82BA"/>
                      </a:solidFill>
                      <a:ln w="9525">
                        <a:noFill/>
                        <a:round/>
                        <a:headEnd/>
                        <a:tailEnd/>
                      </a:ln>
                    </p:spPr>
                    <p:txBody>
                      <a:bodyPr/>
                      <a:lstStyle/>
                      <a:p>
                        <a:endParaRPr lang="en-US"/>
                      </a:p>
                    </p:txBody>
                  </p:sp>
                  <p:sp>
                    <p:nvSpPr>
                      <p:cNvPr id="297" name="Freeform 246"/>
                      <p:cNvSpPr>
                        <a:spLocks/>
                      </p:cNvSpPr>
                      <p:nvPr/>
                    </p:nvSpPr>
                    <p:spPr bwMode="auto">
                      <a:xfrm>
                        <a:off x="1743" y="2060"/>
                        <a:ext cx="54" cy="3"/>
                      </a:xfrm>
                      <a:custGeom>
                        <a:avLst/>
                        <a:gdLst>
                          <a:gd name="T0" fmla="*/ 46 w 54"/>
                          <a:gd name="T1" fmla="*/ 0 h 3"/>
                          <a:gd name="T2" fmla="*/ 54 w 54"/>
                          <a:gd name="T3" fmla="*/ 3 h 3"/>
                          <a:gd name="T4" fmla="*/ 8 w 54"/>
                          <a:gd name="T5" fmla="*/ 3 h 3"/>
                          <a:gd name="T6" fmla="*/ 0 w 54"/>
                          <a:gd name="T7" fmla="*/ 0 h 3"/>
                          <a:gd name="T8" fmla="*/ 46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6" y="0"/>
                            </a:moveTo>
                            <a:lnTo>
                              <a:pt x="54" y="3"/>
                            </a:lnTo>
                            <a:lnTo>
                              <a:pt x="8" y="3"/>
                            </a:lnTo>
                            <a:lnTo>
                              <a:pt x="0" y="0"/>
                            </a:lnTo>
                            <a:lnTo>
                              <a:pt x="46" y="0"/>
                            </a:lnTo>
                            <a:close/>
                          </a:path>
                        </a:pathLst>
                      </a:custGeom>
                      <a:noFill/>
                      <a:ln w="3175" cap="rnd">
                        <a:solidFill>
                          <a:srgbClr val="FFFFFF"/>
                        </a:solidFill>
                        <a:prstDash val="solid"/>
                        <a:round/>
                        <a:headEnd/>
                        <a:tailEnd/>
                      </a:ln>
                    </p:spPr>
                    <p:txBody>
                      <a:bodyPr/>
                      <a:lstStyle/>
                      <a:p>
                        <a:endParaRPr lang="en-US"/>
                      </a:p>
                    </p:txBody>
                  </p:sp>
                </p:grpSp>
                <p:sp>
                  <p:nvSpPr>
                    <p:cNvPr id="264" name="Freeform 248"/>
                    <p:cNvSpPr>
                      <a:spLocks/>
                    </p:cNvSpPr>
                    <p:nvPr/>
                  </p:nvSpPr>
                  <p:spPr bwMode="auto">
                    <a:xfrm>
                      <a:off x="1743" y="2060"/>
                      <a:ext cx="54" cy="3"/>
                    </a:xfrm>
                    <a:custGeom>
                      <a:avLst/>
                      <a:gdLst>
                        <a:gd name="T0" fmla="*/ 46 w 54"/>
                        <a:gd name="T1" fmla="*/ 0 h 3"/>
                        <a:gd name="T2" fmla="*/ 54 w 54"/>
                        <a:gd name="T3" fmla="*/ 3 h 3"/>
                        <a:gd name="T4" fmla="*/ 8 w 54"/>
                        <a:gd name="T5" fmla="*/ 3 h 3"/>
                        <a:gd name="T6" fmla="*/ 0 w 54"/>
                        <a:gd name="T7" fmla="*/ 0 h 3"/>
                        <a:gd name="T8" fmla="*/ 46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6" y="0"/>
                          </a:moveTo>
                          <a:lnTo>
                            <a:pt x="54" y="3"/>
                          </a:lnTo>
                          <a:lnTo>
                            <a:pt x="8" y="3"/>
                          </a:lnTo>
                          <a:lnTo>
                            <a:pt x="0" y="0"/>
                          </a:lnTo>
                          <a:lnTo>
                            <a:pt x="46" y="0"/>
                          </a:lnTo>
                          <a:close/>
                        </a:path>
                      </a:pathLst>
                    </a:custGeom>
                    <a:solidFill>
                      <a:srgbClr val="000000"/>
                    </a:solidFill>
                    <a:ln w="9525">
                      <a:noFill/>
                      <a:round/>
                      <a:headEnd/>
                      <a:tailEnd/>
                    </a:ln>
                  </p:spPr>
                  <p:txBody>
                    <a:bodyPr/>
                    <a:lstStyle/>
                    <a:p>
                      <a:endParaRPr lang="en-US"/>
                    </a:p>
                  </p:txBody>
                </p:sp>
                <p:sp>
                  <p:nvSpPr>
                    <p:cNvPr id="265" name="Rectangle 249"/>
                    <p:cNvSpPr>
                      <a:spLocks noChangeArrowheads="1"/>
                    </p:cNvSpPr>
                    <p:nvPr/>
                  </p:nvSpPr>
                  <p:spPr bwMode="auto">
                    <a:xfrm>
                      <a:off x="1796" y="2060"/>
                      <a:ext cx="1" cy="5"/>
                    </a:xfrm>
                    <a:prstGeom prst="rect">
                      <a:avLst/>
                    </a:prstGeom>
                    <a:solidFill>
                      <a:srgbClr val="DCDCDC"/>
                    </a:solidFill>
                    <a:ln w="9525">
                      <a:noFill/>
                      <a:miter lim="800000"/>
                      <a:headEnd/>
                      <a:tailEnd/>
                    </a:ln>
                  </p:spPr>
                  <p:txBody>
                    <a:bodyPr/>
                    <a:lstStyle/>
                    <a:p>
                      <a:pPr eaLnBrk="0" hangingPunct="0"/>
                      <a:endParaRPr lang="en-US"/>
                    </a:p>
                  </p:txBody>
                </p:sp>
                <p:sp>
                  <p:nvSpPr>
                    <p:cNvPr id="266" name="Rectangle 250"/>
                    <p:cNvSpPr>
                      <a:spLocks noChangeArrowheads="1"/>
                    </p:cNvSpPr>
                    <p:nvPr/>
                  </p:nvSpPr>
                  <p:spPr bwMode="auto">
                    <a:xfrm>
                      <a:off x="1793" y="2060"/>
                      <a:ext cx="3" cy="5"/>
                    </a:xfrm>
                    <a:prstGeom prst="rect">
                      <a:avLst/>
                    </a:prstGeom>
                    <a:solidFill>
                      <a:srgbClr val="DBDBDC"/>
                    </a:solidFill>
                    <a:ln w="9525">
                      <a:noFill/>
                      <a:miter lim="800000"/>
                      <a:headEnd/>
                      <a:tailEnd/>
                    </a:ln>
                  </p:spPr>
                  <p:txBody>
                    <a:bodyPr/>
                    <a:lstStyle/>
                    <a:p>
                      <a:pPr eaLnBrk="0" hangingPunct="0"/>
                      <a:endParaRPr lang="en-US"/>
                    </a:p>
                  </p:txBody>
                </p:sp>
                <p:sp>
                  <p:nvSpPr>
                    <p:cNvPr id="267" name="Rectangle 251"/>
                    <p:cNvSpPr>
                      <a:spLocks noChangeArrowheads="1"/>
                    </p:cNvSpPr>
                    <p:nvPr/>
                  </p:nvSpPr>
                  <p:spPr bwMode="auto">
                    <a:xfrm>
                      <a:off x="1793" y="2060"/>
                      <a:ext cx="1" cy="5"/>
                    </a:xfrm>
                    <a:prstGeom prst="rect">
                      <a:avLst/>
                    </a:prstGeom>
                    <a:solidFill>
                      <a:srgbClr val="DADBDC"/>
                    </a:solidFill>
                    <a:ln w="9525">
                      <a:noFill/>
                      <a:miter lim="800000"/>
                      <a:headEnd/>
                      <a:tailEnd/>
                    </a:ln>
                  </p:spPr>
                  <p:txBody>
                    <a:bodyPr/>
                    <a:lstStyle/>
                    <a:p>
                      <a:pPr eaLnBrk="0" hangingPunct="0"/>
                      <a:endParaRPr lang="en-US"/>
                    </a:p>
                  </p:txBody>
                </p:sp>
                <p:sp>
                  <p:nvSpPr>
                    <p:cNvPr id="268" name="Rectangle 252"/>
                    <p:cNvSpPr>
                      <a:spLocks noChangeArrowheads="1"/>
                    </p:cNvSpPr>
                    <p:nvPr/>
                  </p:nvSpPr>
                  <p:spPr bwMode="auto">
                    <a:xfrm>
                      <a:off x="1790" y="2060"/>
                      <a:ext cx="3" cy="5"/>
                    </a:xfrm>
                    <a:prstGeom prst="rect">
                      <a:avLst/>
                    </a:prstGeom>
                    <a:solidFill>
                      <a:srgbClr val="D8D9DB"/>
                    </a:solidFill>
                    <a:ln w="9525">
                      <a:noFill/>
                      <a:miter lim="800000"/>
                      <a:headEnd/>
                      <a:tailEnd/>
                    </a:ln>
                  </p:spPr>
                  <p:txBody>
                    <a:bodyPr/>
                    <a:lstStyle/>
                    <a:p>
                      <a:pPr eaLnBrk="0" hangingPunct="0"/>
                      <a:endParaRPr lang="en-US"/>
                    </a:p>
                  </p:txBody>
                </p:sp>
                <p:sp>
                  <p:nvSpPr>
                    <p:cNvPr id="269" name="Rectangle 253"/>
                    <p:cNvSpPr>
                      <a:spLocks noChangeArrowheads="1"/>
                    </p:cNvSpPr>
                    <p:nvPr/>
                  </p:nvSpPr>
                  <p:spPr bwMode="auto">
                    <a:xfrm>
                      <a:off x="1787" y="2060"/>
                      <a:ext cx="3" cy="5"/>
                    </a:xfrm>
                    <a:prstGeom prst="rect">
                      <a:avLst/>
                    </a:prstGeom>
                    <a:solidFill>
                      <a:srgbClr val="D6D8DA"/>
                    </a:solidFill>
                    <a:ln w="9525">
                      <a:noFill/>
                      <a:miter lim="800000"/>
                      <a:headEnd/>
                      <a:tailEnd/>
                    </a:ln>
                  </p:spPr>
                  <p:txBody>
                    <a:bodyPr/>
                    <a:lstStyle/>
                    <a:p>
                      <a:pPr eaLnBrk="0" hangingPunct="0"/>
                      <a:endParaRPr lang="en-US"/>
                    </a:p>
                  </p:txBody>
                </p:sp>
                <p:sp>
                  <p:nvSpPr>
                    <p:cNvPr id="270" name="Rectangle 254"/>
                    <p:cNvSpPr>
                      <a:spLocks noChangeArrowheads="1"/>
                    </p:cNvSpPr>
                    <p:nvPr/>
                  </p:nvSpPr>
                  <p:spPr bwMode="auto">
                    <a:xfrm>
                      <a:off x="1786" y="2060"/>
                      <a:ext cx="1" cy="5"/>
                    </a:xfrm>
                    <a:prstGeom prst="rect">
                      <a:avLst/>
                    </a:prstGeom>
                    <a:solidFill>
                      <a:srgbClr val="D4D6DA"/>
                    </a:solidFill>
                    <a:ln w="9525">
                      <a:noFill/>
                      <a:miter lim="800000"/>
                      <a:headEnd/>
                      <a:tailEnd/>
                    </a:ln>
                  </p:spPr>
                  <p:txBody>
                    <a:bodyPr/>
                    <a:lstStyle/>
                    <a:p>
                      <a:pPr eaLnBrk="0" hangingPunct="0"/>
                      <a:endParaRPr lang="en-US"/>
                    </a:p>
                  </p:txBody>
                </p:sp>
                <p:sp>
                  <p:nvSpPr>
                    <p:cNvPr id="271" name="Rectangle 255"/>
                    <p:cNvSpPr>
                      <a:spLocks noChangeArrowheads="1"/>
                    </p:cNvSpPr>
                    <p:nvPr/>
                  </p:nvSpPr>
                  <p:spPr bwMode="auto">
                    <a:xfrm>
                      <a:off x="1784" y="2060"/>
                      <a:ext cx="2" cy="5"/>
                    </a:xfrm>
                    <a:prstGeom prst="rect">
                      <a:avLst/>
                    </a:prstGeom>
                    <a:solidFill>
                      <a:srgbClr val="D0D4D9"/>
                    </a:solidFill>
                    <a:ln w="9525">
                      <a:noFill/>
                      <a:miter lim="800000"/>
                      <a:headEnd/>
                      <a:tailEnd/>
                    </a:ln>
                  </p:spPr>
                  <p:txBody>
                    <a:bodyPr/>
                    <a:lstStyle/>
                    <a:p>
                      <a:pPr eaLnBrk="0" hangingPunct="0"/>
                      <a:endParaRPr lang="en-US"/>
                    </a:p>
                  </p:txBody>
                </p:sp>
                <p:sp>
                  <p:nvSpPr>
                    <p:cNvPr id="272" name="Rectangle 256"/>
                    <p:cNvSpPr>
                      <a:spLocks noChangeArrowheads="1"/>
                    </p:cNvSpPr>
                    <p:nvPr/>
                  </p:nvSpPr>
                  <p:spPr bwMode="auto">
                    <a:xfrm>
                      <a:off x="1782" y="2060"/>
                      <a:ext cx="2" cy="5"/>
                    </a:xfrm>
                    <a:prstGeom prst="rect">
                      <a:avLst/>
                    </a:prstGeom>
                    <a:solidFill>
                      <a:srgbClr val="CDD1D7"/>
                    </a:solidFill>
                    <a:ln w="9525">
                      <a:noFill/>
                      <a:miter lim="800000"/>
                      <a:headEnd/>
                      <a:tailEnd/>
                    </a:ln>
                  </p:spPr>
                  <p:txBody>
                    <a:bodyPr/>
                    <a:lstStyle/>
                    <a:p>
                      <a:pPr eaLnBrk="0" hangingPunct="0"/>
                      <a:endParaRPr lang="en-US"/>
                    </a:p>
                  </p:txBody>
                </p:sp>
                <p:sp>
                  <p:nvSpPr>
                    <p:cNvPr id="273" name="Rectangle 257"/>
                    <p:cNvSpPr>
                      <a:spLocks noChangeArrowheads="1"/>
                    </p:cNvSpPr>
                    <p:nvPr/>
                  </p:nvSpPr>
                  <p:spPr bwMode="auto">
                    <a:xfrm>
                      <a:off x="1781" y="2060"/>
                      <a:ext cx="1" cy="5"/>
                    </a:xfrm>
                    <a:prstGeom prst="rect">
                      <a:avLst/>
                    </a:prstGeom>
                    <a:solidFill>
                      <a:srgbClr val="C9CED6"/>
                    </a:solidFill>
                    <a:ln w="9525">
                      <a:noFill/>
                      <a:miter lim="800000"/>
                      <a:headEnd/>
                      <a:tailEnd/>
                    </a:ln>
                  </p:spPr>
                  <p:txBody>
                    <a:bodyPr/>
                    <a:lstStyle/>
                    <a:p>
                      <a:pPr eaLnBrk="0" hangingPunct="0"/>
                      <a:endParaRPr lang="en-US"/>
                    </a:p>
                  </p:txBody>
                </p:sp>
                <p:sp>
                  <p:nvSpPr>
                    <p:cNvPr id="274" name="Rectangle 258"/>
                    <p:cNvSpPr>
                      <a:spLocks noChangeArrowheads="1"/>
                    </p:cNvSpPr>
                    <p:nvPr/>
                  </p:nvSpPr>
                  <p:spPr bwMode="auto">
                    <a:xfrm>
                      <a:off x="1778" y="2060"/>
                      <a:ext cx="3" cy="5"/>
                    </a:xfrm>
                    <a:prstGeom prst="rect">
                      <a:avLst/>
                    </a:prstGeom>
                    <a:solidFill>
                      <a:srgbClr val="C4CAD5"/>
                    </a:solidFill>
                    <a:ln w="9525">
                      <a:noFill/>
                      <a:miter lim="800000"/>
                      <a:headEnd/>
                      <a:tailEnd/>
                    </a:ln>
                  </p:spPr>
                  <p:txBody>
                    <a:bodyPr/>
                    <a:lstStyle/>
                    <a:p>
                      <a:pPr eaLnBrk="0" hangingPunct="0"/>
                      <a:endParaRPr lang="en-US"/>
                    </a:p>
                  </p:txBody>
                </p:sp>
                <p:sp>
                  <p:nvSpPr>
                    <p:cNvPr id="275" name="Rectangle 259"/>
                    <p:cNvSpPr>
                      <a:spLocks noChangeArrowheads="1"/>
                    </p:cNvSpPr>
                    <p:nvPr/>
                  </p:nvSpPr>
                  <p:spPr bwMode="auto">
                    <a:xfrm>
                      <a:off x="1776" y="2060"/>
                      <a:ext cx="2" cy="5"/>
                    </a:xfrm>
                    <a:prstGeom prst="rect">
                      <a:avLst/>
                    </a:prstGeom>
                    <a:solidFill>
                      <a:srgbClr val="BEC6D3"/>
                    </a:solidFill>
                    <a:ln w="9525">
                      <a:noFill/>
                      <a:miter lim="800000"/>
                      <a:headEnd/>
                      <a:tailEnd/>
                    </a:ln>
                  </p:spPr>
                  <p:txBody>
                    <a:bodyPr/>
                    <a:lstStyle/>
                    <a:p>
                      <a:pPr eaLnBrk="0" hangingPunct="0"/>
                      <a:endParaRPr lang="en-US"/>
                    </a:p>
                  </p:txBody>
                </p:sp>
                <p:sp>
                  <p:nvSpPr>
                    <p:cNvPr id="276" name="Rectangle 260"/>
                    <p:cNvSpPr>
                      <a:spLocks noChangeArrowheads="1"/>
                    </p:cNvSpPr>
                    <p:nvPr/>
                  </p:nvSpPr>
                  <p:spPr bwMode="auto">
                    <a:xfrm>
                      <a:off x="1743" y="2063"/>
                      <a:ext cx="33" cy="2"/>
                    </a:xfrm>
                    <a:prstGeom prst="rect">
                      <a:avLst/>
                    </a:prstGeom>
                    <a:solidFill>
                      <a:srgbClr val="B8C2D1"/>
                    </a:solidFill>
                    <a:ln w="9525">
                      <a:noFill/>
                      <a:miter lim="800000"/>
                      <a:headEnd/>
                      <a:tailEnd/>
                    </a:ln>
                  </p:spPr>
                  <p:txBody>
                    <a:bodyPr/>
                    <a:lstStyle/>
                    <a:p>
                      <a:pPr eaLnBrk="0" hangingPunct="0"/>
                      <a:endParaRPr lang="en-US"/>
                    </a:p>
                  </p:txBody>
                </p:sp>
                <p:sp>
                  <p:nvSpPr>
                    <p:cNvPr id="277" name="Rectangle 261"/>
                    <p:cNvSpPr>
                      <a:spLocks noChangeArrowheads="1"/>
                    </p:cNvSpPr>
                    <p:nvPr/>
                  </p:nvSpPr>
                  <p:spPr bwMode="auto">
                    <a:xfrm>
                      <a:off x="1774" y="2060"/>
                      <a:ext cx="2" cy="3"/>
                    </a:xfrm>
                    <a:prstGeom prst="rect">
                      <a:avLst/>
                    </a:prstGeom>
                    <a:solidFill>
                      <a:srgbClr val="B8C2D1"/>
                    </a:solidFill>
                    <a:ln w="9525">
                      <a:noFill/>
                      <a:miter lim="800000"/>
                      <a:headEnd/>
                      <a:tailEnd/>
                    </a:ln>
                  </p:spPr>
                  <p:txBody>
                    <a:bodyPr/>
                    <a:lstStyle/>
                    <a:p>
                      <a:pPr eaLnBrk="0" hangingPunct="0"/>
                      <a:endParaRPr lang="en-US"/>
                    </a:p>
                  </p:txBody>
                </p:sp>
                <p:sp>
                  <p:nvSpPr>
                    <p:cNvPr id="278" name="Rectangle 262"/>
                    <p:cNvSpPr>
                      <a:spLocks noChangeArrowheads="1"/>
                    </p:cNvSpPr>
                    <p:nvPr/>
                  </p:nvSpPr>
                  <p:spPr bwMode="auto">
                    <a:xfrm>
                      <a:off x="1772" y="2060"/>
                      <a:ext cx="2" cy="3"/>
                    </a:xfrm>
                    <a:prstGeom prst="rect">
                      <a:avLst/>
                    </a:prstGeom>
                    <a:solidFill>
                      <a:srgbClr val="B1BDCF"/>
                    </a:solidFill>
                    <a:ln w="9525">
                      <a:noFill/>
                      <a:miter lim="800000"/>
                      <a:headEnd/>
                      <a:tailEnd/>
                    </a:ln>
                  </p:spPr>
                  <p:txBody>
                    <a:bodyPr/>
                    <a:lstStyle/>
                    <a:p>
                      <a:pPr eaLnBrk="0" hangingPunct="0"/>
                      <a:endParaRPr lang="en-US"/>
                    </a:p>
                  </p:txBody>
                </p:sp>
                <p:sp>
                  <p:nvSpPr>
                    <p:cNvPr id="279" name="Rectangle 263"/>
                    <p:cNvSpPr>
                      <a:spLocks noChangeArrowheads="1"/>
                    </p:cNvSpPr>
                    <p:nvPr/>
                  </p:nvSpPr>
                  <p:spPr bwMode="auto">
                    <a:xfrm>
                      <a:off x="1771" y="2060"/>
                      <a:ext cx="1" cy="3"/>
                    </a:xfrm>
                    <a:prstGeom prst="rect">
                      <a:avLst/>
                    </a:prstGeom>
                    <a:solidFill>
                      <a:srgbClr val="AAB9CD"/>
                    </a:solidFill>
                    <a:ln w="9525">
                      <a:noFill/>
                      <a:miter lim="800000"/>
                      <a:headEnd/>
                      <a:tailEnd/>
                    </a:ln>
                  </p:spPr>
                  <p:txBody>
                    <a:bodyPr/>
                    <a:lstStyle/>
                    <a:p>
                      <a:pPr eaLnBrk="0" hangingPunct="0"/>
                      <a:endParaRPr lang="en-US"/>
                    </a:p>
                  </p:txBody>
                </p:sp>
                <p:sp>
                  <p:nvSpPr>
                    <p:cNvPr id="280" name="Rectangle 264"/>
                    <p:cNvSpPr>
                      <a:spLocks noChangeArrowheads="1"/>
                    </p:cNvSpPr>
                    <p:nvPr/>
                  </p:nvSpPr>
                  <p:spPr bwMode="auto">
                    <a:xfrm>
                      <a:off x="1769" y="2060"/>
                      <a:ext cx="2" cy="3"/>
                    </a:xfrm>
                    <a:prstGeom prst="rect">
                      <a:avLst/>
                    </a:prstGeom>
                    <a:solidFill>
                      <a:srgbClr val="A3B3CB"/>
                    </a:solidFill>
                    <a:ln w="9525">
                      <a:noFill/>
                      <a:miter lim="800000"/>
                      <a:headEnd/>
                      <a:tailEnd/>
                    </a:ln>
                  </p:spPr>
                  <p:txBody>
                    <a:bodyPr/>
                    <a:lstStyle/>
                    <a:p>
                      <a:pPr eaLnBrk="0" hangingPunct="0"/>
                      <a:endParaRPr lang="en-US"/>
                    </a:p>
                  </p:txBody>
                </p:sp>
                <p:sp>
                  <p:nvSpPr>
                    <p:cNvPr id="281" name="Rectangle 265"/>
                    <p:cNvSpPr>
                      <a:spLocks noChangeArrowheads="1"/>
                    </p:cNvSpPr>
                    <p:nvPr/>
                  </p:nvSpPr>
                  <p:spPr bwMode="auto">
                    <a:xfrm>
                      <a:off x="1766" y="2060"/>
                      <a:ext cx="3" cy="3"/>
                    </a:xfrm>
                    <a:prstGeom prst="rect">
                      <a:avLst/>
                    </a:prstGeom>
                    <a:solidFill>
                      <a:srgbClr val="9BAEC9"/>
                    </a:solidFill>
                    <a:ln w="9525">
                      <a:noFill/>
                      <a:miter lim="800000"/>
                      <a:headEnd/>
                      <a:tailEnd/>
                    </a:ln>
                  </p:spPr>
                  <p:txBody>
                    <a:bodyPr/>
                    <a:lstStyle/>
                    <a:p>
                      <a:pPr eaLnBrk="0" hangingPunct="0"/>
                      <a:endParaRPr lang="en-US"/>
                    </a:p>
                  </p:txBody>
                </p:sp>
                <p:sp>
                  <p:nvSpPr>
                    <p:cNvPr id="282" name="Rectangle 266"/>
                    <p:cNvSpPr>
                      <a:spLocks noChangeArrowheads="1"/>
                    </p:cNvSpPr>
                    <p:nvPr/>
                  </p:nvSpPr>
                  <p:spPr bwMode="auto">
                    <a:xfrm>
                      <a:off x="1765" y="2060"/>
                      <a:ext cx="1" cy="3"/>
                    </a:xfrm>
                    <a:prstGeom prst="rect">
                      <a:avLst/>
                    </a:prstGeom>
                    <a:solidFill>
                      <a:srgbClr val="93A9C7"/>
                    </a:solidFill>
                    <a:ln w="9525">
                      <a:noFill/>
                      <a:miter lim="800000"/>
                      <a:headEnd/>
                      <a:tailEnd/>
                    </a:ln>
                  </p:spPr>
                  <p:txBody>
                    <a:bodyPr/>
                    <a:lstStyle/>
                    <a:p>
                      <a:pPr eaLnBrk="0" hangingPunct="0"/>
                      <a:endParaRPr lang="en-US"/>
                    </a:p>
                  </p:txBody>
                </p:sp>
                <p:sp>
                  <p:nvSpPr>
                    <p:cNvPr id="283" name="Rectangle 267"/>
                    <p:cNvSpPr>
                      <a:spLocks noChangeArrowheads="1"/>
                    </p:cNvSpPr>
                    <p:nvPr/>
                  </p:nvSpPr>
                  <p:spPr bwMode="auto">
                    <a:xfrm>
                      <a:off x="1763" y="2060"/>
                      <a:ext cx="2" cy="3"/>
                    </a:xfrm>
                    <a:prstGeom prst="rect">
                      <a:avLst/>
                    </a:prstGeom>
                    <a:solidFill>
                      <a:srgbClr val="8AA4C5"/>
                    </a:solidFill>
                    <a:ln w="9525">
                      <a:noFill/>
                      <a:miter lim="800000"/>
                      <a:headEnd/>
                      <a:tailEnd/>
                    </a:ln>
                  </p:spPr>
                  <p:txBody>
                    <a:bodyPr/>
                    <a:lstStyle/>
                    <a:p>
                      <a:pPr eaLnBrk="0" hangingPunct="0"/>
                      <a:endParaRPr lang="en-US"/>
                    </a:p>
                  </p:txBody>
                </p:sp>
                <p:sp>
                  <p:nvSpPr>
                    <p:cNvPr id="284" name="Rectangle 268"/>
                    <p:cNvSpPr>
                      <a:spLocks noChangeArrowheads="1"/>
                    </p:cNvSpPr>
                    <p:nvPr/>
                  </p:nvSpPr>
                  <p:spPr bwMode="auto">
                    <a:xfrm>
                      <a:off x="1760" y="2060"/>
                      <a:ext cx="3" cy="3"/>
                    </a:xfrm>
                    <a:prstGeom prst="rect">
                      <a:avLst/>
                    </a:prstGeom>
                    <a:solidFill>
                      <a:srgbClr val="829EC3"/>
                    </a:solidFill>
                    <a:ln w="9525">
                      <a:noFill/>
                      <a:miter lim="800000"/>
                      <a:headEnd/>
                      <a:tailEnd/>
                    </a:ln>
                  </p:spPr>
                  <p:txBody>
                    <a:bodyPr/>
                    <a:lstStyle/>
                    <a:p>
                      <a:pPr eaLnBrk="0" hangingPunct="0"/>
                      <a:endParaRPr lang="en-US"/>
                    </a:p>
                  </p:txBody>
                </p:sp>
                <p:sp>
                  <p:nvSpPr>
                    <p:cNvPr id="285" name="Rectangle 269"/>
                    <p:cNvSpPr>
                      <a:spLocks noChangeArrowheads="1"/>
                    </p:cNvSpPr>
                    <p:nvPr/>
                  </p:nvSpPr>
                  <p:spPr bwMode="auto">
                    <a:xfrm>
                      <a:off x="1759" y="2060"/>
                      <a:ext cx="1" cy="3"/>
                    </a:xfrm>
                    <a:prstGeom prst="rect">
                      <a:avLst/>
                    </a:prstGeom>
                    <a:solidFill>
                      <a:srgbClr val="7A9AC2"/>
                    </a:solidFill>
                    <a:ln w="9525">
                      <a:noFill/>
                      <a:miter lim="800000"/>
                      <a:headEnd/>
                      <a:tailEnd/>
                    </a:ln>
                  </p:spPr>
                  <p:txBody>
                    <a:bodyPr/>
                    <a:lstStyle/>
                    <a:p>
                      <a:pPr eaLnBrk="0" hangingPunct="0"/>
                      <a:endParaRPr lang="en-US"/>
                    </a:p>
                  </p:txBody>
                </p:sp>
                <p:sp>
                  <p:nvSpPr>
                    <p:cNvPr id="286" name="Rectangle 270"/>
                    <p:cNvSpPr>
                      <a:spLocks noChangeArrowheads="1"/>
                    </p:cNvSpPr>
                    <p:nvPr/>
                  </p:nvSpPr>
                  <p:spPr bwMode="auto">
                    <a:xfrm>
                      <a:off x="1757" y="2060"/>
                      <a:ext cx="2" cy="3"/>
                    </a:xfrm>
                    <a:prstGeom prst="rect">
                      <a:avLst/>
                    </a:prstGeom>
                    <a:solidFill>
                      <a:srgbClr val="7295C0"/>
                    </a:solidFill>
                    <a:ln w="9525">
                      <a:noFill/>
                      <a:miter lim="800000"/>
                      <a:headEnd/>
                      <a:tailEnd/>
                    </a:ln>
                  </p:spPr>
                  <p:txBody>
                    <a:bodyPr/>
                    <a:lstStyle/>
                    <a:p>
                      <a:pPr eaLnBrk="0" hangingPunct="0"/>
                      <a:endParaRPr lang="en-US"/>
                    </a:p>
                  </p:txBody>
                </p:sp>
                <p:sp>
                  <p:nvSpPr>
                    <p:cNvPr id="287" name="Rectangle 271"/>
                    <p:cNvSpPr>
                      <a:spLocks noChangeArrowheads="1"/>
                    </p:cNvSpPr>
                    <p:nvPr/>
                  </p:nvSpPr>
                  <p:spPr bwMode="auto">
                    <a:xfrm>
                      <a:off x="1755" y="2060"/>
                      <a:ext cx="2" cy="3"/>
                    </a:xfrm>
                    <a:prstGeom prst="rect">
                      <a:avLst/>
                    </a:prstGeom>
                    <a:solidFill>
                      <a:srgbClr val="6B91BF"/>
                    </a:solidFill>
                    <a:ln w="9525">
                      <a:noFill/>
                      <a:miter lim="800000"/>
                      <a:headEnd/>
                      <a:tailEnd/>
                    </a:ln>
                  </p:spPr>
                  <p:txBody>
                    <a:bodyPr/>
                    <a:lstStyle/>
                    <a:p>
                      <a:pPr eaLnBrk="0" hangingPunct="0"/>
                      <a:endParaRPr lang="en-US"/>
                    </a:p>
                  </p:txBody>
                </p:sp>
                <p:sp>
                  <p:nvSpPr>
                    <p:cNvPr id="288" name="Rectangle 272"/>
                    <p:cNvSpPr>
                      <a:spLocks noChangeArrowheads="1"/>
                    </p:cNvSpPr>
                    <p:nvPr/>
                  </p:nvSpPr>
                  <p:spPr bwMode="auto">
                    <a:xfrm>
                      <a:off x="1743" y="2062"/>
                      <a:ext cx="12" cy="1"/>
                    </a:xfrm>
                    <a:prstGeom prst="rect">
                      <a:avLst/>
                    </a:prstGeom>
                    <a:solidFill>
                      <a:srgbClr val="658EBD"/>
                    </a:solidFill>
                    <a:ln w="9525">
                      <a:noFill/>
                      <a:miter lim="800000"/>
                      <a:headEnd/>
                      <a:tailEnd/>
                    </a:ln>
                  </p:spPr>
                  <p:txBody>
                    <a:bodyPr/>
                    <a:lstStyle/>
                    <a:p>
                      <a:pPr eaLnBrk="0" hangingPunct="0"/>
                      <a:endParaRPr lang="en-US"/>
                    </a:p>
                  </p:txBody>
                </p:sp>
                <p:sp>
                  <p:nvSpPr>
                    <p:cNvPr id="289" name="Rectangle 273"/>
                    <p:cNvSpPr>
                      <a:spLocks noChangeArrowheads="1"/>
                    </p:cNvSpPr>
                    <p:nvPr/>
                  </p:nvSpPr>
                  <p:spPr bwMode="auto">
                    <a:xfrm>
                      <a:off x="1753" y="2060"/>
                      <a:ext cx="2" cy="2"/>
                    </a:xfrm>
                    <a:prstGeom prst="rect">
                      <a:avLst/>
                    </a:prstGeom>
                    <a:solidFill>
                      <a:srgbClr val="658EBD"/>
                    </a:solidFill>
                    <a:ln w="9525">
                      <a:noFill/>
                      <a:miter lim="800000"/>
                      <a:headEnd/>
                      <a:tailEnd/>
                    </a:ln>
                  </p:spPr>
                  <p:txBody>
                    <a:bodyPr/>
                    <a:lstStyle/>
                    <a:p>
                      <a:pPr eaLnBrk="0" hangingPunct="0"/>
                      <a:endParaRPr lang="en-US"/>
                    </a:p>
                  </p:txBody>
                </p:sp>
                <p:sp>
                  <p:nvSpPr>
                    <p:cNvPr id="290" name="Rectangle 274"/>
                    <p:cNvSpPr>
                      <a:spLocks noChangeArrowheads="1"/>
                    </p:cNvSpPr>
                    <p:nvPr/>
                  </p:nvSpPr>
                  <p:spPr bwMode="auto">
                    <a:xfrm>
                      <a:off x="1751" y="2060"/>
                      <a:ext cx="2" cy="2"/>
                    </a:xfrm>
                    <a:prstGeom prst="rect">
                      <a:avLst/>
                    </a:prstGeom>
                    <a:solidFill>
                      <a:srgbClr val="5F8BBC"/>
                    </a:solidFill>
                    <a:ln w="9525">
                      <a:noFill/>
                      <a:miter lim="800000"/>
                      <a:headEnd/>
                      <a:tailEnd/>
                    </a:ln>
                  </p:spPr>
                  <p:txBody>
                    <a:bodyPr/>
                    <a:lstStyle/>
                    <a:p>
                      <a:pPr eaLnBrk="0" hangingPunct="0"/>
                      <a:endParaRPr lang="en-US"/>
                    </a:p>
                  </p:txBody>
                </p:sp>
                <p:sp>
                  <p:nvSpPr>
                    <p:cNvPr id="291" name="Rectangle 275"/>
                    <p:cNvSpPr>
                      <a:spLocks noChangeArrowheads="1"/>
                    </p:cNvSpPr>
                    <p:nvPr/>
                  </p:nvSpPr>
                  <p:spPr bwMode="auto">
                    <a:xfrm>
                      <a:off x="1750" y="2060"/>
                      <a:ext cx="1" cy="2"/>
                    </a:xfrm>
                    <a:prstGeom prst="rect">
                      <a:avLst/>
                    </a:prstGeom>
                    <a:solidFill>
                      <a:srgbClr val="5988BC"/>
                    </a:solidFill>
                    <a:ln w="9525">
                      <a:noFill/>
                      <a:miter lim="800000"/>
                      <a:headEnd/>
                      <a:tailEnd/>
                    </a:ln>
                  </p:spPr>
                  <p:txBody>
                    <a:bodyPr/>
                    <a:lstStyle/>
                    <a:p>
                      <a:pPr eaLnBrk="0" hangingPunct="0"/>
                      <a:endParaRPr lang="en-US"/>
                    </a:p>
                  </p:txBody>
                </p:sp>
                <p:sp>
                  <p:nvSpPr>
                    <p:cNvPr id="292" name="Rectangle 276"/>
                    <p:cNvSpPr>
                      <a:spLocks noChangeArrowheads="1"/>
                    </p:cNvSpPr>
                    <p:nvPr/>
                  </p:nvSpPr>
                  <p:spPr bwMode="auto">
                    <a:xfrm>
                      <a:off x="1747" y="2060"/>
                      <a:ext cx="3" cy="2"/>
                    </a:xfrm>
                    <a:prstGeom prst="rect">
                      <a:avLst/>
                    </a:prstGeom>
                    <a:solidFill>
                      <a:srgbClr val="5586BB"/>
                    </a:solidFill>
                    <a:ln w="9525">
                      <a:noFill/>
                      <a:miter lim="800000"/>
                      <a:headEnd/>
                      <a:tailEnd/>
                    </a:ln>
                  </p:spPr>
                  <p:txBody>
                    <a:bodyPr/>
                    <a:lstStyle/>
                    <a:p>
                      <a:pPr eaLnBrk="0" hangingPunct="0"/>
                      <a:endParaRPr lang="en-US"/>
                    </a:p>
                  </p:txBody>
                </p:sp>
                <p:sp>
                  <p:nvSpPr>
                    <p:cNvPr id="293" name="Rectangle 277"/>
                    <p:cNvSpPr>
                      <a:spLocks noChangeArrowheads="1"/>
                    </p:cNvSpPr>
                    <p:nvPr/>
                  </p:nvSpPr>
                  <p:spPr bwMode="auto">
                    <a:xfrm>
                      <a:off x="1745" y="2060"/>
                      <a:ext cx="2" cy="2"/>
                    </a:xfrm>
                    <a:prstGeom prst="rect">
                      <a:avLst/>
                    </a:prstGeom>
                    <a:solidFill>
                      <a:srgbClr val="5184BA"/>
                    </a:solidFill>
                    <a:ln w="9525">
                      <a:noFill/>
                      <a:miter lim="800000"/>
                      <a:headEnd/>
                      <a:tailEnd/>
                    </a:ln>
                  </p:spPr>
                  <p:txBody>
                    <a:bodyPr/>
                    <a:lstStyle/>
                    <a:p>
                      <a:pPr eaLnBrk="0" hangingPunct="0"/>
                      <a:endParaRPr lang="en-US"/>
                    </a:p>
                  </p:txBody>
                </p:sp>
                <p:sp>
                  <p:nvSpPr>
                    <p:cNvPr id="294" name="Rectangle 278"/>
                    <p:cNvSpPr>
                      <a:spLocks noChangeArrowheads="1"/>
                    </p:cNvSpPr>
                    <p:nvPr/>
                  </p:nvSpPr>
                  <p:spPr bwMode="auto">
                    <a:xfrm>
                      <a:off x="1744" y="2060"/>
                      <a:ext cx="1" cy="2"/>
                    </a:xfrm>
                    <a:prstGeom prst="rect">
                      <a:avLst/>
                    </a:prstGeom>
                    <a:solidFill>
                      <a:srgbClr val="4E82BA"/>
                    </a:solidFill>
                    <a:ln w="9525">
                      <a:noFill/>
                      <a:miter lim="800000"/>
                      <a:headEnd/>
                      <a:tailEnd/>
                    </a:ln>
                  </p:spPr>
                  <p:txBody>
                    <a:bodyPr/>
                    <a:lstStyle/>
                    <a:p>
                      <a:pPr eaLnBrk="0" hangingPunct="0"/>
                      <a:endParaRPr lang="en-US"/>
                    </a:p>
                  </p:txBody>
                </p:sp>
                <p:sp>
                  <p:nvSpPr>
                    <p:cNvPr id="295" name="Rectangle 279"/>
                    <p:cNvSpPr>
                      <a:spLocks noChangeArrowheads="1"/>
                    </p:cNvSpPr>
                    <p:nvPr/>
                  </p:nvSpPr>
                  <p:spPr bwMode="auto">
                    <a:xfrm>
                      <a:off x="1743" y="2060"/>
                      <a:ext cx="1" cy="2"/>
                    </a:xfrm>
                    <a:prstGeom prst="rect">
                      <a:avLst/>
                    </a:prstGeom>
                    <a:solidFill>
                      <a:srgbClr val="4C82BA"/>
                    </a:solidFill>
                    <a:ln w="9525">
                      <a:noFill/>
                      <a:miter lim="800000"/>
                      <a:headEnd/>
                      <a:tailEnd/>
                    </a:ln>
                  </p:spPr>
                  <p:txBody>
                    <a:bodyPr/>
                    <a:lstStyle/>
                    <a:p>
                      <a:pPr eaLnBrk="0" hangingPunct="0"/>
                      <a:endParaRPr lang="en-US"/>
                    </a:p>
                  </p:txBody>
                </p:sp>
              </p:grpSp>
              <p:sp>
                <p:nvSpPr>
                  <p:cNvPr id="231" name="Freeform 281"/>
                  <p:cNvSpPr>
                    <a:spLocks/>
                  </p:cNvSpPr>
                  <p:nvPr/>
                </p:nvSpPr>
                <p:spPr bwMode="auto">
                  <a:xfrm>
                    <a:off x="1743" y="2060"/>
                    <a:ext cx="54" cy="3"/>
                  </a:xfrm>
                  <a:custGeom>
                    <a:avLst/>
                    <a:gdLst>
                      <a:gd name="T0" fmla="*/ 46 w 54"/>
                      <a:gd name="T1" fmla="*/ 0 h 3"/>
                      <a:gd name="T2" fmla="*/ 54 w 54"/>
                      <a:gd name="T3" fmla="*/ 3 h 3"/>
                      <a:gd name="T4" fmla="*/ 8 w 54"/>
                      <a:gd name="T5" fmla="*/ 3 h 3"/>
                      <a:gd name="T6" fmla="*/ 0 w 54"/>
                      <a:gd name="T7" fmla="*/ 0 h 3"/>
                      <a:gd name="T8" fmla="*/ 46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6" y="0"/>
                        </a:moveTo>
                        <a:lnTo>
                          <a:pt x="54" y="3"/>
                        </a:lnTo>
                        <a:lnTo>
                          <a:pt x="8" y="3"/>
                        </a:lnTo>
                        <a:lnTo>
                          <a:pt x="0" y="0"/>
                        </a:lnTo>
                        <a:lnTo>
                          <a:pt x="46" y="0"/>
                        </a:lnTo>
                        <a:close/>
                      </a:path>
                    </a:pathLst>
                  </a:custGeom>
                  <a:noFill/>
                  <a:ln w="12700" cap="rnd">
                    <a:solidFill>
                      <a:srgbClr val="000000"/>
                    </a:solidFill>
                    <a:prstDash val="solid"/>
                    <a:round/>
                    <a:headEnd/>
                    <a:tailEnd/>
                  </a:ln>
                </p:spPr>
                <p:txBody>
                  <a:bodyPr/>
                  <a:lstStyle/>
                  <a:p>
                    <a:endParaRPr lang="en-US"/>
                  </a:p>
                </p:txBody>
              </p:sp>
            </p:grpSp>
            <p:grpSp>
              <p:nvGrpSpPr>
                <p:cNvPr id="157" name="Group 353"/>
                <p:cNvGrpSpPr>
                  <a:grpSpLocks/>
                </p:cNvGrpSpPr>
                <p:nvPr/>
              </p:nvGrpSpPr>
              <p:grpSpPr bwMode="auto">
                <a:xfrm>
                  <a:off x="1743" y="2060"/>
                  <a:ext cx="9" cy="49"/>
                  <a:chOff x="1743" y="2060"/>
                  <a:chExt cx="9" cy="49"/>
                </a:xfrm>
              </p:grpSpPr>
              <p:grpSp>
                <p:nvGrpSpPr>
                  <p:cNvPr id="160" name="Group 351"/>
                  <p:cNvGrpSpPr>
                    <a:grpSpLocks/>
                  </p:cNvGrpSpPr>
                  <p:nvPr/>
                </p:nvGrpSpPr>
                <p:grpSpPr bwMode="auto">
                  <a:xfrm>
                    <a:off x="1743" y="2060"/>
                    <a:ext cx="9" cy="49"/>
                    <a:chOff x="1743" y="2060"/>
                    <a:chExt cx="9" cy="49"/>
                  </a:xfrm>
                </p:grpSpPr>
                <p:sp>
                  <p:nvSpPr>
                    <p:cNvPr id="162" name="Rectangle 283"/>
                    <p:cNvSpPr>
                      <a:spLocks noChangeArrowheads="1"/>
                    </p:cNvSpPr>
                    <p:nvPr/>
                  </p:nvSpPr>
                  <p:spPr bwMode="auto">
                    <a:xfrm>
                      <a:off x="1743" y="2060"/>
                      <a:ext cx="9" cy="2"/>
                    </a:xfrm>
                    <a:prstGeom prst="rect">
                      <a:avLst/>
                    </a:prstGeom>
                    <a:solidFill>
                      <a:srgbClr val="DCDCDC"/>
                    </a:solidFill>
                    <a:ln w="9525">
                      <a:noFill/>
                      <a:miter lim="800000"/>
                      <a:headEnd/>
                      <a:tailEnd/>
                    </a:ln>
                  </p:spPr>
                  <p:txBody>
                    <a:bodyPr/>
                    <a:lstStyle/>
                    <a:p>
                      <a:pPr eaLnBrk="0" hangingPunct="0"/>
                      <a:endParaRPr lang="en-US"/>
                    </a:p>
                  </p:txBody>
                </p:sp>
                <p:sp>
                  <p:nvSpPr>
                    <p:cNvPr id="163" name="Rectangle 284"/>
                    <p:cNvSpPr>
                      <a:spLocks noChangeArrowheads="1"/>
                    </p:cNvSpPr>
                    <p:nvPr/>
                  </p:nvSpPr>
                  <p:spPr bwMode="auto">
                    <a:xfrm>
                      <a:off x="1743" y="2062"/>
                      <a:ext cx="9" cy="1"/>
                    </a:xfrm>
                    <a:prstGeom prst="rect">
                      <a:avLst/>
                    </a:prstGeom>
                    <a:solidFill>
                      <a:srgbClr val="DBDBDC"/>
                    </a:solidFill>
                    <a:ln w="9525">
                      <a:noFill/>
                      <a:miter lim="800000"/>
                      <a:headEnd/>
                      <a:tailEnd/>
                    </a:ln>
                  </p:spPr>
                  <p:txBody>
                    <a:bodyPr/>
                    <a:lstStyle/>
                    <a:p>
                      <a:pPr eaLnBrk="0" hangingPunct="0"/>
                      <a:endParaRPr lang="en-US"/>
                    </a:p>
                  </p:txBody>
                </p:sp>
                <p:sp>
                  <p:nvSpPr>
                    <p:cNvPr id="164" name="Rectangle 285"/>
                    <p:cNvSpPr>
                      <a:spLocks noChangeArrowheads="1"/>
                    </p:cNvSpPr>
                    <p:nvPr/>
                  </p:nvSpPr>
                  <p:spPr bwMode="auto">
                    <a:xfrm>
                      <a:off x="1743" y="2063"/>
                      <a:ext cx="9" cy="2"/>
                    </a:xfrm>
                    <a:prstGeom prst="rect">
                      <a:avLst/>
                    </a:prstGeom>
                    <a:solidFill>
                      <a:srgbClr val="DADBDC"/>
                    </a:solidFill>
                    <a:ln w="9525">
                      <a:noFill/>
                      <a:miter lim="800000"/>
                      <a:headEnd/>
                      <a:tailEnd/>
                    </a:ln>
                  </p:spPr>
                  <p:txBody>
                    <a:bodyPr/>
                    <a:lstStyle/>
                    <a:p>
                      <a:pPr eaLnBrk="0" hangingPunct="0"/>
                      <a:endParaRPr lang="en-US"/>
                    </a:p>
                  </p:txBody>
                </p:sp>
                <p:sp>
                  <p:nvSpPr>
                    <p:cNvPr id="165" name="Rectangle 286"/>
                    <p:cNvSpPr>
                      <a:spLocks noChangeArrowheads="1"/>
                    </p:cNvSpPr>
                    <p:nvPr/>
                  </p:nvSpPr>
                  <p:spPr bwMode="auto">
                    <a:xfrm>
                      <a:off x="1743" y="2065"/>
                      <a:ext cx="9" cy="3"/>
                    </a:xfrm>
                    <a:prstGeom prst="rect">
                      <a:avLst/>
                    </a:prstGeom>
                    <a:solidFill>
                      <a:srgbClr val="D8D9DB"/>
                    </a:solidFill>
                    <a:ln w="9525">
                      <a:noFill/>
                      <a:miter lim="800000"/>
                      <a:headEnd/>
                      <a:tailEnd/>
                    </a:ln>
                  </p:spPr>
                  <p:txBody>
                    <a:bodyPr/>
                    <a:lstStyle/>
                    <a:p>
                      <a:pPr eaLnBrk="0" hangingPunct="0"/>
                      <a:endParaRPr lang="en-US"/>
                    </a:p>
                  </p:txBody>
                </p:sp>
                <p:sp>
                  <p:nvSpPr>
                    <p:cNvPr id="166" name="Rectangle 287"/>
                    <p:cNvSpPr>
                      <a:spLocks noChangeArrowheads="1"/>
                    </p:cNvSpPr>
                    <p:nvPr/>
                  </p:nvSpPr>
                  <p:spPr bwMode="auto">
                    <a:xfrm>
                      <a:off x="1743" y="2068"/>
                      <a:ext cx="9" cy="1"/>
                    </a:xfrm>
                    <a:prstGeom prst="rect">
                      <a:avLst/>
                    </a:prstGeom>
                    <a:solidFill>
                      <a:srgbClr val="D6D8DA"/>
                    </a:solidFill>
                    <a:ln w="9525">
                      <a:noFill/>
                      <a:miter lim="800000"/>
                      <a:headEnd/>
                      <a:tailEnd/>
                    </a:ln>
                  </p:spPr>
                  <p:txBody>
                    <a:bodyPr/>
                    <a:lstStyle/>
                    <a:p>
                      <a:pPr eaLnBrk="0" hangingPunct="0"/>
                      <a:endParaRPr lang="en-US"/>
                    </a:p>
                  </p:txBody>
                </p:sp>
                <p:sp>
                  <p:nvSpPr>
                    <p:cNvPr id="167" name="Rectangle 288"/>
                    <p:cNvSpPr>
                      <a:spLocks noChangeArrowheads="1"/>
                    </p:cNvSpPr>
                    <p:nvPr/>
                  </p:nvSpPr>
                  <p:spPr bwMode="auto">
                    <a:xfrm>
                      <a:off x="1743" y="2068"/>
                      <a:ext cx="9" cy="3"/>
                    </a:xfrm>
                    <a:prstGeom prst="rect">
                      <a:avLst/>
                    </a:prstGeom>
                    <a:solidFill>
                      <a:srgbClr val="D3D6D9"/>
                    </a:solidFill>
                    <a:ln w="9525">
                      <a:noFill/>
                      <a:miter lim="800000"/>
                      <a:headEnd/>
                      <a:tailEnd/>
                    </a:ln>
                  </p:spPr>
                  <p:txBody>
                    <a:bodyPr/>
                    <a:lstStyle/>
                    <a:p>
                      <a:pPr eaLnBrk="0" hangingPunct="0"/>
                      <a:endParaRPr lang="en-US"/>
                    </a:p>
                  </p:txBody>
                </p:sp>
                <p:sp>
                  <p:nvSpPr>
                    <p:cNvPr id="168" name="Rectangle 289"/>
                    <p:cNvSpPr>
                      <a:spLocks noChangeArrowheads="1"/>
                    </p:cNvSpPr>
                    <p:nvPr/>
                  </p:nvSpPr>
                  <p:spPr bwMode="auto">
                    <a:xfrm>
                      <a:off x="1750" y="2071"/>
                      <a:ext cx="2" cy="38"/>
                    </a:xfrm>
                    <a:prstGeom prst="rect">
                      <a:avLst/>
                    </a:prstGeom>
                    <a:solidFill>
                      <a:srgbClr val="D3D6D9"/>
                    </a:solidFill>
                    <a:ln w="9525">
                      <a:noFill/>
                      <a:miter lim="800000"/>
                      <a:headEnd/>
                      <a:tailEnd/>
                    </a:ln>
                  </p:spPr>
                  <p:txBody>
                    <a:bodyPr/>
                    <a:lstStyle/>
                    <a:p>
                      <a:pPr eaLnBrk="0" hangingPunct="0"/>
                      <a:endParaRPr lang="en-US"/>
                    </a:p>
                  </p:txBody>
                </p:sp>
                <p:sp>
                  <p:nvSpPr>
                    <p:cNvPr id="169" name="Rectangle 290"/>
                    <p:cNvSpPr>
                      <a:spLocks noChangeArrowheads="1"/>
                    </p:cNvSpPr>
                    <p:nvPr/>
                  </p:nvSpPr>
                  <p:spPr bwMode="auto">
                    <a:xfrm>
                      <a:off x="1743" y="2071"/>
                      <a:ext cx="7" cy="2"/>
                    </a:xfrm>
                    <a:prstGeom prst="rect">
                      <a:avLst/>
                    </a:prstGeom>
                    <a:solidFill>
                      <a:srgbClr val="D0D3D8"/>
                    </a:solidFill>
                    <a:ln w="9525">
                      <a:noFill/>
                      <a:miter lim="800000"/>
                      <a:headEnd/>
                      <a:tailEnd/>
                    </a:ln>
                  </p:spPr>
                  <p:txBody>
                    <a:bodyPr/>
                    <a:lstStyle/>
                    <a:p>
                      <a:pPr eaLnBrk="0" hangingPunct="0"/>
                      <a:endParaRPr lang="en-US"/>
                    </a:p>
                  </p:txBody>
                </p:sp>
                <p:sp>
                  <p:nvSpPr>
                    <p:cNvPr id="170" name="Rectangle 291"/>
                    <p:cNvSpPr>
                      <a:spLocks noChangeArrowheads="1"/>
                    </p:cNvSpPr>
                    <p:nvPr/>
                  </p:nvSpPr>
                  <p:spPr bwMode="auto">
                    <a:xfrm>
                      <a:off x="1743" y="2073"/>
                      <a:ext cx="7" cy="1"/>
                    </a:xfrm>
                    <a:prstGeom prst="rect">
                      <a:avLst/>
                    </a:prstGeom>
                    <a:solidFill>
                      <a:srgbClr val="CCD1D7"/>
                    </a:solidFill>
                    <a:ln w="9525">
                      <a:noFill/>
                      <a:miter lim="800000"/>
                      <a:headEnd/>
                      <a:tailEnd/>
                    </a:ln>
                  </p:spPr>
                  <p:txBody>
                    <a:bodyPr/>
                    <a:lstStyle/>
                    <a:p>
                      <a:pPr eaLnBrk="0" hangingPunct="0"/>
                      <a:endParaRPr lang="en-US"/>
                    </a:p>
                  </p:txBody>
                </p:sp>
                <p:sp>
                  <p:nvSpPr>
                    <p:cNvPr id="171" name="Rectangle 292"/>
                    <p:cNvSpPr>
                      <a:spLocks noChangeArrowheads="1"/>
                    </p:cNvSpPr>
                    <p:nvPr/>
                  </p:nvSpPr>
                  <p:spPr bwMode="auto">
                    <a:xfrm>
                      <a:off x="1743" y="2074"/>
                      <a:ext cx="7" cy="2"/>
                    </a:xfrm>
                    <a:prstGeom prst="rect">
                      <a:avLst/>
                    </a:prstGeom>
                    <a:solidFill>
                      <a:srgbClr val="C8CED6"/>
                    </a:solidFill>
                    <a:ln w="9525">
                      <a:noFill/>
                      <a:miter lim="800000"/>
                      <a:headEnd/>
                      <a:tailEnd/>
                    </a:ln>
                  </p:spPr>
                  <p:txBody>
                    <a:bodyPr/>
                    <a:lstStyle/>
                    <a:p>
                      <a:pPr eaLnBrk="0" hangingPunct="0"/>
                      <a:endParaRPr lang="en-US"/>
                    </a:p>
                  </p:txBody>
                </p:sp>
                <p:sp>
                  <p:nvSpPr>
                    <p:cNvPr id="172" name="Rectangle 293"/>
                    <p:cNvSpPr>
                      <a:spLocks noChangeArrowheads="1"/>
                    </p:cNvSpPr>
                    <p:nvPr/>
                  </p:nvSpPr>
                  <p:spPr bwMode="auto">
                    <a:xfrm>
                      <a:off x="1743" y="2076"/>
                      <a:ext cx="7" cy="2"/>
                    </a:xfrm>
                    <a:prstGeom prst="rect">
                      <a:avLst/>
                    </a:prstGeom>
                    <a:solidFill>
                      <a:srgbClr val="C3CAD4"/>
                    </a:solidFill>
                    <a:ln w="9525">
                      <a:noFill/>
                      <a:miter lim="800000"/>
                      <a:headEnd/>
                      <a:tailEnd/>
                    </a:ln>
                  </p:spPr>
                  <p:txBody>
                    <a:bodyPr/>
                    <a:lstStyle/>
                    <a:p>
                      <a:pPr eaLnBrk="0" hangingPunct="0"/>
                      <a:endParaRPr lang="en-US"/>
                    </a:p>
                  </p:txBody>
                </p:sp>
                <p:sp>
                  <p:nvSpPr>
                    <p:cNvPr id="173" name="Rectangle 294"/>
                    <p:cNvSpPr>
                      <a:spLocks noChangeArrowheads="1"/>
                    </p:cNvSpPr>
                    <p:nvPr/>
                  </p:nvSpPr>
                  <p:spPr bwMode="auto">
                    <a:xfrm>
                      <a:off x="1743" y="2078"/>
                      <a:ext cx="7" cy="1"/>
                    </a:xfrm>
                    <a:prstGeom prst="rect">
                      <a:avLst/>
                    </a:prstGeom>
                    <a:solidFill>
                      <a:srgbClr val="BDC6D3"/>
                    </a:solidFill>
                    <a:ln w="9525">
                      <a:noFill/>
                      <a:miter lim="800000"/>
                      <a:headEnd/>
                      <a:tailEnd/>
                    </a:ln>
                  </p:spPr>
                  <p:txBody>
                    <a:bodyPr/>
                    <a:lstStyle/>
                    <a:p>
                      <a:pPr eaLnBrk="0" hangingPunct="0"/>
                      <a:endParaRPr lang="en-US"/>
                    </a:p>
                  </p:txBody>
                </p:sp>
                <p:sp>
                  <p:nvSpPr>
                    <p:cNvPr id="174" name="Rectangle 295"/>
                    <p:cNvSpPr>
                      <a:spLocks noChangeArrowheads="1"/>
                    </p:cNvSpPr>
                    <p:nvPr/>
                  </p:nvSpPr>
                  <p:spPr bwMode="auto">
                    <a:xfrm>
                      <a:off x="1743" y="2079"/>
                      <a:ext cx="7" cy="2"/>
                    </a:xfrm>
                    <a:prstGeom prst="rect">
                      <a:avLst/>
                    </a:prstGeom>
                    <a:solidFill>
                      <a:srgbClr val="B7C1D1"/>
                    </a:solidFill>
                    <a:ln w="9525">
                      <a:noFill/>
                      <a:miter lim="800000"/>
                      <a:headEnd/>
                      <a:tailEnd/>
                    </a:ln>
                  </p:spPr>
                  <p:txBody>
                    <a:bodyPr/>
                    <a:lstStyle/>
                    <a:p>
                      <a:pPr eaLnBrk="0" hangingPunct="0"/>
                      <a:endParaRPr lang="en-US"/>
                    </a:p>
                  </p:txBody>
                </p:sp>
                <p:sp>
                  <p:nvSpPr>
                    <p:cNvPr id="175" name="Rectangle 296"/>
                    <p:cNvSpPr>
                      <a:spLocks noChangeArrowheads="1"/>
                    </p:cNvSpPr>
                    <p:nvPr/>
                  </p:nvSpPr>
                  <p:spPr bwMode="auto">
                    <a:xfrm>
                      <a:off x="1748" y="2081"/>
                      <a:ext cx="2" cy="28"/>
                    </a:xfrm>
                    <a:prstGeom prst="rect">
                      <a:avLst/>
                    </a:prstGeom>
                    <a:solidFill>
                      <a:srgbClr val="B7C1D1"/>
                    </a:solidFill>
                    <a:ln w="9525">
                      <a:noFill/>
                      <a:miter lim="800000"/>
                      <a:headEnd/>
                      <a:tailEnd/>
                    </a:ln>
                  </p:spPr>
                  <p:txBody>
                    <a:bodyPr/>
                    <a:lstStyle/>
                    <a:p>
                      <a:pPr eaLnBrk="0" hangingPunct="0"/>
                      <a:endParaRPr lang="en-US"/>
                    </a:p>
                  </p:txBody>
                </p:sp>
                <p:sp>
                  <p:nvSpPr>
                    <p:cNvPr id="176" name="Rectangle 297"/>
                    <p:cNvSpPr>
                      <a:spLocks noChangeArrowheads="1"/>
                    </p:cNvSpPr>
                    <p:nvPr/>
                  </p:nvSpPr>
                  <p:spPr bwMode="auto">
                    <a:xfrm>
                      <a:off x="1743" y="2081"/>
                      <a:ext cx="5" cy="1"/>
                    </a:xfrm>
                    <a:prstGeom prst="rect">
                      <a:avLst/>
                    </a:prstGeom>
                    <a:solidFill>
                      <a:srgbClr val="B0BCCF"/>
                    </a:solidFill>
                    <a:ln w="9525">
                      <a:noFill/>
                      <a:miter lim="800000"/>
                      <a:headEnd/>
                      <a:tailEnd/>
                    </a:ln>
                  </p:spPr>
                  <p:txBody>
                    <a:bodyPr/>
                    <a:lstStyle/>
                    <a:p>
                      <a:pPr eaLnBrk="0" hangingPunct="0"/>
                      <a:endParaRPr lang="en-US"/>
                    </a:p>
                  </p:txBody>
                </p:sp>
                <p:sp>
                  <p:nvSpPr>
                    <p:cNvPr id="177" name="Rectangle 298"/>
                    <p:cNvSpPr>
                      <a:spLocks noChangeArrowheads="1"/>
                    </p:cNvSpPr>
                    <p:nvPr/>
                  </p:nvSpPr>
                  <p:spPr bwMode="auto">
                    <a:xfrm>
                      <a:off x="1743" y="2082"/>
                      <a:ext cx="5" cy="3"/>
                    </a:xfrm>
                    <a:prstGeom prst="rect">
                      <a:avLst/>
                    </a:prstGeom>
                    <a:solidFill>
                      <a:srgbClr val="A9B7CD"/>
                    </a:solidFill>
                    <a:ln w="9525">
                      <a:noFill/>
                      <a:miter lim="800000"/>
                      <a:headEnd/>
                      <a:tailEnd/>
                    </a:ln>
                  </p:spPr>
                  <p:txBody>
                    <a:bodyPr/>
                    <a:lstStyle/>
                    <a:p>
                      <a:pPr eaLnBrk="0" hangingPunct="0"/>
                      <a:endParaRPr lang="en-US"/>
                    </a:p>
                  </p:txBody>
                </p:sp>
                <p:sp>
                  <p:nvSpPr>
                    <p:cNvPr id="178" name="Rectangle 299"/>
                    <p:cNvSpPr>
                      <a:spLocks noChangeArrowheads="1"/>
                    </p:cNvSpPr>
                    <p:nvPr/>
                  </p:nvSpPr>
                  <p:spPr bwMode="auto">
                    <a:xfrm>
                      <a:off x="1743" y="2085"/>
                      <a:ext cx="5" cy="2"/>
                    </a:xfrm>
                    <a:prstGeom prst="rect">
                      <a:avLst/>
                    </a:prstGeom>
                    <a:solidFill>
                      <a:srgbClr val="A1B2CB"/>
                    </a:solidFill>
                    <a:ln w="9525">
                      <a:noFill/>
                      <a:miter lim="800000"/>
                      <a:headEnd/>
                      <a:tailEnd/>
                    </a:ln>
                  </p:spPr>
                  <p:txBody>
                    <a:bodyPr/>
                    <a:lstStyle/>
                    <a:p>
                      <a:pPr eaLnBrk="0" hangingPunct="0"/>
                      <a:endParaRPr lang="en-US"/>
                    </a:p>
                  </p:txBody>
                </p:sp>
                <p:sp>
                  <p:nvSpPr>
                    <p:cNvPr id="179" name="Rectangle 300"/>
                    <p:cNvSpPr>
                      <a:spLocks noChangeArrowheads="1"/>
                    </p:cNvSpPr>
                    <p:nvPr/>
                  </p:nvSpPr>
                  <p:spPr bwMode="auto">
                    <a:xfrm>
                      <a:off x="1743" y="2087"/>
                      <a:ext cx="5" cy="1"/>
                    </a:xfrm>
                    <a:prstGeom prst="rect">
                      <a:avLst/>
                    </a:prstGeom>
                    <a:solidFill>
                      <a:srgbClr val="99ADC9"/>
                    </a:solidFill>
                    <a:ln w="9525">
                      <a:noFill/>
                      <a:miter lim="800000"/>
                      <a:headEnd/>
                      <a:tailEnd/>
                    </a:ln>
                  </p:spPr>
                  <p:txBody>
                    <a:bodyPr/>
                    <a:lstStyle/>
                    <a:p>
                      <a:pPr eaLnBrk="0" hangingPunct="0"/>
                      <a:endParaRPr lang="en-US"/>
                    </a:p>
                  </p:txBody>
                </p:sp>
                <p:sp>
                  <p:nvSpPr>
                    <p:cNvPr id="180" name="Rectangle 301"/>
                    <p:cNvSpPr>
                      <a:spLocks noChangeArrowheads="1"/>
                    </p:cNvSpPr>
                    <p:nvPr/>
                  </p:nvSpPr>
                  <p:spPr bwMode="auto">
                    <a:xfrm>
                      <a:off x="1743" y="2088"/>
                      <a:ext cx="5" cy="2"/>
                    </a:xfrm>
                    <a:prstGeom prst="rect">
                      <a:avLst/>
                    </a:prstGeom>
                    <a:solidFill>
                      <a:srgbClr val="91A8C7"/>
                    </a:solidFill>
                    <a:ln w="9525">
                      <a:noFill/>
                      <a:miter lim="800000"/>
                      <a:headEnd/>
                      <a:tailEnd/>
                    </a:ln>
                  </p:spPr>
                  <p:txBody>
                    <a:bodyPr/>
                    <a:lstStyle/>
                    <a:p>
                      <a:pPr eaLnBrk="0" hangingPunct="0"/>
                      <a:endParaRPr lang="en-US"/>
                    </a:p>
                  </p:txBody>
                </p:sp>
                <p:sp>
                  <p:nvSpPr>
                    <p:cNvPr id="181" name="Rectangle 302"/>
                    <p:cNvSpPr>
                      <a:spLocks noChangeArrowheads="1"/>
                    </p:cNvSpPr>
                    <p:nvPr/>
                  </p:nvSpPr>
                  <p:spPr bwMode="auto">
                    <a:xfrm>
                      <a:off x="1747" y="2090"/>
                      <a:ext cx="1" cy="19"/>
                    </a:xfrm>
                    <a:prstGeom prst="rect">
                      <a:avLst/>
                    </a:prstGeom>
                    <a:solidFill>
                      <a:srgbClr val="91A8C7"/>
                    </a:solidFill>
                    <a:ln w="9525">
                      <a:noFill/>
                      <a:miter lim="800000"/>
                      <a:headEnd/>
                      <a:tailEnd/>
                    </a:ln>
                  </p:spPr>
                  <p:txBody>
                    <a:bodyPr/>
                    <a:lstStyle/>
                    <a:p>
                      <a:pPr eaLnBrk="0" hangingPunct="0"/>
                      <a:endParaRPr lang="en-US"/>
                    </a:p>
                  </p:txBody>
                </p:sp>
                <p:sp>
                  <p:nvSpPr>
                    <p:cNvPr id="182" name="Rectangle 303"/>
                    <p:cNvSpPr>
                      <a:spLocks noChangeArrowheads="1"/>
                    </p:cNvSpPr>
                    <p:nvPr/>
                  </p:nvSpPr>
                  <p:spPr bwMode="auto">
                    <a:xfrm>
                      <a:off x="1743" y="2090"/>
                      <a:ext cx="4" cy="2"/>
                    </a:xfrm>
                    <a:prstGeom prst="rect">
                      <a:avLst/>
                    </a:prstGeom>
                    <a:solidFill>
                      <a:srgbClr val="88A2C5"/>
                    </a:solidFill>
                    <a:ln w="9525">
                      <a:noFill/>
                      <a:miter lim="800000"/>
                      <a:headEnd/>
                      <a:tailEnd/>
                    </a:ln>
                  </p:spPr>
                  <p:txBody>
                    <a:bodyPr/>
                    <a:lstStyle/>
                    <a:p>
                      <a:pPr eaLnBrk="0" hangingPunct="0"/>
                      <a:endParaRPr lang="en-US"/>
                    </a:p>
                  </p:txBody>
                </p:sp>
                <p:sp>
                  <p:nvSpPr>
                    <p:cNvPr id="183" name="Rectangle 304"/>
                    <p:cNvSpPr>
                      <a:spLocks noChangeArrowheads="1"/>
                    </p:cNvSpPr>
                    <p:nvPr/>
                  </p:nvSpPr>
                  <p:spPr bwMode="auto">
                    <a:xfrm>
                      <a:off x="1743" y="2092"/>
                      <a:ext cx="4" cy="1"/>
                    </a:xfrm>
                    <a:prstGeom prst="rect">
                      <a:avLst/>
                    </a:prstGeom>
                    <a:solidFill>
                      <a:srgbClr val="7F9DC3"/>
                    </a:solidFill>
                    <a:ln w="9525">
                      <a:noFill/>
                      <a:miter lim="800000"/>
                      <a:headEnd/>
                      <a:tailEnd/>
                    </a:ln>
                  </p:spPr>
                  <p:txBody>
                    <a:bodyPr/>
                    <a:lstStyle/>
                    <a:p>
                      <a:pPr eaLnBrk="0" hangingPunct="0"/>
                      <a:endParaRPr lang="en-US"/>
                    </a:p>
                  </p:txBody>
                </p:sp>
                <p:sp>
                  <p:nvSpPr>
                    <p:cNvPr id="184" name="Rectangle 305"/>
                    <p:cNvSpPr>
                      <a:spLocks noChangeArrowheads="1"/>
                    </p:cNvSpPr>
                    <p:nvPr/>
                  </p:nvSpPr>
                  <p:spPr bwMode="auto">
                    <a:xfrm>
                      <a:off x="1743" y="2093"/>
                      <a:ext cx="4" cy="2"/>
                    </a:xfrm>
                    <a:prstGeom prst="rect">
                      <a:avLst/>
                    </a:prstGeom>
                    <a:solidFill>
                      <a:srgbClr val="7898C1"/>
                    </a:solidFill>
                    <a:ln w="9525">
                      <a:noFill/>
                      <a:miter lim="800000"/>
                      <a:headEnd/>
                      <a:tailEnd/>
                    </a:ln>
                  </p:spPr>
                  <p:txBody>
                    <a:bodyPr/>
                    <a:lstStyle/>
                    <a:p>
                      <a:pPr eaLnBrk="0" hangingPunct="0"/>
                      <a:endParaRPr lang="en-US"/>
                    </a:p>
                  </p:txBody>
                </p:sp>
                <p:sp>
                  <p:nvSpPr>
                    <p:cNvPr id="185" name="Rectangle 306"/>
                    <p:cNvSpPr>
                      <a:spLocks noChangeArrowheads="1"/>
                    </p:cNvSpPr>
                    <p:nvPr/>
                  </p:nvSpPr>
                  <p:spPr bwMode="auto">
                    <a:xfrm>
                      <a:off x="1743" y="2095"/>
                      <a:ext cx="4" cy="3"/>
                    </a:xfrm>
                    <a:prstGeom prst="rect">
                      <a:avLst/>
                    </a:prstGeom>
                    <a:solidFill>
                      <a:srgbClr val="7094C0"/>
                    </a:solidFill>
                    <a:ln w="9525">
                      <a:noFill/>
                      <a:miter lim="800000"/>
                      <a:headEnd/>
                      <a:tailEnd/>
                    </a:ln>
                  </p:spPr>
                  <p:txBody>
                    <a:bodyPr/>
                    <a:lstStyle/>
                    <a:p>
                      <a:pPr eaLnBrk="0" hangingPunct="0"/>
                      <a:endParaRPr lang="en-US"/>
                    </a:p>
                  </p:txBody>
                </p:sp>
                <p:sp>
                  <p:nvSpPr>
                    <p:cNvPr id="186" name="Rectangle 307"/>
                    <p:cNvSpPr>
                      <a:spLocks noChangeArrowheads="1"/>
                    </p:cNvSpPr>
                    <p:nvPr/>
                  </p:nvSpPr>
                  <p:spPr bwMode="auto">
                    <a:xfrm>
                      <a:off x="1743" y="2098"/>
                      <a:ext cx="4" cy="1"/>
                    </a:xfrm>
                    <a:prstGeom prst="rect">
                      <a:avLst/>
                    </a:prstGeom>
                    <a:solidFill>
                      <a:srgbClr val="6990BE"/>
                    </a:solidFill>
                    <a:ln w="9525">
                      <a:noFill/>
                      <a:miter lim="800000"/>
                      <a:headEnd/>
                      <a:tailEnd/>
                    </a:ln>
                  </p:spPr>
                  <p:txBody>
                    <a:bodyPr/>
                    <a:lstStyle/>
                    <a:p>
                      <a:pPr eaLnBrk="0" hangingPunct="0"/>
                      <a:endParaRPr lang="en-US"/>
                    </a:p>
                  </p:txBody>
                </p:sp>
                <p:sp>
                  <p:nvSpPr>
                    <p:cNvPr id="187" name="Rectangle 308"/>
                    <p:cNvSpPr>
                      <a:spLocks noChangeArrowheads="1"/>
                    </p:cNvSpPr>
                    <p:nvPr/>
                  </p:nvSpPr>
                  <p:spPr bwMode="auto">
                    <a:xfrm>
                      <a:off x="1743" y="2098"/>
                      <a:ext cx="4" cy="3"/>
                    </a:xfrm>
                    <a:prstGeom prst="rect">
                      <a:avLst/>
                    </a:prstGeom>
                    <a:solidFill>
                      <a:srgbClr val="638DBD"/>
                    </a:solidFill>
                    <a:ln w="9525">
                      <a:noFill/>
                      <a:miter lim="800000"/>
                      <a:headEnd/>
                      <a:tailEnd/>
                    </a:ln>
                  </p:spPr>
                  <p:txBody>
                    <a:bodyPr/>
                    <a:lstStyle/>
                    <a:p>
                      <a:pPr eaLnBrk="0" hangingPunct="0"/>
                      <a:endParaRPr lang="en-US"/>
                    </a:p>
                  </p:txBody>
                </p:sp>
                <p:sp>
                  <p:nvSpPr>
                    <p:cNvPr id="188" name="Rectangle 309"/>
                    <p:cNvSpPr>
                      <a:spLocks noChangeArrowheads="1"/>
                    </p:cNvSpPr>
                    <p:nvPr/>
                  </p:nvSpPr>
                  <p:spPr bwMode="auto">
                    <a:xfrm>
                      <a:off x="1744" y="2101"/>
                      <a:ext cx="3" cy="8"/>
                    </a:xfrm>
                    <a:prstGeom prst="rect">
                      <a:avLst/>
                    </a:prstGeom>
                    <a:solidFill>
                      <a:srgbClr val="638DBD"/>
                    </a:solidFill>
                    <a:ln w="9525">
                      <a:noFill/>
                      <a:miter lim="800000"/>
                      <a:headEnd/>
                      <a:tailEnd/>
                    </a:ln>
                  </p:spPr>
                  <p:txBody>
                    <a:bodyPr/>
                    <a:lstStyle/>
                    <a:p>
                      <a:pPr eaLnBrk="0" hangingPunct="0"/>
                      <a:endParaRPr lang="en-US"/>
                    </a:p>
                  </p:txBody>
                </p:sp>
                <p:sp>
                  <p:nvSpPr>
                    <p:cNvPr id="189" name="Rectangle 310"/>
                    <p:cNvSpPr>
                      <a:spLocks noChangeArrowheads="1"/>
                    </p:cNvSpPr>
                    <p:nvPr/>
                  </p:nvSpPr>
                  <p:spPr bwMode="auto">
                    <a:xfrm>
                      <a:off x="1743" y="2101"/>
                      <a:ext cx="1" cy="2"/>
                    </a:xfrm>
                    <a:prstGeom prst="rect">
                      <a:avLst/>
                    </a:prstGeom>
                    <a:solidFill>
                      <a:srgbClr val="5D8ABC"/>
                    </a:solidFill>
                    <a:ln w="9525">
                      <a:noFill/>
                      <a:miter lim="800000"/>
                      <a:headEnd/>
                      <a:tailEnd/>
                    </a:ln>
                  </p:spPr>
                  <p:txBody>
                    <a:bodyPr/>
                    <a:lstStyle/>
                    <a:p>
                      <a:pPr eaLnBrk="0" hangingPunct="0"/>
                      <a:endParaRPr lang="en-US"/>
                    </a:p>
                  </p:txBody>
                </p:sp>
                <p:sp>
                  <p:nvSpPr>
                    <p:cNvPr id="190" name="Rectangle 311"/>
                    <p:cNvSpPr>
                      <a:spLocks noChangeArrowheads="1"/>
                    </p:cNvSpPr>
                    <p:nvPr/>
                  </p:nvSpPr>
                  <p:spPr bwMode="auto">
                    <a:xfrm>
                      <a:off x="1743" y="2103"/>
                      <a:ext cx="1" cy="1"/>
                    </a:xfrm>
                    <a:prstGeom prst="rect">
                      <a:avLst/>
                    </a:prstGeom>
                    <a:solidFill>
                      <a:srgbClr val="5787BB"/>
                    </a:solidFill>
                    <a:ln w="9525">
                      <a:noFill/>
                      <a:miter lim="800000"/>
                      <a:headEnd/>
                      <a:tailEnd/>
                    </a:ln>
                  </p:spPr>
                  <p:txBody>
                    <a:bodyPr/>
                    <a:lstStyle/>
                    <a:p>
                      <a:pPr eaLnBrk="0" hangingPunct="0"/>
                      <a:endParaRPr lang="en-US"/>
                    </a:p>
                  </p:txBody>
                </p:sp>
                <p:sp>
                  <p:nvSpPr>
                    <p:cNvPr id="191" name="Rectangle 312"/>
                    <p:cNvSpPr>
                      <a:spLocks noChangeArrowheads="1"/>
                    </p:cNvSpPr>
                    <p:nvPr/>
                  </p:nvSpPr>
                  <p:spPr bwMode="auto">
                    <a:xfrm>
                      <a:off x="1743" y="2104"/>
                      <a:ext cx="1" cy="2"/>
                    </a:xfrm>
                    <a:prstGeom prst="rect">
                      <a:avLst/>
                    </a:prstGeom>
                    <a:solidFill>
                      <a:srgbClr val="5385BB"/>
                    </a:solidFill>
                    <a:ln w="9525">
                      <a:noFill/>
                      <a:miter lim="800000"/>
                      <a:headEnd/>
                      <a:tailEnd/>
                    </a:ln>
                  </p:spPr>
                  <p:txBody>
                    <a:bodyPr/>
                    <a:lstStyle/>
                    <a:p>
                      <a:pPr eaLnBrk="0" hangingPunct="0"/>
                      <a:endParaRPr lang="en-US"/>
                    </a:p>
                  </p:txBody>
                </p:sp>
                <p:sp>
                  <p:nvSpPr>
                    <p:cNvPr id="192" name="Rectangle 313"/>
                    <p:cNvSpPr>
                      <a:spLocks noChangeArrowheads="1"/>
                    </p:cNvSpPr>
                    <p:nvPr/>
                  </p:nvSpPr>
                  <p:spPr bwMode="auto">
                    <a:xfrm>
                      <a:off x="1743" y="2106"/>
                      <a:ext cx="1" cy="1"/>
                    </a:xfrm>
                    <a:prstGeom prst="rect">
                      <a:avLst/>
                    </a:prstGeom>
                    <a:solidFill>
                      <a:srgbClr val="4F83BA"/>
                    </a:solidFill>
                    <a:ln w="9525">
                      <a:noFill/>
                      <a:miter lim="800000"/>
                      <a:headEnd/>
                      <a:tailEnd/>
                    </a:ln>
                  </p:spPr>
                  <p:txBody>
                    <a:bodyPr/>
                    <a:lstStyle/>
                    <a:p>
                      <a:pPr eaLnBrk="0" hangingPunct="0"/>
                      <a:endParaRPr lang="en-US"/>
                    </a:p>
                  </p:txBody>
                </p:sp>
                <p:sp>
                  <p:nvSpPr>
                    <p:cNvPr id="193" name="Rectangle 314"/>
                    <p:cNvSpPr>
                      <a:spLocks noChangeArrowheads="1"/>
                    </p:cNvSpPr>
                    <p:nvPr/>
                  </p:nvSpPr>
                  <p:spPr bwMode="auto">
                    <a:xfrm>
                      <a:off x="1743" y="2107"/>
                      <a:ext cx="1" cy="2"/>
                    </a:xfrm>
                    <a:prstGeom prst="rect">
                      <a:avLst/>
                    </a:prstGeom>
                    <a:solidFill>
                      <a:srgbClr val="4C82BA"/>
                    </a:solidFill>
                    <a:ln w="9525">
                      <a:noFill/>
                      <a:miter lim="800000"/>
                      <a:headEnd/>
                      <a:tailEnd/>
                    </a:ln>
                  </p:spPr>
                  <p:txBody>
                    <a:bodyPr/>
                    <a:lstStyle/>
                    <a:p>
                      <a:pPr eaLnBrk="0" hangingPunct="0"/>
                      <a:endParaRPr lang="en-US"/>
                    </a:p>
                  </p:txBody>
                </p:sp>
                <p:grpSp>
                  <p:nvGrpSpPr>
                    <p:cNvPr id="194" name="Group 317"/>
                    <p:cNvGrpSpPr>
                      <a:grpSpLocks/>
                    </p:cNvGrpSpPr>
                    <p:nvPr/>
                  </p:nvGrpSpPr>
                  <p:grpSpPr bwMode="auto">
                    <a:xfrm>
                      <a:off x="1743" y="2060"/>
                      <a:ext cx="8" cy="48"/>
                      <a:chOff x="1743" y="2060"/>
                      <a:chExt cx="8" cy="48"/>
                    </a:xfrm>
                  </p:grpSpPr>
                  <p:sp>
                    <p:nvSpPr>
                      <p:cNvPr id="228" name="Freeform 315"/>
                      <p:cNvSpPr>
                        <a:spLocks/>
                      </p:cNvSpPr>
                      <p:nvPr/>
                    </p:nvSpPr>
                    <p:spPr bwMode="auto">
                      <a:xfrm>
                        <a:off x="1743" y="2060"/>
                        <a:ext cx="8" cy="48"/>
                      </a:xfrm>
                      <a:custGeom>
                        <a:avLst/>
                        <a:gdLst>
                          <a:gd name="T0" fmla="*/ 8 w 8"/>
                          <a:gd name="T1" fmla="*/ 4 h 48"/>
                          <a:gd name="T2" fmla="*/ 0 w 8"/>
                          <a:gd name="T3" fmla="*/ 0 h 48"/>
                          <a:gd name="T4" fmla="*/ 0 w 8"/>
                          <a:gd name="T5" fmla="*/ 45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5"/>
                            </a:lnTo>
                            <a:lnTo>
                              <a:pt x="8" y="48"/>
                            </a:lnTo>
                            <a:lnTo>
                              <a:pt x="8" y="4"/>
                            </a:lnTo>
                            <a:close/>
                          </a:path>
                        </a:pathLst>
                      </a:custGeom>
                      <a:solidFill>
                        <a:srgbClr val="4C82BA"/>
                      </a:solidFill>
                      <a:ln w="9525">
                        <a:noFill/>
                        <a:round/>
                        <a:headEnd/>
                        <a:tailEnd/>
                      </a:ln>
                    </p:spPr>
                    <p:txBody>
                      <a:bodyPr/>
                      <a:lstStyle/>
                      <a:p>
                        <a:endParaRPr lang="en-US"/>
                      </a:p>
                    </p:txBody>
                  </p:sp>
                  <p:sp>
                    <p:nvSpPr>
                      <p:cNvPr id="229" name="Freeform 316"/>
                      <p:cNvSpPr>
                        <a:spLocks/>
                      </p:cNvSpPr>
                      <p:nvPr/>
                    </p:nvSpPr>
                    <p:spPr bwMode="auto">
                      <a:xfrm>
                        <a:off x="1743" y="2060"/>
                        <a:ext cx="8" cy="48"/>
                      </a:xfrm>
                      <a:custGeom>
                        <a:avLst/>
                        <a:gdLst>
                          <a:gd name="T0" fmla="*/ 8 w 8"/>
                          <a:gd name="T1" fmla="*/ 4 h 48"/>
                          <a:gd name="T2" fmla="*/ 0 w 8"/>
                          <a:gd name="T3" fmla="*/ 0 h 48"/>
                          <a:gd name="T4" fmla="*/ 0 w 8"/>
                          <a:gd name="T5" fmla="*/ 45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5"/>
                            </a:lnTo>
                            <a:lnTo>
                              <a:pt x="8" y="48"/>
                            </a:lnTo>
                            <a:lnTo>
                              <a:pt x="8" y="4"/>
                            </a:lnTo>
                            <a:close/>
                          </a:path>
                        </a:pathLst>
                      </a:custGeom>
                      <a:noFill/>
                      <a:ln w="3175" cap="rnd">
                        <a:solidFill>
                          <a:srgbClr val="FFFFFF"/>
                        </a:solidFill>
                        <a:prstDash val="solid"/>
                        <a:round/>
                        <a:headEnd/>
                        <a:tailEnd/>
                      </a:ln>
                    </p:spPr>
                    <p:txBody>
                      <a:bodyPr/>
                      <a:lstStyle/>
                      <a:p>
                        <a:endParaRPr lang="en-US"/>
                      </a:p>
                    </p:txBody>
                  </p:sp>
                </p:grpSp>
                <p:sp>
                  <p:nvSpPr>
                    <p:cNvPr id="195" name="Freeform 318"/>
                    <p:cNvSpPr>
                      <a:spLocks/>
                    </p:cNvSpPr>
                    <p:nvPr/>
                  </p:nvSpPr>
                  <p:spPr bwMode="auto">
                    <a:xfrm>
                      <a:off x="1743" y="2060"/>
                      <a:ext cx="8" cy="48"/>
                    </a:xfrm>
                    <a:custGeom>
                      <a:avLst/>
                      <a:gdLst>
                        <a:gd name="T0" fmla="*/ 8 w 8"/>
                        <a:gd name="T1" fmla="*/ 4 h 48"/>
                        <a:gd name="T2" fmla="*/ 0 w 8"/>
                        <a:gd name="T3" fmla="*/ 0 h 48"/>
                        <a:gd name="T4" fmla="*/ 0 w 8"/>
                        <a:gd name="T5" fmla="*/ 45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5"/>
                          </a:lnTo>
                          <a:lnTo>
                            <a:pt x="8" y="48"/>
                          </a:lnTo>
                          <a:lnTo>
                            <a:pt x="8" y="4"/>
                          </a:lnTo>
                          <a:close/>
                        </a:path>
                      </a:pathLst>
                    </a:custGeom>
                    <a:solidFill>
                      <a:srgbClr val="000000"/>
                    </a:solidFill>
                    <a:ln w="9525">
                      <a:noFill/>
                      <a:round/>
                      <a:headEnd/>
                      <a:tailEnd/>
                    </a:ln>
                  </p:spPr>
                  <p:txBody>
                    <a:bodyPr/>
                    <a:lstStyle/>
                    <a:p>
                      <a:endParaRPr lang="en-US"/>
                    </a:p>
                  </p:txBody>
                </p:sp>
                <p:sp>
                  <p:nvSpPr>
                    <p:cNvPr id="196" name="Rectangle 319"/>
                    <p:cNvSpPr>
                      <a:spLocks noChangeArrowheads="1"/>
                    </p:cNvSpPr>
                    <p:nvPr/>
                  </p:nvSpPr>
                  <p:spPr bwMode="auto">
                    <a:xfrm>
                      <a:off x="1743" y="2060"/>
                      <a:ext cx="9" cy="2"/>
                    </a:xfrm>
                    <a:prstGeom prst="rect">
                      <a:avLst/>
                    </a:prstGeom>
                    <a:solidFill>
                      <a:srgbClr val="DCDCDC"/>
                    </a:solidFill>
                    <a:ln w="9525">
                      <a:noFill/>
                      <a:miter lim="800000"/>
                      <a:headEnd/>
                      <a:tailEnd/>
                    </a:ln>
                  </p:spPr>
                  <p:txBody>
                    <a:bodyPr/>
                    <a:lstStyle/>
                    <a:p>
                      <a:pPr eaLnBrk="0" hangingPunct="0"/>
                      <a:endParaRPr lang="en-US"/>
                    </a:p>
                  </p:txBody>
                </p:sp>
                <p:sp>
                  <p:nvSpPr>
                    <p:cNvPr id="197" name="Rectangle 320"/>
                    <p:cNvSpPr>
                      <a:spLocks noChangeArrowheads="1"/>
                    </p:cNvSpPr>
                    <p:nvPr/>
                  </p:nvSpPr>
                  <p:spPr bwMode="auto">
                    <a:xfrm>
                      <a:off x="1743" y="2062"/>
                      <a:ext cx="9" cy="1"/>
                    </a:xfrm>
                    <a:prstGeom prst="rect">
                      <a:avLst/>
                    </a:prstGeom>
                    <a:solidFill>
                      <a:srgbClr val="DBDBDC"/>
                    </a:solidFill>
                    <a:ln w="9525">
                      <a:noFill/>
                      <a:miter lim="800000"/>
                      <a:headEnd/>
                      <a:tailEnd/>
                    </a:ln>
                  </p:spPr>
                  <p:txBody>
                    <a:bodyPr/>
                    <a:lstStyle/>
                    <a:p>
                      <a:pPr eaLnBrk="0" hangingPunct="0"/>
                      <a:endParaRPr lang="en-US"/>
                    </a:p>
                  </p:txBody>
                </p:sp>
                <p:sp>
                  <p:nvSpPr>
                    <p:cNvPr id="198" name="Rectangle 321"/>
                    <p:cNvSpPr>
                      <a:spLocks noChangeArrowheads="1"/>
                    </p:cNvSpPr>
                    <p:nvPr/>
                  </p:nvSpPr>
                  <p:spPr bwMode="auto">
                    <a:xfrm>
                      <a:off x="1743" y="2063"/>
                      <a:ext cx="9" cy="2"/>
                    </a:xfrm>
                    <a:prstGeom prst="rect">
                      <a:avLst/>
                    </a:prstGeom>
                    <a:solidFill>
                      <a:srgbClr val="DADBDC"/>
                    </a:solidFill>
                    <a:ln w="9525">
                      <a:noFill/>
                      <a:miter lim="800000"/>
                      <a:headEnd/>
                      <a:tailEnd/>
                    </a:ln>
                  </p:spPr>
                  <p:txBody>
                    <a:bodyPr/>
                    <a:lstStyle/>
                    <a:p>
                      <a:pPr eaLnBrk="0" hangingPunct="0"/>
                      <a:endParaRPr lang="en-US"/>
                    </a:p>
                  </p:txBody>
                </p:sp>
                <p:sp>
                  <p:nvSpPr>
                    <p:cNvPr id="199" name="Rectangle 322"/>
                    <p:cNvSpPr>
                      <a:spLocks noChangeArrowheads="1"/>
                    </p:cNvSpPr>
                    <p:nvPr/>
                  </p:nvSpPr>
                  <p:spPr bwMode="auto">
                    <a:xfrm>
                      <a:off x="1743" y="2065"/>
                      <a:ext cx="9" cy="3"/>
                    </a:xfrm>
                    <a:prstGeom prst="rect">
                      <a:avLst/>
                    </a:prstGeom>
                    <a:solidFill>
                      <a:srgbClr val="D8D9DB"/>
                    </a:solidFill>
                    <a:ln w="9525">
                      <a:noFill/>
                      <a:miter lim="800000"/>
                      <a:headEnd/>
                      <a:tailEnd/>
                    </a:ln>
                  </p:spPr>
                  <p:txBody>
                    <a:bodyPr/>
                    <a:lstStyle/>
                    <a:p>
                      <a:pPr eaLnBrk="0" hangingPunct="0"/>
                      <a:endParaRPr lang="en-US"/>
                    </a:p>
                  </p:txBody>
                </p:sp>
                <p:sp>
                  <p:nvSpPr>
                    <p:cNvPr id="200" name="Rectangle 323"/>
                    <p:cNvSpPr>
                      <a:spLocks noChangeArrowheads="1"/>
                    </p:cNvSpPr>
                    <p:nvPr/>
                  </p:nvSpPr>
                  <p:spPr bwMode="auto">
                    <a:xfrm>
                      <a:off x="1743" y="2068"/>
                      <a:ext cx="9" cy="1"/>
                    </a:xfrm>
                    <a:prstGeom prst="rect">
                      <a:avLst/>
                    </a:prstGeom>
                    <a:solidFill>
                      <a:srgbClr val="D6D8DA"/>
                    </a:solidFill>
                    <a:ln w="9525">
                      <a:noFill/>
                      <a:miter lim="800000"/>
                      <a:headEnd/>
                      <a:tailEnd/>
                    </a:ln>
                  </p:spPr>
                  <p:txBody>
                    <a:bodyPr/>
                    <a:lstStyle/>
                    <a:p>
                      <a:pPr eaLnBrk="0" hangingPunct="0"/>
                      <a:endParaRPr lang="en-US"/>
                    </a:p>
                  </p:txBody>
                </p:sp>
                <p:sp>
                  <p:nvSpPr>
                    <p:cNvPr id="201" name="Rectangle 324"/>
                    <p:cNvSpPr>
                      <a:spLocks noChangeArrowheads="1"/>
                    </p:cNvSpPr>
                    <p:nvPr/>
                  </p:nvSpPr>
                  <p:spPr bwMode="auto">
                    <a:xfrm>
                      <a:off x="1743" y="2068"/>
                      <a:ext cx="9" cy="3"/>
                    </a:xfrm>
                    <a:prstGeom prst="rect">
                      <a:avLst/>
                    </a:prstGeom>
                    <a:solidFill>
                      <a:srgbClr val="D3D6D9"/>
                    </a:solidFill>
                    <a:ln w="9525">
                      <a:noFill/>
                      <a:miter lim="800000"/>
                      <a:headEnd/>
                      <a:tailEnd/>
                    </a:ln>
                  </p:spPr>
                  <p:txBody>
                    <a:bodyPr/>
                    <a:lstStyle/>
                    <a:p>
                      <a:pPr eaLnBrk="0" hangingPunct="0"/>
                      <a:endParaRPr lang="en-US"/>
                    </a:p>
                  </p:txBody>
                </p:sp>
                <p:sp>
                  <p:nvSpPr>
                    <p:cNvPr id="202" name="Rectangle 325"/>
                    <p:cNvSpPr>
                      <a:spLocks noChangeArrowheads="1"/>
                    </p:cNvSpPr>
                    <p:nvPr/>
                  </p:nvSpPr>
                  <p:spPr bwMode="auto">
                    <a:xfrm>
                      <a:off x="1750" y="2071"/>
                      <a:ext cx="2" cy="38"/>
                    </a:xfrm>
                    <a:prstGeom prst="rect">
                      <a:avLst/>
                    </a:prstGeom>
                    <a:solidFill>
                      <a:srgbClr val="D3D6D9"/>
                    </a:solidFill>
                    <a:ln w="9525">
                      <a:noFill/>
                      <a:miter lim="800000"/>
                      <a:headEnd/>
                      <a:tailEnd/>
                    </a:ln>
                  </p:spPr>
                  <p:txBody>
                    <a:bodyPr/>
                    <a:lstStyle/>
                    <a:p>
                      <a:pPr eaLnBrk="0" hangingPunct="0"/>
                      <a:endParaRPr lang="en-US"/>
                    </a:p>
                  </p:txBody>
                </p:sp>
                <p:sp>
                  <p:nvSpPr>
                    <p:cNvPr id="203" name="Rectangle 326"/>
                    <p:cNvSpPr>
                      <a:spLocks noChangeArrowheads="1"/>
                    </p:cNvSpPr>
                    <p:nvPr/>
                  </p:nvSpPr>
                  <p:spPr bwMode="auto">
                    <a:xfrm>
                      <a:off x="1743" y="2071"/>
                      <a:ext cx="7" cy="2"/>
                    </a:xfrm>
                    <a:prstGeom prst="rect">
                      <a:avLst/>
                    </a:prstGeom>
                    <a:solidFill>
                      <a:srgbClr val="D0D3D8"/>
                    </a:solidFill>
                    <a:ln w="9525">
                      <a:noFill/>
                      <a:miter lim="800000"/>
                      <a:headEnd/>
                      <a:tailEnd/>
                    </a:ln>
                  </p:spPr>
                  <p:txBody>
                    <a:bodyPr/>
                    <a:lstStyle/>
                    <a:p>
                      <a:pPr eaLnBrk="0" hangingPunct="0"/>
                      <a:endParaRPr lang="en-US"/>
                    </a:p>
                  </p:txBody>
                </p:sp>
                <p:sp>
                  <p:nvSpPr>
                    <p:cNvPr id="204" name="Rectangle 327"/>
                    <p:cNvSpPr>
                      <a:spLocks noChangeArrowheads="1"/>
                    </p:cNvSpPr>
                    <p:nvPr/>
                  </p:nvSpPr>
                  <p:spPr bwMode="auto">
                    <a:xfrm>
                      <a:off x="1743" y="2073"/>
                      <a:ext cx="7" cy="1"/>
                    </a:xfrm>
                    <a:prstGeom prst="rect">
                      <a:avLst/>
                    </a:prstGeom>
                    <a:solidFill>
                      <a:srgbClr val="CCD1D7"/>
                    </a:solidFill>
                    <a:ln w="9525">
                      <a:noFill/>
                      <a:miter lim="800000"/>
                      <a:headEnd/>
                      <a:tailEnd/>
                    </a:ln>
                  </p:spPr>
                  <p:txBody>
                    <a:bodyPr/>
                    <a:lstStyle/>
                    <a:p>
                      <a:pPr eaLnBrk="0" hangingPunct="0"/>
                      <a:endParaRPr lang="en-US"/>
                    </a:p>
                  </p:txBody>
                </p:sp>
                <p:sp>
                  <p:nvSpPr>
                    <p:cNvPr id="205" name="Rectangle 328"/>
                    <p:cNvSpPr>
                      <a:spLocks noChangeArrowheads="1"/>
                    </p:cNvSpPr>
                    <p:nvPr/>
                  </p:nvSpPr>
                  <p:spPr bwMode="auto">
                    <a:xfrm>
                      <a:off x="1743" y="2074"/>
                      <a:ext cx="7" cy="2"/>
                    </a:xfrm>
                    <a:prstGeom prst="rect">
                      <a:avLst/>
                    </a:prstGeom>
                    <a:solidFill>
                      <a:srgbClr val="C8CED6"/>
                    </a:solidFill>
                    <a:ln w="9525">
                      <a:noFill/>
                      <a:miter lim="800000"/>
                      <a:headEnd/>
                      <a:tailEnd/>
                    </a:ln>
                  </p:spPr>
                  <p:txBody>
                    <a:bodyPr/>
                    <a:lstStyle/>
                    <a:p>
                      <a:pPr eaLnBrk="0" hangingPunct="0"/>
                      <a:endParaRPr lang="en-US"/>
                    </a:p>
                  </p:txBody>
                </p:sp>
                <p:sp>
                  <p:nvSpPr>
                    <p:cNvPr id="206" name="Rectangle 329"/>
                    <p:cNvSpPr>
                      <a:spLocks noChangeArrowheads="1"/>
                    </p:cNvSpPr>
                    <p:nvPr/>
                  </p:nvSpPr>
                  <p:spPr bwMode="auto">
                    <a:xfrm>
                      <a:off x="1743" y="2076"/>
                      <a:ext cx="7" cy="2"/>
                    </a:xfrm>
                    <a:prstGeom prst="rect">
                      <a:avLst/>
                    </a:prstGeom>
                    <a:solidFill>
                      <a:srgbClr val="C3CAD4"/>
                    </a:solidFill>
                    <a:ln w="9525">
                      <a:noFill/>
                      <a:miter lim="800000"/>
                      <a:headEnd/>
                      <a:tailEnd/>
                    </a:ln>
                  </p:spPr>
                  <p:txBody>
                    <a:bodyPr/>
                    <a:lstStyle/>
                    <a:p>
                      <a:pPr eaLnBrk="0" hangingPunct="0"/>
                      <a:endParaRPr lang="en-US"/>
                    </a:p>
                  </p:txBody>
                </p:sp>
                <p:sp>
                  <p:nvSpPr>
                    <p:cNvPr id="207" name="Rectangle 330"/>
                    <p:cNvSpPr>
                      <a:spLocks noChangeArrowheads="1"/>
                    </p:cNvSpPr>
                    <p:nvPr/>
                  </p:nvSpPr>
                  <p:spPr bwMode="auto">
                    <a:xfrm>
                      <a:off x="1743" y="2078"/>
                      <a:ext cx="7" cy="1"/>
                    </a:xfrm>
                    <a:prstGeom prst="rect">
                      <a:avLst/>
                    </a:prstGeom>
                    <a:solidFill>
                      <a:srgbClr val="BDC6D3"/>
                    </a:solidFill>
                    <a:ln w="9525">
                      <a:noFill/>
                      <a:miter lim="800000"/>
                      <a:headEnd/>
                      <a:tailEnd/>
                    </a:ln>
                  </p:spPr>
                  <p:txBody>
                    <a:bodyPr/>
                    <a:lstStyle/>
                    <a:p>
                      <a:pPr eaLnBrk="0" hangingPunct="0"/>
                      <a:endParaRPr lang="en-US"/>
                    </a:p>
                  </p:txBody>
                </p:sp>
                <p:sp>
                  <p:nvSpPr>
                    <p:cNvPr id="208" name="Rectangle 331"/>
                    <p:cNvSpPr>
                      <a:spLocks noChangeArrowheads="1"/>
                    </p:cNvSpPr>
                    <p:nvPr/>
                  </p:nvSpPr>
                  <p:spPr bwMode="auto">
                    <a:xfrm>
                      <a:off x="1743" y="2079"/>
                      <a:ext cx="7" cy="2"/>
                    </a:xfrm>
                    <a:prstGeom prst="rect">
                      <a:avLst/>
                    </a:prstGeom>
                    <a:solidFill>
                      <a:srgbClr val="B7C1D1"/>
                    </a:solidFill>
                    <a:ln w="9525">
                      <a:noFill/>
                      <a:miter lim="800000"/>
                      <a:headEnd/>
                      <a:tailEnd/>
                    </a:ln>
                  </p:spPr>
                  <p:txBody>
                    <a:bodyPr/>
                    <a:lstStyle/>
                    <a:p>
                      <a:pPr eaLnBrk="0" hangingPunct="0"/>
                      <a:endParaRPr lang="en-US"/>
                    </a:p>
                  </p:txBody>
                </p:sp>
                <p:sp>
                  <p:nvSpPr>
                    <p:cNvPr id="209" name="Rectangle 332"/>
                    <p:cNvSpPr>
                      <a:spLocks noChangeArrowheads="1"/>
                    </p:cNvSpPr>
                    <p:nvPr/>
                  </p:nvSpPr>
                  <p:spPr bwMode="auto">
                    <a:xfrm>
                      <a:off x="1748" y="2081"/>
                      <a:ext cx="2" cy="28"/>
                    </a:xfrm>
                    <a:prstGeom prst="rect">
                      <a:avLst/>
                    </a:prstGeom>
                    <a:solidFill>
                      <a:srgbClr val="B7C1D1"/>
                    </a:solidFill>
                    <a:ln w="9525">
                      <a:noFill/>
                      <a:miter lim="800000"/>
                      <a:headEnd/>
                      <a:tailEnd/>
                    </a:ln>
                  </p:spPr>
                  <p:txBody>
                    <a:bodyPr/>
                    <a:lstStyle/>
                    <a:p>
                      <a:pPr eaLnBrk="0" hangingPunct="0"/>
                      <a:endParaRPr lang="en-US"/>
                    </a:p>
                  </p:txBody>
                </p:sp>
                <p:sp>
                  <p:nvSpPr>
                    <p:cNvPr id="210" name="Rectangle 333"/>
                    <p:cNvSpPr>
                      <a:spLocks noChangeArrowheads="1"/>
                    </p:cNvSpPr>
                    <p:nvPr/>
                  </p:nvSpPr>
                  <p:spPr bwMode="auto">
                    <a:xfrm>
                      <a:off x="1743" y="2081"/>
                      <a:ext cx="5" cy="1"/>
                    </a:xfrm>
                    <a:prstGeom prst="rect">
                      <a:avLst/>
                    </a:prstGeom>
                    <a:solidFill>
                      <a:srgbClr val="B0BCCF"/>
                    </a:solidFill>
                    <a:ln w="9525">
                      <a:noFill/>
                      <a:miter lim="800000"/>
                      <a:headEnd/>
                      <a:tailEnd/>
                    </a:ln>
                  </p:spPr>
                  <p:txBody>
                    <a:bodyPr/>
                    <a:lstStyle/>
                    <a:p>
                      <a:pPr eaLnBrk="0" hangingPunct="0"/>
                      <a:endParaRPr lang="en-US"/>
                    </a:p>
                  </p:txBody>
                </p:sp>
                <p:sp>
                  <p:nvSpPr>
                    <p:cNvPr id="211" name="Rectangle 334"/>
                    <p:cNvSpPr>
                      <a:spLocks noChangeArrowheads="1"/>
                    </p:cNvSpPr>
                    <p:nvPr/>
                  </p:nvSpPr>
                  <p:spPr bwMode="auto">
                    <a:xfrm>
                      <a:off x="1743" y="2082"/>
                      <a:ext cx="5" cy="3"/>
                    </a:xfrm>
                    <a:prstGeom prst="rect">
                      <a:avLst/>
                    </a:prstGeom>
                    <a:solidFill>
                      <a:srgbClr val="A9B7CD"/>
                    </a:solidFill>
                    <a:ln w="9525">
                      <a:noFill/>
                      <a:miter lim="800000"/>
                      <a:headEnd/>
                      <a:tailEnd/>
                    </a:ln>
                  </p:spPr>
                  <p:txBody>
                    <a:bodyPr/>
                    <a:lstStyle/>
                    <a:p>
                      <a:pPr eaLnBrk="0" hangingPunct="0"/>
                      <a:endParaRPr lang="en-US"/>
                    </a:p>
                  </p:txBody>
                </p:sp>
                <p:sp>
                  <p:nvSpPr>
                    <p:cNvPr id="212" name="Rectangle 335"/>
                    <p:cNvSpPr>
                      <a:spLocks noChangeArrowheads="1"/>
                    </p:cNvSpPr>
                    <p:nvPr/>
                  </p:nvSpPr>
                  <p:spPr bwMode="auto">
                    <a:xfrm>
                      <a:off x="1743" y="2085"/>
                      <a:ext cx="5" cy="2"/>
                    </a:xfrm>
                    <a:prstGeom prst="rect">
                      <a:avLst/>
                    </a:prstGeom>
                    <a:solidFill>
                      <a:srgbClr val="A1B2CB"/>
                    </a:solidFill>
                    <a:ln w="9525">
                      <a:noFill/>
                      <a:miter lim="800000"/>
                      <a:headEnd/>
                      <a:tailEnd/>
                    </a:ln>
                  </p:spPr>
                  <p:txBody>
                    <a:bodyPr/>
                    <a:lstStyle/>
                    <a:p>
                      <a:pPr eaLnBrk="0" hangingPunct="0"/>
                      <a:endParaRPr lang="en-US"/>
                    </a:p>
                  </p:txBody>
                </p:sp>
                <p:sp>
                  <p:nvSpPr>
                    <p:cNvPr id="213" name="Rectangle 336"/>
                    <p:cNvSpPr>
                      <a:spLocks noChangeArrowheads="1"/>
                    </p:cNvSpPr>
                    <p:nvPr/>
                  </p:nvSpPr>
                  <p:spPr bwMode="auto">
                    <a:xfrm>
                      <a:off x="1743" y="2087"/>
                      <a:ext cx="5" cy="1"/>
                    </a:xfrm>
                    <a:prstGeom prst="rect">
                      <a:avLst/>
                    </a:prstGeom>
                    <a:solidFill>
                      <a:srgbClr val="99ADC9"/>
                    </a:solidFill>
                    <a:ln w="9525">
                      <a:noFill/>
                      <a:miter lim="800000"/>
                      <a:headEnd/>
                      <a:tailEnd/>
                    </a:ln>
                  </p:spPr>
                  <p:txBody>
                    <a:bodyPr/>
                    <a:lstStyle/>
                    <a:p>
                      <a:pPr eaLnBrk="0" hangingPunct="0"/>
                      <a:endParaRPr lang="en-US"/>
                    </a:p>
                  </p:txBody>
                </p:sp>
                <p:sp>
                  <p:nvSpPr>
                    <p:cNvPr id="214" name="Rectangle 337"/>
                    <p:cNvSpPr>
                      <a:spLocks noChangeArrowheads="1"/>
                    </p:cNvSpPr>
                    <p:nvPr/>
                  </p:nvSpPr>
                  <p:spPr bwMode="auto">
                    <a:xfrm>
                      <a:off x="1743" y="2088"/>
                      <a:ext cx="5" cy="2"/>
                    </a:xfrm>
                    <a:prstGeom prst="rect">
                      <a:avLst/>
                    </a:prstGeom>
                    <a:solidFill>
                      <a:srgbClr val="91A8C7"/>
                    </a:solidFill>
                    <a:ln w="9525">
                      <a:noFill/>
                      <a:miter lim="800000"/>
                      <a:headEnd/>
                      <a:tailEnd/>
                    </a:ln>
                  </p:spPr>
                  <p:txBody>
                    <a:bodyPr/>
                    <a:lstStyle/>
                    <a:p>
                      <a:pPr eaLnBrk="0" hangingPunct="0"/>
                      <a:endParaRPr lang="en-US"/>
                    </a:p>
                  </p:txBody>
                </p:sp>
                <p:sp>
                  <p:nvSpPr>
                    <p:cNvPr id="215" name="Rectangle 338"/>
                    <p:cNvSpPr>
                      <a:spLocks noChangeArrowheads="1"/>
                    </p:cNvSpPr>
                    <p:nvPr/>
                  </p:nvSpPr>
                  <p:spPr bwMode="auto">
                    <a:xfrm>
                      <a:off x="1747" y="2090"/>
                      <a:ext cx="1" cy="19"/>
                    </a:xfrm>
                    <a:prstGeom prst="rect">
                      <a:avLst/>
                    </a:prstGeom>
                    <a:solidFill>
                      <a:srgbClr val="91A8C7"/>
                    </a:solidFill>
                    <a:ln w="9525">
                      <a:noFill/>
                      <a:miter lim="800000"/>
                      <a:headEnd/>
                      <a:tailEnd/>
                    </a:ln>
                  </p:spPr>
                  <p:txBody>
                    <a:bodyPr/>
                    <a:lstStyle/>
                    <a:p>
                      <a:pPr eaLnBrk="0" hangingPunct="0"/>
                      <a:endParaRPr lang="en-US"/>
                    </a:p>
                  </p:txBody>
                </p:sp>
                <p:sp>
                  <p:nvSpPr>
                    <p:cNvPr id="216" name="Rectangle 339"/>
                    <p:cNvSpPr>
                      <a:spLocks noChangeArrowheads="1"/>
                    </p:cNvSpPr>
                    <p:nvPr/>
                  </p:nvSpPr>
                  <p:spPr bwMode="auto">
                    <a:xfrm>
                      <a:off x="1743" y="2090"/>
                      <a:ext cx="4" cy="2"/>
                    </a:xfrm>
                    <a:prstGeom prst="rect">
                      <a:avLst/>
                    </a:prstGeom>
                    <a:solidFill>
                      <a:srgbClr val="88A2C5"/>
                    </a:solidFill>
                    <a:ln w="9525">
                      <a:noFill/>
                      <a:miter lim="800000"/>
                      <a:headEnd/>
                      <a:tailEnd/>
                    </a:ln>
                  </p:spPr>
                  <p:txBody>
                    <a:bodyPr/>
                    <a:lstStyle/>
                    <a:p>
                      <a:pPr eaLnBrk="0" hangingPunct="0"/>
                      <a:endParaRPr lang="en-US"/>
                    </a:p>
                  </p:txBody>
                </p:sp>
                <p:sp>
                  <p:nvSpPr>
                    <p:cNvPr id="217" name="Rectangle 340"/>
                    <p:cNvSpPr>
                      <a:spLocks noChangeArrowheads="1"/>
                    </p:cNvSpPr>
                    <p:nvPr/>
                  </p:nvSpPr>
                  <p:spPr bwMode="auto">
                    <a:xfrm>
                      <a:off x="1743" y="2092"/>
                      <a:ext cx="4" cy="1"/>
                    </a:xfrm>
                    <a:prstGeom prst="rect">
                      <a:avLst/>
                    </a:prstGeom>
                    <a:solidFill>
                      <a:srgbClr val="7F9DC3"/>
                    </a:solidFill>
                    <a:ln w="9525">
                      <a:noFill/>
                      <a:miter lim="800000"/>
                      <a:headEnd/>
                      <a:tailEnd/>
                    </a:ln>
                  </p:spPr>
                  <p:txBody>
                    <a:bodyPr/>
                    <a:lstStyle/>
                    <a:p>
                      <a:pPr eaLnBrk="0" hangingPunct="0"/>
                      <a:endParaRPr lang="en-US"/>
                    </a:p>
                  </p:txBody>
                </p:sp>
                <p:sp>
                  <p:nvSpPr>
                    <p:cNvPr id="218" name="Rectangle 341"/>
                    <p:cNvSpPr>
                      <a:spLocks noChangeArrowheads="1"/>
                    </p:cNvSpPr>
                    <p:nvPr/>
                  </p:nvSpPr>
                  <p:spPr bwMode="auto">
                    <a:xfrm>
                      <a:off x="1743" y="2093"/>
                      <a:ext cx="4" cy="2"/>
                    </a:xfrm>
                    <a:prstGeom prst="rect">
                      <a:avLst/>
                    </a:prstGeom>
                    <a:solidFill>
                      <a:srgbClr val="7898C1"/>
                    </a:solidFill>
                    <a:ln w="9525">
                      <a:noFill/>
                      <a:miter lim="800000"/>
                      <a:headEnd/>
                      <a:tailEnd/>
                    </a:ln>
                  </p:spPr>
                  <p:txBody>
                    <a:bodyPr/>
                    <a:lstStyle/>
                    <a:p>
                      <a:pPr eaLnBrk="0" hangingPunct="0"/>
                      <a:endParaRPr lang="en-US"/>
                    </a:p>
                  </p:txBody>
                </p:sp>
                <p:sp>
                  <p:nvSpPr>
                    <p:cNvPr id="219" name="Rectangle 342"/>
                    <p:cNvSpPr>
                      <a:spLocks noChangeArrowheads="1"/>
                    </p:cNvSpPr>
                    <p:nvPr/>
                  </p:nvSpPr>
                  <p:spPr bwMode="auto">
                    <a:xfrm>
                      <a:off x="1743" y="2095"/>
                      <a:ext cx="4" cy="3"/>
                    </a:xfrm>
                    <a:prstGeom prst="rect">
                      <a:avLst/>
                    </a:prstGeom>
                    <a:solidFill>
                      <a:srgbClr val="7094C0"/>
                    </a:solidFill>
                    <a:ln w="9525">
                      <a:noFill/>
                      <a:miter lim="800000"/>
                      <a:headEnd/>
                      <a:tailEnd/>
                    </a:ln>
                  </p:spPr>
                  <p:txBody>
                    <a:bodyPr/>
                    <a:lstStyle/>
                    <a:p>
                      <a:pPr eaLnBrk="0" hangingPunct="0"/>
                      <a:endParaRPr lang="en-US"/>
                    </a:p>
                  </p:txBody>
                </p:sp>
                <p:sp>
                  <p:nvSpPr>
                    <p:cNvPr id="220" name="Rectangle 343"/>
                    <p:cNvSpPr>
                      <a:spLocks noChangeArrowheads="1"/>
                    </p:cNvSpPr>
                    <p:nvPr/>
                  </p:nvSpPr>
                  <p:spPr bwMode="auto">
                    <a:xfrm>
                      <a:off x="1743" y="2098"/>
                      <a:ext cx="4" cy="1"/>
                    </a:xfrm>
                    <a:prstGeom prst="rect">
                      <a:avLst/>
                    </a:prstGeom>
                    <a:solidFill>
                      <a:srgbClr val="6990BE"/>
                    </a:solidFill>
                    <a:ln w="9525">
                      <a:noFill/>
                      <a:miter lim="800000"/>
                      <a:headEnd/>
                      <a:tailEnd/>
                    </a:ln>
                  </p:spPr>
                  <p:txBody>
                    <a:bodyPr/>
                    <a:lstStyle/>
                    <a:p>
                      <a:pPr eaLnBrk="0" hangingPunct="0"/>
                      <a:endParaRPr lang="en-US"/>
                    </a:p>
                  </p:txBody>
                </p:sp>
                <p:sp>
                  <p:nvSpPr>
                    <p:cNvPr id="221" name="Rectangle 344"/>
                    <p:cNvSpPr>
                      <a:spLocks noChangeArrowheads="1"/>
                    </p:cNvSpPr>
                    <p:nvPr/>
                  </p:nvSpPr>
                  <p:spPr bwMode="auto">
                    <a:xfrm>
                      <a:off x="1743" y="2098"/>
                      <a:ext cx="4" cy="3"/>
                    </a:xfrm>
                    <a:prstGeom prst="rect">
                      <a:avLst/>
                    </a:prstGeom>
                    <a:solidFill>
                      <a:srgbClr val="638DBD"/>
                    </a:solidFill>
                    <a:ln w="9525">
                      <a:noFill/>
                      <a:miter lim="800000"/>
                      <a:headEnd/>
                      <a:tailEnd/>
                    </a:ln>
                  </p:spPr>
                  <p:txBody>
                    <a:bodyPr/>
                    <a:lstStyle/>
                    <a:p>
                      <a:pPr eaLnBrk="0" hangingPunct="0"/>
                      <a:endParaRPr lang="en-US"/>
                    </a:p>
                  </p:txBody>
                </p:sp>
                <p:sp>
                  <p:nvSpPr>
                    <p:cNvPr id="222" name="Rectangle 345"/>
                    <p:cNvSpPr>
                      <a:spLocks noChangeArrowheads="1"/>
                    </p:cNvSpPr>
                    <p:nvPr/>
                  </p:nvSpPr>
                  <p:spPr bwMode="auto">
                    <a:xfrm>
                      <a:off x="1744" y="2101"/>
                      <a:ext cx="3" cy="8"/>
                    </a:xfrm>
                    <a:prstGeom prst="rect">
                      <a:avLst/>
                    </a:prstGeom>
                    <a:solidFill>
                      <a:srgbClr val="638DBD"/>
                    </a:solidFill>
                    <a:ln w="9525">
                      <a:noFill/>
                      <a:miter lim="800000"/>
                      <a:headEnd/>
                      <a:tailEnd/>
                    </a:ln>
                  </p:spPr>
                  <p:txBody>
                    <a:bodyPr/>
                    <a:lstStyle/>
                    <a:p>
                      <a:pPr eaLnBrk="0" hangingPunct="0"/>
                      <a:endParaRPr lang="en-US"/>
                    </a:p>
                  </p:txBody>
                </p:sp>
                <p:sp>
                  <p:nvSpPr>
                    <p:cNvPr id="223" name="Rectangle 346"/>
                    <p:cNvSpPr>
                      <a:spLocks noChangeArrowheads="1"/>
                    </p:cNvSpPr>
                    <p:nvPr/>
                  </p:nvSpPr>
                  <p:spPr bwMode="auto">
                    <a:xfrm>
                      <a:off x="1743" y="2101"/>
                      <a:ext cx="1" cy="2"/>
                    </a:xfrm>
                    <a:prstGeom prst="rect">
                      <a:avLst/>
                    </a:prstGeom>
                    <a:solidFill>
                      <a:srgbClr val="5D8ABC"/>
                    </a:solidFill>
                    <a:ln w="9525">
                      <a:noFill/>
                      <a:miter lim="800000"/>
                      <a:headEnd/>
                      <a:tailEnd/>
                    </a:ln>
                  </p:spPr>
                  <p:txBody>
                    <a:bodyPr/>
                    <a:lstStyle/>
                    <a:p>
                      <a:pPr eaLnBrk="0" hangingPunct="0"/>
                      <a:endParaRPr lang="en-US"/>
                    </a:p>
                  </p:txBody>
                </p:sp>
                <p:sp>
                  <p:nvSpPr>
                    <p:cNvPr id="224" name="Rectangle 347"/>
                    <p:cNvSpPr>
                      <a:spLocks noChangeArrowheads="1"/>
                    </p:cNvSpPr>
                    <p:nvPr/>
                  </p:nvSpPr>
                  <p:spPr bwMode="auto">
                    <a:xfrm>
                      <a:off x="1743" y="2103"/>
                      <a:ext cx="1" cy="1"/>
                    </a:xfrm>
                    <a:prstGeom prst="rect">
                      <a:avLst/>
                    </a:prstGeom>
                    <a:solidFill>
                      <a:srgbClr val="5787BB"/>
                    </a:solidFill>
                    <a:ln w="9525">
                      <a:noFill/>
                      <a:miter lim="800000"/>
                      <a:headEnd/>
                      <a:tailEnd/>
                    </a:ln>
                  </p:spPr>
                  <p:txBody>
                    <a:bodyPr/>
                    <a:lstStyle/>
                    <a:p>
                      <a:pPr eaLnBrk="0" hangingPunct="0"/>
                      <a:endParaRPr lang="en-US"/>
                    </a:p>
                  </p:txBody>
                </p:sp>
                <p:sp>
                  <p:nvSpPr>
                    <p:cNvPr id="225" name="Rectangle 348"/>
                    <p:cNvSpPr>
                      <a:spLocks noChangeArrowheads="1"/>
                    </p:cNvSpPr>
                    <p:nvPr/>
                  </p:nvSpPr>
                  <p:spPr bwMode="auto">
                    <a:xfrm>
                      <a:off x="1743" y="2104"/>
                      <a:ext cx="1" cy="2"/>
                    </a:xfrm>
                    <a:prstGeom prst="rect">
                      <a:avLst/>
                    </a:prstGeom>
                    <a:solidFill>
                      <a:srgbClr val="5385BB"/>
                    </a:solidFill>
                    <a:ln w="9525">
                      <a:noFill/>
                      <a:miter lim="800000"/>
                      <a:headEnd/>
                      <a:tailEnd/>
                    </a:ln>
                  </p:spPr>
                  <p:txBody>
                    <a:bodyPr/>
                    <a:lstStyle/>
                    <a:p>
                      <a:pPr eaLnBrk="0" hangingPunct="0"/>
                      <a:endParaRPr lang="en-US"/>
                    </a:p>
                  </p:txBody>
                </p:sp>
                <p:sp>
                  <p:nvSpPr>
                    <p:cNvPr id="226" name="Rectangle 349"/>
                    <p:cNvSpPr>
                      <a:spLocks noChangeArrowheads="1"/>
                    </p:cNvSpPr>
                    <p:nvPr/>
                  </p:nvSpPr>
                  <p:spPr bwMode="auto">
                    <a:xfrm>
                      <a:off x="1743" y="2106"/>
                      <a:ext cx="1" cy="1"/>
                    </a:xfrm>
                    <a:prstGeom prst="rect">
                      <a:avLst/>
                    </a:prstGeom>
                    <a:solidFill>
                      <a:srgbClr val="4F83BA"/>
                    </a:solidFill>
                    <a:ln w="9525">
                      <a:noFill/>
                      <a:miter lim="800000"/>
                      <a:headEnd/>
                      <a:tailEnd/>
                    </a:ln>
                  </p:spPr>
                  <p:txBody>
                    <a:bodyPr/>
                    <a:lstStyle/>
                    <a:p>
                      <a:pPr eaLnBrk="0" hangingPunct="0"/>
                      <a:endParaRPr lang="en-US"/>
                    </a:p>
                  </p:txBody>
                </p:sp>
                <p:sp>
                  <p:nvSpPr>
                    <p:cNvPr id="227" name="Rectangle 350"/>
                    <p:cNvSpPr>
                      <a:spLocks noChangeArrowheads="1"/>
                    </p:cNvSpPr>
                    <p:nvPr/>
                  </p:nvSpPr>
                  <p:spPr bwMode="auto">
                    <a:xfrm>
                      <a:off x="1743" y="2107"/>
                      <a:ext cx="1" cy="2"/>
                    </a:xfrm>
                    <a:prstGeom prst="rect">
                      <a:avLst/>
                    </a:prstGeom>
                    <a:solidFill>
                      <a:srgbClr val="4C82BA"/>
                    </a:solidFill>
                    <a:ln w="9525">
                      <a:noFill/>
                      <a:miter lim="800000"/>
                      <a:headEnd/>
                      <a:tailEnd/>
                    </a:ln>
                  </p:spPr>
                  <p:txBody>
                    <a:bodyPr/>
                    <a:lstStyle/>
                    <a:p>
                      <a:pPr eaLnBrk="0" hangingPunct="0"/>
                      <a:endParaRPr lang="en-US"/>
                    </a:p>
                  </p:txBody>
                </p:sp>
              </p:grpSp>
              <p:sp>
                <p:nvSpPr>
                  <p:cNvPr id="161" name="Freeform 352"/>
                  <p:cNvSpPr>
                    <a:spLocks/>
                  </p:cNvSpPr>
                  <p:nvPr/>
                </p:nvSpPr>
                <p:spPr bwMode="auto">
                  <a:xfrm>
                    <a:off x="1743" y="2060"/>
                    <a:ext cx="8" cy="48"/>
                  </a:xfrm>
                  <a:custGeom>
                    <a:avLst/>
                    <a:gdLst>
                      <a:gd name="T0" fmla="*/ 8 w 8"/>
                      <a:gd name="T1" fmla="*/ 4 h 48"/>
                      <a:gd name="T2" fmla="*/ 0 w 8"/>
                      <a:gd name="T3" fmla="*/ 0 h 48"/>
                      <a:gd name="T4" fmla="*/ 0 w 8"/>
                      <a:gd name="T5" fmla="*/ 45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5"/>
                        </a:lnTo>
                        <a:lnTo>
                          <a:pt x="8" y="48"/>
                        </a:lnTo>
                        <a:lnTo>
                          <a:pt x="8" y="4"/>
                        </a:lnTo>
                        <a:close/>
                      </a:path>
                    </a:pathLst>
                  </a:custGeom>
                  <a:noFill/>
                  <a:ln w="12700" cap="rnd">
                    <a:solidFill>
                      <a:srgbClr val="000000"/>
                    </a:solidFill>
                    <a:prstDash val="solid"/>
                    <a:round/>
                    <a:headEnd/>
                    <a:tailEnd/>
                  </a:ln>
                </p:spPr>
                <p:txBody>
                  <a:bodyPr/>
                  <a:lstStyle/>
                  <a:p>
                    <a:endParaRPr lang="en-US"/>
                  </a:p>
                </p:txBody>
              </p:sp>
            </p:grpSp>
            <p:sp>
              <p:nvSpPr>
                <p:cNvPr id="158" name="Line 354"/>
                <p:cNvSpPr>
                  <a:spLocks noChangeShapeType="1"/>
                </p:cNvSpPr>
                <p:nvPr/>
              </p:nvSpPr>
              <p:spPr bwMode="auto">
                <a:xfrm>
                  <a:off x="1751" y="2093"/>
                  <a:ext cx="46" cy="1"/>
                </a:xfrm>
                <a:prstGeom prst="line">
                  <a:avLst/>
                </a:prstGeom>
                <a:noFill/>
                <a:ln w="12700" cap="rnd">
                  <a:solidFill>
                    <a:srgbClr val="777777"/>
                  </a:solidFill>
                  <a:round/>
                  <a:headEnd/>
                  <a:tailEnd/>
                </a:ln>
              </p:spPr>
              <p:txBody>
                <a:bodyPr/>
                <a:lstStyle/>
                <a:p>
                  <a:endParaRPr lang="en-US"/>
                </a:p>
              </p:txBody>
            </p:sp>
            <p:sp>
              <p:nvSpPr>
                <p:cNvPr id="159" name="Line 355"/>
                <p:cNvSpPr>
                  <a:spLocks noChangeShapeType="1"/>
                </p:cNvSpPr>
                <p:nvPr/>
              </p:nvSpPr>
              <p:spPr bwMode="auto">
                <a:xfrm>
                  <a:off x="1751" y="2078"/>
                  <a:ext cx="46" cy="1"/>
                </a:xfrm>
                <a:prstGeom prst="line">
                  <a:avLst/>
                </a:prstGeom>
                <a:noFill/>
                <a:ln w="12700" cap="rnd">
                  <a:solidFill>
                    <a:srgbClr val="777777"/>
                  </a:solidFill>
                  <a:round/>
                  <a:headEnd/>
                  <a:tailEnd/>
                </a:ln>
              </p:spPr>
              <p:txBody>
                <a:bodyPr/>
                <a:lstStyle/>
                <a:p>
                  <a:endParaRPr lang="en-US"/>
                </a:p>
              </p:txBody>
            </p:sp>
          </p:grpSp>
          <p:sp>
            <p:nvSpPr>
              <p:cNvPr id="153" name="Rectangle 357"/>
              <p:cNvSpPr>
                <a:spLocks noChangeArrowheads="1"/>
              </p:cNvSpPr>
              <p:nvPr/>
            </p:nvSpPr>
            <p:spPr bwMode="auto">
              <a:xfrm>
                <a:off x="1752" y="2063"/>
                <a:ext cx="45" cy="46"/>
              </a:xfrm>
              <a:prstGeom prst="rect">
                <a:avLst/>
              </a:prstGeom>
              <a:noFill/>
              <a:ln w="12700" cap="rnd">
                <a:solidFill>
                  <a:srgbClr val="000000"/>
                </a:solidFill>
                <a:miter lim="800000"/>
                <a:headEnd/>
                <a:tailEnd/>
              </a:ln>
            </p:spPr>
            <p:txBody>
              <a:bodyPr/>
              <a:lstStyle/>
              <a:p>
                <a:pPr eaLnBrk="0" hangingPunct="0"/>
                <a:endParaRPr lang="en-US"/>
              </a:p>
            </p:txBody>
          </p:sp>
        </p:grpSp>
      </p:grpSp>
      <p:grpSp>
        <p:nvGrpSpPr>
          <p:cNvPr id="359" name="Group 488"/>
          <p:cNvGrpSpPr>
            <a:grpSpLocks/>
          </p:cNvGrpSpPr>
          <p:nvPr/>
        </p:nvGrpSpPr>
        <p:grpSpPr bwMode="auto">
          <a:xfrm>
            <a:off x="4765675" y="3273425"/>
            <a:ext cx="808038" cy="265113"/>
            <a:chOff x="3002" y="2062"/>
            <a:chExt cx="509" cy="167"/>
          </a:xfrm>
        </p:grpSpPr>
        <p:sp>
          <p:nvSpPr>
            <p:cNvPr id="360" name="Oval 360"/>
            <p:cNvSpPr>
              <a:spLocks noChangeArrowheads="1"/>
            </p:cNvSpPr>
            <p:nvPr/>
          </p:nvSpPr>
          <p:spPr bwMode="auto">
            <a:xfrm>
              <a:off x="3027" y="2084"/>
              <a:ext cx="484" cy="145"/>
            </a:xfrm>
            <a:prstGeom prst="ellipse">
              <a:avLst/>
            </a:prstGeom>
            <a:solidFill>
              <a:srgbClr val="CCCCCC"/>
            </a:solidFill>
            <a:ln w="0">
              <a:solidFill>
                <a:schemeClr val="accent1"/>
              </a:solidFill>
              <a:round/>
              <a:headEnd/>
              <a:tailEnd/>
            </a:ln>
          </p:spPr>
          <p:txBody>
            <a:bodyPr/>
            <a:lstStyle/>
            <a:p>
              <a:pPr eaLnBrk="0" hangingPunct="0"/>
              <a:endParaRPr lang="en-US"/>
            </a:p>
          </p:txBody>
        </p:sp>
        <p:grpSp>
          <p:nvGrpSpPr>
            <p:cNvPr id="361" name="Group 486"/>
            <p:cNvGrpSpPr>
              <a:grpSpLocks/>
            </p:cNvGrpSpPr>
            <p:nvPr/>
          </p:nvGrpSpPr>
          <p:grpSpPr bwMode="auto">
            <a:xfrm>
              <a:off x="3002" y="2062"/>
              <a:ext cx="485" cy="145"/>
              <a:chOff x="3002" y="2062"/>
              <a:chExt cx="485" cy="145"/>
            </a:xfrm>
          </p:grpSpPr>
          <p:sp>
            <p:nvSpPr>
              <p:cNvPr id="363" name="Oval 361"/>
              <p:cNvSpPr>
                <a:spLocks noChangeArrowheads="1"/>
              </p:cNvSpPr>
              <p:nvPr/>
            </p:nvSpPr>
            <p:spPr bwMode="auto">
              <a:xfrm>
                <a:off x="3002" y="2062"/>
                <a:ext cx="485" cy="145"/>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364" name="Oval 362"/>
              <p:cNvSpPr>
                <a:spLocks noChangeArrowheads="1"/>
              </p:cNvSpPr>
              <p:nvPr/>
            </p:nvSpPr>
            <p:spPr bwMode="auto">
              <a:xfrm>
                <a:off x="3006" y="2063"/>
                <a:ext cx="478" cy="143"/>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365" name="Oval 363"/>
              <p:cNvSpPr>
                <a:spLocks noChangeArrowheads="1"/>
              </p:cNvSpPr>
              <p:nvPr/>
            </p:nvSpPr>
            <p:spPr bwMode="auto">
              <a:xfrm>
                <a:off x="3008" y="2063"/>
                <a:ext cx="474" cy="142"/>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366" name="Oval 364"/>
              <p:cNvSpPr>
                <a:spLocks noChangeArrowheads="1"/>
              </p:cNvSpPr>
              <p:nvPr/>
            </p:nvSpPr>
            <p:spPr bwMode="auto">
              <a:xfrm>
                <a:off x="3010" y="2063"/>
                <a:ext cx="469" cy="142"/>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367" name="Oval 365"/>
              <p:cNvSpPr>
                <a:spLocks noChangeArrowheads="1"/>
              </p:cNvSpPr>
              <p:nvPr/>
            </p:nvSpPr>
            <p:spPr bwMode="auto">
              <a:xfrm>
                <a:off x="3012" y="2065"/>
                <a:ext cx="466" cy="140"/>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368" name="Oval 366"/>
              <p:cNvSpPr>
                <a:spLocks noChangeArrowheads="1"/>
              </p:cNvSpPr>
              <p:nvPr/>
            </p:nvSpPr>
            <p:spPr bwMode="auto">
              <a:xfrm>
                <a:off x="3014" y="2066"/>
                <a:ext cx="461" cy="138"/>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369" name="Oval 367"/>
              <p:cNvSpPr>
                <a:spLocks noChangeArrowheads="1"/>
              </p:cNvSpPr>
              <p:nvPr/>
            </p:nvSpPr>
            <p:spPr bwMode="auto">
              <a:xfrm>
                <a:off x="3017" y="2066"/>
                <a:ext cx="456" cy="138"/>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370" name="Oval 368"/>
              <p:cNvSpPr>
                <a:spLocks noChangeArrowheads="1"/>
              </p:cNvSpPr>
              <p:nvPr/>
            </p:nvSpPr>
            <p:spPr bwMode="auto">
              <a:xfrm>
                <a:off x="3017" y="2066"/>
                <a:ext cx="455" cy="136"/>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371" name="Oval 369"/>
              <p:cNvSpPr>
                <a:spLocks noChangeArrowheads="1"/>
              </p:cNvSpPr>
              <p:nvPr/>
            </p:nvSpPr>
            <p:spPr bwMode="auto">
              <a:xfrm>
                <a:off x="3020" y="2067"/>
                <a:ext cx="450" cy="135"/>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372" name="Oval 370"/>
              <p:cNvSpPr>
                <a:spLocks noChangeArrowheads="1"/>
              </p:cNvSpPr>
              <p:nvPr/>
            </p:nvSpPr>
            <p:spPr bwMode="auto">
              <a:xfrm>
                <a:off x="3022" y="2067"/>
                <a:ext cx="445" cy="135"/>
              </a:xfrm>
              <a:prstGeom prst="ellipse">
                <a:avLst/>
              </a:prstGeom>
              <a:solidFill>
                <a:srgbClr val="C9EBFF"/>
              </a:solidFill>
              <a:ln w="0">
                <a:solidFill>
                  <a:schemeClr val="accent1"/>
                </a:solidFill>
                <a:round/>
                <a:headEnd/>
                <a:tailEnd/>
              </a:ln>
            </p:spPr>
            <p:txBody>
              <a:bodyPr/>
              <a:lstStyle/>
              <a:p>
                <a:pPr eaLnBrk="0" hangingPunct="0"/>
                <a:endParaRPr lang="en-US"/>
              </a:p>
            </p:txBody>
          </p:sp>
          <p:sp>
            <p:nvSpPr>
              <p:cNvPr id="373" name="Oval 371"/>
              <p:cNvSpPr>
                <a:spLocks noChangeArrowheads="1"/>
              </p:cNvSpPr>
              <p:nvPr/>
            </p:nvSpPr>
            <p:spPr bwMode="auto">
              <a:xfrm>
                <a:off x="3024" y="2068"/>
                <a:ext cx="442" cy="133"/>
              </a:xfrm>
              <a:prstGeom prst="ellipse">
                <a:avLst/>
              </a:prstGeom>
              <a:solidFill>
                <a:srgbClr val="C9EBFF"/>
              </a:solidFill>
              <a:ln w="0">
                <a:solidFill>
                  <a:schemeClr val="accent1"/>
                </a:solidFill>
                <a:round/>
                <a:headEnd/>
                <a:tailEnd/>
              </a:ln>
            </p:spPr>
            <p:txBody>
              <a:bodyPr/>
              <a:lstStyle/>
              <a:p>
                <a:pPr eaLnBrk="0" hangingPunct="0"/>
                <a:endParaRPr lang="en-US"/>
              </a:p>
            </p:txBody>
          </p:sp>
          <p:sp>
            <p:nvSpPr>
              <p:cNvPr id="374" name="Oval 372"/>
              <p:cNvSpPr>
                <a:spLocks noChangeArrowheads="1"/>
              </p:cNvSpPr>
              <p:nvPr/>
            </p:nvSpPr>
            <p:spPr bwMode="auto">
              <a:xfrm>
                <a:off x="3026" y="2069"/>
                <a:ext cx="437" cy="132"/>
              </a:xfrm>
              <a:prstGeom prst="ellipse">
                <a:avLst/>
              </a:prstGeom>
              <a:solidFill>
                <a:srgbClr val="C9EBFF"/>
              </a:solidFill>
              <a:ln w="0">
                <a:solidFill>
                  <a:schemeClr val="accent1"/>
                </a:solidFill>
                <a:round/>
                <a:headEnd/>
                <a:tailEnd/>
              </a:ln>
            </p:spPr>
            <p:txBody>
              <a:bodyPr/>
              <a:lstStyle/>
              <a:p>
                <a:pPr eaLnBrk="0" hangingPunct="0"/>
                <a:endParaRPr lang="en-US"/>
              </a:p>
            </p:txBody>
          </p:sp>
          <p:sp>
            <p:nvSpPr>
              <p:cNvPr id="375" name="Oval 373"/>
              <p:cNvSpPr>
                <a:spLocks noChangeArrowheads="1"/>
              </p:cNvSpPr>
              <p:nvPr/>
            </p:nvSpPr>
            <p:spPr bwMode="auto">
              <a:xfrm>
                <a:off x="3027" y="2069"/>
                <a:ext cx="436" cy="132"/>
              </a:xfrm>
              <a:prstGeom prst="ellipse">
                <a:avLst/>
              </a:prstGeom>
              <a:solidFill>
                <a:srgbClr val="C8EBFF"/>
              </a:solidFill>
              <a:ln w="0">
                <a:solidFill>
                  <a:schemeClr val="accent1"/>
                </a:solidFill>
                <a:round/>
                <a:headEnd/>
                <a:tailEnd/>
              </a:ln>
            </p:spPr>
            <p:txBody>
              <a:bodyPr/>
              <a:lstStyle/>
              <a:p>
                <a:pPr eaLnBrk="0" hangingPunct="0"/>
                <a:endParaRPr lang="en-US"/>
              </a:p>
            </p:txBody>
          </p:sp>
          <p:sp>
            <p:nvSpPr>
              <p:cNvPr id="376" name="Oval 374"/>
              <p:cNvSpPr>
                <a:spLocks noChangeArrowheads="1"/>
              </p:cNvSpPr>
              <p:nvPr/>
            </p:nvSpPr>
            <p:spPr bwMode="auto">
              <a:xfrm>
                <a:off x="3029" y="2070"/>
                <a:ext cx="431" cy="129"/>
              </a:xfrm>
              <a:prstGeom prst="ellipse">
                <a:avLst/>
              </a:prstGeom>
              <a:solidFill>
                <a:srgbClr val="C8EAFF"/>
              </a:solidFill>
              <a:ln w="0">
                <a:solidFill>
                  <a:schemeClr val="accent1"/>
                </a:solidFill>
                <a:round/>
                <a:headEnd/>
                <a:tailEnd/>
              </a:ln>
            </p:spPr>
            <p:txBody>
              <a:bodyPr/>
              <a:lstStyle/>
              <a:p>
                <a:pPr eaLnBrk="0" hangingPunct="0"/>
                <a:endParaRPr lang="en-US"/>
              </a:p>
            </p:txBody>
          </p:sp>
          <p:sp>
            <p:nvSpPr>
              <p:cNvPr id="377" name="Oval 375"/>
              <p:cNvSpPr>
                <a:spLocks noChangeArrowheads="1"/>
              </p:cNvSpPr>
              <p:nvPr/>
            </p:nvSpPr>
            <p:spPr bwMode="auto">
              <a:xfrm>
                <a:off x="3032" y="2071"/>
                <a:ext cx="426" cy="128"/>
              </a:xfrm>
              <a:prstGeom prst="ellipse">
                <a:avLst/>
              </a:prstGeom>
              <a:solidFill>
                <a:srgbClr val="C8EAFF"/>
              </a:solidFill>
              <a:ln w="0">
                <a:solidFill>
                  <a:schemeClr val="accent1"/>
                </a:solidFill>
                <a:round/>
                <a:headEnd/>
                <a:tailEnd/>
              </a:ln>
            </p:spPr>
            <p:txBody>
              <a:bodyPr/>
              <a:lstStyle/>
              <a:p>
                <a:pPr eaLnBrk="0" hangingPunct="0"/>
                <a:endParaRPr lang="en-US"/>
              </a:p>
            </p:txBody>
          </p:sp>
          <p:sp>
            <p:nvSpPr>
              <p:cNvPr id="378" name="Oval 376"/>
              <p:cNvSpPr>
                <a:spLocks noChangeArrowheads="1"/>
              </p:cNvSpPr>
              <p:nvPr/>
            </p:nvSpPr>
            <p:spPr bwMode="auto">
              <a:xfrm>
                <a:off x="3033" y="2071"/>
                <a:ext cx="423" cy="128"/>
              </a:xfrm>
              <a:prstGeom prst="ellipse">
                <a:avLst/>
              </a:prstGeom>
              <a:solidFill>
                <a:srgbClr val="C7EAFF"/>
              </a:solidFill>
              <a:ln w="0">
                <a:solidFill>
                  <a:schemeClr val="accent1"/>
                </a:solidFill>
                <a:round/>
                <a:headEnd/>
                <a:tailEnd/>
              </a:ln>
            </p:spPr>
            <p:txBody>
              <a:bodyPr/>
              <a:lstStyle/>
              <a:p>
                <a:pPr eaLnBrk="0" hangingPunct="0"/>
                <a:endParaRPr lang="en-US"/>
              </a:p>
            </p:txBody>
          </p:sp>
          <p:sp>
            <p:nvSpPr>
              <p:cNvPr id="379" name="Oval 377"/>
              <p:cNvSpPr>
                <a:spLocks noChangeArrowheads="1"/>
              </p:cNvSpPr>
              <p:nvPr/>
            </p:nvSpPr>
            <p:spPr bwMode="auto">
              <a:xfrm>
                <a:off x="3036" y="2071"/>
                <a:ext cx="418" cy="126"/>
              </a:xfrm>
              <a:prstGeom prst="ellipse">
                <a:avLst/>
              </a:prstGeom>
              <a:solidFill>
                <a:srgbClr val="C7EAFF"/>
              </a:solidFill>
              <a:ln w="0">
                <a:solidFill>
                  <a:schemeClr val="accent1"/>
                </a:solidFill>
                <a:round/>
                <a:headEnd/>
                <a:tailEnd/>
              </a:ln>
            </p:spPr>
            <p:txBody>
              <a:bodyPr/>
              <a:lstStyle/>
              <a:p>
                <a:pPr eaLnBrk="0" hangingPunct="0"/>
                <a:endParaRPr lang="en-US"/>
              </a:p>
            </p:txBody>
          </p:sp>
          <p:sp>
            <p:nvSpPr>
              <p:cNvPr id="380" name="Oval 378"/>
              <p:cNvSpPr>
                <a:spLocks noChangeArrowheads="1"/>
              </p:cNvSpPr>
              <p:nvPr/>
            </p:nvSpPr>
            <p:spPr bwMode="auto">
              <a:xfrm>
                <a:off x="3038" y="2072"/>
                <a:ext cx="414" cy="124"/>
              </a:xfrm>
              <a:prstGeom prst="ellipse">
                <a:avLst/>
              </a:prstGeom>
              <a:solidFill>
                <a:srgbClr val="C6EAFF"/>
              </a:solidFill>
              <a:ln w="0">
                <a:solidFill>
                  <a:schemeClr val="accent1"/>
                </a:solidFill>
                <a:round/>
                <a:headEnd/>
                <a:tailEnd/>
              </a:ln>
            </p:spPr>
            <p:txBody>
              <a:bodyPr/>
              <a:lstStyle/>
              <a:p>
                <a:pPr eaLnBrk="0" hangingPunct="0"/>
                <a:endParaRPr lang="en-US"/>
              </a:p>
            </p:txBody>
          </p:sp>
          <p:sp>
            <p:nvSpPr>
              <p:cNvPr id="381" name="Oval 379"/>
              <p:cNvSpPr>
                <a:spLocks noChangeArrowheads="1"/>
              </p:cNvSpPr>
              <p:nvPr/>
            </p:nvSpPr>
            <p:spPr bwMode="auto">
              <a:xfrm>
                <a:off x="3039" y="2072"/>
                <a:ext cx="412" cy="124"/>
              </a:xfrm>
              <a:prstGeom prst="ellipse">
                <a:avLst/>
              </a:prstGeom>
              <a:solidFill>
                <a:srgbClr val="C6EAFF"/>
              </a:solidFill>
              <a:ln w="0">
                <a:solidFill>
                  <a:schemeClr val="accent1"/>
                </a:solidFill>
                <a:round/>
                <a:headEnd/>
                <a:tailEnd/>
              </a:ln>
            </p:spPr>
            <p:txBody>
              <a:bodyPr/>
              <a:lstStyle/>
              <a:p>
                <a:pPr eaLnBrk="0" hangingPunct="0"/>
                <a:endParaRPr lang="en-US"/>
              </a:p>
            </p:txBody>
          </p:sp>
          <p:sp>
            <p:nvSpPr>
              <p:cNvPr id="382" name="Oval 380"/>
              <p:cNvSpPr>
                <a:spLocks noChangeArrowheads="1"/>
              </p:cNvSpPr>
              <p:nvPr/>
            </p:nvSpPr>
            <p:spPr bwMode="auto">
              <a:xfrm>
                <a:off x="3041" y="2073"/>
                <a:ext cx="407" cy="123"/>
              </a:xfrm>
              <a:prstGeom prst="ellipse">
                <a:avLst/>
              </a:prstGeom>
              <a:solidFill>
                <a:srgbClr val="C5EAFF"/>
              </a:solidFill>
              <a:ln w="0">
                <a:solidFill>
                  <a:schemeClr val="accent1"/>
                </a:solidFill>
                <a:round/>
                <a:headEnd/>
                <a:tailEnd/>
              </a:ln>
            </p:spPr>
            <p:txBody>
              <a:bodyPr/>
              <a:lstStyle/>
              <a:p>
                <a:pPr eaLnBrk="0" hangingPunct="0"/>
                <a:endParaRPr lang="en-US"/>
              </a:p>
            </p:txBody>
          </p:sp>
          <p:sp>
            <p:nvSpPr>
              <p:cNvPr id="383" name="Oval 381"/>
              <p:cNvSpPr>
                <a:spLocks noChangeArrowheads="1"/>
              </p:cNvSpPr>
              <p:nvPr/>
            </p:nvSpPr>
            <p:spPr bwMode="auto">
              <a:xfrm>
                <a:off x="3044" y="2074"/>
                <a:ext cx="402" cy="122"/>
              </a:xfrm>
              <a:prstGeom prst="ellipse">
                <a:avLst/>
              </a:prstGeom>
              <a:solidFill>
                <a:srgbClr val="C5E9FF"/>
              </a:solidFill>
              <a:ln w="0">
                <a:solidFill>
                  <a:schemeClr val="accent1"/>
                </a:solidFill>
                <a:round/>
                <a:headEnd/>
                <a:tailEnd/>
              </a:ln>
            </p:spPr>
            <p:txBody>
              <a:bodyPr/>
              <a:lstStyle/>
              <a:p>
                <a:pPr eaLnBrk="0" hangingPunct="0"/>
                <a:endParaRPr lang="en-US"/>
              </a:p>
            </p:txBody>
          </p:sp>
          <p:sp>
            <p:nvSpPr>
              <p:cNvPr id="384" name="Oval 382"/>
              <p:cNvSpPr>
                <a:spLocks noChangeArrowheads="1"/>
              </p:cNvSpPr>
              <p:nvPr/>
            </p:nvSpPr>
            <p:spPr bwMode="auto">
              <a:xfrm>
                <a:off x="3045" y="2074"/>
                <a:ext cx="399" cy="122"/>
              </a:xfrm>
              <a:prstGeom prst="ellipse">
                <a:avLst/>
              </a:prstGeom>
              <a:solidFill>
                <a:srgbClr val="C4E9FF"/>
              </a:solidFill>
              <a:ln w="0">
                <a:solidFill>
                  <a:schemeClr val="accent1"/>
                </a:solidFill>
                <a:round/>
                <a:headEnd/>
                <a:tailEnd/>
              </a:ln>
            </p:spPr>
            <p:txBody>
              <a:bodyPr/>
              <a:lstStyle/>
              <a:p>
                <a:pPr eaLnBrk="0" hangingPunct="0"/>
                <a:endParaRPr lang="en-US"/>
              </a:p>
            </p:txBody>
          </p:sp>
          <p:sp>
            <p:nvSpPr>
              <p:cNvPr id="385" name="Oval 383"/>
              <p:cNvSpPr>
                <a:spLocks noChangeArrowheads="1"/>
              </p:cNvSpPr>
              <p:nvPr/>
            </p:nvSpPr>
            <p:spPr bwMode="auto">
              <a:xfrm>
                <a:off x="3047" y="2075"/>
                <a:ext cx="396" cy="119"/>
              </a:xfrm>
              <a:prstGeom prst="ellipse">
                <a:avLst/>
              </a:prstGeom>
              <a:solidFill>
                <a:srgbClr val="C4E9FF"/>
              </a:solidFill>
              <a:ln w="0">
                <a:solidFill>
                  <a:schemeClr val="accent1"/>
                </a:solidFill>
                <a:round/>
                <a:headEnd/>
                <a:tailEnd/>
              </a:ln>
            </p:spPr>
            <p:txBody>
              <a:bodyPr/>
              <a:lstStyle/>
              <a:p>
                <a:pPr eaLnBrk="0" hangingPunct="0"/>
                <a:endParaRPr lang="en-US"/>
              </a:p>
            </p:txBody>
          </p:sp>
          <p:sp>
            <p:nvSpPr>
              <p:cNvPr id="386" name="Oval 384"/>
              <p:cNvSpPr>
                <a:spLocks noChangeArrowheads="1"/>
              </p:cNvSpPr>
              <p:nvPr/>
            </p:nvSpPr>
            <p:spPr bwMode="auto">
              <a:xfrm>
                <a:off x="3048" y="2075"/>
                <a:ext cx="393" cy="118"/>
              </a:xfrm>
              <a:prstGeom prst="ellipse">
                <a:avLst/>
              </a:prstGeom>
              <a:solidFill>
                <a:srgbClr val="C3E9FF"/>
              </a:solidFill>
              <a:ln w="0">
                <a:solidFill>
                  <a:schemeClr val="accent1"/>
                </a:solidFill>
                <a:round/>
                <a:headEnd/>
                <a:tailEnd/>
              </a:ln>
            </p:spPr>
            <p:txBody>
              <a:bodyPr/>
              <a:lstStyle/>
              <a:p>
                <a:pPr eaLnBrk="0" hangingPunct="0"/>
                <a:endParaRPr lang="en-US"/>
              </a:p>
            </p:txBody>
          </p:sp>
          <p:sp>
            <p:nvSpPr>
              <p:cNvPr id="387" name="Oval 385"/>
              <p:cNvSpPr>
                <a:spLocks noChangeArrowheads="1"/>
              </p:cNvSpPr>
              <p:nvPr/>
            </p:nvSpPr>
            <p:spPr bwMode="auto">
              <a:xfrm>
                <a:off x="3051" y="2075"/>
                <a:ext cx="388" cy="118"/>
              </a:xfrm>
              <a:prstGeom prst="ellipse">
                <a:avLst/>
              </a:prstGeom>
              <a:solidFill>
                <a:srgbClr val="C3E9FF"/>
              </a:solidFill>
              <a:ln w="0">
                <a:solidFill>
                  <a:schemeClr val="accent1"/>
                </a:solidFill>
                <a:round/>
                <a:headEnd/>
                <a:tailEnd/>
              </a:ln>
            </p:spPr>
            <p:txBody>
              <a:bodyPr/>
              <a:lstStyle/>
              <a:p>
                <a:pPr eaLnBrk="0" hangingPunct="0"/>
                <a:endParaRPr lang="en-US"/>
              </a:p>
            </p:txBody>
          </p:sp>
          <p:sp>
            <p:nvSpPr>
              <p:cNvPr id="388" name="Oval 386"/>
              <p:cNvSpPr>
                <a:spLocks noChangeArrowheads="1"/>
              </p:cNvSpPr>
              <p:nvPr/>
            </p:nvSpPr>
            <p:spPr bwMode="auto">
              <a:xfrm>
                <a:off x="3053" y="2077"/>
                <a:ext cx="383" cy="115"/>
              </a:xfrm>
              <a:prstGeom prst="ellipse">
                <a:avLst/>
              </a:prstGeom>
              <a:solidFill>
                <a:srgbClr val="C2E8FF"/>
              </a:solidFill>
              <a:ln w="0">
                <a:solidFill>
                  <a:schemeClr val="accent1"/>
                </a:solidFill>
                <a:round/>
                <a:headEnd/>
                <a:tailEnd/>
              </a:ln>
            </p:spPr>
            <p:txBody>
              <a:bodyPr/>
              <a:lstStyle/>
              <a:p>
                <a:pPr eaLnBrk="0" hangingPunct="0"/>
                <a:endParaRPr lang="en-US"/>
              </a:p>
            </p:txBody>
          </p:sp>
          <p:sp>
            <p:nvSpPr>
              <p:cNvPr id="389" name="Oval 387"/>
              <p:cNvSpPr>
                <a:spLocks noChangeArrowheads="1"/>
              </p:cNvSpPr>
              <p:nvPr/>
            </p:nvSpPr>
            <p:spPr bwMode="auto">
              <a:xfrm>
                <a:off x="3055" y="2077"/>
                <a:ext cx="380" cy="114"/>
              </a:xfrm>
              <a:prstGeom prst="ellipse">
                <a:avLst/>
              </a:prstGeom>
              <a:solidFill>
                <a:srgbClr val="C1E8FF"/>
              </a:solidFill>
              <a:ln w="0">
                <a:solidFill>
                  <a:schemeClr val="accent1"/>
                </a:solidFill>
                <a:round/>
                <a:headEnd/>
                <a:tailEnd/>
              </a:ln>
            </p:spPr>
            <p:txBody>
              <a:bodyPr/>
              <a:lstStyle/>
              <a:p>
                <a:pPr eaLnBrk="0" hangingPunct="0"/>
                <a:endParaRPr lang="en-US"/>
              </a:p>
            </p:txBody>
          </p:sp>
          <p:sp>
            <p:nvSpPr>
              <p:cNvPr id="390" name="Oval 388"/>
              <p:cNvSpPr>
                <a:spLocks noChangeArrowheads="1"/>
              </p:cNvSpPr>
              <p:nvPr/>
            </p:nvSpPr>
            <p:spPr bwMode="auto">
              <a:xfrm>
                <a:off x="3057" y="2077"/>
                <a:ext cx="376" cy="114"/>
              </a:xfrm>
              <a:prstGeom prst="ellipse">
                <a:avLst/>
              </a:prstGeom>
              <a:solidFill>
                <a:srgbClr val="C0E8FF"/>
              </a:solidFill>
              <a:ln w="0">
                <a:solidFill>
                  <a:schemeClr val="accent1"/>
                </a:solidFill>
                <a:round/>
                <a:headEnd/>
                <a:tailEnd/>
              </a:ln>
            </p:spPr>
            <p:txBody>
              <a:bodyPr/>
              <a:lstStyle/>
              <a:p>
                <a:pPr eaLnBrk="0" hangingPunct="0"/>
                <a:endParaRPr lang="en-US"/>
              </a:p>
            </p:txBody>
          </p:sp>
          <p:sp>
            <p:nvSpPr>
              <p:cNvPr id="391" name="Oval 389"/>
              <p:cNvSpPr>
                <a:spLocks noChangeArrowheads="1"/>
              </p:cNvSpPr>
              <p:nvPr/>
            </p:nvSpPr>
            <p:spPr bwMode="auto">
              <a:xfrm>
                <a:off x="3059" y="2079"/>
                <a:ext cx="372" cy="112"/>
              </a:xfrm>
              <a:prstGeom prst="ellipse">
                <a:avLst/>
              </a:prstGeom>
              <a:solidFill>
                <a:srgbClr val="C0E8FF"/>
              </a:solidFill>
              <a:ln w="0">
                <a:solidFill>
                  <a:schemeClr val="accent1"/>
                </a:solidFill>
                <a:round/>
                <a:headEnd/>
                <a:tailEnd/>
              </a:ln>
            </p:spPr>
            <p:txBody>
              <a:bodyPr/>
              <a:lstStyle/>
              <a:p>
                <a:pPr eaLnBrk="0" hangingPunct="0"/>
                <a:endParaRPr lang="en-US"/>
              </a:p>
            </p:txBody>
          </p:sp>
          <p:sp>
            <p:nvSpPr>
              <p:cNvPr id="392" name="Oval 390"/>
              <p:cNvSpPr>
                <a:spLocks noChangeArrowheads="1"/>
              </p:cNvSpPr>
              <p:nvPr/>
            </p:nvSpPr>
            <p:spPr bwMode="auto">
              <a:xfrm>
                <a:off x="3060" y="2080"/>
                <a:ext cx="369" cy="110"/>
              </a:xfrm>
              <a:prstGeom prst="ellipse">
                <a:avLst/>
              </a:prstGeom>
              <a:solidFill>
                <a:srgbClr val="BFE8FF"/>
              </a:solidFill>
              <a:ln w="0">
                <a:solidFill>
                  <a:schemeClr val="accent1"/>
                </a:solidFill>
                <a:round/>
                <a:headEnd/>
                <a:tailEnd/>
              </a:ln>
            </p:spPr>
            <p:txBody>
              <a:bodyPr/>
              <a:lstStyle/>
              <a:p>
                <a:pPr eaLnBrk="0" hangingPunct="0"/>
                <a:endParaRPr lang="en-US"/>
              </a:p>
            </p:txBody>
          </p:sp>
          <p:sp>
            <p:nvSpPr>
              <p:cNvPr id="393" name="Oval 391"/>
              <p:cNvSpPr>
                <a:spLocks noChangeArrowheads="1"/>
              </p:cNvSpPr>
              <p:nvPr/>
            </p:nvSpPr>
            <p:spPr bwMode="auto">
              <a:xfrm>
                <a:off x="3063" y="2080"/>
                <a:ext cx="364" cy="110"/>
              </a:xfrm>
              <a:prstGeom prst="ellipse">
                <a:avLst/>
              </a:prstGeom>
              <a:solidFill>
                <a:srgbClr val="BEE7FF"/>
              </a:solidFill>
              <a:ln w="0">
                <a:solidFill>
                  <a:schemeClr val="accent1"/>
                </a:solidFill>
                <a:round/>
                <a:headEnd/>
                <a:tailEnd/>
              </a:ln>
            </p:spPr>
            <p:txBody>
              <a:bodyPr/>
              <a:lstStyle/>
              <a:p>
                <a:pPr eaLnBrk="0" hangingPunct="0"/>
                <a:endParaRPr lang="en-US"/>
              </a:p>
            </p:txBody>
          </p:sp>
          <p:sp>
            <p:nvSpPr>
              <p:cNvPr id="394" name="Oval 392"/>
              <p:cNvSpPr>
                <a:spLocks noChangeArrowheads="1"/>
              </p:cNvSpPr>
              <p:nvPr/>
            </p:nvSpPr>
            <p:spPr bwMode="auto">
              <a:xfrm>
                <a:off x="3065" y="2081"/>
                <a:ext cx="361" cy="109"/>
              </a:xfrm>
              <a:prstGeom prst="ellipse">
                <a:avLst/>
              </a:prstGeom>
              <a:solidFill>
                <a:srgbClr val="BDE7FF"/>
              </a:solidFill>
              <a:ln w="0">
                <a:solidFill>
                  <a:schemeClr val="accent1"/>
                </a:solidFill>
                <a:round/>
                <a:headEnd/>
                <a:tailEnd/>
              </a:ln>
            </p:spPr>
            <p:txBody>
              <a:bodyPr/>
              <a:lstStyle/>
              <a:p>
                <a:pPr eaLnBrk="0" hangingPunct="0"/>
                <a:endParaRPr lang="en-US"/>
              </a:p>
            </p:txBody>
          </p:sp>
          <p:sp>
            <p:nvSpPr>
              <p:cNvPr id="395" name="Oval 393"/>
              <p:cNvSpPr>
                <a:spLocks noChangeArrowheads="1"/>
              </p:cNvSpPr>
              <p:nvPr/>
            </p:nvSpPr>
            <p:spPr bwMode="auto">
              <a:xfrm>
                <a:off x="3066" y="2081"/>
                <a:ext cx="359" cy="108"/>
              </a:xfrm>
              <a:prstGeom prst="ellipse">
                <a:avLst/>
              </a:prstGeom>
              <a:solidFill>
                <a:srgbClr val="BCE7FF"/>
              </a:solidFill>
              <a:ln w="0">
                <a:solidFill>
                  <a:schemeClr val="accent1"/>
                </a:solidFill>
                <a:round/>
                <a:headEnd/>
                <a:tailEnd/>
              </a:ln>
            </p:spPr>
            <p:txBody>
              <a:bodyPr/>
              <a:lstStyle/>
              <a:p>
                <a:pPr eaLnBrk="0" hangingPunct="0"/>
                <a:endParaRPr lang="en-US"/>
              </a:p>
            </p:txBody>
          </p:sp>
          <p:sp>
            <p:nvSpPr>
              <p:cNvPr id="396" name="Oval 394"/>
              <p:cNvSpPr>
                <a:spLocks noChangeArrowheads="1"/>
              </p:cNvSpPr>
              <p:nvPr/>
            </p:nvSpPr>
            <p:spPr bwMode="auto">
              <a:xfrm>
                <a:off x="3068" y="2081"/>
                <a:ext cx="354" cy="108"/>
              </a:xfrm>
              <a:prstGeom prst="ellipse">
                <a:avLst/>
              </a:prstGeom>
              <a:solidFill>
                <a:srgbClr val="BCE7FF"/>
              </a:solidFill>
              <a:ln w="0">
                <a:solidFill>
                  <a:schemeClr val="accent1"/>
                </a:solidFill>
                <a:round/>
                <a:headEnd/>
                <a:tailEnd/>
              </a:ln>
            </p:spPr>
            <p:txBody>
              <a:bodyPr/>
              <a:lstStyle/>
              <a:p>
                <a:pPr eaLnBrk="0" hangingPunct="0"/>
                <a:endParaRPr lang="en-US"/>
              </a:p>
            </p:txBody>
          </p:sp>
          <p:sp>
            <p:nvSpPr>
              <p:cNvPr id="397" name="Oval 395"/>
              <p:cNvSpPr>
                <a:spLocks noChangeArrowheads="1"/>
              </p:cNvSpPr>
              <p:nvPr/>
            </p:nvSpPr>
            <p:spPr bwMode="auto">
              <a:xfrm>
                <a:off x="3070" y="2082"/>
                <a:ext cx="350" cy="106"/>
              </a:xfrm>
              <a:prstGeom prst="ellipse">
                <a:avLst/>
              </a:prstGeom>
              <a:solidFill>
                <a:srgbClr val="BBE6FF"/>
              </a:solidFill>
              <a:ln w="0">
                <a:solidFill>
                  <a:schemeClr val="accent1"/>
                </a:solidFill>
                <a:round/>
                <a:headEnd/>
                <a:tailEnd/>
              </a:ln>
            </p:spPr>
            <p:txBody>
              <a:bodyPr/>
              <a:lstStyle/>
              <a:p>
                <a:pPr eaLnBrk="0" hangingPunct="0"/>
                <a:endParaRPr lang="en-US"/>
              </a:p>
            </p:txBody>
          </p:sp>
          <p:sp>
            <p:nvSpPr>
              <p:cNvPr id="398" name="Oval 396"/>
              <p:cNvSpPr>
                <a:spLocks noChangeArrowheads="1"/>
              </p:cNvSpPr>
              <p:nvPr/>
            </p:nvSpPr>
            <p:spPr bwMode="auto">
              <a:xfrm>
                <a:off x="3072" y="2083"/>
                <a:ext cx="347" cy="104"/>
              </a:xfrm>
              <a:prstGeom prst="ellipse">
                <a:avLst/>
              </a:prstGeom>
              <a:solidFill>
                <a:srgbClr val="BAE6FF"/>
              </a:solidFill>
              <a:ln w="0">
                <a:solidFill>
                  <a:schemeClr val="accent1"/>
                </a:solidFill>
                <a:round/>
                <a:headEnd/>
                <a:tailEnd/>
              </a:ln>
            </p:spPr>
            <p:txBody>
              <a:bodyPr/>
              <a:lstStyle/>
              <a:p>
                <a:pPr eaLnBrk="0" hangingPunct="0"/>
                <a:endParaRPr lang="en-US"/>
              </a:p>
            </p:txBody>
          </p:sp>
          <p:sp>
            <p:nvSpPr>
              <p:cNvPr id="399" name="Oval 397"/>
              <p:cNvSpPr>
                <a:spLocks noChangeArrowheads="1"/>
              </p:cNvSpPr>
              <p:nvPr/>
            </p:nvSpPr>
            <p:spPr bwMode="auto">
              <a:xfrm>
                <a:off x="3074" y="2083"/>
                <a:ext cx="342" cy="104"/>
              </a:xfrm>
              <a:prstGeom prst="ellipse">
                <a:avLst/>
              </a:prstGeom>
              <a:solidFill>
                <a:srgbClr val="B9E6FF"/>
              </a:solidFill>
              <a:ln w="0">
                <a:solidFill>
                  <a:schemeClr val="accent1"/>
                </a:solidFill>
                <a:round/>
                <a:headEnd/>
                <a:tailEnd/>
              </a:ln>
            </p:spPr>
            <p:txBody>
              <a:bodyPr/>
              <a:lstStyle/>
              <a:p>
                <a:pPr eaLnBrk="0" hangingPunct="0"/>
                <a:endParaRPr lang="en-US"/>
              </a:p>
            </p:txBody>
          </p:sp>
          <p:sp>
            <p:nvSpPr>
              <p:cNvPr id="400" name="Oval 398"/>
              <p:cNvSpPr>
                <a:spLocks noChangeArrowheads="1"/>
              </p:cNvSpPr>
              <p:nvPr/>
            </p:nvSpPr>
            <p:spPr bwMode="auto">
              <a:xfrm>
                <a:off x="3075" y="2084"/>
                <a:ext cx="339" cy="101"/>
              </a:xfrm>
              <a:prstGeom prst="ellipse">
                <a:avLst/>
              </a:prstGeom>
              <a:solidFill>
                <a:srgbClr val="B8E6FF"/>
              </a:solidFill>
              <a:ln w="0">
                <a:solidFill>
                  <a:schemeClr val="accent1"/>
                </a:solidFill>
                <a:round/>
                <a:headEnd/>
                <a:tailEnd/>
              </a:ln>
            </p:spPr>
            <p:txBody>
              <a:bodyPr/>
              <a:lstStyle/>
              <a:p>
                <a:pPr eaLnBrk="0" hangingPunct="0"/>
                <a:endParaRPr lang="en-US"/>
              </a:p>
            </p:txBody>
          </p:sp>
          <p:sp>
            <p:nvSpPr>
              <p:cNvPr id="401" name="Oval 399"/>
              <p:cNvSpPr>
                <a:spLocks noChangeArrowheads="1"/>
              </p:cNvSpPr>
              <p:nvPr/>
            </p:nvSpPr>
            <p:spPr bwMode="auto">
              <a:xfrm>
                <a:off x="3078" y="2085"/>
                <a:ext cx="335" cy="100"/>
              </a:xfrm>
              <a:prstGeom prst="ellipse">
                <a:avLst/>
              </a:prstGeom>
              <a:solidFill>
                <a:srgbClr val="B7E5FF"/>
              </a:solidFill>
              <a:ln w="0">
                <a:solidFill>
                  <a:schemeClr val="accent1"/>
                </a:solidFill>
                <a:round/>
                <a:headEnd/>
                <a:tailEnd/>
              </a:ln>
            </p:spPr>
            <p:txBody>
              <a:bodyPr/>
              <a:lstStyle/>
              <a:p>
                <a:pPr eaLnBrk="0" hangingPunct="0"/>
                <a:endParaRPr lang="en-US"/>
              </a:p>
            </p:txBody>
          </p:sp>
          <p:sp>
            <p:nvSpPr>
              <p:cNvPr id="402" name="Oval 400"/>
              <p:cNvSpPr>
                <a:spLocks noChangeArrowheads="1"/>
              </p:cNvSpPr>
              <p:nvPr/>
            </p:nvSpPr>
            <p:spPr bwMode="auto">
              <a:xfrm>
                <a:off x="3080" y="2085"/>
                <a:ext cx="330" cy="100"/>
              </a:xfrm>
              <a:prstGeom prst="ellipse">
                <a:avLst/>
              </a:prstGeom>
              <a:solidFill>
                <a:srgbClr val="B6E5FF"/>
              </a:solidFill>
              <a:ln w="0">
                <a:solidFill>
                  <a:schemeClr val="accent1"/>
                </a:solidFill>
                <a:round/>
                <a:headEnd/>
                <a:tailEnd/>
              </a:ln>
            </p:spPr>
            <p:txBody>
              <a:bodyPr/>
              <a:lstStyle/>
              <a:p>
                <a:pPr eaLnBrk="0" hangingPunct="0"/>
                <a:endParaRPr lang="en-US"/>
              </a:p>
            </p:txBody>
          </p:sp>
          <p:sp>
            <p:nvSpPr>
              <p:cNvPr id="403" name="Oval 401"/>
              <p:cNvSpPr>
                <a:spLocks noChangeArrowheads="1"/>
              </p:cNvSpPr>
              <p:nvPr/>
            </p:nvSpPr>
            <p:spPr bwMode="auto">
              <a:xfrm>
                <a:off x="3082" y="2085"/>
                <a:ext cx="327" cy="100"/>
              </a:xfrm>
              <a:prstGeom prst="ellipse">
                <a:avLst/>
              </a:prstGeom>
              <a:solidFill>
                <a:srgbClr val="B5E5FF"/>
              </a:solidFill>
              <a:ln w="0">
                <a:solidFill>
                  <a:schemeClr val="accent1"/>
                </a:solidFill>
                <a:round/>
                <a:headEnd/>
                <a:tailEnd/>
              </a:ln>
            </p:spPr>
            <p:txBody>
              <a:bodyPr/>
              <a:lstStyle/>
              <a:p>
                <a:pPr eaLnBrk="0" hangingPunct="0"/>
                <a:endParaRPr lang="en-US"/>
              </a:p>
            </p:txBody>
          </p:sp>
          <p:sp>
            <p:nvSpPr>
              <p:cNvPr id="404" name="Oval 402"/>
              <p:cNvSpPr>
                <a:spLocks noChangeArrowheads="1"/>
              </p:cNvSpPr>
              <p:nvPr/>
            </p:nvSpPr>
            <p:spPr bwMode="auto">
              <a:xfrm>
                <a:off x="3084" y="2086"/>
                <a:ext cx="323" cy="98"/>
              </a:xfrm>
              <a:prstGeom prst="ellipse">
                <a:avLst/>
              </a:prstGeom>
              <a:solidFill>
                <a:srgbClr val="B4E4FF"/>
              </a:solidFill>
              <a:ln w="0">
                <a:solidFill>
                  <a:schemeClr val="accent1"/>
                </a:solidFill>
                <a:round/>
                <a:headEnd/>
                <a:tailEnd/>
              </a:ln>
            </p:spPr>
            <p:txBody>
              <a:bodyPr/>
              <a:lstStyle/>
              <a:p>
                <a:pPr eaLnBrk="0" hangingPunct="0"/>
                <a:endParaRPr lang="en-US"/>
              </a:p>
            </p:txBody>
          </p:sp>
          <p:sp>
            <p:nvSpPr>
              <p:cNvPr id="405" name="Oval 403"/>
              <p:cNvSpPr>
                <a:spLocks noChangeArrowheads="1"/>
              </p:cNvSpPr>
              <p:nvPr/>
            </p:nvSpPr>
            <p:spPr bwMode="auto">
              <a:xfrm>
                <a:off x="3086" y="2086"/>
                <a:ext cx="319" cy="98"/>
              </a:xfrm>
              <a:prstGeom prst="ellipse">
                <a:avLst/>
              </a:prstGeom>
              <a:solidFill>
                <a:srgbClr val="B2E4FF"/>
              </a:solidFill>
              <a:ln w="0">
                <a:solidFill>
                  <a:schemeClr val="accent1"/>
                </a:solidFill>
                <a:round/>
                <a:headEnd/>
                <a:tailEnd/>
              </a:ln>
            </p:spPr>
            <p:txBody>
              <a:bodyPr/>
              <a:lstStyle/>
              <a:p>
                <a:pPr eaLnBrk="0" hangingPunct="0"/>
                <a:endParaRPr lang="en-US"/>
              </a:p>
            </p:txBody>
          </p:sp>
          <p:sp>
            <p:nvSpPr>
              <p:cNvPr id="406" name="Oval 404"/>
              <p:cNvSpPr>
                <a:spLocks noChangeArrowheads="1"/>
              </p:cNvSpPr>
              <p:nvPr/>
            </p:nvSpPr>
            <p:spPr bwMode="auto">
              <a:xfrm>
                <a:off x="3087" y="2087"/>
                <a:ext cx="316" cy="95"/>
              </a:xfrm>
              <a:prstGeom prst="ellipse">
                <a:avLst/>
              </a:prstGeom>
              <a:solidFill>
                <a:srgbClr val="B1E4FF"/>
              </a:solidFill>
              <a:ln w="0">
                <a:solidFill>
                  <a:schemeClr val="accent1"/>
                </a:solidFill>
                <a:round/>
                <a:headEnd/>
                <a:tailEnd/>
              </a:ln>
            </p:spPr>
            <p:txBody>
              <a:bodyPr/>
              <a:lstStyle/>
              <a:p>
                <a:pPr eaLnBrk="0" hangingPunct="0"/>
                <a:endParaRPr lang="en-US"/>
              </a:p>
            </p:txBody>
          </p:sp>
          <p:sp>
            <p:nvSpPr>
              <p:cNvPr id="407" name="Oval 405"/>
              <p:cNvSpPr>
                <a:spLocks noChangeArrowheads="1"/>
              </p:cNvSpPr>
              <p:nvPr/>
            </p:nvSpPr>
            <p:spPr bwMode="auto">
              <a:xfrm>
                <a:off x="3090" y="2088"/>
                <a:ext cx="311" cy="94"/>
              </a:xfrm>
              <a:prstGeom prst="ellipse">
                <a:avLst/>
              </a:prstGeom>
              <a:solidFill>
                <a:srgbClr val="B0E3FF"/>
              </a:solidFill>
              <a:ln w="0">
                <a:solidFill>
                  <a:schemeClr val="accent1"/>
                </a:solidFill>
                <a:round/>
                <a:headEnd/>
                <a:tailEnd/>
              </a:ln>
            </p:spPr>
            <p:txBody>
              <a:bodyPr/>
              <a:lstStyle/>
              <a:p>
                <a:pPr eaLnBrk="0" hangingPunct="0"/>
                <a:endParaRPr lang="en-US"/>
              </a:p>
            </p:txBody>
          </p:sp>
          <p:sp>
            <p:nvSpPr>
              <p:cNvPr id="408" name="Oval 406"/>
              <p:cNvSpPr>
                <a:spLocks noChangeArrowheads="1"/>
              </p:cNvSpPr>
              <p:nvPr/>
            </p:nvSpPr>
            <p:spPr bwMode="auto">
              <a:xfrm>
                <a:off x="3091" y="2088"/>
                <a:ext cx="307" cy="94"/>
              </a:xfrm>
              <a:prstGeom prst="ellipse">
                <a:avLst/>
              </a:prstGeom>
              <a:solidFill>
                <a:srgbClr val="AFE3FF"/>
              </a:solidFill>
              <a:ln w="0">
                <a:solidFill>
                  <a:schemeClr val="accent1"/>
                </a:solidFill>
                <a:round/>
                <a:headEnd/>
                <a:tailEnd/>
              </a:ln>
            </p:spPr>
            <p:txBody>
              <a:bodyPr/>
              <a:lstStyle/>
              <a:p>
                <a:pPr eaLnBrk="0" hangingPunct="0"/>
                <a:endParaRPr lang="en-US"/>
              </a:p>
            </p:txBody>
          </p:sp>
          <p:sp>
            <p:nvSpPr>
              <p:cNvPr id="409" name="Oval 407"/>
              <p:cNvSpPr>
                <a:spLocks noChangeArrowheads="1"/>
              </p:cNvSpPr>
              <p:nvPr/>
            </p:nvSpPr>
            <p:spPr bwMode="auto">
              <a:xfrm>
                <a:off x="3093" y="2089"/>
                <a:ext cx="304" cy="93"/>
              </a:xfrm>
              <a:prstGeom prst="ellipse">
                <a:avLst/>
              </a:prstGeom>
              <a:solidFill>
                <a:srgbClr val="AEE3FF"/>
              </a:solidFill>
              <a:ln w="0">
                <a:solidFill>
                  <a:schemeClr val="accent1"/>
                </a:solidFill>
                <a:round/>
                <a:headEnd/>
                <a:tailEnd/>
              </a:ln>
            </p:spPr>
            <p:txBody>
              <a:bodyPr/>
              <a:lstStyle/>
              <a:p>
                <a:pPr eaLnBrk="0" hangingPunct="0"/>
                <a:endParaRPr lang="en-US"/>
              </a:p>
            </p:txBody>
          </p:sp>
          <p:sp>
            <p:nvSpPr>
              <p:cNvPr id="410" name="Oval 408"/>
              <p:cNvSpPr>
                <a:spLocks noChangeArrowheads="1"/>
              </p:cNvSpPr>
              <p:nvPr/>
            </p:nvSpPr>
            <p:spPr bwMode="auto">
              <a:xfrm>
                <a:off x="3096" y="2090"/>
                <a:ext cx="299" cy="90"/>
              </a:xfrm>
              <a:prstGeom prst="ellipse">
                <a:avLst/>
              </a:prstGeom>
              <a:solidFill>
                <a:srgbClr val="ACE2FF"/>
              </a:solidFill>
              <a:ln w="0">
                <a:solidFill>
                  <a:schemeClr val="accent1"/>
                </a:solidFill>
                <a:round/>
                <a:headEnd/>
                <a:tailEnd/>
              </a:ln>
            </p:spPr>
            <p:txBody>
              <a:bodyPr/>
              <a:lstStyle/>
              <a:p>
                <a:pPr eaLnBrk="0" hangingPunct="0"/>
                <a:endParaRPr lang="en-US"/>
              </a:p>
            </p:txBody>
          </p:sp>
          <p:sp>
            <p:nvSpPr>
              <p:cNvPr id="411" name="Oval 409"/>
              <p:cNvSpPr>
                <a:spLocks noChangeArrowheads="1"/>
              </p:cNvSpPr>
              <p:nvPr/>
            </p:nvSpPr>
            <p:spPr bwMode="auto">
              <a:xfrm>
                <a:off x="3097" y="2090"/>
                <a:ext cx="296" cy="90"/>
              </a:xfrm>
              <a:prstGeom prst="ellipse">
                <a:avLst/>
              </a:prstGeom>
              <a:solidFill>
                <a:srgbClr val="ABE2FF"/>
              </a:solidFill>
              <a:ln w="0">
                <a:solidFill>
                  <a:schemeClr val="accent1"/>
                </a:solidFill>
                <a:round/>
                <a:headEnd/>
                <a:tailEnd/>
              </a:ln>
            </p:spPr>
            <p:txBody>
              <a:bodyPr/>
              <a:lstStyle/>
              <a:p>
                <a:pPr eaLnBrk="0" hangingPunct="0"/>
                <a:endParaRPr lang="en-US"/>
              </a:p>
            </p:txBody>
          </p:sp>
          <p:sp>
            <p:nvSpPr>
              <p:cNvPr id="412" name="Oval 410"/>
              <p:cNvSpPr>
                <a:spLocks noChangeArrowheads="1"/>
              </p:cNvSpPr>
              <p:nvPr/>
            </p:nvSpPr>
            <p:spPr bwMode="auto">
              <a:xfrm>
                <a:off x="3099" y="2090"/>
                <a:ext cx="292" cy="89"/>
              </a:xfrm>
              <a:prstGeom prst="ellipse">
                <a:avLst/>
              </a:prstGeom>
              <a:solidFill>
                <a:srgbClr val="AAE2FF"/>
              </a:solidFill>
              <a:ln w="0">
                <a:solidFill>
                  <a:schemeClr val="accent1"/>
                </a:solidFill>
                <a:round/>
                <a:headEnd/>
                <a:tailEnd/>
              </a:ln>
            </p:spPr>
            <p:txBody>
              <a:bodyPr/>
              <a:lstStyle/>
              <a:p>
                <a:pPr eaLnBrk="0" hangingPunct="0"/>
                <a:endParaRPr lang="en-US"/>
              </a:p>
            </p:txBody>
          </p:sp>
          <p:sp>
            <p:nvSpPr>
              <p:cNvPr id="413" name="Oval 411"/>
              <p:cNvSpPr>
                <a:spLocks noChangeArrowheads="1"/>
              </p:cNvSpPr>
              <p:nvPr/>
            </p:nvSpPr>
            <p:spPr bwMode="auto">
              <a:xfrm>
                <a:off x="3102" y="2091"/>
                <a:ext cx="287" cy="87"/>
              </a:xfrm>
              <a:prstGeom prst="ellipse">
                <a:avLst/>
              </a:prstGeom>
              <a:solidFill>
                <a:srgbClr val="A8E1FF"/>
              </a:solidFill>
              <a:ln w="0">
                <a:solidFill>
                  <a:schemeClr val="accent1"/>
                </a:solidFill>
                <a:round/>
                <a:headEnd/>
                <a:tailEnd/>
              </a:ln>
            </p:spPr>
            <p:txBody>
              <a:bodyPr/>
              <a:lstStyle/>
              <a:p>
                <a:pPr eaLnBrk="0" hangingPunct="0"/>
                <a:endParaRPr lang="en-US"/>
              </a:p>
            </p:txBody>
          </p:sp>
          <p:sp>
            <p:nvSpPr>
              <p:cNvPr id="414" name="Oval 412"/>
              <p:cNvSpPr>
                <a:spLocks noChangeArrowheads="1"/>
              </p:cNvSpPr>
              <p:nvPr/>
            </p:nvSpPr>
            <p:spPr bwMode="auto">
              <a:xfrm>
                <a:off x="3103" y="2091"/>
                <a:ext cx="285" cy="87"/>
              </a:xfrm>
              <a:prstGeom prst="ellipse">
                <a:avLst/>
              </a:prstGeom>
              <a:solidFill>
                <a:srgbClr val="A6E1FF"/>
              </a:solidFill>
              <a:ln w="0">
                <a:solidFill>
                  <a:schemeClr val="accent1"/>
                </a:solidFill>
                <a:round/>
                <a:headEnd/>
                <a:tailEnd/>
              </a:ln>
            </p:spPr>
            <p:txBody>
              <a:bodyPr/>
              <a:lstStyle/>
              <a:p>
                <a:pPr eaLnBrk="0" hangingPunct="0"/>
                <a:endParaRPr lang="en-US"/>
              </a:p>
            </p:txBody>
          </p:sp>
          <p:sp>
            <p:nvSpPr>
              <p:cNvPr id="415" name="Oval 413"/>
              <p:cNvSpPr>
                <a:spLocks noChangeArrowheads="1"/>
              </p:cNvSpPr>
              <p:nvPr/>
            </p:nvSpPr>
            <p:spPr bwMode="auto">
              <a:xfrm>
                <a:off x="3105" y="2092"/>
                <a:ext cx="281" cy="85"/>
              </a:xfrm>
              <a:prstGeom prst="ellipse">
                <a:avLst/>
              </a:prstGeom>
              <a:solidFill>
                <a:srgbClr val="A5E0FF"/>
              </a:solidFill>
              <a:ln w="0">
                <a:solidFill>
                  <a:schemeClr val="accent1"/>
                </a:solidFill>
                <a:round/>
                <a:headEnd/>
                <a:tailEnd/>
              </a:ln>
            </p:spPr>
            <p:txBody>
              <a:bodyPr/>
              <a:lstStyle/>
              <a:p>
                <a:pPr eaLnBrk="0" hangingPunct="0"/>
                <a:endParaRPr lang="en-US"/>
              </a:p>
            </p:txBody>
          </p:sp>
          <p:sp>
            <p:nvSpPr>
              <p:cNvPr id="416" name="Oval 414"/>
              <p:cNvSpPr>
                <a:spLocks noChangeArrowheads="1"/>
              </p:cNvSpPr>
              <p:nvPr/>
            </p:nvSpPr>
            <p:spPr bwMode="auto">
              <a:xfrm>
                <a:off x="3106" y="2093"/>
                <a:ext cx="277" cy="83"/>
              </a:xfrm>
              <a:prstGeom prst="ellipse">
                <a:avLst/>
              </a:prstGeom>
              <a:solidFill>
                <a:srgbClr val="A3E0FF"/>
              </a:solidFill>
              <a:ln w="0">
                <a:solidFill>
                  <a:schemeClr val="accent1"/>
                </a:solidFill>
                <a:round/>
                <a:headEnd/>
                <a:tailEnd/>
              </a:ln>
            </p:spPr>
            <p:txBody>
              <a:bodyPr/>
              <a:lstStyle/>
              <a:p>
                <a:pPr eaLnBrk="0" hangingPunct="0"/>
                <a:endParaRPr lang="en-US"/>
              </a:p>
            </p:txBody>
          </p:sp>
          <p:sp>
            <p:nvSpPr>
              <p:cNvPr id="417" name="Oval 415"/>
              <p:cNvSpPr>
                <a:spLocks noChangeArrowheads="1"/>
              </p:cNvSpPr>
              <p:nvPr/>
            </p:nvSpPr>
            <p:spPr bwMode="auto">
              <a:xfrm>
                <a:off x="3109" y="2093"/>
                <a:ext cx="273" cy="83"/>
              </a:xfrm>
              <a:prstGeom prst="ellipse">
                <a:avLst/>
              </a:prstGeom>
              <a:solidFill>
                <a:srgbClr val="A2DFFF"/>
              </a:solidFill>
              <a:ln w="0">
                <a:solidFill>
                  <a:schemeClr val="accent1"/>
                </a:solidFill>
                <a:round/>
                <a:headEnd/>
                <a:tailEnd/>
              </a:ln>
            </p:spPr>
            <p:txBody>
              <a:bodyPr/>
              <a:lstStyle/>
              <a:p>
                <a:pPr eaLnBrk="0" hangingPunct="0"/>
                <a:endParaRPr lang="en-US"/>
              </a:p>
            </p:txBody>
          </p:sp>
          <p:sp>
            <p:nvSpPr>
              <p:cNvPr id="418" name="Oval 416"/>
              <p:cNvSpPr>
                <a:spLocks noChangeArrowheads="1"/>
              </p:cNvSpPr>
              <p:nvPr/>
            </p:nvSpPr>
            <p:spPr bwMode="auto">
              <a:xfrm>
                <a:off x="3111" y="2094"/>
                <a:ext cx="268" cy="82"/>
              </a:xfrm>
              <a:prstGeom prst="ellipse">
                <a:avLst/>
              </a:prstGeom>
              <a:solidFill>
                <a:srgbClr val="A0DFFF"/>
              </a:solidFill>
              <a:ln w="0">
                <a:solidFill>
                  <a:schemeClr val="accent1"/>
                </a:solidFill>
                <a:round/>
                <a:headEnd/>
                <a:tailEnd/>
              </a:ln>
            </p:spPr>
            <p:txBody>
              <a:bodyPr/>
              <a:lstStyle/>
              <a:p>
                <a:pPr eaLnBrk="0" hangingPunct="0"/>
                <a:endParaRPr lang="en-US"/>
              </a:p>
            </p:txBody>
          </p:sp>
          <p:sp>
            <p:nvSpPr>
              <p:cNvPr id="419" name="Oval 417"/>
              <p:cNvSpPr>
                <a:spLocks noChangeArrowheads="1"/>
              </p:cNvSpPr>
              <p:nvPr/>
            </p:nvSpPr>
            <p:spPr bwMode="auto">
              <a:xfrm>
                <a:off x="3112" y="2094"/>
                <a:ext cx="266" cy="81"/>
              </a:xfrm>
              <a:prstGeom prst="ellipse">
                <a:avLst/>
              </a:prstGeom>
              <a:solidFill>
                <a:srgbClr val="9FDFFF"/>
              </a:solidFill>
              <a:ln w="0">
                <a:solidFill>
                  <a:schemeClr val="accent1"/>
                </a:solidFill>
                <a:round/>
                <a:headEnd/>
                <a:tailEnd/>
              </a:ln>
            </p:spPr>
            <p:txBody>
              <a:bodyPr/>
              <a:lstStyle/>
              <a:p>
                <a:pPr eaLnBrk="0" hangingPunct="0"/>
                <a:endParaRPr lang="en-US"/>
              </a:p>
            </p:txBody>
          </p:sp>
          <p:sp>
            <p:nvSpPr>
              <p:cNvPr id="420" name="Oval 418"/>
              <p:cNvSpPr>
                <a:spLocks noChangeArrowheads="1"/>
              </p:cNvSpPr>
              <p:nvPr/>
            </p:nvSpPr>
            <p:spPr bwMode="auto">
              <a:xfrm>
                <a:off x="3115" y="2094"/>
                <a:ext cx="261" cy="81"/>
              </a:xfrm>
              <a:prstGeom prst="ellipse">
                <a:avLst/>
              </a:prstGeom>
              <a:solidFill>
                <a:srgbClr val="9DDEFF"/>
              </a:solidFill>
              <a:ln w="0">
                <a:solidFill>
                  <a:schemeClr val="accent1"/>
                </a:solidFill>
                <a:round/>
                <a:headEnd/>
                <a:tailEnd/>
              </a:ln>
            </p:spPr>
            <p:txBody>
              <a:bodyPr/>
              <a:lstStyle/>
              <a:p>
                <a:pPr eaLnBrk="0" hangingPunct="0"/>
                <a:endParaRPr lang="en-US"/>
              </a:p>
            </p:txBody>
          </p:sp>
          <p:sp>
            <p:nvSpPr>
              <p:cNvPr id="421" name="Oval 419"/>
              <p:cNvSpPr>
                <a:spLocks noChangeArrowheads="1"/>
              </p:cNvSpPr>
              <p:nvPr/>
            </p:nvSpPr>
            <p:spPr bwMode="auto">
              <a:xfrm>
                <a:off x="3117" y="2096"/>
                <a:ext cx="257" cy="78"/>
              </a:xfrm>
              <a:prstGeom prst="ellipse">
                <a:avLst/>
              </a:prstGeom>
              <a:solidFill>
                <a:srgbClr val="9BDEFF"/>
              </a:solidFill>
              <a:ln w="0">
                <a:solidFill>
                  <a:schemeClr val="accent1"/>
                </a:solidFill>
                <a:round/>
                <a:headEnd/>
                <a:tailEnd/>
              </a:ln>
            </p:spPr>
            <p:txBody>
              <a:bodyPr/>
              <a:lstStyle/>
              <a:p>
                <a:pPr eaLnBrk="0" hangingPunct="0"/>
                <a:endParaRPr lang="en-US"/>
              </a:p>
            </p:txBody>
          </p:sp>
          <p:sp>
            <p:nvSpPr>
              <p:cNvPr id="422" name="Oval 420"/>
              <p:cNvSpPr>
                <a:spLocks noChangeArrowheads="1"/>
              </p:cNvSpPr>
              <p:nvPr/>
            </p:nvSpPr>
            <p:spPr bwMode="auto">
              <a:xfrm>
                <a:off x="3118" y="2096"/>
                <a:ext cx="255" cy="77"/>
              </a:xfrm>
              <a:prstGeom prst="ellipse">
                <a:avLst/>
              </a:prstGeom>
              <a:solidFill>
                <a:srgbClr val="9ADDFF"/>
              </a:solidFill>
              <a:ln w="0">
                <a:solidFill>
                  <a:schemeClr val="accent1"/>
                </a:solidFill>
                <a:round/>
                <a:headEnd/>
                <a:tailEnd/>
              </a:ln>
            </p:spPr>
            <p:txBody>
              <a:bodyPr/>
              <a:lstStyle/>
              <a:p>
                <a:pPr eaLnBrk="0" hangingPunct="0"/>
                <a:endParaRPr lang="en-US"/>
              </a:p>
            </p:txBody>
          </p:sp>
          <p:sp>
            <p:nvSpPr>
              <p:cNvPr id="423" name="Oval 421"/>
              <p:cNvSpPr>
                <a:spLocks noChangeArrowheads="1"/>
              </p:cNvSpPr>
              <p:nvPr/>
            </p:nvSpPr>
            <p:spPr bwMode="auto">
              <a:xfrm>
                <a:off x="3121" y="2096"/>
                <a:ext cx="249" cy="77"/>
              </a:xfrm>
              <a:prstGeom prst="ellipse">
                <a:avLst/>
              </a:prstGeom>
              <a:solidFill>
                <a:srgbClr val="98DDFF"/>
              </a:solidFill>
              <a:ln w="0">
                <a:solidFill>
                  <a:schemeClr val="accent1"/>
                </a:solidFill>
                <a:round/>
                <a:headEnd/>
                <a:tailEnd/>
              </a:ln>
            </p:spPr>
            <p:txBody>
              <a:bodyPr/>
              <a:lstStyle/>
              <a:p>
                <a:pPr eaLnBrk="0" hangingPunct="0"/>
                <a:endParaRPr lang="en-US"/>
              </a:p>
            </p:txBody>
          </p:sp>
          <p:sp>
            <p:nvSpPr>
              <p:cNvPr id="424" name="Oval 422"/>
              <p:cNvSpPr>
                <a:spLocks noChangeArrowheads="1"/>
              </p:cNvSpPr>
              <p:nvPr/>
            </p:nvSpPr>
            <p:spPr bwMode="auto">
              <a:xfrm>
                <a:off x="3123" y="2098"/>
                <a:ext cx="245" cy="74"/>
              </a:xfrm>
              <a:prstGeom prst="ellipse">
                <a:avLst/>
              </a:prstGeom>
              <a:solidFill>
                <a:srgbClr val="96DDFF"/>
              </a:solidFill>
              <a:ln w="0">
                <a:solidFill>
                  <a:schemeClr val="accent1"/>
                </a:solidFill>
                <a:round/>
                <a:headEnd/>
                <a:tailEnd/>
              </a:ln>
            </p:spPr>
            <p:txBody>
              <a:bodyPr/>
              <a:lstStyle/>
              <a:p>
                <a:pPr eaLnBrk="0" hangingPunct="0"/>
                <a:endParaRPr lang="en-US"/>
              </a:p>
            </p:txBody>
          </p:sp>
          <p:sp>
            <p:nvSpPr>
              <p:cNvPr id="425" name="Oval 423"/>
              <p:cNvSpPr>
                <a:spLocks noChangeArrowheads="1"/>
              </p:cNvSpPr>
              <p:nvPr/>
            </p:nvSpPr>
            <p:spPr bwMode="auto">
              <a:xfrm>
                <a:off x="3124" y="2099"/>
                <a:ext cx="243" cy="73"/>
              </a:xfrm>
              <a:prstGeom prst="ellipse">
                <a:avLst/>
              </a:prstGeom>
              <a:solidFill>
                <a:srgbClr val="95DCFF"/>
              </a:solidFill>
              <a:ln w="0">
                <a:solidFill>
                  <a:schemeClr val="accent1"/>
                </a:solidFill>
                <a:round/>
                <a:headEnd/>
                <a:tailEnd/>
              </a:ln>
            </p:spPr>
            <p:txBody>
              <a:bodyPr/>
              <a:lstStyle/>
              <a:p>
                <a:pPr eaLnBrk="0" hangingPunct="0"/>
                <a:endParaRPr lang="en-US"/>
              </a:p>
            </p:txBody>
          </p:sp>
          <p:sp>
            <p:nvSpPr>
              <p:cNvPr id="426" name="Oval 424"/>
              <p:cNvSpPr>
                <a:spLocks noChangeArrowheads="1"/>
              </p:cNvSpPr>
              <p:nvPr/>
            </p:nvSpPr>
            <p:spPr bwMode="auto">
              <a:xfrm>
                <a:off x="3127" y="2099"/>
                <a:ext cx="237" cy="73"/>
              </a:xfrm>
              <a:prstGeom prst="ellipse">
                <a:avLst/>
              </a:prstGeom>
              <a:solidFill>
                <a:srgbClr val="93DCFF"/>
              </a:solidFill>
              <a:ln w="0">
                <a:solidFill>
                  <a:schemeClr val="accent1"/>
                </a:solidFill>
                <a:round/>
                <a:headEnd/>
                <a:tailEnd/>
              </a:ln>
            </p:spPr>
            <p:txBody>
              <a:bodyPr/>
              <a:lstStyle/>
              <a:p>
                <a:pPr eaLnBrk="0" hangingPunct="0"/>
                <a:endParaRPr lang="en-US"/>
              </a:p>
            </p:txBody>
          </p:sp>
          <p:sp>
            <p:nvSpPr>
              <p:cNvPr id="427" name="Oval 425"/>
              <p:cNvSpPr>
                <a:spLocks noChangeArrowheads="1"/>
              </p:cNvSpPr>
              <p:nvPr/>
            </p:nvSpPr>
            <p:spPr bwMode="auto">
              <a:xfrm>
                <a:off x="3128" y="2099"/>
                <a:ext cx="234" cy="72"/>
              </a:xfrm>
              <a:prstGeom prst="ellipse">
                <a:avLst/>
              </a:prstGeom>
              <a:solidFill>
                <a:srgbClr val="91DBFF"/>
              </a:solidFill>
              <a:ln w="0">
                <a:solidFill>
                  <a:schemeClr val="accent1"/>
                </a:solidFill>
                <a:round/>
                <a:headEnd/>
                <a:tailEnd/>
              </a:ln>
            </p:spPr>
            <p:txBody>
              <a:bodyPr/>
              <a:lstStyle/>
              <a:p>
                <a:pPr eaLnBrk="0" hangingPunct="0"/>
                <a:endParaRPr lang="en-US"/>
              </a:p>
            </p:txBody>
          </p:sp>
          <p:sp>
            <p:nvSpPr>
              <p:cNvPr id="428" name="Oval 426"/>
              <p:cNvSpPr>
                <a:spLocks noChangeArrowheads="1"/>
              </p:cNvSpPr>
              <p:nvPr/>
            </p:nvSpPr>
            <p:spPr bwMode="auto">
              <a:xfrm>
                <a:off x="3130" y="2099"/>
                <a:ext cx="231" cy="71"/>
              </a:xfrm>
              <a:prstGeom prst="ellipse">
                <a:avLst/>
              </a:prstGeom>
              <a:solidFill>
                <a:srgbClr val="8FDBFF"/>
              </a:solidFill>
              <a:ln w="0">
                <a:solidFill>
                  <a:schemeClr val="accent1"/>
                </a:solidFill>
                <a:round/>
                <a:headEnd/>
                <a:tailEnd/>
              </a:ln>
            </p:spPr>
            <p:txBody>
              <a:bodyPr/>
              <a:lstStyle/>
              <a:p>
                <a:pPr eaLnBrk="0" hangingPunct="0"/>
                <a:endParaRPr lang="en-US"/>
              </a:p>
            </p:txBody>
          </p:sp>
          <p:sp>
            <p:nvSpPr>
              <p:cNvPr id="429" name="Oval 427"/>
              <p:cNvSpPr>
                <a:spLocks noChangeArrowheads="1"/>
              </p:cNvSpPr>
              <p:nvPr/>
            </p:nvSpPr>
            <p:spPr bwMode="auto">
              <a:xfrm>
                <a:off x="3132" y="2099"/>
                <a:ext cx="227" cy="71"/>
              </a:xfrm>
              <a:prstGeom prst="ellipse">
                <a:avLst/>
              </a:prstGeom>
              <a:solidFill>
                <a:srgbClr val="8EDBFF"/>
              </a:solidFill>
              <a:ln w="0">
                <a:solidFill>
                  <a:schemeClr val="accent1"/>
                </a:solidFill>
                <a:round/>
                <a:headEnd/>
                <a:tailEnd/>
              </a:ln>
            </p:spPr>
            <p:txBody>
              <a:bodyPr/>
              <a:lstStyle/>
              <a:p>
                <a:pPr eaLnBrk="0" hangingPunct="0"/>
                <a:endParaRPr lang="en-US"/>
              </a:p>
            </p:txBody>
          </p:sp>
          <p:sp>
            <p:nvSpPr>
              <p:cNvPr id="430" name="Oval 428"/>
              <p:cNvSpPr>
                <a:spLocks noChangeArrowheads="1"/>
              </p:cNvSpPr>
              <p:nvPr/>
            </p:nvSpPr>
            <p:spPr bwMode="auto">
              <a:xfrm>
                <a:off x="3133" y="2101"/>
                <a:ext cx="223" cy="68"/>
              </a:xfrm>
              <a:prstGeom prst="ellipse">
                <a:avLst/>
              </a:prstGeom>
              <a:solidFill>
                <a:srgbClr val="8CDAFF"/>
              </a:solidFill>
              <a:ln w="0">
                <a:solidFill>
                  <a:schemeClr val="accent1"/>
                </a:solidFill>
                <a:round/>
                <a:headEnd/>
                <a:tailEnd/>
              </a:ln>
            </p:spPr>
            <p:txBody>
              <a:bodyPr/>
              <a:lstStyle/>
              <a:p>
                <a:pPr eaLnBrk="0" hangingPunct="0"/>
                <a:endParaRPr lang="en-US"/>
              </a:p>
            </p:txBody>
          </p:sp>
          <p:sp>
            <p:nvSpPr>
              <p:cNvPr id="431" name="Oval 429"/>
              <p:cNvSpPr>
                <a:spLocks noChangeArrowheads="1"/>
              </p:cNvSpPr>
              <p:nvPr/>
            </p:nvSpPr>
            <p:spPr bwMode="auto">
              <a:xfrm>
                <a:off x="3136" y="2102"/>
                <a:ext cx="219" cy="66"/>
              </a:xfrm>
              <a:prstGeom prst="ellipse">
                <a:avLst/>
              </a:prstGeom>
              <a:solidFill>
                <a:srgbClr val="8ADAFF"/>
              </a:solidFill>
              <a:ln w="0">
                <a:solidFill>
                  <a:schemeClr val="accent1"/>
                </a:solidFill>
                <a:round/>
                <a:headEnd/>
                <a:tailEnd/>
              </a:ln>
            </p:spPr>
            <p:txBody>
              <a:bodyPr/>
              <a:lstStyle/>
              <a:p>
                <a:pPr eaLnBrk="0" hangingPunct="0"/>
                <a:endParaRPr lang="en-US"/>
              </a:p>
            </p:txBody>
          </p:sp>
          <p:sp>
            <p:nvSpPr>
              <p:cNvPr id="432" name="Oval 430"/>
              <p:cNvSpPr>
                <a:spLocks noChangeArrowheads="1"/>
              </p:cNvSpPr>
              <p:nvPr/>
            </p:nvSpPr>
            <p:spPr bwMode="auto">
              <a:xfrm>
                <a:off x="3138" y="2102"/>
                <a:ext cx="214" cy="66"/>
              </a:xfrm>
              <a:prstGeom prst="ellipse">
                <a:avLst/>
              </a:prstGeom>
              <a:solidFill>
                <a:srgbClr val="88D9FF"/>
              </a:solidFill>
              <a:ln w="0">
                <a:solidFill>
                  <a:schemeClr val="accent1"/>
                </a:solidFill>
                <a:round/>
                <a:headEnd/>
                <a:tailEnd/>
              </a:ln>
            </p:spPr>
            <p:txBody>
              <a:bodyPr/>
              <a:lstStyle/>
              <a:p>
                <a:pPr eaLnBrk="0" hangingPunct="0"/>
                <a:endParaRPr lang="en-US"/>
              </a:p>
            </p:txBody>
          </p:sp>
          <p:sp>
            <p:nvSpPr>
              <p:cNvPr id="433" name="Oval 431"/>
              <p:cNvSpPr>
                <a:spLocks noChangeArrowheads="1"/>
              </p:cNvSpPr>
              <p:nvPr/>
            </p:nvSpPr>
            <p:spPr bwMode="auto">
              <a:xfrm>
                <a:off x="3140" y="2103"/>
                <a:ext cx="211" cy="63"/>
              </a:xfrm>
              <a:prstGeom prst="ellipse">
                <a:avLst/>
              </a:prstGeom>
              <a:solidFill>
                <a:srgbClr val="86D9FF"/>
              </a:solidFill>
              <a:ln w="0">
                <a:solidFill>
                  <a:schemeClr val="accent1"/>
                </a:solidFill>
                <a:round/>
                <a:headEnd/>
                <a:tailEnd/>
              </a:ln>
            </p:spPr>
            <p:txBody>
              <a:bodyPr/>
              <a:lstStyle/>
              <a:p>
                <a:pPr eaLnBrk="0" hangingPunct="0"/>
                <a:endParaRPr lang="en-US"/>
              </a:p>
            </p:txBody>
          </p:sp>
          <p:sp>
            <p:nvSpPr>
              <p:cNvPr id="434" name="Oval 432"/>
              <p:cNvSpPr>
                <a:spLocks noChangeArrowheads="1"/>
              </p:cNvSpPr>
              <p:nvPr/>
            </p:nvSpPr>
            <p:spPr bwMode="auto">
              <a:xfrm>
                <a:off x="3142" y="2104"/>
                <a:ext cx="207" cy="62"/>
              </a:xfrm>
              <a:prstGeom prst="ellipse">
                <a:avLst/>
              </a:prstGeom>
              <a:solidFill>
                <a:srgbClr val="84D8FF"/>
              </a:solidFill>
              <a:ln w="0">
                <a:solidFill>
                  <a:schemeClr val="accent1"/>
                </a:solidFill>
                <a:round/>
                <a:headEnd/>
                <a:tailEnd/>
              </a:ln>
            </p:spPr>
            <p:txBody>
              <a:bodyPr/>
              <a:lstStyle/>
              <a:p>
                <a:pPr eaLnBrk="0" hangingPunct="0"/>
                <a:endParaRPr lang="en-US"/>
              </a:p>
            </p:txBody>
          </p:sp>
          <p:sp>
            <p:nvSpPr>
              <p:cNvPr id="435" name="Oval 433"/>
              <p:cNvSpPr>
                <a:spLocks noChangeArrowheads="1"/>
              </p:cNvSpPr>
              <p:nvPr/>
            </p:nvSpPr>
            <p:spPr bwMode="auto">
              <a:xfrm>
                <a:off x="3144" y="2104"/>
                <a:ext cx="203" cy="62"/>
              </a:xfrm>
              <a:prstGeom prst="ellipse">
                <a:avLst/>
              </a:prstGeom>
              <a:solidFill>
                <a:srgbClr val="83D8FF"/>
              </a:solidFill>
              <a:ln w="0">
                <a:solidFill>
                  <a:schemeClr val="accent1"/>
                </a:solidFill>
                <a:round/>
                <a:headEnd/>
                <a:tailEnd/>
              </a:ln>
            </p:spPr>
            <p:txBody>
              <a:bodyPr/>
              <a:lstStyle/>
              <a:p>
                <a:pPr eaLnBrk="0" hangingPunct="0"/>
                <a:endParaRPr lang="en-US"/>
              </a:p>
            </p:txBody>
          </p:sp>
          <p:sp>
            <p:nvSpPr>
              <p:cNvPr id="436" name="Oval 434"/>
              <p:cNvSpPr>
                <a:spLocks noChangeArrowheads="1"/>
              </p:cNvSpPr>
              <p:nvPr/>
            </p:nvSpPr>
            <p:spPr bwMode="auto">
              <a:xfrm>
                <a:off x="3145" y="2104"/>
                <a:ext cx="200" cy="62"/>
              </a:xfrm>
              <a:prstGeom prst="ellipse">
                <a:avLst/>
              </a:prstGeom>
              <a:solidFill>
                <a:srgbClr val="81D8FF"/>
              </a:solidFill>
              <a:ln w="0">
                <a:solidFill>
                  <a:schemeClr val="accent1"/>
                </a:solidFill>
                <a:round/>
                <a:headEnd/>
                <a:tailEnd/>
              </a:ln>
            </p:spPr>
            <p:txBody>
              <a:bodyPr/>
              <a:lstStyle/>
              <a:p>
                <a:pPr eaLnBrk="0" hangingPunct="0"/>
                <a:endParaRPr lang="en-US"/>
              </a:p>
            </p:txBody>
          </p:sp>
          <p:sp>
            <p:nvSpPr>
              <p:cNvPr id="437" name="Oval 435"/>
              <p:cNvSpPr>
                <a:spLocks noChangeArrowheads="1"/>
              </p:cNvSpPr>
              <p:nvPr/>
            </p:nvSpPr>
            <p:spPr bwMode="auto">
              <a:xfrm>
                <a:off x="3148" y="2105"/>
                <a:ext cx="195" cy="60"/>
              </a:xfrm>
              <a:prstGeom prst="ellipse">
                <a:avLst/>
              </a:prstGeom>
              <a:solidFill>
                <a:srgbClr val="7FD7FF"/>
              </a:solidFill>
              <a:ln w="0">
                <a:solidFill>
                  <a:schemeClr val="accent1"/>
                </a:solidFill>
                <a:round/>
                <a:headEnd/>
                <a:tailEnd/>
              </a:ln>
            </p:spPr>
            <p:txBody>
              <a:bodyPr/>
              <a:lstStyle/>
              <a:p>
                <a:pPr eaLnBrk="0" hangingPunct="0"/>
                <a:endParaRPr lang="en-US"/>
              </a:p>
            </p:txBody>
          </p:sp>
          <p:sp>
            <p:nvSpPr>
              <p:cNvPr id="438" name="Oval 436"/>
              <p:cNvSpPr>
                <a:spLocks noChangeArrowheads="1"/>
              </p:cNvSpPr>
              <p:nvPr/>
            </p:nvSpPr>
            <p:spPr bwMode="auto">
              <a:xfrm>
                <a:off x="3149" y="2105"/>
                <a:ext cx="191" cy="60"/>
              </a:xfrm>
              <a:prstGeom prst="ellipse">
                <a:avLst/>
              </a:prstGeom>
              <a:solidFill>
                <a:srgbClr val="7CD7FF"/>
              </a:solidFill>
              <a:ln w="0">
                <a:solidFill>
                  <a:schemeClr val="accent1"/>
                </a:solidFill>
                <a:round/>
                <a:headEnd/>
                <a:tailEnd/>
              </a:ln>
            </p:spPr>
            <p:txBody>
              <a:bodyPr/>
              <a:lstStyle/>
              <a:p>
                <a:pPr eaLnBrk="0" hangingPunct="0"/>
                <a:endParaRPr lang="en-US"/>
              </a:p>
            </p:txBody>
          </p:sp>
          <p:sp>
            <p:nvSpPr>
              <p:cNvPr id="439" name="Oval 437"/>
              <p:cNvSpPr>
                <a:spLocks noChangeArrowheads="1"/>
              </p:cNvSpPr>
              <p:nvPr/>
            </p:nvSpPr>
            <p:spPr bwMode="auto">
              <a:xfrm>
                <a:off x="3151" y="2106"/>
                <a:ext cx="189" cy="57"/>
              </a:xfrm>
              <a:prstGeom prst="ellipse">
                <a:avLst/>
              </a:prstGeom>
              <a:solidFill>
                <a:srgbClr val="7AD6FF"/>
              </a:solidFill>
              <a:ln w="0">
                <a:solidFill>
                  <a:schemeClr val="accent1"/>
                </a:solidFill>
                <a:round/>
                <a:headEnd/>
                <a:tailEnd/>
              </a:ln>
            </p:spPr>
            <p:txBody>
              <a:bodyPr/>
              <a:lstStyle/>
              <a:p>
                <a:pPr eaLnBrk="0" hangingPunct="0"/>
                <a:endParaRPr lang="en-US"/>
              </a:p>
            </p:txBody>
          </p:sp>
          <p:sp>
            <p:nvSpPr>
              <p:cNvPr id="440" name="Oval 438"/>
              <p:cNvSpPr>
                <a:spLocks noChangeArrowheads="1"/>
              </p:cNvSpPr>
              <p:nvPr/>
            </p:nvSpPr>
            <p:spPr bwMode="auto">
              <a:xfrm>
                <a:off x="3154" y="2107"/>
                <a:ext cx="183" cy="55"/>
              </a:xfrm>
              <a:prstGeom prst="ellipse">
                <a:avLst/>
              </a:prstGeom>
              <a:solidFill>
                <a:srgbClr val="78D6FF"/>
              </a:solidFill>
              <a:ln w="0">
                <a:solidFill>
                  <a:schemeClr val="accent1"/>
                </a:solidFill>
                <a:round/>
                <a:headEnd/>
                <a:tailEnd/>
              </a:ln>
            </p:spPr>
            <p:txBody>
              <a:bodyPr/>
              <a:lstStyle/>
              <a:p>
                <a:pPr eaLnBrk="0" hangingPunct="0"/>
                <a:endParaRPr lang="en-US"/>
              </a:p>
            </p:txBody>
          </p:sp>
          <p:sp>
            <p:nvSpPr>
              <p:cNvPr id="441" name="Oval 439"/>
              <p:cNvSpPr>
                <a:spLocks noChangeArrowheads="1"/>
              </p:cNvSpPr>
              <p:nvPr/>
            </p:nvSpPr>
            <p:spPr bwMode="auto">
              <a:xfrm>
                <a:off x="3155" y="2107"/>
                <a:ext cx="180" cy="55"/>
              </a:xfrm>
              <a:prstGeom prst="ellipse">
                <a:avLst/>
              </a:prstGeom>
              <a:solidFill>
                <a:srgbClr val="76D5FF"/>
              </a:solidFill>
              <a:ln w="0">
                <a:solidFill>
                  <a:schemeClr val="accent1"/>
                </a:solidFill>
                <a:round/>
                <a:headEnd/>
                <a:tailEnd/>
              </a:ln>
            </p:spPr>
            <p:txBody>
              <a:bodyPr/>
              <a:lstStyle/>
              <a:p>
                <a:pPr eaLnBrk="0" hangingPunct="0"/>
                <a:endParaRPr lang="en-US"/>
              </a:p>
            </p:txBody>
          </p:sp>
          <p:sp>
            <p:nvSpPr>
              <p:cNvPr id="442" name="Oval 440"/>
              <p:cNvSpPr>
                <a:spLocks noChangeArrowheads="1"/>
              </p:cNvSpPr>
              <p:nvPr/>
            </p:nvSpPr>
            <p:spPr bwMode="auto">
              <a:xfrm>
                <a:off x="3157" y="2108"/>
                <a:ext cx="176" cy="54"/>
              </a:xfrm>
              <a:prstGeom prst="ellipse">
                <a:avLst/>
              </a:prstGeom>
              <a:solidFill>
                <a:srgbClr val="75D5FF"/>
              </a:solidFill>
              <a:ln w="0">
                <a:solidFill>
                  <a:schemeClr val="accent1"/>
                </a:solidFill>
                <a:round/>
                <a:headEnd/>
                <a:tailEnd/>
              </a:ln>
            </p:spPr>
            <p:txBody>
              <a:bodyPr/>
              <a:lstStyle/>
              <a:p>
                <a:pPr eaLnBrk="0" hangingPunct="0"/>
                <a:endParaRPr lang="en-US"/>
              </a:p>
            </p:txBody>
          </p:sp>
          <p:sp>
            <p:nvSpPr>
              <p:cNvPr id="443" name="Oval 441"/>
              <p:cNvSpPr>
                <a:spLocks noChangeArrowheads="1"/>
              </p:cNvSpPr>
              <p:nvPr/>
            </p:nvSpPr>
            <p:spPr bwMode="auto">
              <a:xfrm>
                <a:off x="3159" y="2110"/>
                <a:ext cx="172" cy="51"/>
              </a:xfrm>
              <a:prstGeom prst="ellipse">
                <a:avLst/>
              </a:prstGeom>
              <a:solidFill>
                <a:srgbClr val="73D5FF"/>
              </a:solidFill>
              <a:ln w="0">
                <a:solidFill>
                  <a:schemeClr val="accent1"/>
                </a:solidFill>
                <a:round/>
                <a:headEnd/>
                <a:tailEnd/>
              </a:ln>
            </p:spPr>
            <p:txBody>
              <a:bodyPr/>
              <a:lstStyle/>
              <a:p>
                <a:pPr eaLnBrk="0" hangingPunct="0"/>
                <a:endParaRPr lang="en-US"/>
              </a:p>
            </p:txBody>
          </p:sp>
          <p:sp>
            <p:nvSpPr>
              <p:cNvPr id="444" name="Oval 442"/>
              <p:cNvSpPr>
                <a:spLocks noChangeArrowheads="1"/>
              </p:cNvSpPr>
              <p:nvPr/>
            </p:nvSpPr>
            <p:spPr bwMode="auto">
              <a:xfrm>
                <a:off x="3161" y="2110"/>
                <a:ext cx="169" cy="51"/>
              </a:xfrm>
              <a:prstGeom prst="ellipse">
                <a:avLst/>
              </a:prstGeom>
              <a:solidFill>
                <a:srgbClr val="71D4FF"/>
              </a:solidFill>
              <a:ln w="0">
                <a:solidFill>
                  <a:schemeClr val="accent1"/>
                </a:solidFill>
                <a:round/>
                <a:headEnd/>
                <a:tailEnd/>
              </a:ln>
            </p:spPr>
            <p:txBody>
              <a:bodyPr/>
              <a:lstStyle/>
              <a:p>
                <a:pPr eaLnBrk="0" hangingPunct="0"/>
                <a:endParaRPr lang="en-US"/>
              </a:p>
            </p:txBody>
          </p:sp>
          <p:sp>
            <p:nvSpPr>
              <p:cNvPr id="445" name="Oval 443"/>
              <p:cNvSpPr>
                <a:spLocks noChangeArrowheads="1"/>
              </p:cNvSpPr>
              <p:nvPr/>
            </p:nvSpPr>
            <p:spPr bwMode="auto">
              <a:xfrm>
                <a:off x="3163" y="2110"/>
                <a:ext cx="165" cy="50"/>
              </a:xfrm>
              <a:prstGeom prst="ellipse">
                <a:avLst/>
              </a:prstGeom>
              <a:solidFill>
                <a:srgbClr val="6FD4FF"/>
              </a:solidFill>
              <a:ln w="0">
                <a:solidFill>
                  <a:schemeClr val="accent1"/>
                </a:solidFill>
                <a:round/>
                <a:headEnd/>
                <a:tailEnd/>
              </a:ln>
            </p:spPr>
            <p:txBody>
              <a:bodyPr/>
              <a:lstStyle/>
              <a:p>
                <a:pPr eaLnBrk="0" hangingPunct="0"/>
                <a:endParaRPr lang="en-US"/>
              </a:p>
            </p:txBody>
          </p:sp>
          <p:sp>
            <p:nvSpPr>
              <p:cNvPr id="446" name="Oval 444"/>
              <p:cNvSpPr>
                <a:spLocks noChangeArrowheads="1"/>
              </p:cNvSpPr>
              <p:nvPr/>
            </p:nvSpPr>
            <p:spPr bwMode="auto">
              <a:xfrm>
                <a:off x="3166" y="2110"/>
                <a:ext cx="159" cy="49"/>
              </a:xfrm>
              <a:prstGeom prst="ellipse">
                <a:avLst/>
              </a:prstGeom>
              <a:solidFill>
                <a:srgbClr val="6DD4FF"/>
              </a:solidFill>
              <a:ln w="0">
                <a:solidFill>
                  <a:schemeClr val="accent1"/>
                </a:solidFill>
                <a:round/>
                <a:headEnd/>
                <a:tailEnd/>
              </a:ln>
            </p:spPr>
            <p:txBody>
              <a:bodyPr/>
              <a:lstStyle/>
              <a:p>
                <a:pPr eaLnBrk="0" hangingPunct="0"/>
                <a:endParaRPr lang="en-US"/>
              </a:p>
            </p:txBody>
          </p:sp>
          <p:sp>
            <p:nvSpPr>
              <p:cNvPr id="447" name="Oval 445"/>
              <p:cNvSpPr>
                <a:spLocks noChangeArrowheads="1"/>
              </p:cNvSpPr>
              <p:nvPr/>
            </p:nvSpPr>
            <p:spPr bwMode="auto">
              <a:xfrm>
                <a:off x="3167" y="2110"/>
                <a:ext cx="157" cy="49"/>
              </a:xfrm>
              <a:prstGeom prst="ellipse">
                <a:avLst/>
              </a:prstGeom>
              <a:solidFill>
                <a:srgbClr val="6BD3FF"/>
              </a:solidFill>
              <a:ln w="0">
                <a:solidFill>
                  <a:schemeClr val="accent1"/>
                </a:solidFill>
                <a:round/>
                <a:headEnd/>
                <a:tailEnd/>
              </a:ln>
            </p:spPr>
            <p:txBody>
              <a:bodyPr/>
              <a:lstStyle/>
              <a:p>
                <a:pPr eaLnBrk="0" hangingPunct="0"/>
                <a:endParaRPr lang="en-US"/>
              </a:p>
            </p:txBody>
          </p:sp>
          <p:sp>
            <p:nvSpPr>
              <p:cNvPr id="448" name="Oval 446"/>
              <p:cNvSpPr>
                <a:spLocks noChangeArrowheads="1"/>
              </p:cNvSpPr>
              <p:nvPr/>
            </p:nvSpPr>
            <p:spPr bwMode="auto">
              <a:xfrm>
                <a:off x="3169" y="2111"/>
                <a:ext cx="152" cy="47"/>
              </a:xfrm>
              <a:prstGeom prst="ellipse">
                <a:avLst/>
              </a:prstGeom>
              <a:solidFill>
                <a:srgbClr val="69D3FF"/>
              </a:solidFill>
              <a:ln w="0">
                <a:solidFill>
                  <a:schemeClr val="accent1"/>
                </a:solidFill>
                <a:round/>
                <a:headEnd/>
                <a:tailEnd/>
              </a:ln>
            </p:spPr>
            <p:txBody>
              <a:bodyPr/>
              <a:lstStyle/>
              <a:p>
                <a:pPr eaLnBrk="0" hangingPunct="0"/>
                <a:endParaRPr lang="en-US"/>
              </a:p>
            </p:txBody>
          </p:sp>
          <p:sp>
            <p:nvSpPr>
              <p:cNvPr id="449" name="Oval 447"/>
              <p:cNvSpPr>
                <a:spLocks noChangeArrowheads="1"/>
              </p:cNvSpPr>
              <p:nvPr/>
            </p:nvSpPr>
            <p:spPr bwMode="auto">
              <a:xfrm>
                <a:off x="3170" y="2113"/>
                <a:ext cx="150" cy="44"/>
              </a:xfrm>
              <a:prstGeom prst="ellipse">
                <a:avLst/>
              </a:prstGeom>
              <a:solidFill>
                <a:srgbClr val="67D3FF"/>
              </a:solidFill>
              <a:ln w="0">
                <a:solidFill>
                  <a:schemeClr val="accent1"/>
                </a:solidFill>
                <a:round/>
                <a:headEnd/>
                <a:tailEnd/>
              </a:ln>
            </p:spPr>
            <p:txBody>
              <a:bodyPr/>
              <a:lstStyle/>
              <a:p>
                <a:pPr eaLnBrk="0" hangingPunct="0"/>
                <a:endParaRPr lang="en-US"/>
              </a:p>
            </p:txBody>
          </p:sp>
          <p:sp>
            <p:nvSpPr>
              <p:cNvPr id="450" name="Oval 448"/>
              <p:cNvSpPr>
                <a:spLocks noChangeArrowheads="1"/>
              </p:cNvSpPr>
              <p:nvPr/>
            </p:nvSpPr>
            <p:spPr bwMode="auto">
              <a:xfrm>
                <a:off x="3173" y="2113"/>
                <a:ext cx="145" cy="44"/>
              </a:xfrm>
              <a:prstGeom prst="ellipse">
                <a:avLst/>
              </a:prstGeom>
              <a:solidFill>
                <a:srgbClr val="66D2FF"/>
              </a:solidFill>
              <a:ln w="0">
                <a:solidFill>
                  <a:schemeClr val="accent1"/>
                </a:solidFill>
                <a:round/>
                <a:headEnd/>
                <a:tailEnd/>
              </a:ln>
            </p:spPr>
            <p:txBody>
              <a:bodyPr/>
              <a:lstStyle/>
              <a:p>
                <a:pPr eaLnBrk="0" hangingPunct="0"/>
                <a:endParaRPr lang="en-US"/>
              </a:p>
            </p:txBody>
          </p:sp>
          <p:sp>
            <p:nvSpPr>
              <p:cNvPr id="451" name="Oval 449"/>
              <p:cNvSpPr>
                <a:spLocks noChangeArrowheads="1"/>
              </p:cNvSpPr>
              <p:nvPr/>
            </p:nvSpPr>
            <p:spPr bwMode="auto">
              <a:xfrm>
                <a:off x="3175" y="2113"/>
                <a:ext cx="141" cy="44"/>
              </a:xfrm>
              <a:prstGeom prst="ellipse">
                <a:avLst/>
              </a:prstGeom>
              <a:solidFill>
                <a:srgbClr val="64D2FF"/>
              </a:solidFill>
              <a:ln w="0">
                <a:solidFill>
                  <a:schemeClr val="accent1"/>
                </a:solidFill>
                <a:round/>
                <a:headEnd/>
                <a:tailEnd/>
              </a:ln>
            </p:spPr>
            <p:txBody>
              <a:bodyPr/>
              <a:lstStyle/>
              <a:p>
                <a:pPr eaLnBrk="0" hangingPunct="0"/>
                <a:endParaRPr lang="en-US"/>
              </a:p>
            </p:txBody>
          </p:sp>
          <p:sp>
            <p:nvSpPr>
              <p:cNvPr id="452" name="Oval 450"/>
              <p:cNvSpPr>
                <a:spLocks noChangeArrowheads="1"/>
              </p:cNvSpPr>
              <p:nvPr/>
            </p:nvSpPr>
            <p:spPr bwMode="auto">
              <a:xfrm>
                <a:off x="3176" y="2113"/>
                <a:ext cx="137" cy="43"/>
              </a:xfrm>
              <a:prstGeom prst="ellipse">
                <a:avLst/>
              </a:prstGeom>
              <a:solidFill>
                <a:srgbClr val="62D2FF"/>
              </a:solidFill>
              <a:ln w="0">
                <a:solidFill>
                  <a:schemeClr val="accent1"/>
                </a:solidFill>
                <a:round/>
                <a:headEnd/>
                <a:tailEnd/>
              </a:ln>
            </p:spPr>
            <p:txBody>
              <a:bodyPr/>
              <a:lstStyle/>
              <a:p>
                <a:pPr eaLnBrk="0" hangingPunct="0"/>
                <a:endParaRPr lang="en-US"/>
              </a:p>
            </p:txBody>
          </p:sp>
          <p:sp>
            <p:nvSpPr>
              <p:cNvPr id="453" name="Oval 451"/>
              <p:cNvSpPr>
                <a:spLocks noChangeArrowheads="1"/>
              </p:cNvSpPr>
              <p:nvPr/>
            </p:nvSpPr>
            <p:spPr bwMode="auto">
              <a:xfrm>
                <a:off x="3178" y="2113"/>
                <a:ext cx="134" cy="43"/>
              </a:xfrm>
              <a:prstGeom prst="ellipse">
                <a:avLst/>
              </a:prstGeom>
              <a:solidFill>
                <a:srgbClr val="60D1FF"/>
              </a:solidFill>
              <a:ln w="0">
                <a:solidFill>
                  <a:schemeClr val="accent1"/>
                </a:solidFill>
                <a:round/>
                <a:headEnd/>
                <a:tailEnd/>
              </a:ln>
            </p:spPr>
            <p:txBody>
              <a:bodyPr/>
              <a:lstStyle/>
              <a:p>
                <a:pPr eaLnBrk="0" hangingPunct="0"/>
                <a:endParaRPr lang="en-US"/>
              </a:p>
            </p:txBody>
          </p:sp>
          <p:sp>
            <p:nvSpPr>
              <p:cNvPr id="454" name="Oval 452"/>
              <p:cNvSpPr>
                <a:spLocks noChangeArrowheads="1"/>
              </p:cNvSpPr>
              <p:nvPr/>
            </p:nvSpPr>
            <p:spPr bwMode="auto">
              <a:xfrm>
                <a:off x="3181" y="2115"/>
                <a:ext cx="129" cy="40"/>
              </a:xfrm>
              <a:prstGeom prst="ellipse">
                <a:avLst/>
              </a:prstGeom>
              <a:solidFill>
                <a:srgbClr val="5ED1FF"/>
              </a:solidFill>
              <a:ln w="0">
                <a:solidFill>
                  <a:schemeClr val="accent1"/>
                </a:solidFill>
                <a:round/>
                <a:headEnd/>
                <a:tailEnd/>
              </a:ln>
            </p:spPr>
            <p:txBody>
              <a:bodyPr/>
              <a:lstStyle/>
              <a:p>
                <a:pPr eaLnBrk="0" hangingPunct="0"/>
                <a:endParaRPr lang="en-US"/>
              </a:p>
            </p:txBody>
          </p:sp>
          <p:sp>
            <p:nvSpPr>
              <p:cNvPr id="455" name="Oval 453"/>
              <p:cNvSpPr>
                <a:spLocks noChangeArrowheads="1"/>
              </p:cNvSpPr>
              <p:nvPr/>
            </p:nvSpPr>
            <p:spPr bwMode="auto">
              <a:xfrm>
                <a:off x="3182" y="2116"/>
                <a:ext cx="127" cy="38"/>
              </a:xfrm>
              <a:prstGeom prst="ellipse">
                <a:avLst/>
              </a:prstGeom>
              <a:solidFill>
                <a:srgbClr val="5DD1FF"/>
              </a:solidFill>
              <a:ln w="0">
                <a:solidFill>
                  <a:schemeClr val="accent1"/>
                </a:solidFill>
                <a:round/>
                <a:headEnd/>
                <a:tailEnd/>
              </a:ln>
            </p:spPr>
            <p:txBody>
              <a:bodyPr/>
              <a:lstStyle/>
              <a:p>
                <a:pPr eaLnBrk="0" hangingPunct="0"/>
                <a:endParaRPr lang="en-US"/>
              </a:p>
            </p:txBody>
          </p:sp>
          <p:sp>
            <p:nvSpPr>
              <p:cNvPr id="456" name="Oval 454"/>
              <p:cNvSpPr>
                <a:spLocks noChangeArrowheads="1"/>
              </p:cNvSpPr>
              <p:nvPr/>
            </p:nvSpPr>
            <p:spPr bwMode="auto">
              <a:xfrm>
                <a:off x="3185" y="2116"/>
                <a:ext cx="121" cy="38"/>
              </a:xfrm>
              <a:prstGeom prst="ellipse">
                <a:avLst/>
              </a:prstGeom>
              <a:solidFill>
                <a:srgbClr val="5BD1FF"/>
              </a:solidFill>
              <a:ln w="0">
                <a:solidFill>
                  <a:schemeClr val="accent1"/>
                </a:solidFill>
                <a:round/>
                <a:headEnd/>
                <a:tailEnd/>
              </a:ln>
            </p:spPr>
            <p:txBody>
              <a:bodyPr/>
              <a:lstStyle/>
              <a:p>
                <a:pPr eaLnBrk="0" hangingPunct="0"/>
                <a:endParaRPr lang="en-US"/>
              </a:p>
            </p:txBody>
          </p:sp>
          <p:sp>
            <p:nvSpPr>
              <p:cNvPr id="457" name="Oval 455"/>
              <p:cNvSpPr>
                <a:spLocks noChangeArrowheads="1"/>
              </p:cNvSpPr>
              <p:nvPr/>
            </p:nvSpPr>
            <p:spPr bwMode="auto">
              <a:xfrm>
                <a:off x="3187" y="2117"/>
                <a:ext cx="118" cy="37"/>
              </a:xfrm>
              <a:prstGeom prst="ellipse">
                <a:avLst/>
              </a:prstGeom>
              <a:solidFill>
                <a:srgbClr val="59D0FF"/>
              </a:solidFill>
              <a:ln w="0">
                <a:solidFill>
                  <a:schemeClr val="accent1"/>
                </a:solidFill>
                <a:round/>
                <a:headEnd/>
                <a:tailEnd/>
              </a:ln>
            </p:spPr>
            <p:txBody>
              <a:bodyPr/>
              <a:lstStyle/>
              <a:p>
                <a:pPr eaLnBrk="0" hangingPunct="0"/>
                <a:endParaRPr lang="en-US"/>
              </a:p>
            </p:txBody>
          </p:sp>
          <p:sp>
            <p:nvSpPr>
              <p:cNvPr id="458" name="Oval 456"/>
              <p:cNvSpPr>
                <a:spLocks noChangeArrowheads="1"/>
              </p:cNvSpPr>
              <p:nvPr/>
            </p:nvSpPr>
            <p:spPr bwMode="auto">
              <a:xfrm>
                <a:off x="3188" y="2118"/>
                <a:ext cx="115" cy="35"/>
              </a:xfrm>
              <a:prstGeom prst="ellipse">
                <a:avLst/>
              </a:prstGeom>
              <a:solidFill>
                <a:srgbClr val="57D0FF"/>
              </a:solidFill>
              <a:ln w="0">
                <a:solidFill>
                  <a:schemeClr val="accent1"/>
                </a:solidFill>
                <a:round/>
                <a:headEnd/>
                <a:tailEnd/>
              </a:ln>
            </p:spPr>
            <p:txBody>
              <a:bodyPr/>
              <a:lstStyle/>
              <a:p>
                <a:pPr eaLnBrk="0" hangingPunct="0"/>
                <a:endParaRPr lang="en-US"/>
              </a:p>
            </p:txBody>
          </p:sp>
          <p:sp>
            <p:nvSpPr>
              <p:cNvPr id="459" name="Oval 457"/>
              <p:cNvSpPr>
                <a:spLocks noChangeArrowheads="1"/>
              </p:cNvSpPr>
              <p:nvPr/>
            </p:nvSpPr>
            <p:spPr bwMode="auto">
              <a:xfrm>
                <a:off x="3190" y="2118"/>
                <a:ext cx="112" cy="35"/>
              </a:xfrm>
              <a:prstGeom prst="ellipse">
                <a:avLst/>
              </a:prstGeom>
              <a:solidFill>
                <a:srgbClr val="56D0FF"/>
              </a:solidFill>
              <a:ln w="0">
                <a:solidFill>
                  <a:schemeClr val="accent1"/>
                </a:solidFill>
                <a:round/>
                <a:headEnd/>
                <a:tailEnd/>
              </a:ln>
            </p:spPr>
            <p:txBody>
              <a:bodyPr/>
              <a:lstStyle/>
              <a:p>
                <a:pPr eaLnBrk="0" hangingPunct="0"/>
                <a:endParaRPr lang="en-US"/>
              </a:p>
            </p:txBody>
          </p:sp>
          <p:sp>
            <p:nvSpPr>
              <p:cNvPr id="460" name="Oval 458"/>
              <p:cNvSpPr>
                <a:spLocks noChangeArrowheads="1"/>
              </p:cNvSpPr>
              <p:nvPr/>
            </p:nvSpPr>
            <p:spPr bwMode="auto">
              <a:xfrm>
                <a:off x="3191" y="2119"/>
                <a:ext cx="108" cy="34"/>
              </a:xfrm>
              <a:prstGeom prst="ellipse">
                <a:avLst/>
              </a:prstGeom>
              <a:solidFill>
                <a:srgbClr val="54CFFF"/>
              </a:solidFill>
              <a:ln w="0">
                <a:solidFill>
                  <a:schemeClr val="accent1"/>
                </a:solidFill>
                <a:round/>
                <a:headEnd/>
                <a:tailEnd/>
              </a:ln>
            </p:spPr>
            <p:txBody>
              <a:bodyPr/>
              <a:lstStyle/>
              <a:p>
                <a:pPr eaLnBrk="0" hangingPunct="0"/>
                <a:endParaRPr lang="en-US"/>
              </a:p>
            </p:txBody>
          </p:sp>
          <p:sp>
            <p:nvSpPr>
              <p:cNvPr id="461" name="Oval 459"/>
              <p:cNvSpPr>
                <a:spLocks noChangeArrowheads="1"/>
              </p:cNvSpPr>
              <p:nvPr/>
            </p:nvSpPr>
            <p:spPr bwMode="auto">
              <a:xfrm>
                <a:off x="3194" y="2119"/>
                <a:ext cx="104" cy="33"/>
              </a:xfrm>
              <a:prstGeom prst="ellipse">
                <a:avLst/>
              </a:prstGeom>
              <a:solidFill>
                <a:srgbClr val="53CFFF"/>
              </a:solidFill>
              <a:ln w="0">
                <a:solidFill>
                  <a:schemeClr val="accent1"/>
                </a:solidFill>
                <a:round/>
                <a:headEnd/>
                <a:tailEnd/>
              </a:ln>
            </p:spPr>
            <p:txBody>
              <a:bodyPr/>
              <a:lstStyle/>
              <a:p>
                <a:pPr eaLnBrk="0" hangingPunct="0"/>
                <a:endParaRPr lang="en-US"/>
              </a:p>
            </p:txBody>
          </p:sp>
          <p:sp>
            <p:nvSpPr>
              <p:cNvPr id="462" name="Oval 460"/>
              <p:cNvSpPr>
                <a:spLocks noChangeArrowheads="1"/>
              </p:cNvSpPr>
              <p:nvPr/>
            </p:nvSpPr>
            <p:spPr bwMode="auto">
              <a:xfrm>
                <a:off x="3197" y="2119"/>
                <a:ext cx="99" cy="33"/>
              </a:xfrm>
              <a:prstGeom prst="ellipse">
                <a:avLst/>
              </a:prstGeom>
              <a:solidFill>
                <a:srgbClr val="51CFFF"/>
              </a:solidFill>
              <a:ln w="0">
                <a:solidFill>
                  <a:schemeClr val="accent1"/>
                </a:solidFill>
                <a:round/>
                <a:headEnd/>
                <a:tailEnd/>
              </a:ln>
            </p:spPr>
            <p:txBody>
              <a:bodyPr/>
              <a:lstStyle/>
              <a:p>
                <a:pPr eaLnBrk="0" hangingPunct="0"/>
                <a:endParaRPr lang="en-US"/>
              </a:p>
            </p:txBody>
          </p:sp>
          <p:sp>
            <p:nvSpPr>
              <p:cNvPr id="463" name="Oval 461"/>
              <p:cNvSpPr>
                <a:spLocks noChangeArrowheads="1"/>
              </p:cNvSpPr>
              <p:nvPr/>
            </p:nvSpPr>
            <p:spPr bwMode="auto">
              <a:xfrm>
                <a:off x="3197" y="2120"/>
                <a:ext cx="96" cy="31"/>
              </a:xfrm>
              <a:prstGeom prst="ellipse">
                <a:avLst/>
              </a:prstGeom>
              <a:solidFill>
                <a:srgbClr val="4FCFFF"/>
              </a:solidFill>
              <a:ln w="0">
                <a:solidFill>
                  <a:schemeClr val="accent1"/>
                </a:solidFill>
                <a:round/>
                <a:headEnd/>
                <a:tailEnd/>
              </a:ln>
            </p:spPr>
            <p:txBody>
              <a:bodyPr/>
              <a:lstStyle/>
              <a:p>
                <a:pPr eaLnBrk="0" hangingPunct="0"/>
                <a:endParaRPr lang="en-US"/>
              </a:p>
            </p:txBody>
          </p:sp>
          <p:sp>
            <p:nvSpPr>
              <p:cNvPr id="464" name="Oval 462"/>
              <p:cNvSpPr>
                <a:spLocks noChangeArrowheads="1"/>
              </p:cNvSpPr>
              <p:nvPr/>
            </p:nvSpPr>
            <p:spPr bwMode="auto">
              <a:xfrm>
                <a:off x="3200" y="2121"/>
                <a:ext cx="92" cy="28"/>
              </a:xfrm>
              <a:prstGeom prst="ellipse">
                <a:avLst/>
              </a:prstGeom>
              <a:solidFill>
                <a:srgbClr val="4DCEFF"/>
              </a:solidFill>
              <a:ln w="0">
                <a:solidFill>
                  <a:schemeClr val="accent1"/>
                </a:solidFill>
                <a:round/>
                <a:headEnd/>
                <a:tailEnd/>
              </a:ln>
            </p:spPr>
            <p:txBody>
              <a:bodyPr/>
              <a:lstStyle/>
              <a:p>
                <a:pPr eaLnBrk="0" hangingPunct="0"/>
                <a:endParaRPr lang="en-US"/>
              </a:p>
            </p:txBody>
          </p:sp>
          <p:sp>
            <p:nvSpPr>
              <p:cNvPr id="465" name="Oval 463"/>
              <p:cNvSpPr>
                <a:spLocks noChangeArrowheads="1"/>
              </p:cNvSpPr>
              <p:nvPr/>
            </p:nvSpPr>
            <p:spPr bwMode="auto">
              <a:xfrm>
                <a:off x="3202" y="2121"/>
                <a:ext cx="88" cy="28"/>
              </a:xfrm>
              <a:prstGeom prst="ellipse">
                <a:avLst/>
              </a:prstGeom>
              <a:solidFill>
                <a:srgbClr val="4CCEFF"/>
              </a:solidFill>
              <a:ln w="0">
                <a:solidFill>
                  <a:schemeClr val="accent1"/>
                </a:solidFill>
                <a:round/>
                <a:headEnd/>
                <a:tailEnd/>
              </a:ln>
            </p:spPr>
            <p:txBody>
              <a:bodyPr/>
              <a:lstStyle/>
              <a:p>
                <a:pPr eaLnBrk="0" hangingPunct="0"/>
                <a:endParaRPr lang="en-US"/>
              </a:p>
            </p:txBody>
          </p:sp>
          <p:sp>
            <p:nvSpPr>
              <p:cNvPr id="466" name="Oval 464"/>
              <p:cNvSpPr>
                <a:spLocks noChangeArrowheads="1"/>
              </p:cNvSpPr>
              <p:nvPr/>
            </p:nvSpPr>
            <p:spPr bwMode="auto">
              <a:xfrm>
                <a:off x="3203" y="2122"/>
                <a:ext cx="84" cy="27"/>
              </a:xfrm>
              <a:prstGeom prst="ellipse">
                <a:avLst/>
              </a:prstGeom>
              <a:solidFill>
                <a:srgbClr val="4ACEFF"/>
              </a:solidFill>
              <a:ln w="0">
                <a:solidFill>
                  <a:schemeClr val="accent1"/>
                </a:solidFill>
                <a:round/>
                <a:headEnd/>
                <a:tailEnd/>
              </a:ln>
            </p:spPr>
            <p:txBody>
              <a:bodyPr/>
              <a:lstStyle/>
              <a:p>
                <a:pPr eaLnBrk="0" hangingPunct="0"/>
                <a:endParaRPr lang="en-US"/>
              </a:p>
            </p:txBody>
          </p:sp>
          <p:sp>
            <p:nvSpPr>
              <p:cNvPr id="467" name="Oval 465"/>
              <p:cNvSpPr>
                <a:spLocks noChangeArrowheads="1"/>
              </p:cNvSpPr>
              <p:nvPr/>
            </p:nvSpPr>
            <p:spPr bwMode="auto">
              <a:xfrm>
                <a:off x="3206" y="2123"/>
                <a:ext cx="80" cy="24"/>
              </a:xfrm>
              <a:prstGeom prst="ellipse">
                <a:avLst/>
              </a:prstGeom>
              <a:solidFill>
                <a:srgbClr val="49CEFF"/>
              </a:solidFill>
              <a:ln w="0">
                <a:solidFill>
                  <a:schemeClr val="accent1"/>
                </a:solidFill>
                <a:round/>
                <a:headEnd/>
                <a:tailEnd/>
              </a:ln>
            </p:spPr>
            <p:txBody>
              <a:bodyPr/>
              <a:lstStyle/>
              <a:p>
                <a:pPr eaLnBrk="0" hangingPunct="0"/>
                <a:endParaRPr lang="en-US"/>
              </a:p>
            </p:txBody>
          </p:sp>
          <p:sp>
            <p:nvSpPr>
              <p:cNvPr id="468" name="Oval 466"/>
              <p:cNvSpPr>
                <a:spLocks noChangeArrowheads="1"/>
              </p:cNvSpPr>
              <p:nvPr/>
            </p:nvSpPr>
            <p:spPr bwMode="auto">
              <a:xfrm>
                <a:off x="3208" y="2123"/>
                <a:ext cx="76" cy="24"/>
              </a:xfrm>
              <a:prstGeom prst="ellipse">
                <a:avLst/>
              </a:prstGeom>
              <a:solidFill>
                <a:srgbClr val="47CEFF"/>
              </a:solidFill>
              <a:ln w="0">
                <a:solidFill>
                  <a:schemeClr val="accent1"/>
                </a:solidFill>
                <a:round/>
                <a:headEnd/>
                <a:tailEnd/>
              </a:ln>
            </p:spPr>
            <p:txBody>
              <a:bodyPr/>
              <a:lstStyle/>
              <a:p>
                <a:pPr eaLnBrk="0" hangingPunct="0"/>
                <a:endParaRPr lang="en-US"/>
              </a:p>
            </p:txBody>
          </p:sp>
          <p:sp>
            <p:nvSpPr>
              <p:cNvPr id="469" name="Oval 467"/>
              <p:cNvSpPr>
                <a:spLocks noChangeArrowheads="1"/>
              </p:cNvSpPr>
              <p:nvPr/>
            </p:nvSpPr>
            <p:spPr bwMode="auto">
              <a:xfrm>
                <a:off x="3209" y="2123"/>
                <a:ext cx="73" cy="24"/>
              </a:xfrm>
              <a:prstGeom prst="ellipse">
                <a:avLst/>
              </a:prstGeom>
              <a:solidFill>
                <a:srgbClr val="46CEFF"/>
              </a:solidFill>
              <a:ln w="0">
                <a:solidFill>
                  <a:schemeClr val="accent1"/>
                </a:solidFill>
                <a:round/>
                <a:headEnd/>
                <a:tailEnd/>
              </a:ln>
            </p:spPr>
            <p:txBody>
              <a:bodyPr/>
              <a:lstStyle/>
              <a:p>
                <a:pPr eaLnBrk="0" hangingPunct="0"/>
                <a:endParaRPr lang="en-US"/>
              </a:p>
            </p:txBody>
          </p:sp>
          <p:sp>
            <p:nvSpPr>
              <p:cNvPr id="470" name="Oval 468"/>
              <p:cNvSpPr>
                <a:spLocks noChangeArrowheads="1"/>
              </p:cNvSpPr>
              <p:nvPr/>
            </p:nvSpPr>
            <p:spPr bwMode="auto">
              <a:xfrm>
                <a:off x="3212" y="2124"/>
                <a:ext cx="68" cy="22"/>
              </a:xfrm>
              <a:prstGeom prst="ellipse">
                <a:avLst/>
              </a:prstGeom>
              <a:solidFill>
                <a:srgbClr val="45CDFF"/>
              </a:solidFill>
              <a:ln w="0">
                <a:solidFill>
                  <a:schemeClr val="accent1"/>
                </a:solidFill>
                <a:round/>
                <a:headEnd/>
                <a:tailEnd/>
              </a:ln>
            </p:spPr>
            <p:txBody>
              <a:bodyPr/>
              <a:lstStyle/>
              <a:p>
                <a:pPr eaLnBrk="0" hangingPunct="0"/>
                <a:endParaRPr lang="en-US"/>
              </a:p>
            </p:txBody>
          </p:sp>
          <p:sp>
            <p:nvSpPr>
              <p:cNvPr id="471" name="Oval 469"/>
              <p:cNvSpPr>
                <a:spLocks noChangeArrowheads="1"/>
              </p:cNvSpPr>
              <p:nvPr/>
            </p:nvSpPr>
            <p:spPr bwMode="auto">
              <a:xfrm>
                <a:off x="3213" y="2124"/>
                <a:ext cx="65" cy="22"/>
              </a:xfrm>
              <a:prstGeom prst="ellipse">
                <a:avLst/>
              </a:prstGeom>
              <a:solidFill>
                <a:srgbClr val="43CDFF"/>
              </a:solidFill>
              <a:ln w="0">
                <a:solidFill>
                  <a:schemeClr val="accent1"/>
                </a:solidFill>
                <a:round/>
                <a:headEnd/>
                <a:tailEnd/>
              </a:ln>
            </p:spPr>
            <p:txBody>
              <a:bodyPr/>
              <a:lstStyle/>
              <a:p>
                <a:pPr eaLnBrk="0" hangingPunct="0"/>
                <a:endParaRPr lang="en-US"/>
              </a:p>
            </p:txBody>
          </p:sp>
          <p:sp>
            <p:nvSpPr>
              <p:cNvPr id="472" name="Oval 470"/>
              <p:cNvSpPr>
                <a:spLocks noChangeArrowheads="1"/>
              </p:cNvSpPr>
              <p:nvPr/>
            </p:nvSpPr>
            <p:spPr bwMode="auto">
              <a:xfrm>
                <a:off x="3215" y="2125"/>
                <a:ext cx="62" cy="21"/>
              </a:xfrm>
              <a:prstGeom prst="ellipse">
                <a:avLst/>
              </a:prstGeom>
              <a:solidFill>
                <a:srgbClr val="42CDFF"/>
              </a:solidFill>
              <a:ln w="0">
                <a:solidFill>
                  <a:schemeClr val="accent1"/>
                </a:solidFill>
                <a:round/>
                <a:headEnd/>
                <a:tailEnd/>
              </a:ln>
            </p:spPr>
            <p:txBody>
              <a:bodyPr/>
              <a:lstStyle/>
              <a:p>
                <a:pPr eaLnBrk="0" hangingPunct="0"/>
                <a:endParaRPr lang="en-US"/>
              </a:p>
            </p:txBody>
          </p:sp>
          <p:sp>
            <p:nvSpPr>
              <p:cNvPr id="473" name="Oval 471"/>
              <p:cNvSpPr>
                <a:spLocks noChangeArrowheads="1"/>
              </p:cNvSpPr>
              <p:nvPr/>
            </p:nvSpPr>
            <p:spPr bwMode="auto">
              <a:xfrm>
                <a:off x="3217" y="2126"/>
                <a:ext cx="57" cy="18"/>
              </a:xfrm>
              <a:prstGeom prst="ellipse">
                <a:avLst/>
              </a:prstGeom>
              <a:solidFill>
                <a:srgbClr val="41CDFF"/>
              </a:solidFill>
              <a:ln w="0">
                <a:solidFill>
                  <a:schemeClr val="accent1"/>
                </a:solidFill>
                <a:round/>
                <a:headEnd/>
                <a:tailEnd/>
              </a:ln>
            </p:spPr>
            <p:txBody>
              <a:bodyPr/>
              <a:lstStyle/>
              <a:p>
                <a:pPr eaLnBrk="0" hangingPunct="0"/>
                <a:endParaRPr lang="en-US"/>
              </a:p>
            </p:txBody>
          </p:sp>
          <p:sp>
            <p:nvSpPr>
              <p:cNvPr id="474" name="Oval 472"/>
              <p:cNvSpPr>
                <a:spLocks noChangeArrowheads="1"/>
              </p:cNvSpPr>
              <p:nvPr/>
            </p:nvSpPr>
            <p:spPr bwMode="auto">
              <a:xfrm>
                <a:off x="3219" y="2126"/>
                <a:ext cx="53" cy="18"/>
              </a:xfrm>
              <a:prstGeom prst="ellipse">
                <a:avLst/>
              </a:prstGeom>
              <a:solidFill>
                <a:srgbClr val="3FCDFF"/>
              </a:solidFill>
              <a:ln w="0">
                <a:solidFill>
                  <a:schemeClr val="accent1"/>
                </a:solidFill>
                <a:round/>
                <a:headEnd/>
                <a:tailEnd/>
              </a:ln>
            </p:spPr>
            <p:txBody>
              <a:bodyPr/>
              <a:lstStyle/>
              <a:p>
                <a:pPr eaLnBrk="0" hangingPunct="0"/>
                <a:endParaRPr lang="en-US"/>
              </a:p>
            </p:txBody>
          </p:sp>
          <p:sp>
            <p:nvSpPr>
              <p:cNvPr id="475" name="Oval 473"/>
              <p:cNvSpPr>
                <a:spLocks noChangeArrowheads="1"/>
              </p:cNvSpPr>
              <p:nvPr/>
            </p:nvSpPr>
            <p:spPr bwMode="auto">
              <a:xfrm>
                <a:off x="3221" y="2127"/>
                <a:ext cx="50" cy="16"/>
              </a:xfrm>
              <a:prstGeom prst="ellipse">
                <a:avLst/>
              </a:prstGeom>
              <a:solidFill>
                <a:srgbClr val="3ECDFF"/>
              </a:solidFill>
              <a:ln w="0">
                <a:solidFill>
                  <a:schemeClr val="accent1"/>
                </a:solidFill>
                <a:round/>
                <a:headEnd/>
                <a:tailEnd/>
              </a:ln>
            </p:spPr>
            <p:txBody>
              <a:bodyPr/>
              <a:lstStyle/>
              <a:p>
                <a:pPr eaLnBrk="0" hangingPunct="0"/>
                <a:endParaRPr lang="en-US"/>
              </a:p>
            </p:txBody>
          </p:sp>
          <p:sp>
            <p:nvSpPr>
              <p:cNvPr id="476" name="Oval 474"/>
              <p:cNvSpPr>
                <a:spLocks noChangeArrowheads="1"/>
              </p:cNvSpPr>
              <p:nvPr/>
            </p:nvSpPr>
            <p:spPr bwMode="auto">
              <a:xfrm>
                <a:off x="3224" y="2129"/>
                <a:ext cx="44" cy="14"/>
              </a:xfrm>
              <a:prstGeom prst="ellipse">
                <a:avLst/>
              </a:prstGeom>
              <a:solidFill>
                <a:srgbClr val="3DCDFF"/>
              </a:solidFill>
              <a:ln w="0">
                <a:solidFill>
                  <a:schemeClr val="accent1"/>
                </a:solidFill>
                <a:round/>
                <a:headEnd/>
                <a:tailEnd/>
              </a:ln>
            </p:spPr>
            <p:txBody>
              <a:bodyPr/>
              <a:lstStyle/>
              <a:p>
                <a:pPr eaLnBrk="0" hangingPunct="0"/>
                <a:endParaRPr lang="en-US"/>
              </a:p>
            </p:txBody>
          </p:sp>
          <p:sp>
            <p:nvSpPr>
              <p:cNvPr id="477" name="Oval 475"/>
              <p:cNvSpPr>
                <a:spLocks noChangeArrowheads="1"/>
              </p:cNvSpPr>
              <p:nvPr/>
            </p:nvSpPr>
            <p:spPr bwMode="auto">
              <a:xfrm>
                <a:off x="3225" y="2129"/>
                <a:ext cx="41" cy="14"/>
              </a:xfrm>
              <a:prstGeom prst="ellipse">
                <a:avLst/>
              </a:prstGeom>
              <a:solidFill>
                <a:srgbClr val="3CCCFF"/>
              </a:solidFill>
              <a:ln w="0">
                <a:solidFill>
                  <a:schemeClr val="accent1"/>
                </a:solidFill>
                <a:round/>
                <a:headEnd/>
                <a:tailEnd/>
              </a:ln>
            </p:spPr>
            <p:txBody>
              <a:bodyPr/>
              <a:lstStyle/>
              <a:p>
                <a:pPr eaLnBrk="0" hangingPunct="0"/>
                <a:endParaRPr lang="en-US"/>
              </a:p>
            </p:txBody>
          </p:sp>
          <p:sp>
            <p:nvSpPr>
              <p:cNvPr id="478" name="Oval 476"/>
              <p:cNvSpPr>
                <a:spLocks noChangeArrowheads="1"/>
              </p:cNvSpPr>
              <p:nvPr/>
            </p:nvSpPr>
            <p:spPr bwMode="auto">
              <a:xfrm>
                <a:off x="3227" y="2129"/>
                <a:ext cx="38" cy="13"/>
              </a:xfrm>
              <a:prstGeom prst="ellipse">
                <a:avLst/>
              </a:prstGeom>
              <a:solidFill>
                <a:srgbClr val="3BCCFF"/>
              </a:solidFill>
              <a:ln w="0">
                <a:solidFill>
                  <a:schemeClr val="accent1"/>
                </a:solidFill>
                <a:round/>
                <a:headEnd/>
                <a:tailEnd/>
              </a:ln>
            </p:spPr>
            <p:txBody>
              <a:bodyPr/>
              <a:lstStyle/>
              <a:p>
                <a:pPr eaLnBrk="0" hangingPunct="0"/>
                <a:endParaRPr lang="en-US"/>
              </a:p>
            </p:txBody>
          </p:sp>
          <p:sp>
            <p:nvSpPr>
              <p:cNvPr id="479" name="Oval 477"/>
              <p:cNvSpPr>
                <a:spLocks noChangeArrowheads="1"/>
              </p:cNvSpPr>
              <p:nvPr/>
            </p:nvSpPr>
            <p:spPr bwMode="auto">
              <a:xfrm>
                <a:off x="3229" y="2129"/>
                <a:ext cx="34" cy="12"/>
              </a:xfrm>
              <a:prstGeom prst="ellipse">
                <a:avLst/>
              </a:prstGeom>
              <a:solidFill>
                <a:srgbClr val="3ACCFF"/>
              </a:solidFill>
              <a:ln w="0">
                <a:solidFill>
                  <a:schemeClr val="accent1"/>
                </a:solidFill>
                <a:round/>
                <a:headEnd/>
                <a:tailEnd/>
              </a:ln>
            </p:spPr>
            <p:txBody>
              <a:bodyPr/>
              <a:lstStyle/>
              <a:p>
                <a:pPr eaLnBrk="0" hangingPunct="0"/>
                <a:endParaRPr lang="en-US"/>
              </a:p>
            </p:txBody>
          </p:sp>
          <p:sp>
            <p:nvSpPr>
              <p:cNvPr id="480" name="Oval 478"/>
              <p:cNvSpPr>
                <a:spLocks noChangeArrowheads="1"/>
              </p:cNvSpPr>
              <p:nvPr/>
            </p:nvSpPr>
            <p:spPr bwMode="auto">
              <a:xfrm>
                <a:off x="3231" y="2129"/>
                <a:ext cx="29" cy="12"/>
              </a:xfrm>
              <a:prstGeom prst="ellipse">
                <a:avLst/>
              </a:prstGeom>
              <a:solidFill>
                <a:srgbClr val="39CCFF"/>
              </a:solidFill>
              <a:ln w="0">
                <a:solidFill>
                  <a:schemeClr val="accent1"/>
                </a:solidFill>
                <a:round/>
                <a:headEnd/>
                <a:tailEnd/>
              </a:ln>
            </p:spPr>
            <p:txBody>
              <a:bodyPr/>
              <a:lstStyle/>
              <a:p>
                <a:pPr eaLnBrk="0" hangingPunct="0"/>
                <a:endParaRPr lang="en-US"/>
              </a:p>
            </p:txBody>
          </p:sp>
          <p:sp>
            <p:nvSpPr>
              <p:cNvPr id="481" name="Oval 479"/>
              <p:cNvSpPr>
                <a:spLocks noChangeArrowheads="1"/>
              </p:cNvSpPr>
              <p:nvPr/>
            </p:nvSpPr>
            <p:spPr bwMode="auto">
              <a:xfrm>
                <a:off x="3233" y="2130"/>
                <a:ext cx="26" cy="10"/>
              </a:xfrm>
              <a:prstGeom prst="ellipse">
                <a:avLst/>
              </a:prstGeom>
              <a:solidFill>
                <a:srgbClr val="38CCFF"/>
              </a:solidFill>
              <a:ln w="0">
                <a:solidFill>
                  <a:schemeClr val="accent1"/>
                </a:solidFill>
                <a:round/>
                <a:headEnd/>
                <a:tailEnd/>
              </a:ln>
            </p:spPr>
            <p:txBody>
              <a:bodyPr/>
              <a:lstStyle/>
              <a:p>
                <a:pPr eaLnBrk="0" hangingPunct="0"/>
                <a:endParaRPr lang="en-US"/>
              </a:p>
            </p:txBody>
          </p:sp>
          <p:sp>
            <p:nvSpPr>
              <p:cNvPr id="482" name="Oval 480"/>
              <p:cNvSpPr>
                <a:spLocks noChangeArrowheads="1"/>
              </p:cNvSpPr>
              <p:nvPr/>
            </p:nvSpPr>
            <p:spPr bwMode="auto">
              <a:xfrm>
                <a:off x="3234" y="2132"/>
                <a:ext cx="22" cy="7"/>
              </a:xfrm>
              <a:prstGeom prst="ellipse">
                <a:avLst/>
              </a:prstGeom>
              <a:solidFill>
                <a:srgbClr val="37CCFF"/>
              </a:solidFill>
              <a:ln w="0">
                <a:solidFill>
                  <a:schemeClr val="accent1"/>
                </a:solidFill>
                <a:round/>
                <a:headEnd/>
                <a:tailEnd/>
              </a:ln>
            </p:spPr>
            <p:txBody>
              <a:bodyPr/>
              <a:lstStyle/>
              <a:p>
                <a:pPr eaLnBrk="0" hangingPunct="0"/>
                <a:endParaRPr lang="en-US"/>
              </a:p>
            </p:txBody>
          </p:sp>
          <p:sp>
            <p:nvSpPr>
              <p:cNvPr id="483" name="Oval 481"/>
              <p:cNvSpPr>
                <a:spLocks noChangeArrowheads="1"/>
              </p:cNvSpPr>
              <p:nvPr/>
            </p:nvSpPr>
            <p:spPr bwMode="auto">
              <a:xfrm>
                <a:off x="3236" y="2132"/>
                <a:ext cx="19" cy="7"/>
              </a:xfrm>
              <a:prstGeom prst="ellipse">
                <a:avLst/>
              </a:prstGeom>
              <a:solidFill>
                <a:srgbClr val="36CCFF"/>
              </a:solidFill>
              <a:ln w="0">
                <a:solidFill>
                  <a:schemeClr val="accent1"/>
                </a:solidFill>
                <a:round/>
                <a:headEnd/>
                <a:tailEnd/>
              </a:ln>
            </p:spPr>
            <p:txBody>
              <a:bodyPr/>
              <a:lstStyle/>
              <a:p>
                <a:pPr eaLnBrk="0" hangingPunct="0"/>
                <a:endParaRPr lang="en-US"/>
              </a:p>
            </p:txBody>
          </p:sp>
          <p:sp>
            <p:nvSpPr>
              <p:cNvPr id="484" name="Oval 482"/>
              <p:cNvSpPr>
                <a:spLocks noChangeArrowheads="1"/>
              </p:cNvSpPr>
              <p:nvPr/>
            </p:nvSpPr>
            <p:spPr bwMode="auto">
              <a:xfrm>
                <a:off x="3239" y="2132"/>
                <a:ext cx="14" cy="6"/>
              </a:xfrm>
              <a:prstGeom prst="ellipse">
                <a:avLst/>
              </a:prstGeom>
              <a:solidFill>
                <a:srgbClr val="35CCFF"/>
              </a:solidFill>
              <a:ln w="0">
                <a:solidFill>
                  <a:schemeClr val="accent1"/>
                </a:solidFill>
                <a:round/>
                <a:headEnd/>
                <a:tailEnd/>
              </a:ln>
            </p:spPr>
            <p:txBody>
              <a:bodyPr/>
              <a:lstStyle/>
              <a:p>
                <a:pPr eaLnBrk="0" hangingPunct="0"/>
                <a:endParaRPr lang="en-US"/>
              </a:p>
            </p:txBody>
          </p:sp>
          <p:sp>
            <p:nvSpPr>
              <p:cNvPr id="485" name="Oval 483"/>
              <p:cNvSpPr>
                <a:spLocks noChangeArrowheads="1"/>
              </p:cNvSpPr>
              <p:nvPr/>
            </p:nvSpPr>
            <p:spPr bwMode="auto">
              <a:xfrm>
                <a:off x="3240" y="2134"/>
                <a:ext cx="11" cy="4"/>
              </a:xfrm>
              <a:prstGeom prst="ellipse">
                <a:avLst/>
              </a:prstGeom>
              <a:solidFill>
                <a:srgbClr val="35CCFF"/>
              </a:solidFill>
              <a:ln w="0">
                <a:solidFill>
                  <a:schemeClr val="accent1"/>
                </a:solidFill>
                <a:round/>
                <a:headEnd/>
                <a:tailEnd/>
              </a:ln>
            </p:spPr>
            <p:txBody>
              <a:bodyPr/>
              <a:lstStyle/>
              <a:p>
                <a:pPr eaLnBrk="0" hangingPunct="0"/>
                <a:endParaRPr lang="en-US"/>
              </a:p>
            </p:txBody>
          </p:sp>
          <p:sp>
            <p:nvSpPr>
              <p:cNvPr id="486" name="Oval 484"/>
              <p:cNvSpPr>
                <a:spLocks noChangeArrowheads="1"/>
              </p:cNvSpPr>
              <p:nvPr/>
            </p:nvSpPr>
            <p:spPr bwMode="auto">
              <a:xfrm>
                <a:off x="3243" y="2134"/>
                <a:ext cx="7" cy="4"/>
              </a:xfrm>
              <a:prstGeom prst="ellipse">
                <a:avLst/>
              </a:prstGeom>
              <a:solidFill>
                <a:srgbClr val="34CCFF"/>
              </a:solidFill>
              <a:ln w="0">
                <a:solidFill>
                  <a:schemeClr val="accent1"/>
                </a:solidFill>
                <a:round/>
                <a:headEnd/>
                <a:tailEnd/>
              </a:ln>
            </p:spPr>
            <p:txBody>
              <a:bodyPr/>
              <a:lstStyle/>
              <a:p>
                <a:pPr eaLnBrk="0" hangingPunct="0"/>
                <a:endParaRPr lang="en-US"/>
              </a:p>
            </p:txBody>
          </p:sp>
          <p:sp>
            <p:nvSpPr>
              <p:cNvPr id="487" name="Oval 485"/>
              <p:cNvSpPr>
                <a:spLocks noChangeArrowheads="1"/>
              </p:cNvSpPr>
              <p:nvPr/>
            </p:nvSpPr>
            <p:spPr bwMode="auto">
              <a:xfrm>
                <a:off x="3245" y="2134"/>
                <a:ext cx="2" cy="3"/>
              </a:xfrm>
              <a:prstGeom prst="ellipse">
                <a:avLst/>
              </a:prstGeom>
              <a:solidFill>
                <a:srgbClr val="33CCFF"/>
              </a:solidFill>
              <a:ln w="0">
                <a:solidFill>
                  <a:schemeClr val="accent1"/>
                </a:solidFill>
                <a:round/>
                <a:headEnd/>
                <a:tailEnd/>
              </a:ln>
            </p:spPr>
            <p:txBody>
              <a:bodyPr/>
              <a:lstStyle/>
              <a:p>
                <a:pPr eaLnBrk="0" hangingPunct="0"/>
                <a:endParaRPr lang="en-US"/>
              </a:p>
            </p:txBody>
          </p:sp>
        </p:grpSp>
        <p:sp>
          <p:nvSpPr>
            <p:cNvPr id="362" name="Oval 487"/>
            <p:cNvSpPr>
              <a:spLocks noChangeArrowheads="1"/>
            </p:cNvSpPr>
            <p:nvPr/>
          </p:nvSpPr>
          <p:spPr bwMode="auto">
            <a:xfrm>
              <a:off x="3002" y="2062"/>
              <a:ext cx="485" cy="145"/>
            </a:xfrm>
            <a:prstGeom prst="ellipse">
              <a:avLst/>
            </a:prstGeom>
            <a:noFill/>
            <a:ln w="12700" cap="rnd">
              <a:solidFill>
                <a:schemeClr val="accent1"/>
              </a:solidFill>
              <a:round/>
              <a:headEnd/>
              <a:tailEnd/>
            </a:ln>
          </p:spPr>
          <p:txBody>
            <a:bodyPr/>
            <a:lstStyle/>
            <a:p>
              <a:pPr eaLnBrk="0" hangingPunct="0"/>
              <a:endParaRPr lang="en-US"/>
            </a:p>
          </p:txBody>
        </p:sp>
      </p:grpSp>
      <p:sp>
        <p:nvSpPr>
          <p:cNvPr id="488" name="Rectangle 489"/>
          <p:cNvSpPr>
            <a:spLocks noChangeArrowheads="1"/>
          </p:cNvSpPr>
          <p:nvPr/>
        </p:nvSpPr>
        <p:spPr bwMode="auto">
          <a:xfrm>
            <a:off x="4883150" y="3552825"/>
            <a:ext cx="254000" cy="152400"/>
          </a:xfrm>
          <a:prstGeom prst="rect">
            <a:avLst/>
          </a:prstGeom>
          <a:noFill/>
          <a:ln w="9525">
            <a:noFill/>
            <a:miter lim="800000"/>
            <a:headEnd/>
            <a:tailEnd/>
          </a:ln>
        </p:spPr>
        <p:txBody>
          <a:bodyPr wrap="none" lIns="0" tIns="0" rIns="0" bIns="0">
            <a:spAutoFit/>
          </a:bodyPr>
          <a:lstStyle/>
          <a:p>
            <a:pPr eaLnBrk="0" hangingPunct="0"/>
            <a:r>
              <a:rPr lang="en-US" sz="1000" b="1"/>
              <a:t>eNB</a:t>
            </a:r>
            <a:endParaRPr lang="en-US"/>
          </a:p>
        </p:txBody>
      </p:sp>
      <p:sp>
        <p:nvSpPr>
          <p:cNvPr id="489" name="Rectangle 490"/>
          <p:cNvSpPr>
            <a:spLocks noChangeArrowheads="1"/>
          </p:cNvSpPr>
          <p:nvPr/>
        </p:nvSpPr>
        <p:spPr bwMode="auto">
          <a:xfrm>
            <a:off x="5122863" y="3446463"/>
            <a:ext cx="666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3258"/>
                </a:solidFill>
              </a:rPr>
              <a:t> </a:t>
            </a:r>
            <a:endParaRPr lang="en-US"/>
          </a:p>
        </p:txBody>
      </p:sp>
      <p:grpSp>
        <p:nvGrpSpPr>
          <p:cNvPr id="490" name="Group 710"/>
          <p:cNvGrpSpPr>
            <a:grpSpLocks/>
          </p:cNvGrpSpPr>
          <p:nvPr/>
        </p:nvGrpSpPr>
        <p:grpSpPr bwMode="auto">
          <a:xfrm>
            <a:off x="5095875" y="3122613"/>
            <a:ext cx="214313" cy="274637"/>
            <a:chOff x="3210" y="1967"/>
            <a:chExt cx="135" cy="173"/>
          </a:xfrm>
        </p:grpSpPr>
        <p:sp>
          <p:nvSpPr>
            <p:cNvPr id="491" name="Freeform 491"/>
            <p:cNvSpPr>
              <a:spLocks/>
            </p:cNvSpPr>
            <p:nvPr/>
          </p:nvSpPr>
          <p:spPr bwMode="auto">
            <a:xfrm>
              <a:off x="3210" y="1982"/>
              <a:ext cx="45" cy="155"/>
            </a:xfrm>
            <a:custGeom>
              <a:avLst/>
              <a:gdLst>
                <a:gd name="T0" fmla="*/ 45 w 45"/>
                <a:gd name="T1" fmla="*/ 1 h 155"/>
                <a:gd name="T2" fmla="*/ 39 w 45"/>
                <a:gd name="T3" fmla="*/ 0 h 155"/>
                <a:gd name="T4" fmla="*/ 0 w 45"/>
                <a:gd name="T5" fmla="*/ 153 h 155"/>
                <a:gd name="T6" fmla="*/ 6 w 45"/>
                <a:gd name="T7" fmla="*/ 155 h 155"/>
                <a:gd name="T8" fmla="*/ 45 w 45"/>
                <a:gd name="T9" fmla="*/ 1 h 155"/>
                <a:gd name="T10" fmla="*/ 0 60000 65536"/>
                <a:gd name="T11" fmla="*/ 0 60000 65536"/>
                <a:gd name="T12" fmla="*/ 0 60000 65536"/>
                <a:gd name="T13" fmla="*/ 0 60000 65536"/>
                <a:gd name="T14" fmla="*/ 0 60000 65536"/>
                <a:gd name="T15" fmla="*/ 0 w 45"/>
                <a:gd name="T16" fmla="*/ 0 h 155"/>
                <a:gd name="T17" fmla="*/ 45 w 45"/>
                <a:gd name="T18" fmla="*/ 155 h 155"/>
              </a:gdLst>
              <a:ahLst/>
              <a:cxnLst>
                <a:cxn ang="T10">
                  <a:pos x="T0" y="T1"/>
                </a:cxn>
                <a:cxn ang="T11">
                  <a:pos x="T2" y="T3"/>
                </a:cxn>
                <a:cxn ang="T12">
                  <a:pos x="T4" y="T5"/>
                </a:cxn>
                <a:cxn ang="T13">
                  <a:pos x="T6" y="T7"/>
                </a:cxn>
                <a:cxn ang="T14">
                  <a:pos x="T8" y="T9"/>
                </a:cxn>
              </a:cxnLst>
              <a:rect l="T15" t="T16" r="T17" b="T18"/>
              <a:pathLst>
                <a:path w="45" h="155">
                  <a:moveTo>
                    <a:pt x="45" y="1"/>
                  </a:moveTo>
                  <a:lnTo>
                    <a:pt x="39" y="0"/>
                  </a:lnTo>
                  <a:lnTo>
                    <a:pt x="0" y="153"/>
                  </a:lnTo>
                  <a:lnTo>
                    <a:pt x="6" y="155"/>
                  </a:lnTo>
                  <a:lnTo>
                    <a:pt x="45" y="1"/>
                  </a:lnTo>
                  <a:close/>
                </a:path>
              </a:pathLst>
            </a:custGeom>
            <a:solidFill>
              <a:srgbClr val="000000"/>
            </a:solidFill>
            <a:ln w="9525">
              <a:noFill/>
              <a:round/>
              <a:headEnd/>
              <a:tailEnd/>
            </a:ln>
          </p:spPr>
          <p:txBody>
            <a:bodyPr/>
            <a:lstStyle/>
            <a:p>
              <a:endParaRPr lang="en-US"/>
            </a:p>
          </p:txBody>
        </p:sp>
        <p:sp>
          <p:nvSpPr>
            <p:cNvPr id="492" name="Freeform 492"/>
            <p:cNvSpPr>
              <a:spLocks/>
            </p:cNvSpPr>
            <p:nvPr/>
          </p:nvSpPr>
          <p:spPr bwMode="auto">
            <a:xfrm>
              <a:off x="3248" y="1982"/>
              <a:ext cx="45" cy="155"/>
            </a:xfrm>
            <a:custGeom>
              <a:avLst/>
              <a:gdLst>
                <a:gd name="T0" fmla="*/ 7 w 45"/>
                <a:gd name="T1" fmla="*/ 0 h 155"/>
                <a:gd name="T2" fmla="*/ 0 w 45"/>
                <a:gd name="T3" fmla="*/ 1 h 155"/>
                <a:gd name="T4" fmla="*/ 38 w 45"/>
                <a:gd name="T5" fmla="*/ 155 h 155"/>
                <a:gd name="T6" fmla="*/ 45 w 45"/>
                <a:gd name="T7" fmla="*/ 153 h 155"/>
                <a:gd name="T8" fmla="*/ 7 w 45"/>
                <a:gd name="T9" fmla="*/ 0 h 155"/>
                <a:gd name="T10" fmla="*/ 0 60000 65536"/>
                <a:gd name="T11" fmla="*/ 0 60000 65536"/>
                <a:gd name="T12" fmla="*/ 0 60000 65536"/>
                <a:gd name="T13" fmla="*/ 0 60000 65536"/>
                <a:gd name="T14" fmla="*/ 0 60000 65536"/>
                <a:gd name="T15" fmla="*/ 0 w 45"/>
                <a:gd name="T16" fmla="*/ 0 h 155"/>
                <a:gd name="T17" fmla="*/ 45 w 45"/>
                <a:gd name="T18" fmla="*/ 155 h 155"/>
              </a:gdLst>
              <a:ahLst/>
              <a:cxnLst>
                <a:cxn ang="T10">
                  <a:pos x="T0" y="T1"/>
                </a:cxn>
                <a:cxn ang="T11">
                  <a:pos x="T2" y="T3"/>
                </a:cxn>
                <a:cxn ang="T12">
                  <a:pos x="T4" y="T5"/>
                </a:cxn>
                <a:cxn ang="T13">
                  <a:pos x="T6" y="T7"/>
                </a:cxn>
                <a:cxn ang="T14">
                  <a:pos x="T8" y="T9"/>
                </a:cxn>
              </a:cxnLst>
              <a:rect l="T15" t="T16" r="T17" b="T18"/>
              <a:pathLst>
                <a:path w="45" h="155">
                  <a:moveTo>
                    <a:pt x="7" y="0"/>
                  </a:moveTo>
                  <a:lnTo>
                    <a:pt x="0" y="1"/>
                  </a:lnTo>
                  <a:lnTo>
                    <a:pt x="38" y="155"/>
                  </a:lnTo>
                  <a:lnTo>
                    <a:pt x="45" y="153"/>
                  </a:lnTo>
                  <a:lnTo>
                    <a:pt x="7" y="0"/>
                  </a:lnTo>
                  <a:close/>
                </a:path>
              </a:pathLst>
            </a:custGeom>
            <a:solidFill>
              <a:srgbClr val="000000"/>
            </a:solidFill>
            <a:ln w="9525">
              <a:noFill/>
              <a:round/>
              <a:headEnd/>
              <a:tailEnd/>
            </a:ln>
          </p:spPr>
          <p:txBody>
            <a:bodyPr/>
            <a:lstStyle/>
            <a:p>
              <a:endParaRPr lang="en-US"/>
            </a:p>
          </p:txBody>
        </p:sp>
        <p:grpSp>
          <p:nvGrpSpPr>
            <p:cNvPr id="493" name="Group 495"/>
            <p:cNvGrpSpPr>
              <a:grpSpLocks/>
            </p:cNvGrpSpPr>
            <p:nvPr/>
          </p:nvGrpSpPr>
          <p:grpSpPr bwMode="auto">
            <a:xfrm>
              <a:off x="3224" y="2052"/>
              <a:ext cx="51" cy="40"/>
              <a:chOff x="3224" y="2052"/>
              <a:chExt cx="51" cy="40"/>
            </a:xfrm>
          </p:grpSpPr>
          <p:sp>
            <p:nvSpPr>
              <p:cNvPr id="708" name="Freeform 493"/>
              <p:cNvSpPr>
                <a:spLocks/>
              </p:cNvSpPr>
              <p:nvPr/>
            </p:nvSpPr>
            <p:spPr bwMode="auto">
              <a:xfrm>
                <a:off x="3232" y="2052"/>
                <a:ext cx="42" cy="23"/>
              </a:xfrm>
              <a:custGeom>
                <a:avLst/>
                <a:gdLst>
                  <a:gd name="T0" fmla="*/ 39 w 42"/>
                  <a:gd name="T1" fmla="*/ 23 h 23"/>
                  <a:gd name="T2" fmla="*/ 42 w 42"/>
                  <a:gd name="T3" fmla="*/ 17 h 23"/>
                  <a:gd name="T4" fmla="*/ 3 w 42"/>
                  <a:gd name="T5" fmla="*/ 0 h 23"/>
                  <a:gd name="T6" fmla="*/ 0 w 42"/>
                  <a:gd name="T7" fmla="*/ 6 h 23"/>
                  <a:gd name="T8" fmla="*/ 39 w 42"/>
                  <a:gd name="T9" fmla="*/ 23 h 23"/>
                  <a:gd name="T10" fmla="*/ 0 60000 65536"/>
                  <a:gd name="T11" fmla="*/ 0 60000 65536"/>
                  <a:gd name="T12" fmla="*/ 0 60000 65536"/>
                  <a:gd name="T13" fmla="*/ 0 60000 65536"/>
                  <a:gd name="T14" fmla="*/ 0 60000 65536"/>
                  <a:gd name="T15" fmla="*/ 0 w 42"/>
                  <a:gd name="T16" fmla="*/ 0 h 23"/>
                  <a:gd name="T17" fmla="*/ 42 w 42"/>
                  <a:gd name="T18" fmla="*/ 23 h 23"/>
                </a:gdLst>
                <a:ahLst/>
                <a:cxnLst>
                  <a:cxn ang="T10">
                    <a:pos x="T0" y="T1"/>
                  </a:cxn>
                  <a:cxn ang="T11">
                    <a:pos x="T2" y="T3"/>
                  </a:cxn>
                  <a:cxn ang="T12">
                    <a:pos x="T4" y="T5"/>
                  </a:cxn>
                  <a:cxn ang="T13">
                    <a:pos x="T6" y="T7"/>
                  </a:cxn>
                  <a:cxn ang="T14">
                    <a:pos x="T8" y="T9"/>
                  </a:cxn>
                </a:cxnLst>
                <a:rect l="T15" t="T16" r="T17" b="T18"/>
                <a:pathLst>
                  <a:path w="42" h="23">
                    <a:moveTo>
                      <a:pt x="39" y="23"/>
                    </a:moveTo>
                    <a:lnTo>
                      <a:pt x="42" y="17"/>
                    </a:lnTo>
                    <a:lnTo>
                      <a:pt x="3" y="0"/>
                    </a:lnTo>
                    <a:lnTo>
                      <a:pt x="0" y="6"/>
                    </a:lnTo>
                    <a:lnTo>
                      <a:pt x="39" y="23"/>
                    </a:lnTo>
                    <a:close/>
                  </a:path>
                </a:pathLst>
              </a:custGeom>
              <a:solidFill>
                <a:srgbClr val="000000"/>
              </a:solidFill>
              <a:ln w="9525">
                <a:noFill/>
                <a:round/>
                <a:headEnd/>
                <a:tailEnd/>
              </a:ln>
            </p:spPr>
            <p:txBody>
              <a:bodyPr/>
              <a:lstStyle/>
              <a:p>
                <a:endParaRPr lang="en-US"/>
              </a:p>
            </p:txBody>
          </p:sp>
          <p:sp>
            <p:nvSpPr>
              <p:cNvPr id="709" name="Freeform 494"/>
              <p:cNvSpPr>
                <a:spLocks/>
              </p:cNvSpPr>
              <p:nvPr/>
            </p:nvSpPr>
            <p:spPr bwMode="auto">
              <a:xfrm>
                <a:off x="3224" y="2069"/>
                <a:ext cx="51" cy="23"/>
              </a:xfrm>
              <a:custGeom>
                <a:avLst/>
                <a:gdLst>
                  <a:gd name="T0" fmla="*/ 51 w 51"/>
                  <a:gd name="T1" fmla="*/ 6 h 23"/>
                  <a:gd name="T2" fmla="*/ 50 w 51"/>
                  <a:gd name="T3" fmla="*/ 0 h 23"/>
                  <a:gd name="T4" fmla="*/ 0 w 51"/>
                  <a:gd name="T5" fmla="*/ 17 h 23"/>
                  <a:gd name="T6" fmla="*/ 2 w 51"/>
                  <a:gd name="T7" fmla="*/ 23 h 23"/>
                  <a:gd name="T8" fmla="*/ 51 w 51"/>
                  <a:gd name="T9" fmla="*/ 6 h 23"/>
                  <a:gd name="T10" fmla="*/ 0 60000 65536"/>
                  <a:gd name="T11" fmla="*/ 0 60000 65536"/>
                  <a:gd name="T12" fmla="*/ 0 60000 65536"/>
                  <a:gd name="T13" fmla="*/ 0 60000 65536"/>
                  <a:gd name="T14" fmla="*/ 0 60000 65536"/>
                  <a:gd name="T15" fmla="*/ 0 w 51"/>
                  <a:gd name="T16" fmla="*/ 0 h 23"/>
                  <a:gd name="T17" fmla="*/ 51 w 51"/>
                  <a:gd name="T18" fmla="*/ 23 h 23"/>
                </a:gdLst>
                <a:ahLst/>
                <a:cxnLst>
                  <a:cxn ang="T10">
                    <a:pos x="T0" y="T1"/>
                  </a:cxn>
                  <a:cxn ang="T11">
                    <a:pos x="T2" y="T3"/>
                  </a:cxn>
                  <a:cxn ang="T12">
                    <a:pos x="T4" y="T5"/>
                  </a:cxn>
                  <a:cxn ang="T13">
                    <a:pos x="T6" y="T7"/>
                  </a:cxn>
                  <a:cxn ang="T14">
                    <a:pos x="T8" y="T9"/>
                  </a:cxn>
                </a:cxnLst>
                <a:rect l="T15" t="T16" r="T17" b="T18"/>
                <a:pathLst>
                  <a:path w="51" h="23">
                    <a:moveTo>
                      <a:pt x="51" y="6"/>
                    </a:moveTo>
                    <a:lnTo>
                      <a:pt x="50" y="0"/>
                    </a:lnTo>
                    <a:lnTo>
                      <a:pt x="0" y="17"/>
                    </a:lnTo>
                    <a:lnTo>
                      <a:pt x="2" y="23"/>
                    </a:lnTo>
                    <a:lnTo>
                      <a:pt x="51" y="6"/>
                    </a:lnTo>
                    <a:close/>
                  </a:path>
                </a:pathLst>
              </a:custGeom>
              <a:solidFill>
                <a:srgbClr val="000000"/>
              </a:solidFill>
              <a:ln w="9525">
                <a:noFill/>
                <a:round/>
                <a:headEnd/>
                <a:tailEnd/>
              </a:ln>
            </p:spPr>
            <p:txBody>
              <a:bodyPr/>
              <a:lstStyle/>
              <a:p>
                <a:endParaRPr lang="en-US"/>
              </a:p>
            </p:txBody>
          </p:sp>
        </p:grpSp>
        <p:grpSp>
          <p:nvGrpSpPr>
            <p:cNvPr id="494" name="Group 498"/>
            <p:cNvGrpSpPr>
              <a:grpSpLocks/>
            </p:cNvGrpSpPr>
            <p:nvPr/>
          </p:nvGrpSpPr>
          <p:grpSpPr bwMode="auto">
            <a:xfrm>
              <a:off x="3232" y="2029"/>
              <a:ext cx="35" cy="28"/>
              <a:chOff x="3232" y="2029"/>
              <a:chExt cx="35" cy="28"/>
            </a:xfrm>
          </p:grpSpPr>
          <p:sp>
            <p:nvSpPr>
              <p:cNvPr id="706" name="Freeform 496"/>
              <p:cNvSpPr>
                <a:spLocks/>
              </p:cNvSpPr>
              <p:nvPr/>
            </p:nvSpPr>
            <p:spPr bwMode="auto">
              <a:xfrm>
                <a:off x="3238" y="2029"/>
                <a:ext cx="29" cy="17"/>
              </a:xfrm>
              <a:custGeom>
                <a:avLst/>
                <a:gdLst>
                  <a:gd name="T0" fmla="*/ 27 w 29"/>
                  <a:gd name="T1" fmla="*/ 17 h 17"/>
                  <a:gd name="T2" fmla="*/ 29 w 29"/>
                  <a:gd name="T3" fmla="*/ 11 h 17"/>
                  <a:gd name="T4" fmla="*/ 3 w 29"/>
                  <a:gd name="T5" fmla="*/ 0 h 17"/>
                  <a:gd name="T6" fmla="*/ 0 w 29"/>
                  <a:gd name="T7" fmla="*/ 7 h 17"/>
                  <a:gd name="T8" fmla="*/ 27 w 29"/>
                  <a:gd name="T9" fmla="*/ 17 h 17"/>
                  <a:gd name="T10" fmla="*/ 0 60000 65536"/>
                  <a:gd name="T11" fmla="*/ 0 60000 65536"/>
                  <a:gd name="T12" fmla="*/ 0 60000 65536"/>
                  <a:gd name="T13" fmla="*/ 0 60000 65536"/>
                  <a:gd name="T14" fmla="*/ 0 60000 65536"/>
                  <a:gd name="T15" fmla="*/ 0 w 29"/>
                  <a:gd name="T16" fmla="*/ 0 h 17"/>
                  <a:gd name="T17" fmla="*/ 29 w 29"/>
                  <a:gd name="T18" fmla="*/ 17 h 17"/>
                </a:gdLst>
                <a:ahLst/>
                <a:cxnLst>
                  <a:cxn ang="T10">
                    <a:pos x="T0" y="T1"/>
                  </a:cxn>
                  <a:cxn ang="T11">
                    <a:pos x="T2" y="T3"/>
                  </a:cxn>
                  <a:cxn ang="T12">
                    <a:pos x="T4" y="T5"/>
                  </a:cxn>
                  <a:cxn ang="T13">
                    <a:pos x="T6" y="T7"/>
                  </a:cxn>
                  <a:cxn ang="T14">
                    <a:pos x="T8" y="T9"/>
                  </a:cxn>
                </a:cxnLst>
                <a:rect l="T15" t="T16" r="T17" b="T18"/>
                <a:pathLst>
                  <a:path w="29" h="17">
                    <a:moveTo>
                      <a:pt x="27" y="17"/>
                    </a:moveTo>
                    <a:lnTo>
                      <a:pt x="29" y="11"/>
                    </a:lnTo>
                    <a:lnTo>
                      <a:pt x="3" y="0"/>
                    </a:lnTo>
                    <a:lnTo>
                      <a:pt x="0" y="7"/>
                    </a:lnTo>
                    <a:lnTo>
                      <a:pt x="27" y="17"/>
                    </a:lnTo>
                    <a:close/>
                  </a:path>
                </a:pathLst>
              </a:custGeom>
              <a:solidFill>
                <a:srgbClr val="000000"/>
              </a:solidFill>
              <a:ln w="9525">
                <a:noFill/>
                <a:round/>
                <a:headEnd/>
                <a:tailEnd/>
              </a:ln>
            </p:spPr>
            <p:txBody>
              <a:bodyPr/>
              <a:lstStyle/>
              <a:p>
                <a:endParaRPr lang="en-US"/>
              </a:p>
            </p:txBody>
          </p:sp>
          <p:sp>
            <p:nvSpPr>
              <p:cNvPr id="707" name="Freeform 497"/>
              <p:cNvSpPr>
                <a:spLocks/>
              </p:cNvSpPr>
              <p:nvPr/>
            </p:nvSpPr>
            <p:spPr bwMode="auto">
              <a:xfrm>
                <a:off x="3232" y="2040"/>
                <a:ext cx="35" cy="17"/>
              </a:xfrm>
              <a:custGeom>
                <a:avLst/>
                <a:gdLst>
                  <a:gd name="T0" fmla="*/ 35 w 35"/>
                  <a:gd name="T1" fmla="*/ 6 h 17"/>
                  <a:gd name="T2" fmla="*/ 33 w 35"/>
                  <a:gd name="T3" fmla="*/ 0 h 17"/>
                  <a:gd name="T4" fmla="*/ 0 w 35"/>
                  <a:gd name="T5" fmla="*/ 11 h 17"/>
                  <a:gd name="T6" fmla="*/ 3 w 35"/>
                  <a:gd name="T7" fmla="*/ 17 h 17"/>
                  <a:gd name="T8" fmla="*/ 35 w 35"/>
                  <a:gd name="T9" fmla="*/ 6 h 17"/>
                  <a:gd name="T10" fmla="*/ 0 60000 65536"/>
                  <a:gd name="T11" fmla="*/ 0 60000 65536"/>
                  <a:gd name="T12" fmla="*/ 0 60000 65536"/>
                  <a:gd name="T13" fmla="*/ 0 60000 65536"/>
                  <a:gd name="T14" fmla="*/ 0 60000 65536"/>
                  <a:gd name="T15" fmla="*/ 0 w 35"/>
                  <a:gd name="T16" fmla="*/ 0 h 17"/>
                  <a:gd name="T17" fmla="*/ 35 w 35"/>
                  <a:gd name="T18" fmla="*/ 17 h 17"/>
                </a:gdLst>
                <a:ahLst/>
                <a:cxnLst>
                  <a:cxn ang="T10">
                    <a:pos x="T0" y="T1"/>
                  </a:cxn>
                  <a:cxn ang="T11">
                    <a:pos x="T2" y="T3"/>
                  </a:cxn>
                  <a:cxn ang="T12">
                    <a:pos x="T4" y="T5"/>
                  </a:cxn>
                  <a:cxn ang="T13">
                    <a:pos x="T6" y="T7"/>
                  </a:cxn>
                  <a:cxn ang="T14">
                    <a:pos x="T8" y="T9"/>
                  </a:cxn>
                </a:cxnLst>
                <a:rect l="T15" t="T16" r="T17" b="T18"/>
                <a:pathLst>
                  <a:path w="35" h="17">
                    <a:moveTo>
                      <a:pt x="35" y="6"/>
                    </a:moveTo>
                    <a:lnTo>
                      <a:pt x="33" y="0"/>
                    </a:lnTo>
                    <a:lnTo>
                      <a:pt x="0" y="11"/>
                    </a:lnTo>
                    <a:lnTo>
                      <a:pt x="3" y="17"/>
                    </a:lnTo>
                    <a:lnTo>
                      <a:pt x="35" y="6"/>
                    </a:lnTo>
                    <a:close/>
                  </a:path>
                </a:pathLst>
              </a:custGeom>
              <a:solidFill>
                <a:srgbClr val="000000"/>
              </a:solidFill>
              <a:ln w="9525">
                <a:noFill/>
                <a:round/>
                <a:headEnd/>
                <a:tailEnd/>
              </a:ln>
            </p:spPr>
            <p:txBody>
              <a:bodyPr/>
              <a:lstStyle/>
              <a:p>
                <a:endParaRPr lang="en-US"/>
              </a:p>
            </p:txBody>
          </p:sp>
        </p:grpSp>
        <p:grpSp>
          <p:nvGrpSpPr>
            <p:cNvPr id="495" name="Group 501"/>
            <p:cNvGrpSpPr>
              <a:grpSpLocks/>
            </p:cNvGrpSpPr>
            <p:nvPr/>
          </p:nvGrpSpPr>
          <p:grpSpPr bwMode="auto">
            <a:xfrm>
              <a:off x="3238" y="2013"/>
              <a:ext cx="25" cy="22"/>
              <a:chOff x="3238" y="2013"/>
              <a:chExt cx="25" cy="22"/>
            </a:xfrm>
          </p:grpSpPr>
          <p:sp>
            <p:nvSpPr>
              <p:cNvPr id="704" name="Freeform 499"/>
              <p:cNvSpPr>
                <a:spLocks/>
              </p:cNvSpPr>
              <p:nvPr/>
            </p:nvSpPr>
            <p:spPr bwMode="auto">
              <a:xfrm>
                <a:off x="3241" y="2013"/>
                <a:ext cx="22" cy="14"/>
              </a:xfrm>
              <a:custGeom>
                <a:avLst/>
                <a:gdLst>
                  <a:gd name="T0" fmla="*/ 19 w 22"/>
                  <a:gd name="T1" fmla="*/ 14 h 14"/>
                  <a:gd name="T2" fmla="*/ 22 w 22"/>
                  <a:gd name="T3" fmla="*/ 9 h 14"/>
                  <a:gd name="T4" fmla="*/ 3 w 22"/>
                  <a:gd name="T5" fmla="*/ 0 h 14"/>
                  <a:gd name="T6" fmla="*/ 0 w 22"/>
                  <a:gd name="T7" fmla="*/ 6 h 14"/>
                  <a:gd name="T8" fmla="*/ 19 w 22"/>
                  <a:gd name="T9" fmla="*/ 14 h 14"/>
                  <a:gd name="T10" fmla="*/ 0 60000 65536"/>
                  <a:gd name="T11" fmla="*/ 0 60000 65536"/>
                  <a:gd name="T12" fmla="*/ 0 60000 65536"/>
                  <a:gd name="T13" fmla="*/ 0 60000 65536"/>
                  <a:gd name="T14" fmla="*/ 0 60000 65536"/>
                  <a:gd name="T15" fmla="*/ 0 w 22"/>
                  <a:gd name="T16" fmla="*/ 0 h 14"/>
                  <a:gd name="T17" fmla="*/ 22 w 22"/>
                  <a:gd name="T18" fmla="*/ 14 h 14"/>
                </a:gdLst>
                <a:ahLst/>
                <a:cxnLst>
                  <a:cxn ang="T10">
                    <a:pos x="T0" y="T1"/>
                  </a:cxn>
                  <a:cxn ang="T11">
                    <a:pos x="T2" y="T3"/>
                  </a:cxn>
                  <a:cxn ang="T12">
                    <a:pos x="T4" y="T5"/>
                  </a:cxn>
                  <a:cxn ang="T13">
                    <a:pos x="T6" y="T7"/>
                  </a:cxn>
                  <a:cxn ang="T14">
                    <a:pos x="T8" y="T9"/>
                  </a:cxn>
                </a:cxnLst>
                <a:rect l="T15" t="T16" r="T17" b="T18"/>
                <a:pathLst>
                  <a:path w="22" h="14">
                    <a:moveTo>
                      <a:pt x="19" y="14"/>
                    </a:moveTo>
                    <a:lnTo>
                      <a:pt x="22" y="9"/>
                    </a:lnTo>
                    <a:lnTo>
                      <a:pt x="3" y="0"/>
                    </a:lnTo>
                    <a:lnTo>
                      <a:pt x="0" y="6"/>
                    </a:lnTo>
                    <a:lnTo>
                      <a:pt x="19" y="14"/>
                    </a:lnTo>
                    <a:close/>
                  </a:path>
                </a:pathLst>
              </a:custGeom>
              <a:solidFill>
                <a:srgbClr val="000000"/>
              </a:solidFill>
              <a:ln w="9525">
                <a:noFill/>
                <a:round/>
                <a:headEnd/>
                <a:tailEnd/>
              </a:ln>
            </p:spPr>
            <p:txBody>
              <a:bodyPr/>
              <a:lstStyle/>
              <a:p>
                <a:endParaRPr lang="en-US"/>
              </a:p>
            </p:txBody>
          </p:sp>
          <p:sp>
            <p:nvSpPr>
              <p:cNvPr id="705" name="Freeform 500"/>
              <p:cNvSpPr>
                <a:spLocks/>
              </p:cNvSpPr>
              <p:nvPr/>
            </p:nvSpPr>
            <p:spPr bwMode="auto">
              <a:xfrm>
                <a:off x="3238" y="2020"/>
                <a:ext cx="25" cy="15"/>
              </a:xfrm>
              <a:custGeom>
                <a:avLst/>
                <a:gdLst>
                  <a:gd name="T0" fmla="*/ 25 w 25"/>
                  <a:gd name="T1" fmla="*/ 7 h 15"/>
                  <a:gd name="T2" fmla="*/ 22 w 25"/>
                  <a:gd name="T3" fmla="*/ 0 h 15"/>
                  <a:gd name="T4" fmla="*/ 0 w 25"/>
                  <a:gd name="T5" fmla="*/ 9 h 15"/>
                  <a:gd name="T6" fmla="*/ 1 w 25"/>
                  <a:gd name="T7" fmla="*/ 15 h 15"/>
                  <a:gd name="T8" fmla="*/ 25 w 25"/>
                  <a:gd name="T9" fmla="*/ 7 h 15"/>
                  <a:gd name="T10" fmla="*/ 0 60000 65536"/>
                  <a:gd name="T11" fmla="*/ 0 60000 65536"/>
                  <a:gd name="T12" fmla="*/ 0 60000 65536"/>
                  <a:gd name="T13" fmla="*/ 0 60000 65536"/>
                  <a:gd name="T14" fmla="*/ 0 60000 65536"/>
                  <a:gd name="T15" fmla="*/ 0 w 25"/>
                  <a:gd name="T16" fmla="*/ 0 h 15"/>
                  <a:gd name="T17" fmla="*/ 25 w 25"/>
                  <a:gd name="T18" fmla="*/ 15 h 15"/>
                </a:gdLst>
                <a:ahLst/>
                <a:cxnLst>
                  <a:cxn ang="T10">
                    <a:pos x="T0" y="T1"/>
                  </a:cxn>
                  <a:cxn ang="T11">
                    <a:pos x="T2" y="T3"/>
                  </a:cxn>
                  <a:cxn ang="T12">
                    <a:pos x="T4" y="T5"/>
                  </a:cxn>
                  <a:cxn ang="T13">
                    <a:pos x="T6" y="T7"/>
                  </a:cxn>
                  <a:cxn ang="T14">
                    <a:pos x="T8" y="T9"/>
                  </a:cxn>
                </a:cxnLst>
                <a:rect l="T15" t="T16" r="T17" b="T18"/>
                <a:pathLst>
                  <a:path w="25" h="15">
                    <a:moveTo>
                      <a:pt x="25" y="7"/>
                    </a:moveTo>
                    <a:lnTo>
                      <a:pt x="22" y="0"/>
                    </a:lnTo>
                    <a:lnTo>
                      <a:pt x="0" y="9"/>
                    </a:lnTo>
                    <a:lnTo>
                      <a:pt x="1" y="15"/>
                    </a:lnTo>
                    <a:lnTo>
                      <a:pt x="25" y="7"/>
                    </a:lnTo>
                    <a:close/>
                  </a:path>
                </a:pathLst>
              </a:custGeom>
              <a:solidFill>
                <a:srgbClr val="000000"/>
              </a:solidFill>
              <a:ln w="9525">
                <a:noFill/>
                <a:round/>
                <a:headEnd/>
                <a:tailEnd/>
              </a:ln>
            </p:spPr>
            <p:txBody>
              <a:bodyPr/>
              <a:lstStyle/>
              <a:p>
                <a:endParaRPr lang="en-US"/>
              </a:p>
            </p:txBody>
          </p:sp>
        </p:grpSp>
        <p:grpSp>
          <p:nvGrpSpPr>
            <p:cNvPr id="496" name="Group 504"/>
            <p:cNvGrpSpPr>
              <a:grpSpLocks/>
            </p:cNvGrpSpPr>
            <p:nvPr/>
          </p:nvGrpSpPr>
          <p:grpSpPr bwMode="auto">
            <a:xfrm>
              <a:off x="3243" y="2002"/>
              <a:ext cx="17" cy="17"/>
              <a:chOff x="3243" y="2002"/>
              <a:chExt cx="17" cy="17"/>
            </a:xfrm>
          </p:grpSpPr>
          <p:sp>
            <p:nvSpPr>
              <p:cNvPr id="702" name="Freeform 502"/>
              <p:cNvSpPr>
                <a:spLocks/>
              </p:cNvSpPr>
              <p:nvPr/>
            </p:nvSpPr>
            <p:spPr bwMode="auto">
              <a:xfrm>
                <a:off x="3245" y="2002"/>
                <a:ext cx="15" cy="12"/>
              </a:xfrm>
              <a:custGeom>
                <a:avLst/>
                <a:gdLst>
                  <a:gd name="T0" fmla="*/ 12 w 15"/>
                  <a:gd name="T1" fmla="*/ 12 h 12"/>
                  <a:gd name="T2" fmla="*/ 15 w 15"/>
                  <a:gd name="T3" fmla="*/ 6 h 12"/>
                  <a:gd name="T4" fmla="*/ 3 w 15"/>
                  <a:gd name="T5" fmla="*/ 0 h 12"/>
                  <a:gd name="T6" fmla="*/ 0 w 15"/>
                  <a:gd name="T7" fmla="*/ 6 h 12"/>
                  <a:gd name="T8" fmla="*/ 12 w 15"/>
                  <a:gd name="T9" fmla="*/ 12 h 12"/>
                  <a:gd name="T10" fmla="*/ 0 60000 65536"/>
                  <a:gd name="T11" fmla="*/ 0 60000 65536"/>
                  <a:gd name="T12" fmla="*/ 0 60000 65536"/>
                  <a:gd name="T13" fmla="*/ 0 60000 65536"/>
                  <a:gd name="T14" fmla="*/ 0 60000 65536"/>
                  <a:gd name="T15" fmla="*/ 0 w 15"/>
                  <a:gd name="T16" fmla="*/ 0 h 12"/>
                  <a:gd name="T17" fmla="*/ 15 w 15"/>
                  <a:gd name="T18" fmla="*/ 12 h 12"/>
                </a:gdLst>
                <a:ahLst/>
                <a:cxnLst>
                  <a:cxn ang="T10">
                    <a:pos x="T0" y="T1"/>
                  </a:cxn>
                  <a:cxn ang="T11">
                    <a:pos x="T2" y="T3"/>
                  </a:cxn>
                  <a:cxn ang="T12">
                    <a:pos x="T4" y="T5"/>
                  </a:cxn>
                  <a:cxn ang="T13">
                    <a:pos x="T6" y="T7"/>
                  </a:cxn>
                  <a:cxn ang="T14">
                    <a:pos x="T8" y="T9"/>
                  </a:cxn>
                </a:cxnLst>
                <a:rect l="T15" t="T16" r="T17" b="T18"/>
                <a:pathLst>
                  <a:path w="15" h="12">
                    <a:moveTo>
                      <a:pt x="12" y="12"/>
                    </a:moveTo>
                    <a:lnTo>
                      <a:pt x="15" y="6"/>
                    </a:lnTo>
                    <a:lnTo>
                      <a:pt x="3" y="0"/>
                    </a:lnTo>
                    <a:lnTo>
                      <a:pt x="0" y="6"/>
                    </a:lnTo>
                    <a:lnTo>
                      <a:pt x="12" y="12"/>
                    </a:lnTo>
                    <a:close/>
                  </a:path>
                </a:pathLst>
              </a:custGeom>
              <a:solidFill>
                <a:srgbClr val="000000"/>
              </a:solidFill>
              <a:ln w="9525">
                <a:noFill/>
                <a:round/>
                <a:headEnd/>
                <a:tailEnd/>
              </a:ln>
            </p:spPr>
            <p:txBody>
              <a:bodyPr/>
              <a:lstStyle/>
              <a:p>
                <a:endParaRPr lang="en-US"/>
              </a:p>
            </p:txBody>
          </p:sp>
          <p:sp>
            <p:nvSpPr>
              <p:cNvPr id="703" name="Freeform 503"/>
              <p:cNvSpPr>
                <a:spLocks/>
              </p:cNvSpPr>
              <p:nvPr/>
            </p:nvSpPr>
            <p:spPr bwMode="auto">
              <a:xfrm>
                <a:off x="3243" y="2007"/>
                <a:ext cx="17" cy="12"/>
              </a:xfrm>
              <a:custGeom>
                <a:avLst/>
                <a:gdLst>
                  <a:gd name="T0" fmla="*/ 17 w 17"/>
                  <a:gd name="T1" fmla="*/ 8 h 12"/>
                  <a:gd name="T2" fmla="*/ 15 w 17"/>
                  <a:gd name="T3" fmla="*/ 0 h 12"/>
                  <a:gd name="T4" fmla="*/ 0 w 17"/>
                  <a:gd name="T5" fmla="*/ 6 h 12"/>
                  <a:gd name="T6" fmla="*/ 3 w 17"/>
                  <a:gd name="T7" fmla="*/ 12 h 12"/>
                  <a:gd name="T8" fmla="*/ 17 w 17"/>
                  <a:gd name="T9" fmla="*/ 8 h 12"/>
                  <a:gd name="T10" fmla="*/ 0 60000 65536"/>
                  <a:gd name="T11" fmla="*/ 0 60000 65536"/>
                  <a:gd name="T12" fmla="*/ 0 60000 65536"/>
                  <a:gd name="T13" fmla="*/ 0 60000 65536"/>
                  <a:gd name="T14" fmla="*/ 0 60000 65536"/>
                  <a:gd name="T15" fmla="*/ 0 w 17"/>
                  <a:gd name="T16" fmla="*/ 0 h 12"/>
                  <a:gd name="T17" fmla="*/ 17 w 17"/>
                  <a:gd name="T18" fmla="*/ 12 h 12"/>
                </a:gdLst>
                <a:ahLst/>
                <a:cxnLst>
                  <a:cxn ang="T10">
                    <a:pos x="T0" y="T1"/>
                  </a:cxn>
                  <a:cxn ang="T11">
                    <a:pos x="T2" y="T3"/>
                  </a:cxn>
                  <a:cxn ang="T12">
                    <a:pos x="T4" y="T5"/>
                  </a:cxn>
                  <a:cxn ang="T13">
                    <a:pos x="T6" y="T7"/>
                  </a:cxn>
                  <a:cxn ang="T14">
                    <a:pos x="T8" y="T9"/>
                  </a:cxn>
                </a:cxnLst>
                <a:rect l="T15" t="T16" r="T17" b="T18"/>
                <a:pathLst>
                  <a:path w="17" h="12">
                    <a:moveTo>
                      <a:pt x="17" y="8"/>
                    </a:moveTo>
                    <a:lnTo>
                      <a:pt x="15" y="0"/>
                    </a:lnTo>
                    <a:lnTo>
                      <a:pt x="0" y="6"/>
                    </a:lnTo>
                    <a:lnTo>
                      <a:pt x="3" y="12"/>
                    </a:lnTo>
                    <a:lnTo>
                      <a:pt x="17" y="8"/>
                    </a:lnTo>
                    <a:close/>
                  </a:path>
                </a:pathLst>
              </a:custGeom>
              <a:solidFill>
                <a:srgbClr val="000000"/>
              </a:solidFill>
              <a:ln w="9525">
                <a:noFill/>
                <a:round/>
                <a:headEnd/>
                <a:tailEnd/>
              </a:ln>
            </p:spPr>
            <p:txBody>
              <a:bodyPr/>
              <a:lstStyle/>
              <a:p>
                <a:endParaRPr lang="en-US"/>
              </a:p>
            </p:txBody>
          </p:sp>
        </p:grpSp>
        <p:grpSp>
          <p:nvGrpSpPr>
            <p:cNvPr id="497" name="Group 507"/>
            <p:cNvGrpSpPr>
              <a:grpSpLocks/>
            </p:cNvGrpSpPr>
            <p:nvPr/>
          </p:nvGrpSpPr>
          <p:grpSpPr bwMode="auto">
            <a:xfrm>
              <a:off x="3213" y="2086"/>
              <a:ext cx="71" cy="53"/>
              <a:chOff x="3213" y="2086"/>
              <a:chExt cx="71" cy="53"/>
            </a:xfrm>
          </p:grpSpPr>
          <p:sp>
            <p:nvSpPr>
              <p:cNvPr id="700" name="Freeform 505"/>
              <p:cNvSpPr>
                <a:spLocks/>
              </p:cNvSpPr>
              <p:nvPr/>
            </p:nvSpPr>
            <p:spPr bwMode="auto">
              <a:xfrm>
                <a:off x="3224" y="2086"/>
                <a:ext cx="60" cy="29"/>
              </a:xfrm>
              <a:custGeom>
                <a:avLst/>
                <a:gdLst>
                  <a:gd name="T0" fmla="*/ 57 w 60"/>
                  <a:gd name="T1" fmla="*/ 29 h 29"/>
                  <a:gd name="T2" fmla="*/ 60 w 60"/>
                  <a:gd name="T3" fmla="*/ 23 h 29"/>
                  <a:gd name="T4" fmla="*/ 3 w 60"/>
                  <a:gd name="T5" fmla="*/ 0 h 29"/>
                  <a:gd name="T6" fmla="*/ 0 w 60"/>
                  <a:gd name="T7" fmla="*/ 6 h 29"/>
                  <a:gd name="T8" fmla="*/ 57 w 60"/>
                  <a:gd name="T9" fmla="*/ 29 h 29"/>
                  <a:gd name="T10" fmla="*/ 0 60000 65536"/>
                  <a:gd name="T11" fmla="*/ 0 60000 65536"/>
                  <a:gd name="T12" fmla="*/ 0 60000 65536"/>
                  <a:gd name="T13" fmla="*/ 0 60000 65536"/>
                  <a:gd name="T14" fmla="*/ 0 60000 65536"/>
                  <a:gd name="T15" fmla="*/ 0 w 60"/>
                  <a:gd name="T16" fmla="*/ 0 h 29"/>
                  <a:gd name="T17" fmla="*/ 60 w 60"/>
                  <a:gd name="T18" fmla="*/ 29 h 29"/>
                </a:gdLst>
                <a:ahLst/>
                <a:cxnLst>
                  <a:cxn ang="T10">
                    <a:pos x="T0" y="T1"/>
                  </a:cxn>
                  <a:cxn ang="T11">
                    <a:pos x="T2" y="T3"/>
                  </a:cxn>
                  <a:cxn ang="T12">
                    <a:pos x="T4" y="T5"/>
                  </a:cxn>
                  <a:cxn ang="T13">
                    <a:pos x="T6" y="T7"/>
                  </a:cxn>
                  <a:cxn ang="T14">
                    <a:pos x="T8" y="T9"/>
                  </a:cxn>
                </a:cxnLst>
                <a:rect l="T15" t="T16" r="T17" b="T18"/>
                <a:pathLst>
                  <a:path w="60" h="29">
                    <a:moveTo>
                      <a:pt x="57" y="29"/>
                    </a:moveTo>
                    <a:lnTo>
                      <a:pt x="60" y="23"/>
                    </a:lnTo>
                    <a:lnTo>
                      <a:pt x="3" y="0"/>
                    </a:lnTo>
                    <a:lnTo>
                      <a:pt x="0" y="6"/>
                    </a:lnTo>
                    <a:lnTo>
                      <a:pt x="57" y="29"/>
                    </a:lnTo>
                    <a:close/>
                  </a:path>
                </a:pathLst>
              </a:custGeom>
              <a:solidFill>
                <a:srgbClr val="000000"/>
              </a:solidFill>
              <a:ln w="9525">
                <a:noFill/>
                <a:round/>
                <a:headEnd/>
                <a:tailEnd/>
              </a:ln>
            </p:spPr>
            <p:txBody>
              <a:bodyPr/>
              <a:lstStyle/>
              <a:p>
                <a:endParaRPr lang="en-US"/>
              </a:p>
            </p:txBody>
          </p:sp>
          <p:sp>
            <p:nvSpPr>
              <p:cNvPr id="701" name="Freeform 506"/>
              <p:cNvSpPr>
                <a:spLocks/>
              </p:cNvSpPr>
              <p:nvPr/>
            </p:nvSpPr>
            <p:spPr bwMode="auto">
              <a:xfrm>
                <a:off x="3213" y="2110"/>
                <a:ext cx="69" cy="29"/>
              </a:xfrm>
              <a:custGeom>
                <a:avLst/>
                <a:gdLst>
                  <a:gd name="T0" fmla="*/ 69 w 69"/>
                  <a:gd name="T1" fmla="*/ 5 h 29"/>
                  <a:gd name="T2" fmla="*/ 67 w 69"/>
                  <a:gd name="T3" fmla="*/ 0 h 29"/>
                  <a:gd name="T4" fmla="*/ 0 w 69"/>
                  <a:gd name="T5" fmla="*/ 23 h 29"/>
                  <a:gd name="T6" fmla="*/ 3 w 69"/>
                  <a:gd name="T7" fmla="*/ 29 h 29"/>
                  <a:gd name="T8" fmla="*/ 69 w 69"/>
                  <a:gd name="T9" fmla="*/ 5 h 29"/>
                  <a:gd name="T10" fmla="*/ 0 60000 65536"/>
                  <a:gd name="T11" fmla="*/ 0 60000 65536"/>
                  <a:gd name="T12" fmla="*/ 0 60000 65536"/>
                  <a:gd name="T13" fmla="*/ 0 60000 65536"/>
                  <a:gd name="T14" fmla="*/ 0 60000 65536"/>
                  <a:gd name="T15" fmla="*/ 0 w 69"/>
                  <a:gd name="T16" fmla="*/ 0 h 29"/>
                  <a:gd name="T17" fmla="*/ 69 w 69"/>
                  <a:gd name="T18" fmla="*/ 29 h 29"/>
                </a:gdLst>
                <a:ahLst/>
                <a:cxnLst>
                  <a:cxn ang="T10">
                    <a:pos x="T0" y="T1"/>
                  </a:cxn>
                  <a:cxn ang="T11">
                    <a:pos x="T2" y="T3"/>
                  </a:cxn>
                  <a:cxn ang="T12">
                    <a:pos x="T4" y="T5"/>
                  </a:cxn>
                  <a:cxn ang="T13">
                    <a:pos x="T6" y="T7"/>
                  </a:cxn>
                  <a:cxn ang="T14">
                    <a:pos x="T8" y="T9"/>
                  </a:cxn>
                </a:cxnLst>
                <a:rect l="T15" t="T16" r="T17" b="T18"/>
                <a:pathLst>
                  <a:path w="69" h="29">
                    <a:moveTo>
                      <a:pt x="69" y="5"/>
                    </a:moveTo>
                    <a:lnTo>
                      <a:pt x="67" y="0"/>
                    </a:lnTo>
                    <a:lnTo>
                      <a:pt x="0" y="23"/>
                    </a:lnTo>
                    <a:lnTo>
                      <a:pt x="3" y="29"/>
                    </a:lnTo>
                    <a:lnTo>
                      <a:pt x="69" y="5"/>
                    </a:lnTo>
                    <a:close/>
                  </a:path>
                </a:pathLst>
              </a:custGeom>
              <a:solidFill>
                <a:srgbClr val="000000"/>
              </a:solidFill>
              <a:ln w="9525">
                <a:noFill/>
                <a:round/>
                <a:headEnd/>
                <a:tailEnd/>
              </a:ln>
            </p:spPr>
            <p:txBody>
              <a:bodyPr/>
              <a:lstStyle/>
              <a:p>
                <a:endParaRPr lang="en-US"/>
              </a:p>
            </p:txBody>
          </p:sp>
        </p:grpSp>
        <p:sp>
          <p:nvSpPr>
            <p:cNvPr id="498" name="Line 508"/>
            <p:cNvSpPr>
              <a:spLocks noChangeShapeType="1"/>
            </p:cNvSpPr>
            <p:nvPr/>
          </p:nvSpPr>
          <p:spPr bwMode="auto">
            <a:xfrm>
              <a:off x="3232" y="1983"/>
              <a:ext cx="39" cy="1"/>
            </a:xfrm>
            <a:prstGeom prst="line">
              <a:avLst/>
            </a:prstGeom>
            <a:noFill/>
            <a:ln w="9525" cap="rnd">
              <a:solidFill>
                <a:srgbClr val="000000"/>
              </a:solidFill>
              <a:round/>
              <a:headEnd/>
              <a:tailEnd/>
            </a:ln>
          </p:spPr>
          <p:txBody>
            <a:bodyPr/>
            <a:lstStyle/>
            <a:p>
              <a:endParaRPr lang="en-US"/>
            </a:p>
          </p:txBody>
        </p:sp>
        <p:sp>
          <p:nvSpPr>
            <p:cNvPr id="499" name="Line 509"/>
            <p:cNvSpPr>
              <a:spLocks noChangeShapeType="1"/>
            </p:cNvSpPr>
            <p:nvPr/>
          </p:nvSpPr>
          <p:spPr bwMode="auto">
            <a:xfrm>
              <a:off x="3271" y="1977"/>
              <a:ext cx="1" cy="16"/>
            </a:xfrm>
            <a:prstGeom prst="line">
              <a:avLst/>
            </a:prstGeom>
            <a:noFill/>
            <a:ln w="9525" cap="rnd">
              <a:solidFill>
                <a:srgbClr val="000000"/>
              </a:solidFill>
              <a:round/>
              <a:headEnd/>
              <a:tailEnd/>
            </a:ln>
          </p:spPr>
          <p:txBody>
            <a:bodyPr/>
            <a:lstStyle/>
            <a:p>
              <a:endParaRPr lang="en-US"/>
            </a:p>
          </p:txBody>
        </p:sp>
        <p:sp>
          <p:nvSpPr>
            <p:cNvPr id="500" name="Line 510"/>
            <p:cNvSpPr>
              <a:spLocks noChangeShapeType="1"/>
            </p:cNvSpPr>
            <p:nvPr/>
          </p:nvSpPr>
          <p:spPr bwMode="auto">
            <a:xfrm>
              <a:off x="3232" y="1977"/>
              <a:ext cx="1" cy="16"/>
            </a:xfrm>
            <a:prstGeom prst="line">
              <a:avLst/>
            </a:prstGeom>
            <a:noFill/>
            <a:ln w="9525" cap="rnd">
              <a:solidFill>
                <a:srgbClr val="000000"/>
              </a:solidFill>
              <a:round/>
              <a:headEnd/>
              <a:tailEnd/>
            </a:ln>
          </p:spPr>
          <p:txBody>
            <a:bodyPr/>
            <a:lstStyle/>
            <a:p>
              <a:endParaRPr lang="en-US"/>
            </a:p>
          </p:txBody>
        </p:sp>
        <p:sp>
          <p:nvSpPr>
            <p:cNvPr id="501" name="Line 511"/>
            <p:cNvSpPr>
              <a:spLocks noChangeShapeType="1"/>
            </p:cNvSpPr>
            <p:nvPr/>
          </p:nvSpPr>
          <p:spPr bwMode="auto">
            <a:xfrm>
              <a:off x="3251" y="1967"/>
              <a:ext cx="2" cy="14"/>
            </a:xfrm>
            <a:prstGeom prst="line">
              <a:avLst/>
            </a:prstGeom>
            <a:noFill/>
            <a:ln w="9525" cap="rnd">
              <a:solidFill>
                <a:srgbClr val="000000"/>
              </a:solidFill>
              <a:round/>
              <a:headEnd/>
              <a:tailEnd/>
            </a:ln>
          </p:spPr>
          <p:txBody>
            <a:bodyPr/>
            <a:lstStyle/>
            <a:p>
              <a:endParaRPr lang="en-US"/>
            </a:p>
          </p:txBody>
        </p:sp>
        <p:grpSp>
          <p:nvGrpSpPr>
            <p:cNvPr id="502" name="Group 709"/>
            <p:cNvGrpSpPr>
              <a:grpSpLocks/>
            </p:cNvGrpSpPr>
            <p:nvPr/>
          </p:nvGrpSpPr>
          <p:grpSpPr bwMode="auto">
            <a:xfrm>
              <a:off x="3291" y="2091"/>
              <a:ext cx="54" cy="49"/>
              <a:chOff x="3291" y="2091"/>
              <a:chExt cx="54" cy="49"/>
            </a:xfrm>
          </p:grpSpPr>
          <p:grpSp>
            <p:nvGrpSpPr>
              <p:cNvPr id="503" name="Group 707"/>
              <p:cNvGrpSpPr>
                <a:grpSpLocks/>
              </p:cNvGrpSpPr>
              <p:nvPr/>
            </p:nvGrpSpPr>
            <p:grpSpPr bwMode="auto">
              <a:xfrm>
                <a:off x="3291" y="2091"/>
                <a:ext cx="54" cy="49"/>
                <a:chOff x="3291" y="2091"/>
                <a:chExt cx="54" cy="49"/>
              </a:xfrm>
            </p:grpSpPr>
            <p:grpSp>
              <p:nvGrpSpPr>
                <p:cNvPr id="505" name="Group 561"/>
                <p:cNvGrpSpPr>
                  <a:grpSpLocks/>
                </p:cNvGrpSpPr>
                <p:nvPr/>
              </p:nvGrpSpPr>
              <p:grpSpPr bwMode="auto">
                <a:xfrm>
                  <a:off x="3299" y="2094"/>
                  <a:ext cx="46" cy="46"/>
                  <a:chOff x="3299" y="2094"/>
                  <a:chExt cx="46" cy="46"/>
                </a:xfrm>
              </p:grpSpPr>
              <p:grpSp>
                <p:nvGrpSpPr>
                  <p:cNvPr id="651" name="Group 559"/>
                  <p:cNvGrpSpPr>
                    <a:grpSpLocks/>
                  </p:cNvGrpSpPr>
                  <p:nvPr/>
                </p:nvGrpSpPr>
                <p:grpSpPr bwMode="auto">
                  <a:xfrm>
                    <a:off x="3299" y="2094"/>
                    <a:ext cx="46" cy="45"/>
                    <a:chOff x="3299" y="2094"/>
                    <a:chExt cx="46" cy="45"/>
                  </a:xfrm>
                </p:grpSpPr>
                <p:sp>
                  <p:nvSpPr>
                    <p:cNvPr id="653" name="Rectangle 512"/>
                    <p:cNvSpPr>
                      <a:spLocks noChangeArrowheads="1"/>
                    </p:cNvSpPr>
                    <p:nvPr/>
                  </p:nvSpPr>
                  <p:spPr bwMode="auto">
                    <a:xfrm>
                      <a:off x="3299" y="2094"/>
                      <a:ext cx="46" cy="2"/>
                    </a:xfrm>
                    <a:prstGeom prst="rect">
                      <a:avLst/>
                    </a:prstGeom>
                    <a:solidFill>
                      <a:srgbClr val="DCDCDC"/>
                    </a:solidFill>
                    <a:ln w="9525">
                      <a:noFill/>
                      <a:miter lim="800000"/>
                      <a:headEnd/>
                      <a:tailEnd/>
                    </a:ln>
                  </p:spPr>
                  <p:txBody>
                    <a:bodyPr/>
                    <a:lstStyle/>
                    <a:p>
                      <a:pPr eaLnBrk="0" hangingPunct="0"/>
                      <a:endParaRPr lang="en-US"/>
                    </a:p>
                  </p:txBody>
                </p:sp>
                <p:sp>
                  <p:nvSpPr>
                    <p:cNvPr id="654" name="Rectangle 513"/>
                    <p:cNvSpPr>
                      <a:spLocks noChangeArrowheads="1"/>
                    </p:cNvSpPr>
                    <p:nvPr/>
                  </p:nvSpPr>
                  <p:spPr bwMode="auto">
                    <a:xfrm>
                      <a:off x="3299" y="2096"/>
                      <a:ext cx="46" cy="3"/>
                    </a:xfrm>
                    <a:prstGeom prst="rect">
                      <a:avLst/>
                    </a:prstGeom>
                    <a:solidFill>
                      <a:srgbClr val="DBDBDC"/>
                    </a:solidFill>
                    <a:ln w="9525">
                      <a:noFill/>
                      <a:miter lim="800000"/>
                      <a:headEnd/>
                      <a:tailEnd/>
                    </a:ln>
                  </p:spPr>
                  <p:txBody>
                    <a:bodyPr/>
                    <a:lstStyle/>
                    <a:p>
                      <a:pPr eaLnBrk="0" hangingPunct="0"/>
                      <a:endParaRPr lang="en-US"/>
                    </a:p>
                  </p:txBody>
                </p:sp>
                <p:sp>
                  <p:nvSpPr>
                    <p:cNvPr id="655" name="Rectangle 514"/>
                    <p:cNvSpPr>
                      <a:spLocks noChangeArrowheads="1"/>
                    </p:cNvSpPr>
                    <p:nvPr/>
                  </p:nvSpPr>
                  <p:spPr bwMode="auto">
                    <a:xfrm>
                      <a:off x="3299" y="2099"/>
                      <a:ext cx="4" cy="40"/>
                    </a:xfrm>
                    <a:prstGeom prst="rect">
                      <a:avLst/>
                    </a:prstGeom>
                    <a:solidFill>
                      <a:srgbClr val="DBDBDC"/>
                    </a:solidFill>
                    <a:ln w="9525">
                      <a:noFill/>
                      <a:miter lim="800000"/>
                      <a:headEnd/>
                      <a:tailEnd/>
                    </a:ln>
                  </p:spPr>
                  <p:txBody>
                    <a:bodyPr/>
                    <a:lstStyle/>
                    <a:p>
                      <a:pPr eaLnBrk="0" hangingPunct="0"/>
                      <a:endParaRPr lang="en-US"/>
                    </a:p>
                  </p:txBody>
                </p:sp>
                <p:sp>
                  <p:nvSpPr>
                    <p:cNvPr id="656" name="Rectangle 515"/>
                    <p:cNvSpPr>
                      <a:spLocks noChangeArrowheads="1"/>
                    </p:cNvSpPr>
                    <p:nvPr/>
                  </p:nvSpPr>
                  <p:spPr bwMode="auto">
                    <a:xfrm>
                      <a:off x="3303" y="2099"/>
                      <a:ext cx="42" cy="1"/>
                    </a:xfrm>
                    <a:prstGeom prst="rect">
                      <a:avLst/>
                    </a:prstGeom>
                    <a:solidFill>
                      <a:srgbClr val="D9DADB"/>
                    </a:solidFill>
                    <a:ln w="9525">
                      <a:noFill/>
                      <a:miter lim="800000"/>
                      <a:headEnd/>
                      <a:tailEnd/>
                    </a:ln>
                  </p:spPr>
                  <p:txBody>
                    <a:bodyPr/>
                    <a:lstStyle/>
                    <a:p>
                      <a:pPr eaLnBrk="0" hangingPunct="0"/>
                      <a:endParaRPr lang="en-US"/>
                    </a:p>
                  </p:txBody>
                </p:sp>
                <p:sp>
                  <p:nvSpPr>
                    <p:cNvPr id="657" name="Rectangle 516"/>
                    <p:cNvSpPr>
                      <a:spLocks noChangeArrowheads="1"/>
                    </p:cNvSpPr>
                    <p:nvPr/>
                  </p:nvSpPr>
                  <p:spPr bwMode="auto">
                    <a:xfrm>
                      <a:off x="3303" y="2099"/>
                      <a:ext cx="1" cy="40"/>
                    </a:xfrm>
                    <a:prstGeom prst="rect">
                      <a:avLst/>
                    </a:prstGeom>
                    <a:solidFill>
                      <a:srgbClr val="D9DADB"/>
                    </a:solidFill>
                    <a:ln w="9525">
                      <a:noFill/>
                      <a:miter lim="800000"/>
                      <a:headEnd/>
                      <a:tailEnd/>
                    </a:ln>
                  </p:spPr>
                  <p:txBody>
                    <a:bodyPr/>
                    <a:lstStyle/>
                    <a:p>
                      <a:pPr eaLnBrk="0" hangingPunct="0"/>
                      <a:endParaRPr lang="en-US"/>
                    </a:p>
                  </p:txBody>
                </p:sp>
                <p:sp>
                  <p:nvSpPr>
                    <p:cNvPr id="658" name="Rectangle 517"/>
                    <p:cNvSpPr>
                      <a:spLocks noChangeArrowheads="1"/>
                    </p:cNvSpPr>
                    <p:nvPr/>
                  </p:nvSpPr>
                  <p:spPr bwMode="auto">
                    <a:xfrm>
                      <a:off x="3304" y="2099"/>
                      <a:ext cx="41" cy="3"/>
                    </a:xfrm>
                    <a:prstGeom prst="rect">
                      <a:avLst/>
                    </a:prstGeom>
                    <a:solidFill>
                      <a:srgbClr val="D7D9DB"/>
                    </a:solidFill>
                    <a:ln w="9525">
                      <a:noFill/>
                      <a:miter lim="800000"/>
                      <a:headEnd/>
                      <a:tailEnd/>
                    </a:ln>
                  </p:spPr>
                  <p:txBody>
                    <a:bodyPr/>
                    <a:lstStyle/>
                    <a:p>
                      <a:pPr eaLnBrk="0" hangingPunct="0"/>
                      <a:endParaRPr lang="en-US"/>
                    </a:p>
                  </p:txBody>
                </p:sp>
                <p:sp>
                  <p:nvSpPr>
                    <p:cNvPr id="659" name="Rectangle 518"/>
                    <p:cNvSpPr>
                      <a:spLocks noChangeArrowheads="1"/>
                    </p:cNvSpPr>
                    <p:nvPr/>
                  </p:nvSpPr>
                  <p:spPr bwMode="auto">
                    <a:xfrm>
                      <a:off x="3304" y="2102"/>
                      <a:ext cx="2" cy="37"/>
                    </a:xfrm>
                    <a:prstGeom prst="rect">
                      <a:avLst/>
                    </a:prstGeom>
                    <a:solidFill>
                      <a:srgbClr val="D7D9DB"/>
                    </a:solidFill>
                    <a:ln w="9525">
                      <a:noFill/>
                      <a:miter lim="800000"/>
                      <a:headEnd/>
                      <a:tailEnd/>
                    </a:ln>
                  </p:spPr>
                  <p:txBody>
                    <a:bodyPr/>
                    <a:lstStyle/>
                    <a:p>
                      <a:pPr eaLnBrk="0" hangingPunct="0"/>
                      <a:endParaRPr lang="en-US"/>
                    </a:p>
                  </p:txBody>
                </p:sp>
                <p:sp>
                  <p:nvSpPr>
                    <p:cNvPr id="660" name="Rectangle 519"/>
                    <p:cNvSpPr>
                      <a:spLocks noChangeArrowheads="1"/>
                    </p:cNvSpPr>
                    <p:nvPr/>
                  </p:nvSpPr>
                  <p:spPr bwMode="auto">
                    <a:xfrm>
                      <a:off x="3306" y="2102"/>
                      <a:ext cx="39" cy="2"/>
                    </a:xfrm>
                    <a:prstGeom prst="rect">
                      <a:avLst/>
                    </a:prstGeom>
                    <a:solidFill>
                      <a:srgbClr val="D5D7DA"/>
                    </a:solidFill>
                    <a:ln w="9525">
                      <a:noFill/>
                      <a:miter lim="800000"/>
                      <a:headEnd/>
                      <a:tailEnd/>
                    </a:ln>
                  </p:spPr>
                  <p:txBody>
                    <a:bodyPr/>
                    <a:lstStyle/>
                    <a:p>
                      <a:pPr eaLnBrk="0" hangingPunct="0"/>
                      <a:endParaRPr lang="en-US"/>
                    </a:p>
                  </p:txBody>
                </p:sp>
                <p:sp>
                  <p:nvSpPr>
                    <p:cNvPr id="661" name="Rectangle 520"/>
                    <p:cNvSpPr>
                      <a:spLocks noChangeArrowheads="1"/>
                    </p:cNvSpPr>
                    <p:nvPr/>
                  </p:nvSpPr>
                  <p:spPr bwMode="auto">
                    <a:xfrm>
                      <a:off x="3306" y="2104"/>
                      <a:ext cx="3" cy="35"/>
                    </a:xfrm>
                    <a:prstGeom prst="rect">
                      <a:avLst/>
                    </a:prstGeom>
                    <a:solidFill>
                      <a:srgbClr val="D5D7DA"/>
                    </a:solidFill>
                    <a:ln w="9525">
                      <a:noFill/>
                      <a:miter lim="800000"/>
                      <a:headEnd/>
                      <a:tailEnd/>
                    </a:ln>
                  </p:spPr>
                  <p:txBody>
                    <a:bodyPr/>
                    <a:lstStyle/>
                    <a:p>
                      <a:pPr eaLnBrk="0" hangingPunct="0"/>
                      <a:endParaRPr lang="en-US"/>
                    </a:p>
                  </p:txBody>
                </p:sp>
                <p:sp>
                  <p:nvSpPr>
                    <p:cNvPr id="662" name="Rectangle 521"/>
                    <p:cNvSpPr>
                      <a:spLocks noChangeArrowheads="1"/>
                    </p:cNvSpPr>
                    <p:nvPr/>
                  </p:nvSpPr>
                  <p:spPr bwMode="auto">
                    <a:xfrm>
                      <a:off x="3309" y="2104"/>
                      <a:ext cx="36" cy="1"/>
                    </a:xfrm>
                    <a:prstGeom prst="rect">
                      <a:avLst/>
                    </a:prstGeom>
                    <a:solidFill>
                      <a:srgbClr val="D2D4D9"/>
                    </a:solidFill>
                    <a:ln w="9525">
                      <a:noFill/>
                      <a:miter lim="800000"/>
                      <a:headEnd/>
                      <a:tailEnd/>
                    </a:ln>
                  </p:spPr>
                  <p:txBody>
                    <a:bodyPr/>
                    <a:lstStyle/>
                    <a:p>
                      <a:pPr eaLnBrk="0" hangingPunct="0"/>
                      <a:endParaRPr lang="en-US"/>
                    </a:p>
                  </p:txBody>
                </p:sp>
                <p:sp>
                  <p:nvSpPr>
                    <p:cNvPr id="663" name="Rectangle 522"/>
                    <p:cNvSpPr>
                      <a:spLocks noChangeArrowheads="1"/>
                    </p:cNvSpPr>
                    <p:nvPr/>
                  </p:nvSpPr>
                  <p:spPr bwMode="auto">
                    <a:xfrm>
                      <a:off x="3309" y="2105"/>
                      <a:ext cx="1" cy="34"/>
                    </a:xfrm>
                    <a:prstGeom prst="rect">
                      <a:avLst/>
                    </a:prstGeom>
                    <a:solidFill>
                      <a:srgbClr val="D2D4D9"/>
                    </a:solidFill>
                    <a:ln w="9525">
                      <a:noFill/>
                      <a:miter lim="800000"/>
                      <a:headEnd/>
                      <a:tailEnd/>
                    </a:ln>
                  </p:spPr>
                  <p:txBody>
                    <a:bodyPr/>
                    <a:lstStyle/>
                    <a:p>
                      <a:pPr eaLnBrk="0" hangingPunct="0"/>
                      <a:endParaRPr lang="en-US"/>
                    </a:p>
                  </p:txBody>
                </p:sp>
                <p:sp>
                  <p:nvSpPr>
                    <p:cNvPr id="664" name="Rectangle 523"/>
                    <p:cNvSpPr>
                      <a:spLocks noChangeArrowheads="1"/>
                    </p:cNvSpPr>
                    <p:nvPr/>
                  </p:nvSpPr>
                  <p:spPr bwMode="auto">
                    <a:xfrm>
                      <a:off x="3310" y="2105"/>
                      <a:ext cx="35" cy="2"/>
                    </a:xfrm>
                    <a:prstGeom prst="rect">
                      <a:avLst/>
                    </a:prstGeom>
                    <a:solidFill>
                      <a:srgbClr val="CED2D8"/>
                    </a:solidFill>
                    <a:ln w="9525">
                      <a:noFill/>
                      <a:miter lim="800000"/>
                      <a:headEnd/>
                      <a:tailEnd/>
                    </a:ln>
                  </p:spPr>
                  <p:txBody>
                    <a:bodyPr/>
                    <a:lstStyle/>
                    <a:p>
                      <a:pPr eaLnBrk="0" hangingPunct="0"/>
                      <a:endParaRPr lang="en-US"/>
                    </a:p>
                  </p:txBody>
                </p:sp>
                <p:sp>
                  <p:nvSpPr>
                    <p:cNvPr id="665" name="Rectangle 524"/>
                    <p:cNvSpPr>
                      <a:spLocks noChangeArrowheads="1"/>
                    </p:cNvSpPr>
                    <p:nvPr/>
                  </p:nvSpPr>
                  <p:spPr bwMode="auto">
                    <a:xfrm>
                      <a:off x="3310" y="2107"/>
                      <a:ext cx="35" cy="2"/>
                    </a:xfrm>
                    <a:prstGeom prst="rect">
                      <a:avLst/>
                    </a:prstGeom>
                    <a:solidFill>
                      <a:srgbClr val="C9CED6"/>
                    </a:solidFill>
                    <a:ln w="9525">
                      <a:noFill/>
                      <a:miter lim="800000"/>
                      <a:headEnd/>
                      <a:tailEnd/>
                    </a:ln>
                  </p:spPr>
                  <p:txBody>
                    <a:bodyPr/>
                    <a:lstStyle/>
                    <a:p>
                      <a:pPr eaLnBrk="0" hangingPunct="0"/>
                      <a:endParaRPr lang="en-US"/>
                    </a:p>
                  </p:txBody>
                </p:sp>
                <p:sp>
                  <p:nvSpPr>
                    <p:cNvPr id="666" name="Rectangle 525"/>
                    <p:cNvSpPr>
                      <a:spLocks noChangeArrowheads="1"/>
                    </p:cNvSpPr>
                    <p:nvPr/>
                  </p:nvSpPr>
                  <p:spPr bwMode="auto">
                    <a:xfrm>
                      <a:off x="3310" y="2109"/>
                      <a:ext cx="3" cy="30"/>
                    </a:xfrm>
                    <a:prstGeom prst="rect">
                      <a:avLst/>
                    </a:prstGeom>
                    <a:solidFill>
                      <a:srgbClr val="C9CED6"/>
                    </a:solidFill>
                    <a:ln w="9525">
                      <a:noFill/>
                      <a:miter lim="800000"/>
                      <a:headEnd/>
                      <a:tailEnd/>
                    </a:ln>
                  </p:spPr>
                  <p:txBody>
                    <a:bodyPr/>
                    <a:lstStyle/>
                    <a:p>
                      <a:pPr eaLnBrk="0" hangingPunct="0"/>
                      <a:endParaRPr lang="en-US"/>
                    </a:p>
                  </p:txBody>
                </p:sp>
                <p:sp>
                  <p:nvSpPr>
                    <p:cNvPr id="667" name="Rectangle 526"/>
                    <p:cNvSpPr>
                      <a:spLocks noChangeArrowheads="1"/>
                    </p:cNvSpPr>
                    <p:nvPr/>
                  </p:nvSpPr>
                  <p:spPr bwMode="auto">
                    <a:xfrm>
                      <a:off x="3313" y="2109"/>
                      <a:ext cx="32" cy="1"/>
                    </a:xfrm>
                    <a:prstGeom prst="rect">
                      <a:avLst/>
                    </a:prstGeom>
                    <a:solidFill>
                      <a:srgbClr val="C4CAD5"/>
                    </a:solidFill>
                    <a:ln w="9525">
                      <a:noFill/>
                      <a:miter lim="800000"/>
                      <a:headEnd/>
                      <a:tailEnd/>
                    </a:ln>
                  </p:spPr>
                  <p:txBody>
                    <a:bodyPr/>
                    <a:lstStyle/>
                    <a:p>
                      <a:pPr eaLnBrk="0" hangingPunct="0"/>
                      <a:endParaRPr lang="en-US"/>
                    </a:p>
                  </p:txBody>
                </p:sp>
                <p:sp>
                  <p:nvSpPr>
                    <p:cNvPr id="668" name="Rectangle 527"/>
                    <p:cNvSpPr>
                      <a:spLocks noChangeArrowheads="1"/>
                    </p:cNvSpPr>
                    <p:nvPr/>
                  </p:nvSpPr>
                  <p:spPr bwMode="auto">
                    <a:xfrm>
                      <a:off x="3313" y="2110"/>
                      <a:ext cx="1" cy="29"/>
                    </a:xfrm>
                    <a:prstGeom prst="rect">
                      <a:avLst/>
                    </a:prstGeom>
                    <a:solidFill>
                      <a:srgbClr val="C4CAD5"/>
                    </a:solidFill>
                    <a:ln w="9525">
                      <a:noFill/>
                      <a:miter lim="800000"/>
                      <a:headEnd/>
                      <a:tailEnd/>
                    </a:ln>
                  </p:spPr>
                  <p:txBody>
                    <a:bodyPr/>
                    <a:lstStyle/>
                    <a:p>
                      <a:pPr eaLnBrk="0" hangingPunct="0"/>
                      <a:endParaRPr lang="en-US"/>
                    </a:p>
                  </p:txBody>
                </p:sp>
                <p:sp>
                  <p:nvSpPr>
                    <p:cNvPr id="669" name="Rectangle 528"/>
                    <p:cNvSpPr>
                      <a:spLocks noChangeArrowheads="1"/>
                    </p:cNvSpPr>
                    <p:nvPr/>
                  </p:nvSpPr>
                  <p:spPr bwMode="auto">
                    <a:xfrm>
                      <a:off x="3314" y="2110"/>
                      <a:ext cx="31" cy="2"/>
                    </a:xfrm>
                    <a:prstGeom prst="rect">
                      <a:avLst/>
                    </a:prstGeom>
                    <a:solidFill>
                      <a:srgbClr val="BEC6D3"/>
                    </a:solidFill>
                    <a:ln w="9525">
                      <a:noFill/>
                      <a:miter lim="800000"/>
                      <a:headEnd/>
                      <a:tailEnd/>
                    </a:ln>
                  </p:spPr>
                  <p:txBody>
                    <a:bodyPr/>
                    <a:lstStyle/>
                    <a:p>
                      <a:pPr eaLnBrk="0" hangingPunct="0"/>
                      <a:endParaRPr lang="en-US"/>
                    </a:p>
                  </p:txBody>
                </p:sp>
                <p:sp>
                  <p:nvSpPr>
                    <p:cNvPr id="670" name="Rectangle 529"/>
                    <p:cNvSpPr>
                      <a:spLocks noChangeArrowheads="1"/>
                    </p:cNvSpPr>
                    <p:nvPr/>
                  </p:nvSpPr>
                  <p:spPr bwMode="auto">
                    <a:xfrm>
                      <a:off x="3314" y="2112"/>
                      <a:ext cx="3" cy="27"/>
                    </a:xfrm>
                    <a:prstGeom prst="rect">
                      <a:avLst/>
                    </a:prstGeom>
                    <a:solidFill>
                      <a:srgbClr val="BEC6D3"/>
                    </a:solidFill>
                    <a:ln w="9525">
                      <a:noFill/>
                      <a:miter lim="800000"/>
                      <a:headEnd/>
                      <a:tailEnd/>
                    </a:ln>
                  </p:spPr>
                  <p:txBody>
                    <a:bodyPr/>
                    <a:lstStyle/>
                    <a:p>
                      <a:pPr eaLnBrk="0" hangingPunct="0"/>
                      <a:endParaRPr lang="en-US"/>
                    </a:p>
                  </p:txBody>
                </p:sp>
                <p:sp>
                  <p:nvSpPr>
                    <p:cNvPr id="671" name="Rectangle 530"/>
                    <p:cNvSpPr>
                      <a:spLocks noChangeArrowheads="1"/>
                    </p:cNvSpPr>
                    <p:nvPr/>
                  </p:nvSpPr>
                  <p:spPr bwMode="auto">
                    <a:xfrm>
                      <a:off x="3317" y="2112"/>
                      <a:ext cx="28" cy="1"/>
                    </a:xfrm>
                    <a:prstGeom prst="rect">
                      <a:avLst/>
                    </a:prstGeom>
                    <a:solidFill>
                      <a:srgbClr val="B7C1D1"/>
                    </a:solidFill>
                    <a:ln w="9525">
                      <a:noFill/>
                      <a:miter lim="800000"/>
                      <a:headEnd/>
                      <a:tailEnd/>
                    </a:ln>
                  </p:spPr>
                  <p:txBody>
                    <a:bodyPr/>
                    <a:lstStyle/>
                    <a:p>
                      <a:pPr eaLnBrk="0" hangingPunct="0"/>
                      <a:endParaRPr lang="en-US"/>
                    </a:p>
                  </p:txBody>
                </p:sp>
                <p:sp>
                  <p:nvSpPr>
                    <p:cNvPr id="672" name="Rectangle 531"/>
                    <p:cNvSpPr>
                      <a:spLocks noChangeArrowheads="1"/>
                    </p:cNvSpPr>
                    <p:nvPr/>
                  </p:nvSpPr>
                  <p:spPr bwMode="auto">
                    <a:xfrm>
                      <a:off x="3317" y="2113"/>
                      <a:ext cx="3" cy="26"/>
                    </a:xfrm>
                    <a:prstGeom prst="rect">
                      <a:avLst/>
                    </a:prstGeom>
                    <a:solidFill>
                      <a:srgbClr val="B7C1D1"/>
                    </a:solidFill>
                    <a:ln w="9525">
                      <a:noFill/>
                      <a:miter lim="800000"/>
                      <a:headEnd/>
                      <a:tailEnd/>
                    </a:ln>
                  </p:spPr>
                  <p:txBody>
                    <a:bodyPr/>
                    <a:lstStyle/>
                    <a:p>
                      <a:pPr eaLnBrk="0" hangingPunct="0"/>
                      <a:endParaRPr lang="en-US"/>
                    </a:p>
                  </p:txBody>
                </p:sp>
                <p:sp>
                  <p:nvSpPr>
                    <p:cNvPr id="673" name="Rectangle 532"/>
                    <p:cNvSpPr>
                      <a:spLocks noChangeArrowheads="1"/>
                    </p:cNvSpPr>
                    <p:nvPr/>
                  </p:nvSpPr>
                  <p:spPr bwMode="auto">
                    <a:xfrm>
                      <a:off x="3320" y="2113"/>
                      <a:ext cx="25" cy="2"/>
                    </a:xfrm>
                    <a:prstGeom prst="rect">
                      <a:avLst/>
                    </a:prstGeom>
                    <a:solidFill>
                      <a:srgbClr val="AFBCCF"/>
                    </a:solidFill>
                    <a:ln w="9525">
                      <a:noFill/>
                      <a:miter lim="800000"/>
                      <a:headEnd/>
                      <a:tailEnd/>
                    </a:ln>
                  </p:spPr>
                  <p:txBody>
                    <a:bodyPr/>
                    <a:lstStyle/>
                    <a:p>
                      <a:pPr eaLnBrk="0" hangingPunct="0"/>
                      <a:endParaRPr lang="en-US"/>
                    </a:p>
                  </p:txBody>
                </p:sp>
                <p:sp>
                  <p:nvSpPr>
                    <p:cNvPr id="674" name="Rectangle 533"/>
                    <p:cNvSpPr>
                      <a:spLocks noChangeArrowheads="1"/>
                    </p:cNvSpPr>
                    <p:nvPr/>
                  </p:nvSpPr>
                  <p:spPr bwMode="auto">
                    <a:xfrm>
                      <a:off x="3320" y="2115"/>
                      <a:ext cx="1" cy="24"/>
                    </a:xfrm>
                    <a:prstGeom prst="rect">
                      <a:avLst/>
                    </a:prstGeom>
                    <a:solidFill>
                      <a:srgbClr val="AFBCCF"/>
                    </a:solidFill>
                    <a:ln w="9525">
                      <a:noFill/>
                      <a:miter lim="800000"/>
                      <a:headEnd/>
                      <a:tailEnd/>
                    </a:ln>
                  </p:spPr>
                  <p:txBody>
                    <a:bodyPr/>
                    <a:lstStyle/>
                    <a:p>
                      <a:pPr eaLnBrk="0" hangingPunct="0"/>
                      <a:endParaRPr lang="en-US"/>
                    </a:p>
                  </p:txBody>
                </p:sp>
                <p:sp>
                  <p:nvSpPr>
                    <p:cNvPr id="675" name="Rectangle 534"/>
                    <p:cNvSpPr>
                      <a:spLocks noChangeArrowheads="1"/>
                    </p:cNvSpPr>
                    <p:nvPr/>
                  </p:nvSpPr>
                  <p:spPr bwMode="auto">
                    <a:xfrm>
                      <a:off x="3321" y="2115"/>
                      <a:ext cx="24" cy="3"/>
                    </a:xfrm>
                    <a:prstGeom prst="rect">
                      <a:avLst/>
                    </a:prstGeom>
                    <a:solidFill>
                      <a:srgbClr val="A7B6CC"/>
                    </a:solidFill>
                    <a:ln w="9525">
                      <a:noFill/>
                      <a:miter lim="800000"/>
                      <a:headEnd/>
                      <a:tailEnd/>
                    </a:ln>
                  </p:spPr>
                  <p:txBody>
                    <a:bodyPr/>
                    <a:lstStyle/>
                    <a:p>
                      <a:pPr eaLnBrk="0" hangingPunct="0"/>
                      <a:endParaRPr lang="en-US"/>
                    </a:p>
                  </p:txBody>
                </p:sp>
                <p:sp>
                  <p:nvSpPr>
                    <p:cNvPr id="676" name="Rectangle 535"/>
                    <p:cNvSpPr>
                      <a:spLocks noChangeArrowheads="1"/>
                    </p:cNvSpPr>
                    <p:nvPr/>
                  </p:nvSpPr>
                  <p:spPr bwMode="auto">
                    <a:xfrm>
                      <a:off x="3321" y="2118"/>
                      <a:ext cx="24" cy="1"/>
                    </a:xfrm>
                    <a:prstGeom prst="rect">
                      <a:avLst/>
                    </a:prstGeom>
                    <a:solidFill>
                      <a:srgbClr val="9EB0CA"/>
                    </a:solidFill>
                    <a:ln w="9525">
                      <a:noFill/>
                      <a:miter lim="800000"/>
                      <a:headEnd/>
                      <a:tailEnd/>
                    </a:ln>
                  </p:spPr>
                  <p:txBody>
                    <a:bodyPr/>
                    <a:lstStyle/>
                    <a:p>
                      <a:pPr eaLnBrk="0" hangingPunct="0"/>
                      <a:endParaRPr lang="en-US"/>
                    </a:p>
                  </p:txBody>
                </p:sp>
                <p:sp>
                  <p:nvSpPr>
                    <p:cNvPr id="677" name="Rectangle 536"/>
                    <p:cNvSpPr>
                      <a:spLocks noChangeArrowheads="1"/>
                    </p:cNvSpPr>
                    <p:nvPr/>
                  </p:nvSpPr>
                  <p:spPr bwMode="auto">
                    <a:xfrm>
                      <a:off x="3321" y="2118"/>
                      <a:ext cx="3" cy="21"/>
                    </a:xfrm>
                    <a:prstGeom prst="rect">
                      <a:avLst/>
                    </a:prstGeom>
                    <a:solidFill>
                      <a:srgbClr val="9EB0CA"/>
                    </a:solidFill>
                    <a:ln w="9525">
                      <a:noFill/>
                      <a:miter lim="800000"/>
                      <a:headEnd/>
                      <a:tailEnd/>
                    </a:ln>
                  </p:spPr>
                  <p:txBody>
                    <a:bodyPr/>
                    <a:lstStyle/>
                    <a:p>
                      <a:pPr eaLnBrk="0" hangingPunct="0"/>
                      <a:endParaRPr lang="en-US"/>
                    </a:p>
                  </p:txBody>
                </p:sp>
                <p:sp>
                  <p:nvSpPr>
                    <p:cNvPr id="678" name="Rectangle 537"/>
                    <p:cNvSpPr>
                      <a:spLocks noChangeArrowheads="1"/>
                    </p:cNvSpPr>
                    <p:nvPr/>
                  </p:nvSpPr>
                  <p:spPr bwMode="auto">
                    <a:xfrm>
                      <a:off x="3324" y="2118"/>
                      <a:ext cx="21" cy="3"/>
                    </a:xfrm>
                    <a:prstGeom prst="rect">
                      <a:avLst/>
                    </a:prstGeom>
                    <a:solidFill>
                      <a:srgbClr val="95ABC8"/>
                    </a:solidFill>
                    <a:ln w="9525">
                      <a:noFill/>
                      <a:miter lim="800000"/>
                      <a:headEnd/>
                      <a:tailEnd/>
                    </a:ln>
                  </p:spPr>
                  <p:txBody>
                    <a:bodyPr/>
                    <a:lstStyle/>
                    <a:p>
                      <a:pPr eaLnBrk="0" hangingPunct="0"/>
                      <a:endParaRPr lang="en-US"/>
                    </a:p>
                  </p:txBody>
                </p:sp>
                <p:sp>
                  <p:nvSpPr>
                    <p:cNvPr id="679" name="Rectangle 538"/>
                    <p:cNvSpPr>
                      <a:spLocks noChangeArrowheads="1"/>
                    </p:cNvSpPr>
                    <p:nvPr/>
                  </p:nvSpPr>
                  <p:spPr bwMode="auto">
                    <a:xfrm>
                      <a:off x="3324" y="2121"/>
                      <a:ext cx="1" cy="18"/>
                    </a:xfrm>
                    <a:prstGeom prst="rect">
                      <a:avLst/>
                    </a:prstGeom>
                    <a:solidFill>
                      <a:srgbClr val="95ABC8"/>
                    </a:solidFill>
                    <a:ln w="9525">
                      <a:noFill/>
                      <a:miter lim="800000"/>
                      <a:headEnd/>
                      <a:tailEnd/>
                    </a:ln>
                  </p:spPr>
                  <p:txBody>
                    <a:bodyPr/>
                    <a:lstStyle/>
                    <a:p>
                      <a:pPr eaLnBrk="0" hangingPunct="0"/>
                      <a:endParaRPr lang="en-US"/>
                    </a:p>
                  </p:txBody>
                </p:sp>
                <p:sp>
                  <p:nvSpPr>
                    <p:cNvPr id="680" name="Rectangle 539"/>
                    <p:cNvSpPr>
                      <a:spLocks noChangeArrowheads="1"/>
                    </p:cNvSpPr>
                    <p:nvPr/>
                  </p:nvSpPr>
                  <p:spPr bwMode="auto">
                    <a:xfrm>
                      <a:off x="3325" y="2121"/>
                      <a:ext cx="20" cy="2"/>
                    </a:xfrm>
                    <a:prstGeom prst="rect">
                      <a:avLst/>
                    </a:prstGeom>
                    <a:solidFill>
                      <a:srgbClr val="8CA5C6"/>
                    </a:solidFill>
                    <a:ln w="9525">
                      <a:noFill/>
                      <a:miter lim="800000"/>
                      <a:headEnd/>
                      <a:tailEnd/>
                    </a:ln>
                  </p:spPr>
                  <p:txBody>
                    <a:bodyPr/>
                    <a:lstStyle/>
                    <a:p>
                      <a:pPr eaLnBrk="0" hangingPunct="0"/>
                      <a:endParaRPr lang="en-US"/>
                    </a:p>
                  </p:txBody>
                </p:sp>
                <p:sp>
                  <p:nvSpPr>
                    <p:cNvPr id="681" name="Rectangle 540"/>
                    <p:cNvSpPr>
                      <a:spLocks noChangeArrowheads="1"/>
                    </p:cNvSpPr>
                    <p:nvPr/>
                  </p:nvSpPr>
                  <p:spPr bwMode="auto">
                    <a:xfrm>
                      <a:off x="3325" y="2123"/>
                      <a:ext cx="3" cy="16"/>
                    </a:xfrm>
                    <a:prstGeom prst="rect">
                      <a:avLst/>
                    </a:prstGeom>
                    <a:solidFill>
                      <a:srgbClr val="8CA5C6"/>
                    </a:solidFill>
                    <a:ln w="9525">
                      <a:noFill/>
                      <a:miter lim="800000"/>
                      <a:headEnd/>
                      <a:tailEnd/>
                    </a:ln>
                  </p:spPr>
                  <p:txBody>
                    <a:bodyPr/>
                    <a:lstStyle/>
                    <a:p>
                      <a:pPr eaLnBrk="0" hangingPunct="0"/>
                      <a:endParaRPr lang="en-US"/>
                    </a:p>
                  </p:txBody>
                </p:sp>
                <p:sp>
                  <p:nvSpPr>
                    <p:cNvPr id="682" name="Rectangle 541"/>
                    <p:cNvSpPr>
                      <a:spLocks noChangeArrowheads="1"/>
                    </p:cNvSpPr>
                    <p:nvPr/>
                  </p:nvSpPr>
                  <p:spPr bwMode="auto">
                    <a:xfrm>
                      <a:off x="3328" y="2123"/>
                      <a:ext cx="17" cy="1"/>
                    </a:xfrm>
                    <a:prstGeom prst="rect">
                      <a:avLst/>
                    </a:prstGeom>
                    <a:solidFill>
                      <a:srgbClr val="839FC3"/>
                    </a:solidFill>
                    <a:ln w="9525">
                      <a:noFill/>
                      <a:miter lim="800000"/>
                      <a:headEnd/>
                      <a:tailEnd/>
                    </a:ln>
                  </p:spPr>
                  <p:txBody>
                    <a:bodyPr/>
                    <a:lstStyle/>
                    <a:p>
                      <a:pPr eaLnBrk="0" hangingPunct="0"/>
                      <a:endParaRPr lang="en-US"/>
                    </a:p>
                  </p:txBody>
                </p:sp>
                <p:sp>
                  <p:nvSpPr>
                    <p:cNvPr id="683" name="Rectangle 542"/>
                    <p:cNvSpPr>
                      <a:spLocks noChangeArrowheads="1"/>
                    </p:cNvSpPr>
                    <p:nvPr/>
                  </p:nvSpPr>
                  <p:spPr bwMode="auto">
                    <a:xfrm>
                      <a:off x="3328" y="2124"/>
                      <a:ext cx="2" cy="15"/>
                    </a:xfrm>
                    <a:prstGeom prst="rect">
                      <a:avLst/>
                    </a:prstGeom>
                    <a:solidFill>
                      <a:srgbClr val="839FC3"/>
                    </a:solidFill>
                    <a:ln w="9525">
                      <a:noFill/>
                      <a:miter lim="800000"/>
                      <a:headEnd/>
                      <a:tailEnd/>
                    </a:ln>
                  </p:spPr>
                  <p:txBody>
                    <a:bodyPr/>
                    <a:lstStyle/>
                    <a:p>
                      <a:pPr eaLnBrk="0" hangingPunct="0"/>
                      <a:endParaRPr lang="en-US"/>
                    </a:p>
                  </p:txBody>
                </p:sp>
                <p:sp>
                  <p:nvSpPr>
                    <p:cNvPr id="684" name="Rectangle 543"/>
                    <p:cNvSpPr>
                      <a:spLocks noChangeArrowheads="1"/>
                    </p:cNvSpPr>
                    <p:nvPr/>
                  </p:nvSpPr>
                  <p:spPr bwMode="auto">
                    <a:xfrm>
                      <a:off x="3330" y="2124"/>
                      <a:ext cx="15" cy="2"/>
                    </a:xfrm>
                    <a:prstGeom prst="rect">
                      <a:avLst/>
                    </a:prstGeom>
                    <a:solidFill>
                      <a:srgbClr val="7A9AC2"/>
                    </a:solidFill>
                    <a:ln w="9525">
                      <a:noFill/>
                      <a:miter lim="800000"/>
                      <a:headEnd/>
                      <a:tailEnd/>
                    </a:ln>
                  </p:spPr>
                  <p:txBody>
                    <a:bodyPr/>
                    <a:lstStyle/>
                    <a:p>
                      <a:pPr eaLnBrk="0" hangingPunct="0"/>
                      <a:endParaRPr lang="en-US"/>
                    </a:p>
                  </p:txBody>
                </p:sp>
                <p:sp>
                  <p:nvSpPr>
                    <p:cNvPr id="685" name="Rectangle 544"/>
                    <p:cNvSpPr>
                      <a:spLocks noChangeArrowheads="1"/>
                    </p:cNvSpPr>
                    <p:nvPr/>
                  </p:nvSpPr>
                  <p:spPr bwMode="auto">
                    <a:xfrm>
                      <a:off x="3330" y="2126"/>
                      <a:ext cx="1" cy="13"/>
                    </a:xfrm>
                    <a:prstGeom prst="rect">
                      <a:avLst/>
                    </a:prstGeom>
                    <a:solidFill>
                      <a:srgbClr val="7A9AC2"/>
                    </a:solidFill>
                    <a:ln w="9525">
                      <a:noFill/>
                      <a:miter lim="800000"/>
                      <a:headEnd/>
                      <a:tailEnd/>
                    </a:ln>
                  </p:spPr>
                  <p:txBody>
                    <a:bodyPr/>
                    <a:lstStyle/>
                    <a:p>
                      <a:pPr eaLnBrk="0" hangingPunct="0"/>
                      <a:endParaRPr lang="en-US"/>
                    </a:p>
                  </p:txBody>
                </p:sp>
                <p:sp>
                  <p:nvSpPr>
                    <p:cNvPr id="686" name="Rectangle 545"/>
                    <p:cNvSpPr>
                      <a:spLocks noChangeArrowheads="1"/>
                    </p:cNvSpPr>
                    <p:nvPr/>
                  </p:nvSpPr>
                  <p:spPr bwMode="auto">
                    <a:xfrm>
                      <a:off x="3331" y="2126"/>
                      <a:ext cx="14" cy="2"/>
                    </a:xfrm>
                    <a:prstGeom prst="rect">
                      <a:avLst/>
                    </a:prstGeom>
                    <a:solidFill>
                      <a:srgbClr val="7295C0"/>
                    </a:solidFill>
                    <a:ln w="9525">
                      <a:noFill/>
                      <a:miter lim="800000"/>
                      <a:headEnd/>
                      <a:tailEnd/>
                    </a:ln>
                  </p:spPr>
                  <p:txBody>
                    <a:bodyPr/>
                    <a:lstStyle/>
                    <a:p>
                      <a:pPr eaLnBrk="0" hangingPunct="0"/>
                      <a:endParaRPr lang="en-US"/>
                    </a:p>
                  </p:txBody>
                </p:sp>
                <p:sp>
                  <p:nvSpPr>
                    <p:cNvPr id="687" name="Rectangle 546"/>
                    <p:cNvSpPr>
                      <a:spLocks noChangeArrowheads="1"/>
                    </p:cNvSpPr>
                    <p:nvPr/>
                  </p:nvSpPr>
                  <p:spPr bwMode="auto">
                    <a:xfrm>
                      <a:off x="3331" y="2128"/>
                      <a:ext cx="2" cy="11"/>
                    </a:xfrm>
                    <a:prstGeom prst="rect">
                      <a:avLst/>
                    </a:prstGeom>
                    <a:solidFill>
                      <a:srgbClr val="7295C0"/>
                    </a:solidFill>
                    <a:ln w="9525">
                      <a:noFill/>
                      <a:miter lim="800000"/>
                      <a:headEnd/>
                      <a:tailEnd/>
                    </a:ln>
                  </p:spPr>
                  <p:txBody>
                    <a:bodyPr/>
                    <a:lstStyle/>
                    <a:p>
                      <a:pPr eaLnBrk="0" hangingPunct="0"/>
                      <a:endParaRPr lang="en-US"/>
                    </a:p>
                  </p:txBody>
                </p:sp>
                <p:sp>
                  <p:nvSpPr>
                    <p:cNvPr id="688" name="Rectangle 547"/>
                    <p:cNvSpPr>
                      <a:spLocks noChangeArrowheads="1"/>
                    </p:cNvSpPr>
                    <p:nvPr/>
                  </p:nvSpPr>
                  <p:spPr bwMode="auto">
                    <a:xfrm>
                      <a:off x="3333" y="2128"/>
                      <a:ext cx="12" cy="1"/>
                    </a:xfrm>
                    <a:prstGeom prst="rect">
                      <a:avLst/>
                    </a:prstGeom>
                    <a:solidFill>
                      <a:srgbClr val="6A90BE"/>
                    </a:solidFill>
                    <a:ln w="9525">
                      <a:noFill/>
                      <a:miter lim="800000"/>
                      <a:headEnd/>
                      <a:tailEnd/>
                    </a:ln>
                  </p:spPr>
                  <p:txBody>
                    <a:bodyPr/>
                    <a:lstStyle/>
                    <a:p>
                      <a:pPr eaLnBrk="0" hangingPunct="0"/>
                      <a:endParaRPr lang="en-US"/>
                    </a:p>
                  </p:txBody>
                </p:sp>
                <p:sp>
                  <p:nvSpPr>
                    <p:cNvPr id="689" name="Rectangle 548"/>
                    <p:cNvSpPr>
                      <a:spLocks noChangeArrowheads="1"/>
                    </p:cNvSpPr>
                    <p:nvPr/>
                  </p:nvSpPr>
                  <p:spPr bwMode="auto">
                    <a:xfrm>
                      <a:off x="3333" y="2129"/>
                      <a:ext cx="12" cy="2"/>
                    </a:xfrm>
                    <a:prstGeom prst="rect">
                      <a:avLst/>
                    </a:prstGeom>
                    <a:solidFill>
                      <a:srgbClr val="638DBD"/>
                    </a:solidFill>
                    <a:ln w="9525">
                      <a:noFill/>
                      <a:miter lim="800000"/>
                      <a:headEnd/>
                      <a:tailEnd/>
                    </a:ln>
                  </p:spPr>
                  <p:txBody>
                    <a:bodyPr/>
                    <a:lstStyle/>
                    <a:p>
                      <a:pPr eaLnBrk="0" hangingPunct="0"/>
                      <a:endParaRPr lang="en-US"/>
                    </a:p>
                  </p:txBody>
                </p:sp>
                <p:sp>
                  <p:nvSpPr>
                    <p:cNvPr id="690" name="Rectangle 549"/>
                    <p:cNvSpPr>
                      <a:spLocks noChangeArrowheads="1"/>
                    </p:cNvSpPr>
                    <p:nvPr/>
                  </p:nvSpPr>
                  <p:spPr bwMode="auto">
                    <a:xfrm>
                      <a:off x="3333" y="2131"/>
                      <a:ext cx="3" cy="8"/>
                    </a:xfrm>
                    <a:prstGeom prst="rect">
                      <a:avLst/>
                    </a:prstGeom>
                    <a:solidFill>
                      <a:srgbClr val="638DBD"/>
                    </a:solidFill>
                    <a:ln w="9525">
                      <a:noFill/>
                      <a:miter lim="800000"/>
                      <a:headEnd/>
                      <a:tailEnd/>
                    </a:ln>
                  </p:spPr>
                  <p:txBody>
                    <a:bodyPr/>
                    <a:lstStyle/>
                    <a:p>
                      <a:pPr eaLnBrk="0" hangingPunct="0"/>
                      <a:endParaRPr lang="en-US"/>
                    </a:p>
                  </p:txBody>
                </p:sp>
                <p:sp>
                  <p:nvSpPr>
                    <p:cNvPr id="691" name="Rectangle 550"/>
                    <p:cNvSpPr>
                      <a:spLocks noChangeArrowheads="1"/>
                    </p:cNvSpPr>
                    <p:nvPr/>
                  </p:nvSpPr>
                  <p:spPr bwMode="auto">
                    <a:xfrm>
                      <a:off x="3336" y="2131"/>
                      <a:ext cx="9" cy="3"/>
                    </a:xfrm>
                    <a:prstGeom prst="rect">
                      <a:avLst/>
                    </a:prstGeom>
                    <a:solidFill>
                      <a:srgbClr val="5C89BC"/>
                    </a:solidFill>
                    <a:ln w="9525">
                      <a:noFill/>
                      <a:miter lim="800000"/>
                      <a:headEnd/>
                      <a:tailEnd/>
                    </a:ln>
                  </p:spPr>
                  <p:txBody>
                    <a:bodyPr/>
                    <a:lstStyle/>
                    <a:p>
                      <a:pPr eaLnBrk="0" hangingPunct="0"/>
                      <a:endParaRPr lang="en-US"/>
                    </a:p>
                  </p:txBody>
                </p:sp>
                <p:sp>
                  <p:nvSpPr>
                    <p:cNvPr id="692" name="Rectangle 551"/>
                    <p:cNvSpPr>
                      <a:spLocks noChangeArrowheads="1"/>
                    </p:cNvSpPr>
                    <p:nvPr/>
                  </p:nvSpPr>
                  <p:spPr bwMode="auto">
                    <a:xfrm>
                      <a:off x="3336" y="2134"/>
                      <a:ext cx="2" cy="5"/>
                    </a:xfrm>
                    <a:prstGeom prst="rect">
                      <a:avLst/>
                    </a:prstGeom>
                    <a:solidFill>
                      <a:srgbClr val="5C89BC"/>
                    </a:solidFill>
                    <a:ln w="9525">
                      <a:noFill/>
                      <a:miter lim="800000"/>
                      <a:headEnd/>
                      <a:tailEnd/>
                    </a:ln>
                  </p:spPr>
                  <p:txBody>
                    <a:bodyPr/>
                    <a:lstStyle/>
                    <a:p>
                      <a:pPr eaLnBrk="0" hangingPunct="0"/>
                      <a:endParaRPr lang="en-US"/>
                    </a:p>
                  </p:txBody>
                </p:sp>
                <p:sp>
                  <p:nvSpPr>
                    <p:cNvPr id="693" name="Rectangle 552"/>
                    <p:cNvSpPr>
                      <a:spLocks noChangeArrowheads="1"/>
                    </p:cNvSpPr>
                    <p:nvPr/>
                  </p:nvSpPr>
                  <p:spPr bwMode="auto">
                    <a:xfrm>
                      <a:off x="3338" y="2134"/>
                      <a:ext cx="7" cy="1"/>
                    </a:xfrm>
                    <a:prstGeom prst="rect">
                      <a:avLst/>
                    </a:prstGeom>
                    <a:solidFill>
                      <a:srgbClr val="5787BB"/>
                    </a:solidFill>
                    <a:ln w="9525">
                      <a:noFill/>
                      <a:miter lim="800000"/>
                      <a:headEnd/>
                      <a:tailEnd/>
                    </a:ln>
                  </p:spPr>
                  <p:txBody>
                    <a:bodyPr/>
                    <a:lstStyle/>
                    <a:p>
                      <a:pPr eaLnBrk="0" hangingPunct="0"/>
                      <a:endParaRPr lang="en-US"/>
                    </a:p>
                  </p:txBody>
                </p:sp>
                <p:sp>
                  <p:nvSpPr>
                    <p:cNvPr id="694" name="Rectangle 553"/>
                    <p:cNvSpPr>
                      <a:spLocks noChangeArrowheads="1"/>
                    </p:cNvSpPr>
                    <p:nvPr/>
                  </p:nvSpPr>
                  <p:spPr bwMode="auto">
                    <a:xfrm>
                      <a:off x="3338" y="2134"/>
                      <a:ext cx="3" cy="5"/>
                    </a:xfrm>
                    <a:prstGeom prst="rect">
                      <a:avLst/>
                    </a:prstGeom>
                    <a:solidFill>
                      <a:srgbClr val="5787BB"/>
                    </a:solidFill>
                    <a:ln w="9525">
                      <a:noFill/>
                      <a:miter lim="800000"/>
                      <a:headEnd/>
                      <a:tailEnd/>
                    </a:ln>
                  </p:spPr>
                  <p:txBody>
                    <a:bodyPr/>
                    <a:lstStyle/>
                    <a:p>
                      <a:pPr eaLnBrk="0" hangingPunct="0"/>
                      <a:endParaRPr lang="en-US"/>
                    </a:p>
                  </p:txBody>
                </p:sp>
                <p:sp>
                  <p:nvSpPr>
                    <p:cNvPr id="695" name="Rectangle 554"/>
                    <p:cNvSpPr>
                      <a:spLocks noChangeArrowheads="1"/>
                    </p:cNvSpPr>
                    <p:nvPr/>
                  </p:nvSpPr>
                  <p:spPr bwMode="auto">
                    <a:xfrm>
                      <a:off x="3341" y="2134"/>
                      <a:ext cx="4" cy="3"/>
                    </a:xfrm>
                    <a:prstGeom prst="rect">
                      <a:avLst/>
                    </a:prstGeom>
                    <a:solidFill>
                      <a:srgbClr val="5284BA"/>
                    </a:solidFill>
                    <a:ln w="9525">
                      <a:noFill/>
                      <a:miter lim="800000"/>
                      <a:headEnd/>
                      <a:tailEnd/>
                    </a:ln>
                  </p:spPr>
                  <p:txBody>
                    <a:bodyPr/>
                    <a:lstStyle/>
                    <a:p>
                      <a:pPr eaLnBrk="0" hangingPunct="0"/>
                      <a:endParaRPr lang="en-US"/>
                    </a:p>
                  </p:txBody>
                </p:sp>
                <p:sp>
                  <p:nvSpPr>
                    <p:cNvPr id="696" name="Rectangle 555"/>
                    <p:cNvSpPr>
                      <a:spLocks noChangeArrowheads="1"/>
                    </p:cNvSpPr>
                    <p:nvPr/>
                  </p:nvSpPr>
                  <p:spPr bwMode="auto">
                    <a:xfrm>
                      <a:off x="3341" y="2137"/>
                      <a:ext cx="1" cy="2"/>
                    </a:xfrm>
                    <a:prstGeom prst="rect">
                      <a:avLst/>
                    </a:prstGeom>
                    <a:solidFill>
                      <a:srgbClr val="5284BA"/>
                    </a:solidFill>
                    <a:ln w="9525">
                      <a:noFill/>
                      <a:miter lim="800000"/>
                      <a:headEnd/>
                      <a:tailEnd/>
                    </a:ln>
                  </p:spPr>
                  <p:txBody>
                    <a:bodyPr/>
                    <a:lstStyle/>
                    <a:p>
                      <a:pPr eaLnBrk="0" hangingPunct="0"/>
                      <a:endParaRPr lang="en-US"/>
                    </a:p>
                  </p:txBody>
                </p:sp>
                <p:sp>
                  <p:nvSpPr>
                    <p:cNvPr id="697" name="Rectangle 556"/>
                    <p:cNvSpPr>
                      <a:spLocks noChangeArrowheads="1"/>
                    </p:cNvSpPr>
                    <p:nvPr/>
                  </p:nvSpPr>
                  <p:spPr bwMode="auto">
                    <a:xfrm>
                      <a:off x="3342" y="2137"/>
                      <a:ext cx="3" cy="1"/>
                    </a:xfrm>
                    <a:prstGeom prst="rect">
                      <a:avLst/>
                    </a:prstGeom>
                    <a:solidFill>
                      <a:srgbClr val="4E83BA"/>
                    </a:solidFill>
                    <a:ln w="9525">
                      <a:noFill/>
                      <a:miter lim="800000"/>
                      <a:headEnd/>
                      <a:tailEnd/>
                    </a:ln>
                  </p:spPr>
                  <p:txBody>
                    <a:bodyPr/>
                    <a:lstStyle/>
                    <a:p>
                      <a:pPr eaLnBrk="0" hangingPunct="0"/>
                      <a:endParaRPr lang="en-US"/>
                    </a:p>
                  </p:txBody>
                </p:sp>
                <p:sp>
                  <p:nvSpPr>
                    <p:cNvPr id="698" name="Rectangle 557"/>
                    <p:cNvSpPr>
                      <a:spLocks noChangeArrowheads="1"/>
                    </p:cNvSpPr>
                    <p:nvPr/>
                  </p:nvSpPr>
                  <p:spPr bwMode="auto">
                    <a:xfrm>
                      <a:off x="3342" y="2137"/>
                      <a:ext cx="2" cy="2"/>
                    </a:xfrm>
                    <a:prstGeom prst="rect">
                      <a:avLst/>
                    </a:prstGeom>
                    <a:solidFill>
                      <a:srgbClr val="4E83BA"/>
                    </a:solidFill>
                    <a:ln w="9525">
                      <a:noFill/>
                      <a:miter lim="800000"/>
                      <a:headEnd/>
                      <a:tailEnd/>
                    </a:ln>
                  </p:spPr>
                  <p:txBody>
                    <a:bodyPr/>
                    <a:lstStyle/>
                    <a:p>
                      <a:pPr eaLnBrk="0" hangingPunct="0"/>
                      <a:endParaRPr lang="en-US"/>
                    </a:p>
                  </p:txBody>
                </p:sp>
                <p:sp>
                  <p:nvSpPr>
                    <p:cNvPr id="699" name="Rectangle 558"/>
                    <p:cNvSpPr>
                      <a:spLocks noChangeArrowheads="1"/>
                    </p:cNvSpPr>
                    <p:nvPr/>
                  </p:nvSpPr>
                  <p:spPr bwMode="auto">
                    <a:xfrm>
                      <a:off x="3344" y="2137"/>
                      <a:ext cx="1" cy="2"/>
                    </a:xfrm>
                    <a:prstGeom prst="rect">
                      <a:avLst/>
                    </a:prstGeom>
                    <a:solidFill>
                      <a:srgbClr val="4C82BA"/>
                    </a:solidFill>
                    <a:ln w="9525">
                      <a:noFill/>
                      <a:miter lim="800000"/>
                      <a:headEnd/>
                      <a:tailEnd/>
                    </a:ln>
                  </p:spPr>
                  <p:txBody>
                    <a:bodyPr/>
                    <a:lstStyle/>
                    <a:p>
                      <a:pPr eaLnBrk="0" hangingPunct="0"/>
                      <a:endParaRPr lang="en-US"/>
                    </a:p>
                  </p:txBody>
                </p:sp>
              </p:grpSp>
              <p:sp>
                <p:nvSpPr>
                  <p:cNvPr id="652" name="Rectangle 560"/>
                  <p:cNvSpPr>
                    <a:spLocks noChangeArrowheads="1"/>
                  </p:cNvSpPr>
                  <p:nvPr/>
                </p:nvSpPr>
                <p:spPr bwMode="auto">
                  <a:xfrm>
                    <a:off x="3299" y="2094"/>
                    <a:ext cx="46" cy="46"/>
                  </a:xfrm>
                  <a:prstGeom prst="rect">
                    <a:avLst/>
                  </a:prstGeom>
                  <a:noFill/>
                  <a:ln w="12700" cap="rnd">
                    <a:solidFill>
                      <a:srgbClr val="000000"/>
                    </a:solidFill>
                    <a:miter lim="800000"/>
                    <a:headEnd/>
                    <a:tailEnd/>
                  </a:ln>
                </p:spPr>
                <p:txBody>
                  <a:bodyPr/>
                  <a:lstStyle/>
                  <a:p>
                    <a:pPr eaLnBrk="0" hangingPunct="0"/>
                    <a:endParaRPr lang="en-US"/>
                  </a:p>
                </p:txBody>
              </p:sp>
            </p:grpSp>
            <p:grpSp>
              <p:nvGrpSpPr>
                <p:cNvPr id="506" name="Group 564"/>
                <p:cNvGrpSpPr>
                  <a:grpSpLocks/>
                </p:cNvGrpSpPr>
                <p:nvPr/>
              </p:nvGrpSpPr>
              <p:grpSpPr bwMode="auto">
                <a:xfrm>
                  <a:off x="3314" y="2094"/>
                  <a:ext cx="17" cy="45"/>
                  <a:chOff x="3314" y="2094"/>
                  <a:chExt cx="17" cy="45"/>
                </a:xfrm>
              </p:grpSpPr>
              <p:sp>
                <p:nvSpPr>
                  <p:cNvPr id="649" name="Line 562"/>
                  <p:cNvSpPr>
                    <a:spLocks noChangeShapeType="1"/>
                  </p:cNvSpPr>
                  <p:nvPr/>
                </p:nvSpPr>
                <p:spPr bwMode="auto">
                  <a:xfrm>
                    <a:off x="3330" y="2094"/>
                    <a:ext cx="1" cy="45"/>
                  </a:xfrm>
                  <a:prstGeom prst="line">
                    <a:avLst/>
                  </a:prstGeom>
                  <a:noFill/>
                  <a:ln w="17463" cap="rnd">
                    <a:solidFill>
                      <a:srgbClr val="777777"/>
                    </a:solidFill>
                    <a:round/>
                    <a:headEnd/>
                    <a:tailEnd/>
                  </a:ln>
                </p:spPr>
                <p:txBody>
                  <a:bodyPr/>
                  <a:lstStyle/>
                  <a:p>
                    <a:endParaRPr lang="en-US"/>
                  </a:p>
                </p:txBody>
              </p:sp>
              <p:sp>
                <p:nvSpPr>
                  <p:cNvPr id="650" name="Line 563"/>
                  <p:cNvSpPr>
                    <a:spLocks noChangeShapeType="1"/>
                  </p:cNvSpPr>
                  <p:nvPr/>
                </p:nvSpPr>
                <p:spPr bwMode="auto">
                  <a:xfrm>
                    <a:off x="3314" y="2094"/>
                    <a:ext cx="2" cy="45"/>
                  </a:xfrm>
                  <a:prstGeom prst="line">
                    <a:avLst/>
                  </a:prstGeom>
                  <a:noFill/>
                  <a:ln w="17463" cap="rnd">
                    <a:solidFill>
                      <a:srgbClr val="777777"/>
                    </a:solidFill>
                    <a:round/>
                    <a:headEnd/>
                    <a:tailEnd/>
                  </a:ln>
                </p:spPr>
                <p:txBody>
                  <a:bodyPr/>
                  <a:lstStyle/>
                  <a:p>
                    <a:endParaRPr lang="en-US"/>
                  </a:p>
                </p:txBody>
              </p:sp>
            </p:grpSp>
            <p:grpSp>
              <p:nvGrpSpPr>
                <p:cNvPr id="507" name="Group 633"/>
                <p:cNvGrpSpPr>
                  <a:grpSpLocks/>
                </p:cNvGrpSpPr>
                <p:nvPr/>
              </p:nvGrpSpPr>
              <p:grpSpPr bwMode="auto">
                <a:xfrm>
                  <a:off x="3291" y="2091"/>
                  <a:ext cx="54" cy="5"/>
                  <a:chOff x="3291" y="2091"/>
                  <a:chExt cx="54" cy="5"/>
                </a:xfrm>
              </p:grpSpPr>
              <p:grpSp>
                <p:nvGrpSpPr>
                  <p:cNvPr id="581" name="Group 631"/>
                  <p:cNvGrpSpPr>
                    <a:grpSpLocks/>
                  </p:cNvGrpSpPr>
                  <p:nvPr/>
                </p:nvGrpSpPr>
                <p:grpSpPr bwMode="auto">
                  <a:xfrm>
                    <a:off x="3291" y="2091"/>
                    <a:ext cx="54" cy="5"/>
                    <a:chOff x="3291" y="2091"/>
                    <a:chExt cx="54" cy="5"/>
                  </a:xfrm>
                </p:grpSpPr>
                <p:sp>
                  <p:nvSpPr>
                    <p:cNvPr id="583" name="Rectangle 565"/>
                    <p:cNvSpPr>
                      <a:spLocks noChangeArrowheads="1"/>
                    </p:cNvSpPr>
                    <p:nvPr/>
                  </p:nvSpPr>
                  <p:spPr bwMode="auto">
                    <a:xfrm>
                      <a:off x="3344" y="2091"/>
                      <a:ext cx="1" cy="5"/>
                    </a:xfrm>
                    <a:prstGeom prst="rect">
                      <a:avLst/>
                    </a:prstGeom>
                    <a:solidFill>
                      <a:srgbClr val="DCDCDC"/>
                    </a:solidFill>
                    <a:ln w="9525">
                      <a:noFill/>
                      <a:miter lim="800000"/>
                      <a:headEnd/>
                      <a:tailEnd/>
                    </a:ln>
                  </p:spPr>
                  <p:txBody>
                    <a:bodyPr/>
                    <a:lstStyle/>
                    <a:p>
                      <a:pPr eaLnBrk="0" hangingPunct="0"/>
                      <a:endParaRPr lang="en-US"/>
                    </a:p>
                  </p:txBody>
                </p:sp>
                <p:sp>
                  <p:nvSpPr>
                    <p:cNvPr id="584" name="Rectangle 566"/>
                    <p:cNvSpPr>
                      <a:spLocks noChangeArrowheads="1"/>
                    </p:cNvSpPr>
                    <p:nvPr/>
                  </p:nvSpPr>
                  <p:spPr bwMode="auto">
                    <a:xfrm>
                      <a:off x="3342" y="2091"/>
                      <a:ext cx="2" cy="5"/>
                    </a:xfrm>
                    <a:prstGeom prst="rect">
                      <a:avLst/>
                    </a:prstGeom>
                    <a:solidFill>
                      <a:srgbClr val="DBDBDC"/>
                    </a:solidFill>
                    <a:ln w="9525">
                      <a:noFill/>
                      <a:miter lim="800000"/>
                      <a:headEnd/>
                      <a:tailEnd/>
                    </a:ln>
                  </p:spPr>
                  <p:txBody>
                    <a:bodyPr/>
                    <a:lstStyle/>
                    <a:p>
                      <a:pPr eaLnBrk="0" hangingPunct="0"/>
                      <a:endParaRPr lang="en-US"/>
                    </a:p>
                  </p:txBody>
                </p:sp>
                <p:sp>
                  <p:nvSpPr>
                    <p:cNvPr id="585" name="Rectangle 567"/>
                    <p:cNvSpPr>
                      <a:spLocks noChangeArrowheads="1"/>
                    </p:cNvSpPr>
                    <p:nvPr/>
                  </p:nvSpPr>
                  <p:spPr bwMode="auto">
                    <a:xfrm>
                      <a:off x="3341" y="2091"/>
                      <a:ext cx="1" cy="5"/>
                    </a:xfrm>
                    <a:prstGeom prst="rect">
                      <a:avLst/>
                    </a:prstGeom>
                    <a:solidFill>
                      <a:srgbClr val="DADBDC"/>
                    </a:solidFill>
                    <a:ln w="9525">
                      <a:noFill/>
                      <a:miter lim="800000"/>
                      <a:headEnd/>
                      <a:tailEnd/>
                    </a:ln>
                  </p:spPr>
                  <p:txBody>
                    <a:bodyPr/>
                    <a:lstStyle/>
                    <a:p>
                      <a:pPr eaLnBrk="0" hangingPunct="0"/>
                      <a:endParaRPr lang="en-US"/>
                    </a:p>
                  </p:txBody>
                </p:sp>
                <p:sp>
                  <p:nvSpPr>
                    <p:cNvPr id="586" name="Rectangle 568"/>
                    <p:cNvSpPr>
                      <a:spLocks noChangeArrowheads="1"/>
                    </p:cNvSpPr>
                    <p:nvPr/>
                  </p:nvSpPr>
                  <p:spPr bwMode="auto">
                    <a:xfrm>
                      <a:off x="3338" y="2091"/>
                      <a:ext cx="3" cy="5"/>
                    </a:xfrm>
                    <a:prstGeom prst="rect">
                      <a:avLst/>
                    </a:prstGeom>
                    <a:solidFill>
                      <a:srgbClr val="D8D9DB"/>
                    </a:solidFill>
                    <a:ln w="9525">
                      <a:noFill/>
                      <a:miter lim="800000"/>
                      <a:headEnd/>
                      <a:tailEnd/>
                    </a:ln>
                  </p:spPr>
                  <p:txBody>
                    <a:bodyPr/>
                    <a:lstStyle/>
                    <a:p>
                      <a:pPr eaLnBrk="0" hangingPunct="0"/>
                      <a:endParaRPr lang="en-US"/>
                    </a:p>
                  </p:txBody>
                </p:sp>
                <p:sp>
                  <p:nvSpPr>
                    <p:cNvPr id="587" name="Rectangle 569"/>
                    <p:cNvSpPr>
                      <a:spLocks noChangeArrowheads="1"/>
                    </p:cNvSpPr>
                    <p:nvPr/>
                  </p:nvSpPr>
                  <p:spPr bwMode="auto">
                    <a:xfrm>
                      <a:off x="3336" y="2091"/>
                      <a:ext cx="2" cy="5"/>
                    </a:xfrm>
                    <a:prstGeom prst="rect">
                      <a:avLst/>
                    </a:prstGeom>
                    <a:solidFill>
                      <a:srgbClr val="D6D8DA"/>
                    </a:solidFill>
                    <a:ln w="9525">
                      <a:noFill/>
                      <a:miter lim="800000"/>
                      <a:headEnd/>
                      <a:tailEnd/>
                    </a:ln>
                  </p:spPr>
                  <p:txBody>
                    <a:bodyPr/>
                    <a:lstStyle/>
                    <a:p>
                      <a:pPr eaLnBrk="0" hangingPunct="0"/>
                      <a:endParaRPr lang="en-US"/>
                    </a:p>
                  </p:txBody>
                </p:sp>
                <p:sp>
                  <p:nvSpPr>
                    <p:cNvPr id="588" name="Rectangle 570"/>
                    <p:cNvSpPr>
                      <a:spLocks noChangeArrowheads="1"/>
                    </p:cNvSpPr>
                    <p:nvPr/>
                  </p:nvSpPr>
                  <p:spPr bwMode="auto">
                    <a:xfrm>
                      <a:off x="3335" y="2091"/>
                      <a:ext cx="1" cy="5"/>
                    </a:xfrm>
                    <a:prstGeom prst="rect">
                      <a:avLst/>
                    </a:prstGeom>
                    <a:solidFill>
                      <a:srgbClr val="D4D6DA"/>
                    </a:solidFill>
                    <a:ln w="9525">
                      <a:noFill/>
                      <a:miter lim="800000"/>
                      <a:headEnd/>
                      <a:tailEnd/>
                    </a:ln>
                  </p:spPr>
                  <p:txBody>
                    <a:bodyPr/>
                    <a:lstStyle/>
                    <a:p>
                      <a:pPr eaLnBrk="0" hangingPunct="0"/>
                      <a:endParaRPr lang="en-US"/>
                    </a:p>
                  </p:txBody>
                </p:sp>
                <p:sp>
                  <p:nvSpPr>
                    <p:cNvPr id="589" name="Rectangle 571"/>
                    <p:cNvSpPr>
                      <a:spLocks noChangeArrowheads="1"/>
                    </p:cNvSpPr>
                    <p:nvPr/>
                  </p:nvSpPr>
                  <p:spPr bwMode="auto">
                    <a:xfrm>
                      <a:off x="3332" y="2091"/>
                      <a:ext cx="3" cy="5"/>
                    </a:xfrm>
                    <a:prstGeom prst="rect">
                      <a:avLst/>
                    </a:prstGeom>
                    <a:solidFill>
                      <a:srgbClr val="D0D4D9"/>
                    </a:solidFill>
                    <a:ln w="9525">
                      <a:noFill/>
                      <a:miter lim="800000"/>
                      <a:headEnd/>
                      <a:tailEnd/>
                    </a:ln>
                  </p:spPr>
                  <p:txBody>
                    <a:bodyPr/>
                    <a:lstStyle/>
                    <a:p>
                      <a:pPr eaLnBrk="0" hangingPunct="0"/>
                      <a:endParaRPr lang="en-US"/>
                    </a:p>
                  </p:txBody>
                </p:sp>
                <p:sp>
                  <p:nvSpPr>
                    <p:cNvPr id="590" name="Rectangle 572"/>
                    <p:cNvSpPr>
                      <a:spLocks noChangeArrowheads="1"/>
                    </p:cNvSpPr>
                    <p:nvPr/>
                  </p:nvSpPr>
                  <p:spPr bwMode="auto">
                    <a:xfrm>
                      <a:off x="3330" y="2091"/>
                      <a:ext cx="2" cy="5"/>
                    </a:xfrm>
                    <a:prstGeom prst="rect">
                      <a:avLst/>
                    </a:prstGeom>
                    <a:solidFill>
                      <a:srgbClr val="CDD1D7"/>
                    </a:solidFill>
                    <a:ln w="9525">
                      <a:noFill/>
                      <a:miter lim="800000"/>
                      <a:headEnd/>
                      <a:tailEnd/>
                    </a:ln>
                  </p:spPr>
                  <p:txBody>
                    <a:bodyPr/>
                    <a:lstStyle/>
                    <a:p>
                      <a:pPr eaLnBrk="0" hangingPunct="0"/>
                      <a:endParaRPr lang="en-US"/>
                    </a:p>
                  </p:txBody>
                </p:sp>
                <p:sp>
                  <p:nvSpPr>
                    <p:cNvPr id="591" name="Rectangle 573"/>
                    <p:cNvSpPr>
                      <a:spLocks noChangeArrowheads="1"/>
                    </p:cNvSpPr>
                    <p:nvPr/>
                  </p:nvSpPr>
                  <p:spPr bwMode="auto">
                    <a:xfrm>
                      <a:off x="3329" y="2091"/>
                      <a:ext cx="1" cy="5"/>
                    </a:xfrm>
                    <a:prstGeom prst="rect">
                      <a:avLst/>
                    </a:prstGeom>
                    <a:solidFill>
                      <a:srgbClr val="C9CED6"/>
                    </a:solidFill>
                    <a:ln w="9525">
                      <a:noFill/>
                      <a:miter lim="800000"/>
                      <a:headEnd/>
                      <a:tailEnd/>
                    </a:ln>
                  </p:spPr>
                  <p:txBody>
                    <a:bodyPr/>
                    <a:lstStyle/>
                    <a:p>
                      <a:pPr eaLnBrk="0" hangingPunct="0"/>
                      <a:endParaRPr lang="en-US"/>
                    </a:p>
                  </p:txBody>
                </p:sp>
                <p:sp>
                  <p:nvSpPr>
                    <p:cNvPr id="592" name="Rectangle 574"/>
                    <p:cNvSpPr>
                      <a:spLocks noChangeArrowheads="1"/>
                    </p:cNvSpPr>
                    <p:nvPr/>
                  </p:nvSpPr>
                  <p:spPr bwMode="auto">
                    <a:xfrm>
                      <a:off x="3326" y="2091"/>
                      <a:ext cx="3" cy="5"/>
                    </a:xfrm>
                    <a:prstGeom prst="rect">
                      <a:avLst/>
                    </a:prstGeom>
                    <a:solidFill>
                      <a:srgbClr val="C4CAD5"/>
                    </a:solidFill>
                    <a:ln w="9525">
                      <a:noFill/>
                      <a:miter lim="800000"/>
                      <a:headEnd/>
                      <a:tailEnd/>
                    </a:ln>
                  </p:spPr>
                  <p:txBody>
                    <a:bodyPr/>
                    <a:lstStyle/>
                    <a:p>
                      <a:pPr eaLnBrk="0" hangingPunct="0"/>
                      <a:endParaRPr lang="en-US"/>
                    </a:p>
                  </p:txBody>
                </p:sp>
                <p:sp>
                  <p:nvSpPr>
                    <p:cNvPr id="593" name="Rectangle 575"/>
                    <p:cNvSpPr>
                      <a:spLocks noChangeArrowheads="1"/>
                    </p:cNvSpPr>
                    <p:nvPr/>
                  </p:nvSpPr>
                  <p:spPr bwMode="auto">
                    <a:xfrm>
                      <a:off x="3324" y="2091"/>
                      <a:ext cx="2" cy="5"/>
                    </a:xfrm>
                    <a:prstGeom prst="rect">
                      <a:avLst/>
                    </a:prstGeom>
                    <a:solidFill>
                      <a:srgbClr val="BEC6D3"/>
                    </a:solidFill>
                    <a:ln w="9525">
                      <a:noFill/>
                      <a:miter lim="800000"/>
                      <a:headEnd/>
                      <a:tailEnd/>
                    </a:ln>
                  </p:spPr>
                  <p:txBody>
                    <a:bodyPr/>
                    <a:lstStyle/>
                    <a:p>
                      <a:pPr eaLnBrk="0" hangingPunct="0"/>
                      <a:endParaRPr lang="en-US"/>
                    </a:p>
                  </p:txBody>
                </p:sp>
                <p:sp>
                  <p:nvSpPr>
                    <p:cNvPr id="594" name="Rectangle 576"/>
                    <p:cNvSpPr>
                      <a:spLocks noChangeArrowheads="1"/>
                    </p:cNvSpPr>
                    <p:nvPr/>
                  </p:nvSpPr>
                  <p:spPr bwMode="auto">
                    <a:xfrm>
                      <a:off x="3291" y="2094"/>
                      <a:ext cx="33" cy="2"/>
                    </a:xfrm>
                    <a:prstGeom prst="rect">
                      <a:avLst/>
                    </a:prstGeom>
                    <a:solidFill>
                      <a:srgbClr val="B8C2D1"/>
                    </a:solidFill>
                    <a:ln w="9525">
                      <a:noFill/>
                      <a:miter lim="800000"/>
                      <a:headEnd/>
                      <a:tailEnd/>
                    </a:ln>
                  </p:spPr>
                  <p:txBody>
                    <a:bodyPr/>
                    <a:lstStyle/>
                    <a:p>
                      <a:pPr eaLnBrk="0" hangingPunct="0"/>
                      <a:endParaRPr lang="en-US"/>
                    </a:p>
                  </p:txBody>
                </p:sp>
                <p:sp>
                  <p:nvSpPr>
                    <p:cNvPr id="595" name="Rectangle 577"/>
                    <p:cNvSpPr>
                      <a:spLocks noChangeArrowheads="1"/>
                    </p:cNvSpPr>
                    <p:nvPr/>
                  </p:nvSpPr>
                  <p:spPr bwMode="auto">
                    <a:xfrm>
                      <a:off x="3323" y="2091"/>
                      <a:ext cx="1" cy="3"/>
                    </a:xfrm>
                    <a:prstGeom prst="rect">
                      <a:avLst/>
                    </a:prstGeom>
                    <a:solidFill>
                      <a:srgbClr val="B8C2D1"/>
                    </a:solidFill>
                    <a:ln w="9525">
                      <a:noFill/>
                      <a:miter lim="800000"/>
                      <a:headEnd/>
                      <a:tailEnd/>
                    </a:ln>
                  </p:spPr>
                  <p:txBody>
                    <a:bodyPr/>
                    <a:lstStyle/>
                    <a:p>
                      <a:pPr eaLnBrk="0" hangingPunct="0"/>
                      <a:endParaRPr lang="en-US"/>
                    </a:p>
                  </p:txBody>
                </p:sp>
                <p:sp>
                  <p:nvSpPr>
                    <p:cNvPr id="596" name="Rectangle 578"/>
                    <p:cNvSpPr>
                      <a:spLocks noChangeArrowheads="1"/>
                    </p:cNvSpPr>
                    <p:nvPr/>
                  </p:nvSpPr>
                  <p:spPr bwMode="auto">
                    <a:xfrm>
                      <a:off x="3321" y="2091"/>
                      <a:ext cx="2" cy="3"/>
                    </a:xfrm>
                    <a:prstGeom prst="rect">
                      <a:avLst/>
                    </a:prstGeom>
                    <a:solidFill>
                      <a:srgbClr val="B1BDCF"/>
                    </a:solidFill>
                    <a:ln w="9525">
                      <a:noFill/>
                      <a:miter lim="800000"/>
                      <a:headEnd/>
                      <a:tailEnd/>
                    </a:ln>
                  </p:spPr>
                  <p:txBody>
                    <a:bodyPr/>
                    <a:lstStyle/>
                    <a:p>
                      <a:pPr eaLnBrk="0" hangingPunct="0"/>
                      <a:endParaRPr lang="en-US"/>
                    </a:p>
                  </p:txBody>
                </p:sp>
                <p:sp>
                  <p:nvSpPr>
                    <p:cNvPr id="597" name="Rectangle 579"/>
                    <p:cNvSpPr>
                      <a:spLocks noChangeArrowheads="1"/>
                    </p:cNvSpPr>
                    <p:nvPr/>
                  </p:nvSpPr>
                  <p:spPr bwMode="auto">
                    <a:xfrm>
                      <a:off x="3320" y="2091"/>
                      <a:ext cx="1" cy="3"/>
                    </a:xfrm>
                    <a:prstGeom prst="rect">
                      <a:avLst/>
                    </a:prstGeom>
                    <a:solidFill>
                      <a:srgbClr val="AAB9CD"/>
                    </a:solidFill>
                    <a:ln w="9525">
                      <a:noFill/>
                      <a:miter lim="800000"/>
                      <a:headEnd/>
                      <a:tailEnd/>
                    </a:ln>
                  </p:spPr>
                  <p:txBody>
                    <a:bodyPr/>
                    <a:lstStyle/>
                    <a:p>
                      <a:pPr eaLnBrk="0" hangingPunct="0"/>
                      <a:endParaRPr lang="en-US"/>
                    </a:p>
                  </p:txBody>
                </p:sp>
                <p:sp>
                  <p:nvSpPr>
                    <p:cNvPr id="598" name="Rectangle 580"/>
                    <p:cNvSpPr>
                      <a:spLocks noChangeArrowheads="1"/>
                    </p:cNvSpPr>
                    <p:nvPr/>
                  </p:nvSpPr>
                  <p:spPr bwMode="auto">
                    <a:xfrm>
                      <a:off x="3317" y="2091"/>
                      <a:ext cx="3" cy="3"/>
                    </a:xfrm>
                    <a:prstGeom prst="rect">
                      <a:avLst/>
                    </a:prstGeom>
                    <a:solidFill>
                      <a:srgbClr val="A3B3CB"/>
                    </a:solidFill>
                    <a:ln w="9525">
                      <a:noFill/>
                      <a:miter lim="800000"/>
                      <a:headEnd/>
                      <a:tailEnd/>
                    </a:ln>
                  </p:spPr>
                  <p:txBody>
                    <a:bodyPr/>
                    <a:lstStyle/>
                    <a:p>
                      <a:pPr eaLnBrk="0" hangingPunct="0"/>
                      <a:endParaRPr lang="en-US"/>
                    </a:p>
                  </p:txBody>
                </p:sp>
                <p:sp>
                  <p:nvSpPr>
                    <p:cNvPr id="599" name="Rectangle 581"/>
                    <p:cNvSpPr>
                      <a:spLocks noChangeArrowheads="1"/>
                    </p:cNvSpPr>
                    <p:nvPr/>
                  </p:nvSpPr>
                  <p:spPr bwMode="auto">
                    <a:xfrm>
                      <a:off x="3314" y="2091"/>
                      <a:ext cx="3" cy="3"/>
                    </a:xfrm>
                    <a:prstGeom prst="rect">
                      <a:avLst/>
                    </a:prstGeom>
                    <a:solidFill>
                      <a:srgbClr val="9BAEC9"/>
                    </a:solidFill>
                    <a:ln w="9525">
                      <a:noFill/>
                      <a:miter lim="800000"/>
                      <a:headEnd/>
                      <a:tailEnd/>
                    </a:ln>
                  </p:spPr>
                  <p:txBody>
                    <a:bodyPr/>
                    <a:lstStyle/>
                    <a:p>
                      <a:pPr eaLnBrk="0" hangingPunct="0"/>
                      <a:endParaRPr lang="en-US"/>
                    </a:p>
                  </p:txBody>
                </p:sp>
                <p:sp>
                  <p:nvSpPr>
                    <p:cNvPr id="600" name="Rectangle 582"/>
                    <p:cNvSpPr>
                      <a:spLocks noChangeArrowheads="1"/>
                    </p:cNvSpPr>
                    <p:nvPr/>
                  </p:nvSpPr>
                  <p:spPr bwMode="auto">
                    <a:xfrm>
                      <a:off x="3314" y="2091"/>
                      <a:ext cx="1" cy="3"/>
                    </a:xfrm>
                    <a:prstGeom prst="rect">
                      <a:avLst/>
                    </a:prstGeom>
                    <a:solidFill>
                      <a:srgbClr val="93A9C7"/>
                    </a:solidFill>
                    <a:ln w="9525">
                      <a:noFill/>
                      <a:miter lim="800000"/>
                      <a:headEnd/>
                      <a:tailEnd/>
                    </a:ln>
                  </p:spPr>
                  <p:txBody>
                    <a:bodyPr/>
                    <a:lstStyle/>
                    <a:p>
                      <a:pPr eaLnBrk="0" hangingPunct="0"/>
                      <a:endParaRPr lang="en-US"/>
                    </a:p>
                  </p:txBody>
                </p:sp>
                <p:sp>
                  <p:nvSpPr>
                    <p:cNvPr id="601" name="Rectangle 583"/>
                    <p:cNvSpPr>
                      <a:spLocks noChangeArrowheads="1"/>
                    </p:cNvSpPr>
                    <p:nvPr/>
                  </p:nvSpPr>
                  <p:spPr bwMode="auto">
                    <a:xfrm>
                      <a:off x="3311" y="2091"/>
                      <a:ext cx="3" cy="3"/>
                    </a:xfrm>
                    <a:prstGeom prst="rect">
                      <a:avLst/>
                    </a:prstGeom>
                    <a:solidFill>
                      <a:srgbClr val="8AA4C5"/>
                    </a:solidFill>
                    <a:ln w="9525">
                      <a:noFill/>
                      <a:miter lim="800000"/>
                      <a:headEnd/>
                      <a:tailEnd/>
                    </a:ln>
                  </p:spPr>
                  <p:txBody>
                    <a:bodyPr/>
                    <a:lstStyle/>
                    <a:p>
                      <a:pPr eaLnBrk="0" hangingPunct="0"/>
                      <a:endParaRPr lang="en-US"/>
                    </a:p>
                  </p:txBody>
                </p:sp>
                <p:sp>
                  <p:nvSpPr>
                    <p:cNvPr id="602" name="Rectangle 584"/>
                    <p:cNvSpPr>
                      <a:spLocks noChangeArrowheads="1"/>
                    </p:cNvSpPr>
                    <p:nvPr/>
                  </p:nvSpPr>
                  <p:spPr bwMode="auto">
                    <a:xfrm>
                      <a:off x="3309" y="2091"/>
                      <a:ext cx="2" cy="3"/>
                    </a:xfrm>
                    <a:prstGeom prst="rect">
                      <a:avLst/>
                    </a:prstGeom>
                    <a:solidFill>
                      <a:srgbClr val="829EC3"/>
                    </a:solidFill>
                    <a:ln w="9525">
                      <a:noFill/>
                      <a:miter lim="800000"/>
                      <a:headEnd/>
                      <a:tailEnd/>
                    </a:ln>
                  </p:spPr>
                  <p:txBody>
                    <a:bodyPr/>
                    <a:lstStyle/>
                    <a:p>
                      <a:pPr eaLnBrk="0" hangingPunct="0"/>
                      <a:endParaRPr lang="en-US"/>
                    </a:p>
                  </p:txBody>
                </p:sp>
                <p:sp>
                  <p:nvSpPr>
                    <p:cNvPr id="603" name="Rectangle 585"/>
                    <p:cNvSpPr>
                      <a:spLocks noChangeArrowheads="1"/>
                    </p:cNvSpPr>
                    <p:nvPr/>
                  </p:nvSpPr>
                  <p:spPr bwMode="auto">
                    <a:xfrm>
                      <a:off x="3308" y="2091"/>
                      <a:ext cx="1" cy="3"/>
                    </a:xfrm>
                    <a:prstGeom prst="rect">
                      <a:avLst/>
                    </a:prstGeom>
                    <a:solidFill>
                      <a:srgbClr val="7A9AC2"/>
                    </a:solidFill>
                    <a:ln w="9525">
                      <a:noFill/>
                      <a:miter lim="800000"/>
                      <a:headEnd/>
                      <a:tailEnd/>
                    </a:ln>
                  </p:spPr>
                  <p:txBody>
                    <a:bodyPr/>
                    <a:lstStyle/>
                    <a:p>
                      <a:pPr eaLnBrk="0" hangingPunct="0"/>
                      <a:endParaRPr lang="en-US"/>
                    </a:p>
                  </p:txBody>
                </p:sp>
                <p:sp>
                  <p:nvSpPr>
                    <p:cNvPr id="604" name="Rectangle 586"/>
                    <p:cNvSpPr>
                      <a:spLocks noChangeArrowheads="1"/>
                    </p:cNvSpPr>
                    <p:nvPr/>
                  </p:nvSpPr>
                  <p:spPr bwMode="auto">
                    <a:xfrm>
                      <a:off x="3305" y="2091"/>
                      <a:ext cx="3" cy="3"/>
                    </a:xfrm>
                    <a:prstGeom prst="rect">
                      <a:avLst/>
                    </a:prstGeom>
                    <a:solidFill>
                      <a:srgbClr val="7295C0"/>
                    </a:solidFill>
                    <a:ln w="9525">
                      <a:noFill/>
                      <a:miter lim="800000"/>
                      <a:headEnd/>
                      <a:tailEnd/>
                    </a:ln>
                  </p:spPr>
                  <p:txBody>
                    <a:bodyPr/>
                    <a:lstStyle/>
                    <a:p>
                      <a:pPr eaLnBrk="0" hangingPunct="0"/>
                      <a:endParaRPr lang="en-US"/>
                    </a:p>
                  </p:txBody>
                </p:sp>
                <p:sp>
                  <p:nvSpPr>
                    <p:cNvPr id="605" name="Rectangle 587"/>
                    <p:cNvSpPr>
                      <a:spLocks noChangeArrowheads="1"/>
                    </p:cNvSpPr>
                    <p:nvPr/>
                  </p:nvSpPr>
                  <p:spPr bwMode="auto">
                    <a:xfrm>
                      <a:off x="3303" y="2091"/>
                      <a:ext cx="2" cy="3"/>
                    </a:xfrm>
                    <a:prstGeom prst="rect">
                      <a:avLst/>
                    </a:prstGeom>
                    <a:solidFill>
                      <a:srgbClr val="6B91BF"/>
                    </a:solidFill>
                    <a:ln w="9525">
                      <a:noFill/>
                      <a:miter lim="800000"/>
                      <a:headEnd/>
                      <a:tailEnd/>
                    </a:ln>
                  </p:spPr>
                  <p:txBody>
                    <a:bodyPr/>
                    <a:lstStyle/>
                    <a:p>
                      <a:pPr eaLnBrk="0" hangingPunct="0"/>
                      <a:endParaRPr lang="en-US"/>
                    </a:p>
                  </p:txBody>
                </p:sp>
                <p:sp>
                  <p:nvSpPr>
                    <p:cNvPr id="606" name="Rectangle 588"/>
                    <p:cNvSpPr>
                      <a:spLocks noChangeArrowheads="1"/>
                    </p:cNvSpPr>
                    <p:nvPr/>
                  </p:nvSpPr>
                  <p:spPr bwMode="auto">
                    <a:xfrm>
                      <a:off x="3291" y="2092"/>
                      <a:ext cx="12" cy="2"/>
                    </a:xfrm>
                    <a:prstGeom prst="rect">
                      <a:avLst/>
                    </a:prstGeom>
                    <a:solidFill>
                      <a:srgbClr val="658EBD"/>
                    </a:solidFill>
                    <a:ln w="9525">
                      <a:noFill/>
                      <a:miter lim="800000"/>
                      <a:headEnd/>
                      <a:tailEnd/>
                    </a:ln>
                  </p:spPr>
                  <p:txBody>
                    <a:bodyPr/>
                    <a:lstStyle/>
                    <a:p>
                      <a:pPr eaLnBrk="0" hangingPunct="0"/>
                      <a:endParaRPr lang="en-US"/>
                    </a:p>
                  </p:txBody>
                </p:sp>
                <p:sp>
                  <p:nvSpPr>
                    <p:cNvPr id="607" name="Rectangle 589"/>
                    <p:cNvSpPr>
                      <a:spLocks noChangeArrowheads="1"/>
                    </p:cNvSpPr>
                    <p:nvPr/>
                  </p:nvSpPr>
                  <p:spPr bwMode="auto">
                    <a:xfrm>
                      <a:off x="3302" y="2091"/>
                      <a:ext cx="1" cy="1"/>
                    </a:xfrm>
                    <a:prstGeom prst="rect">
                      <a:avLst/>
                    </a:prstGeom>
                    <a:solidFill>
                      <a:srgbClr val="658EBD"/>
                    </a:solidFill>
                    <a:ln w="9525">
                      <a:noFill/>
                      <a:miter lim="800000"/>
                      <a:headEnd/>
                      <a:tailEnd/>
                    </a:ln>
                  </p:spPr>
                  <p:txBody>
                    <a:bodyPr/>
                    <a:lstStyle/>
                    <a:p>
                      <a:pPr eaLnBrk="0" hangingPunct="0"/>
                      <a:endParaRPr lang="en-US"/>
                    </a:p>
                  </p:txBody>
                </p:sp>
                <p:sp>
                  <p:nvSpPr>
                    <p:cNvPr id="608" name="Rectangle 590"/>
                    <p:cNvSpPr>
                      <a:spLocks noChangeArrowheads="1"/>
                    </p:cNvSpPr>
                    <p:nvPr/>
                  </p:nvSpPr>
                  <p:spPr bwMode="auto">
                    <a:xfrm>
                      <a:off x="3299" y="2091"/>
                      <a:ext cx="3" cy="1"/>
                    </a:xfrm>
                    <a:prstGeom prst="rect">
                      <a:avLst/>
                    </a:prstGeom>
                    <a:solidFill>
                      <a:srgbClr val="5F8BBC"/>
                    </a:solidFill>
                    <a:ln w="9525">
                      <a:noFill/>
                      <a:miter lim="800000"/>
                      <a:headEnd/>
                      <a:tailEnd/>
                    </a:ln>
                  </p:spPr>
                  <p:txBody>
                    <a:bodyPr/>
                    <a:lstStyle/>
                    <a:p>
                      <a:pPr eaLnBrk="0" hangingPunct="0"/>
                      <a:endParaRPr lang="en-US"/>
                    </a:p>
                  </p:txBody>
                </p:sp>
                <p:sp>
                  <p:nvSpPr>
                    <p:cNvPr id="609" name="Rectangle 591"/>
                    <p:cNvSpPr>
                      <a:spLocks noChangeArrowheads="1"/>
                    </p:cNvSpPr>
                    <p:nvPr/>
                  </p:nvSpPr>
                  <p:spPr bwMode="auto">
                    <a:xfrm>
                      <a:off x="3298" y="2091"/>
                      <a:ext cx="1" cy="1"/>
                    </a:xfrm>
                    <a:prstGeom prst="rect">
                      <a:avLst/>
                    </a:prstGeom>
                    <a:solidFill>
                      <a:srgbClr val="5988BC"/>
                    </a:solidFill>
                    <a:ln w="9525">
                      <a:noFill/>
                      <a:miter lim="800000"/>
                      <a:headEnd/>
                      <a:tailEnd/>
                    </a:ln>
                  </p:spPr>
                  <p:txBody>
                    <a:bodyPr/>
                    <a:lstStyle/>
                    <a:p>
                      <a:pPr eaLnBrk="0" hangingPunct="0"/>
                      <a:endParaRPr lang="en-US"/>
                    </a:p>
                  </p:txBody>
                </p:sp>
                <p:sp>
                  <p:nvSpPr>
                    <p:cNvPr id="610" name="Rectangle 592"/>
                    <p:cNvSpPr>
                      <a:spLocks noChangeArrowheads="1"/>
                    </p:cNvSpPr>
                    <p:nvPr/>
                  </p:nvSpPr>
                  <p:spPr bwMode="auto">
                    <a:xfrm>
                      <a:off x="3296" y="2091"/>
                      <a:ext cx="2" cy="1"/>
                    </a:xfrm>
                    <a:prstGeom prst="rect">
                      <a:avLst/>
                    </a:prstGeom>
                    <a:solidFill>
                      <a:srgbClr val="5586BB"/>
                    </a:solidFill>
                    <a:ln w="9525">
                      <a:noFill/>
                      <a:miter lim="800000"/>
                      <a:headEnd/>
                      <a:tailEnd/>
                    </a:ln>
                  </p:spPr>
                  <p:txBody>
                    <a:bodyPr/>
                    <a:lstStyle/>
                    <a:p>
                      <a:pPr eaLnBrk="0" hangingPunct="0"/>
                      <a:endParaRPr lang="en-US"/>
                    </a:p>
                  </p:txBody>
                </p:sp>
                <p:sp>
                  <p:nvSpPr>
                    <p:cNvPr id="611" name="Rectangle 593"/>
                    <p:cNvSpPr>
                      <a:spLocks noChangeArrowheads="1"/>
                    </p:cNvSpPr>
                    <p:nvPr/>
                  </p:nvSpPr>
                  <p:spPr bwMode="auto">
                    <a:xfrm>
                      <a:off x="3294" y="2091"/>
                      <a:ext cx="2" cy="1"/>
                    </a:xfrm>
                    <a:prstGeom prst="rect">
                      <a:avLst/>
                    </a:prstGeom>
                    <a:solidFill>
                      <a:srgbClr val="5184BA"/>
                    </a:solidFill>
                    <a:ln w="9525">
                      <a:noFill/>
                      <a:miter lim="800000"/>
                      <a:headEnd/>
                      <a:tailEnd/>
                    </a:ln>
                  </p:spPr>
                  <p:txBody>
                    <a:bodyPr/>
                    <a:lstStyle/>
                    <a:p>
                      <a:pPr eaLnBrk="0" hangingPunct="0"/>
                      <a:endParaRPr lang="en-US"/>
                    </a:p>
                  </p:txBody>
                </p:sp>
                <p:sp>
                  <p:nvSpPr>
                    <p:cNvPr id="612" name="Rectangle 594"/>
                    <p:cNvSpPr>
                      <a:spLocks noChangeArrowheads="1"/>
                    </p:cNvSpPr>
                    <p:nvPr/>
                  </p:nvSpPr>
                  <p:spPr bwMode="auto">
                    <a:xfrm>
                      <a:off x="3292" y="2091"/>
                      <a:ext cx="2" cy="1"/>
                    </a:xfrm>
                    <a:prstGeom prst="rect">
                      <a:avLst/>
                    </a:prstGeom>
                    <a:solidFill>
                      <a:srgbClr val="4E82BA"/>
                    </a:solidFill>
                    <a:ln w="9525">
                      <a:noFill/>
                      <a:miter lim="800000"/>
                      <a:headEnd/>
                      <a:tailEnd/>
                    </a:ln>
                  </p:spPr>
                  <p:txBody>
                    <a:bodyPr/>
                    <a:lstStyle/>
                    <a:p>
                      <a:pPr eaLnBrk="0" hangingPunct="0"/>
                      <a:endParaRPr lang="en-US"/>
                    </a:p>
                  </p:txBody>
                </p:sp>
                <p:sp>
                  <p:nvSpPr>
                    <p:cNvPr id="613" name="Rectangle 595"/>
                    <p:cNvSpPr>
                      <a:spLocks noChangeArrowheads="1"/>
                    </p:cNvSpPr>
                    <p:nvPr/>
                  </p:nvSpPr>
                  <p:spPr bwMode="auto">
                    <a:xfrm>
                      <a:off x="3291" y="2091"/>
                      <a:ext cx="1" cy="1"/>
                    </a:xfrm>
                    <a:prstGeom prst="rect">
                      <a:avLst/>
                    </a:prstGeom>
                    <a:solidFill>
                      <a:srgbClr val="4C82BA"/>
                    </a:solidFill>
                    <a:ln w="9525">
                      <a:noFill/>
                      <a:miter lim="800000"/>
                      <a:headEnd/>
                      <a:tailEnd/>
                    </a:ln>
                  </p:spPr>
                  <p:txBody>
                    <a:bodyPr/>
                    <a:lstStyle/>
                    <a:p>
                      <a:pPr eaLnBrk="0" hangingPunct="0"/>
                      <a:endParaRPr lang="en-US"/>
                    </a:p>
                  </p:txBody>
                </p:sp>
                <p:grpSp>
                  <p:nvGrpSpPr>
                    <p:cNvPr id="614" name="Group 598"/>
                    <p:cNvGrpSpPr>
                      <a:grpSpLocks/>
                    </p:cNvGrpSpPr>
                    <p:nvPr/>
                  </p:nvGrpSpPr>
                  <p:grpSpPr bwMode="auto">
                    <a:xfrm>
                      <a:off x="3291" y="2091"/>
                      <a:ext cx="54" cy="3"/>
                      <a:chOff x="3291" y="2091"/>
                      <a:chExt cx="54" cy="3"/>
                    </a:xfrm>
                  </p:grpSpPr>
                  <p:sp>
                    <p:nvSpPr>
                      <p:cNvPr id="647" name="Freeform 596"/>
                      <p:cNvSpPr>
                        <a:spLocks/>
                      </p:cNvSpPr>
                      <p:nvPr/>
                    </p:nvSpPr>
                    <p:spPr bwMode="auto">
                      <a:xfrm>
                        <a:off x="3291" y="2091"/>
                        <a:ext cx="54" cy="3"/>
                      </a:xfrm>
                      <a:custGeom>
                        <a:avLst/>
                        <a:gdLst>
                          <a:gd name="T0" fmla="*/ 47 w 54"/>
                          <a:gd name="T1" fmla="*/ 0 h 3"/>
                          <a:gd name="T2" fmla="*/ 54 w 54"/>
                          <a:gd name="T3" fmla="*/ 3 h 3"/>
                          <a:gd name="T4" fmla="*/ 9 w 54"/>
                          <a:gd name="T5" fmla="*/ 3 h 3"/>
                          <a:gd name="T6" fmla="*/ 0 w 54"/>
                          <a:gd name="T7" fmla="*/ 0 h 3"/>
                          <a:gd name="T8" fmla="*/ 47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7" y="0"/>
                            </a:moveTo>
                            <a:lnTo>
                              <a:pt x="54" y="3"/>
                            </a:lnTo>
                            <a:lnTo>
                              <a:pt x="9" y="3"/>
                            </a:lnTo>
                            <a:lnTo>
                              <a:pt x="0" y="0"/>
                            </a:lnTo>
                            <a:lnTo>
                              <a:pt x="47" y="0"/>
                            </a:lnTo>
                            <a:close/>
                          </a:path>
                        </a:pathLst>
                      </a:custGeom>
                      <a:solidFill>
                        <a:srgbClr val="4C82BA"/>
                      </a:solidFill>
                      <a:ln w="9525">
                        <a:noFill/>
                        <a:round/>
                        <a:headEnd/>
                        <a:tailEnd/>
                      </a:ln>
                    </p:spPr>
                    <p:txBody>
                      <a:bodyPr/>
                      <a:lstStyle/>
                      <a:p>
                        <a:endParaRPr lang="en-US"/>
                      </a:p>
                    </p:txBody>
                  </p:sp>
                  <p:sp>
                    <p:nvSpPr>
                      <p:cNvPr id="648" name="Freeform 597"/>
                      <p:cNvSpPr>
                        <a:spLocks/>
                      </p:cNvSpPr>
                      <p:nvPr/>
                    </p:nvSpPr>
                    <p:spPr bwMode="auto">
                      <a:xfrm>
                        <a:off x="3291" y="2091"/>
                        <a:ext cx="54" cy="3"/>
                      </a:xfrm>
                      <a:custGeom>
                        <a:avLst/>
                        <a:gdLst>
                          <a:gd name="T0" fmla="*/ 47 w 54"/>
                          <a:gd name="T1" fmla="*/ 0 h 3"/>
                          <a:gd name="T2" fmla="*/ 54 w 54"/>
                          <a:gd name="T3" fmla="*/ 3 h 3"/>
                          <a:gd name="T4" fmla="*/ 9 w 54"/>
                          <a:gd name="T5" fmla="*/ 3 h 3"/>
                          <a:gd name="T6" fmla="*/ 0 w 54"/>
                          <a:gd name="T7" fmla="*/ 0 h 3"/>
                          <a:gd name="T8" fmla="*/ 47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7" y="0"/>
                            </a:moveTo>
                            <a:lnTo>
                              <a:pt x="54" y="3"/>
                            </a:lnTo>
                            <a:lnTo>
                              <a:pt x="9" y="3"/>
                            </a:lnTo>
                            <a:lnTo>
                              <a:pt x="0" y="0"/>
                            </a:lnTo>
                            <a:lnTo>
                              <a:pt x="47" y="0"/>
                            </a:lnTo>
                            <a:close/>
                          </a:path>
                        </a:pathLst>
                      </a:custGeom>
                      <a:noFill/>
                      <a:ln w="3175" cap="rnd">
                        <a:solidFill>
                          <a:srgbClr val="FFFFFF"/>
                        </a:solidFill>
                        <a:prstDash val="solid"/>
                        <a:round/>
                        <a:headEnd/>
                        <a:tailEnd/>
                      </a:ln>
                    </p:spPr>
                    <p:txBody>
                      <a:bodyPr/>
                      <a:lstStyle/>
                      <a:p>
                        <a:endParaRPr lang="en-US"/>
                      </a:p>
                    </p:txBody>
                  </p:sp>
                </p:grpSp>
                <p:sp>
                  <p:nvSpPr>
                    <p:cNvPr id="615" name="Freeform 599"/>
                    <p:cNvSpPr>
                      <a:spLocks/>
                    </p:cNvSpPr>
                    <p:nvPr/>
                  </p:nvSpPr>
                  <p:spPr bwMode="auto">
                    <a:xfrm>
                      <a:off x="3291" y="2091"/>
                      <a:ext cx="54" cy="3"/>
                    </a:xfrm>
                    <a:custGeom>
                      <a:avLst/>
                      <a:gdLst>
                        <a:gd name="T0" fmla="*/ 47 w 54"/>
                        <a:gd name="T1" fmla="*/ 0 h 3"/>
                        <a:gd name="T2" fmla="*/ 54 w 54"/>
                        <a:gd name="T3" fmla="*/ 3 h 3"/>
                        <a:gd name="T4" fmla="*/ 9 w 54"/>
                        <a:gd name="T5" fmla="*/ 3 h 3"/>
                        <a:gd name="T6" fmla="*/ 0 w 54"/>
                        <a:gd name="T7" fmla="*/ 0 h 3"/>
                        <a:gd name="T8" fmla="*/ 47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7" y="0"/>
                          </a:moveTo>
                          <a:lnTo>
                            <a:pt x="54" y="3"/>
                          </a:lnTo>
                          <a:lnTo>
                            <a:pt x="9" y="3"/>
                          </a:lnTo>
                          <a:lnTo>
                            <a:pt x="0" y="0"/>
                          </a:lnTo>
                          <a:lnTo>
                            <a:pt x="47" y="0"/>
                          </a:lnTo>
                          <a:close/>
                        </a:path>
                      </a:pathLst>
                    </a:custGeom>
                    <a:solidFill>
                      <a:srgbClr val="000000"/>
                    </a:solidFill>
                    <a:ln w="9525">
                      <a:noFill/>
                      <a:round/>
                      <a:headEnd/>
                      <a:tailEnd/>
                    </a:ln>
                  </p:spPr>
                  <p:txBody>
                    <a:bodyPr/>
                    <a:lstStyle/>
                    <a:p>
                      <a:endParaRPr lang="en-US"/>
                    </a:p>
                  </p:txBody>
                </p:sp>
                <p:sp>
                  <p:nvSpPr>
                    <p:cNvPr id="616" name="Rectangle 600"/>
                    <p:cNvSpPr>
                      <a:spLocks noChangeArrowheads="1"/>
                    </p:cNvSpPr>
                    <p:nvPr/>
                  </p:nvSpPr>
                  <p:spPr bwMode="auto">
                    <a:xfrm>
                      <a:off x="3344" y="2091"/>
                      <a:ext cx="1" cy="5"/>
                    </a:xfrm>
                    <a:prstGeom prst="rect">
                      <a:avLst/>
                    </a:prstGeom>
                    <a:solidFill>
                      <a:srgbClr val="DCDCDC"/>
                    </a:solidFill>
                    <a:ln w="9525">
                      <a:noFill/>
                      <a:miter lim="800000"/>
                      <a:headEnd/>
                      <a:tailEnd/>
                    </a:ln>
                  </p:spPr>
                  <p:txBody>
                    <a:bodyPr/>
                    <a:lstStyle/>
                    <a:p>
                      <a:pPr eaLnBrk="0" hangingPunct="0"/>
                      <a:endParaRPr lang="en-US"/>
                    </a:p>
                  </p:txBody>
                </p:sp>
                <p:sp>
                  <p:nvSpPr>
                    <p:cNvPr id="617" name="Rectangle 601"/>
                    <p:cNvSpPr>
                      <a:spLocks noChangeArrowheads="1"/>
                    </p:cNvSpPr>
                    <p:nvPr/>
                  </p:nvSpPr>
                  <p:spPr bwMode="auto">
                    <a:xfrm>
                      <a:off x="3342" y="2091"/>
                      <a:ext cx="2" cy="5"/>
                    </a:xfrm>
                    <a:prstGeom prst="rect">
                      <a:avLst/>
                    </a:prstGeom>
                    <a:solidFill>
                      <a:srgbClr val="DBDBDC"/>
                    </a:solidFill>
                    <a:ln w="9525">
                      <a:noFill/>
                      <a:miter lim="800000"/>
                      <a:headEnd/>
                      <a:tailEnd/>
                    </a:ln>
                  </p:spPr>
                  <p:txBody>
                    <a:bodyPr/>
                    <a:lstStyle/>
                    <a:p>
                      <a:pPr eaLnBrk="0" hangingPunct="0"/>
                      <a:endParaRPr lang="en-US"/>
                    </a:p>
                  </p:txBody>
                </p:sp>
                <p:sp>
                  <p:nvSpPr>
                    <p:cNvPr id="618" name="Rectangle 602"/>
                    <p:cNvSpPr>
                      <a:spLocks noChangeArrowheads="1"/>
                    </p:cNvSpPr>
                    <p:nvPr/>
                  </p:nvSpPr>
                  <p:spPr bwMode="auto">
                    <a:xfrm>
                      <a:off x="3341" y="2091"/>
                      <a:ext cx="1" cy="5"/>
                    </a:xfrm>
                    <a:prstGeom prst="rect">
                      <a:avLst/>
                    </a:prstGeom>
                    <a:solidFill>
                      <a:srgbClr val="DADBDC"/>
                    </a:solidFill>
                    <a:ln w="9525">
                      <a:noFill/>
                      <a:miter lim="800000"/>
                      <a:headEnd/>
                      <a:tailEnd/>
                    </a:ln>
                  </p:spPr>
                  <p:txBody>
                    <a:bodyPr/>
                    <a:lstStyle/>
                    <a:p>
                      <a:pPr eaLnBrk="0" hangingPunct="0"/>
                      <a:endParaRPr lang="en-US"/>
                    </a:p>
                  </p:txBody>
                </p:sp>
                <p:sp>
                  <p:nvSpPr>
                    <p:cNvPr id="619" name="Rectangle 603"/>
                    <p:cNvSpPr>
                      <a:spLocks noChangeArrowheads="1"/>
                    </p:cNvSpPr>
                    <p:nvPr/>
                  </p:nvSpPr>
                  <p:spPr bwMode="auto">
                    <a:xfrm>
                      <a:off x="3338" y="2091"/>
                      <a:ext cx="3" cy="5"/>
                    </a:xfrm>
                    <a:prstGeom prst="rect">
                      <a:avLst/>
                    </a:prstGeom>
                    <a:solidFill>
                      <a:srgbClr val="D8D9DB"/>
                    </a:solidFill>
                    <a:ln w="9525">
                      <a:noFill/>
                      <a:miter lim="800000"/>
                      <a:headEnd/>
                      <a:tailEnd/>
                    </a:ln>
                  </p:spPr>
                  <p:txBody>
                    <a:bodyPr/>
                    <a:lstStyle/>
                    <a:p>
                      <a:pPr eaLnBrk="0" hangingPunct="0"/>
                      <a:endParaRPr lang="en-US"/>
                    </a:p>
                  </p:txBody>
                </p:sp>
                <p:sp>
                  <p:nvSpPr>
                    <p:cNvPr id="620" name="Rectangle 604"/>
                    <p:cNvSpPr>
                      <a:spLocks noChangeArrowheads="1"/>
                    </p:cNvSpPr>
                    <p:nvPr/>
                  </p:nvSpPr>
                  <p:spPr bwMode="auto">
                    <a:xfrm>
                      <a:off x="3336" y="2091"/>
                      <a:ext cx="2" cy="5"/>
                    </a:xfrm>
                    <a:prstGeom prst="rect">
                      <a:avLst/>
                    </a:prstGeom>
                    <a:solidFill>
                      <a:srgbClr val="D6D8DA"/>
                    </a:solidFill>
                    <a:ln w="9525">
                      <a:noFill/>
                      <a:miter lim="800000"/>
                      <a:headEnd/>
                      <a:tailEnd/>
                    </a:ln>
                  </p:spPr>
                  <p:txBody>
                    <a:bodyPr/>
                    <a:lstStyle/>
                    <a:p>
                      <a:pPr eaLnBrk="0" hangingPunct="0"/>
                      <a:endParaRPr lang="en-US"/>
                    </a:p>
                  </p:txBody>
                </p:sp>
                <p:sp>
                  <p:nvSpPr>
                    <p:cNvPr id="621" name="Rectangle 605"/>
                    <p:cNvSpPr>
                      <a:spLocks noChangeArrowheads="1"/>
                    </p:cNvSpPr>
                    <p:nvPr/>
                  </p:nvSpPr>
                  <p:spPr bwMode="auto">
                    <a:xfrm>
                      <a:off x="3335" y="2091"/>
                      <a:ext cx="1" cy="5"/>
                    </a:xfrm>
                    <a:prstGeom prst="rect">
                      <a:avLst/>
                    </a:prstGeom>
                    <a:solidFill>
                      <a:srgbClr val="D4D6DA"/>
                    </a:solidFill>
                    <a:ln w="9525">
                      <a:noFill/>
                      <a:miter lim="800000"/>
                      <a:headEnd/>
                      <a:tailEnd/>
                    </a:ln>
                  </p:spPr>
                  <p:txBody>
                    <a:bodyPr/>
                    <a:lstStyle/>
                    <a:p>
                      <a:pPr eaLnBrk="0" hangingPunct="0"/>
                      <a:endParaRPr lang="en-US"/>
                    </a:p>
                  </p:txBody>
                </p:sp>
                <p:sp>
                  <p:nvSpPr>
                    <p:cNvPr id="622" name="Rectangle 606"/>
                    <p:cNvSpPr>
                      <a:spLocks noChangeArrowheads="1"/>
                    </p:cNvSpPr>
                    <p:nvPr/>
                  </p:nvSpPr>
                  <p:spPr bwMode="auto">
                    <a:xfrm>
                      <a:off x="3332" y="2091"/>
                      <a:ext cx="3" cy="5"/>
                    </a:xfrm>
                    <a:prstGeom prst="rect">
                      <a:avLst/>
                    </a:prstGeom>
                    <a:solidFill>
                      <a:srgbClr val="D0D4D9"/>
                    </a:solidFill>
                    <a:ln w="9525">
                      <a:noFill/>
                      <a:miter lim="800000"/>
                      <a:headEnd/>
                      <a:tailEnd/>
                    </a:ln>
                  </p:spPr>
                  <p:txBody>
                    <a:bodyPr/>
                    <a:lstStyle/>
                    <a:p>
                      <a:pPr eaLnBrk="0" hangingPunct="0"/>
                      <a:endParaRPr lang="en-US"/>
                    </a:p>
                  </p:txBody>
                </p:sp>
                <p:sp>
                  <p:nvSpPr>
                    <p:cNvPr id="623" name="Rectangle 607"/>
                    <p:cNvSpPr>
                      <a:spLocks noChangeArrowheads="1"/>
                    </p:cNvSpPr>
                    <p:nvPr/>
                  </p:nvSpPr>
                  <p:spPr bwMode="auto">
                    <a:xfrm>
                      <a:off x="3330" y="2091"/>
                      <a:ext cx="2" cy="5"/>
                    </a:xfrm>
                    <a:prstGeom prst="rect">
                      <a:avLst/>
                    </a:prstGeom>
                    <a:solidFill>
                      <a:srgbClr val="CDD1D7"/>
                    </a:solidFill>
                    <a:ln w="9525">
                      <a:noFill/>
                      <a:miter lim="800000"/>
                      <a:headEnd/>
                      <a:tailEnd/>
                    </a:ln>
                  </p:spPr>
                  <p:txBody>
                    <a:bodyPr/>
                    <a:lstStyle/>
                    <a:p>
                      <a:pPr eaLnBrk="0" hangingPunct="0"/>
                      <a:endParaRPr lang="en-US"/>
                    </a:p>
                  </p:txBody>
                </p:sp>
                <p:sp>
                  <p:nvSpPr>
                    <p:cNvPr id="624" name="Rectangle 608"/>
                    <p:cNvSpPr>
                      <a:spLocks noChangeArrowheads="1"/>
                    </p:cNvSpPr>
                    <p:nvPr/>
                  </p:nvSpPr>
                  <p:spPr bwMode="auto">
                    <a:xfrm>
                      <a:off x="3329" y="2091"/>
                      <a:ext cx="1" cy="5"/>
                    </a:xfrm>
                    <a:prstGeom prst="rect">
                      <a:avLst/>
                    </a:prstGeom>
                    <a:solidFill>
                      <a:srgbClr val="C9CED6"/>
                    </a:solidFill>
                    <a:ln w="9525">
                      <a:noFill/>
                      <a:miter lim="800000"/>
                      <a:headEnd/>
                      <a:tailEnd/>
                    </a:ln>
                  </p:spPr>
                  <p:txBody>
                    <a:bodyPr/>
                    <a:lstStyle/>
                    <a:p>
                      <a:pPr eaLnBrk="0" hangingPunct="0"/>
                      <a:endParaRPr lang="en-US"/>
                    </a:p>
                  </p:txBody>
                </p:sp>
                <p:sp>
                  <p:nvSpPr>
                    <p:cNvPr id="625" name="Rectangle 609"/>
                    <p:cNvSpPr>
                      <a:spLocks noChangeArrowheads="1"/>
                    </p:cNvSpPr>
                    <p:nvPr/>
                  </p:nvSpPr>
                  <p:spPr bwMode="auto">
                    <a:xfrm>
                      <a:off x="3326" y="2091"/>
                      <a:ext cx="3" cy="5"/>
                    </a:xfrm>
                    <a:prstGeom prst="rect">
                      <a:avLst/>
                    </a:prstGeom>
                    <a:solidFill>
                      <a:srgbClr val="C4CAD5"/>
                    </a:solidFill>
                    <a:ln w="9525">
                      <a:noFill/>
                      <a:miter lim="800000"/>
                      <a:headEnd/>
                      <a:tailEnd/>
                    </a:ln>
                  </p:spPr>
                  <p:txBody>
                    <a:bodyPr/>
                    <a:lstStyle/>
                    <a:p>
                      <a:pPr eaLnBrk="0" hangingPunct="0"/>
                      <a:endParaRPr lang="en-US"/>
                    </a:p>
                  </p:txBody>
                </p:sp>
                <p:sp>
                  <p:nvSpPr>
                    <p:cNvPr id="626" name="Rectangle 610"/>
                    <p:cNvSpPr>
                      <a:spLocks noChangeArrowheads="1"/>
                    </p:cNvSpPr>
                    <p:nvPr/>
                  </p:nvSpPr>
                  <p:spPr bwMode="auto">
                    <a:xfrm>
                      <a:off x="3324" y="2091"/>
                      <a:ext cx="2" cy="5"/>
                    </a:xfrm>
                    <a:prstGeom prst="rect">
                      <a:avLst/>
                    </a:prstGeom>
                    <a:solidFill>
                      <a:srgbClr val="BEC6D3"/>
                    </a:solidFill>
                    <a:ln w="9525">
                      <a:noFill/>
                      <a:miter lim="800000"/>
                      <a:headEnd/>
                      <a:tailEnd/>
                    </a:ln>
                  </p:spPr>
                  <p:txBody>
                    <a:bodyPr/>
                    <a:lstStyle/>
                    <a:p>
                      <a:pPr eaLnBrk="0" hangingPunct="0"/>
                      <a:endParaRPr lang="en-US"/>
                    </a:p>
                  </p:txBody>
                </p:sp>
                <p:sp>
                  <p:nvSpPr>
                    <p:cNvPr id="627" name="Rectangle 611"/>
                    <p:cNvSpPr>
                      <a:spLocks noChangeArrowheads="1"/>
                    </p:cNvSpPr>
                    <p:nvPr/>
                  </p:nvSpPr>
                  <p:spPr bwMode="auto">
                    <a:xfrm>
                      <a:off x="3291" y="2094"/>
                      <a:ext cx="33" cy="2"/>
                    </a:xfrm>
                    <a:prstGeom prst="rect">
                      <a:avLst/>
                    </a:prstGeom>
                    <a:solidFill>
                      <a:srgbClr val="B8C2D1"/>
                    </a:solidFill>
                    <a:ln w="9525">
                      <a:noFill/>
                      <a:miter lim="800000"/>
                      <a:headEnd/>
                      <a:tailEnd/>
                    </a:ln>
                  </p:spPr>
                  <p:txBody>
                    <a:bodyPr/>
                    <a:lstStyle/>
                    <a:p>
                      <a:pPr eaLnBrk="0" hangingPunct="0"/>
                      <a:endParaRPr lang="en-US"/>
                    </a:p>
                  </p:txBody>
                </p:sp>
                <p:sp>
                  <p:nvSpPr>
                    <p:cNvPr id="628" name="Rectangle 612"/>
                    <p:cNvSpPr>
                      <a:spLocks noChangeArrowheads="1"/>
                    </p:cNvSpPr>
                    <p:nvPr/>
                  </p:nvSpPr>
                  <p:spPr bwMode="auto">
                    <a:xfrm>
                      <a:off x="3323" y="2091"/>
                      <a:ext cx="1" cy="3"/>
                    </a:xfrm>
                    <a:prstGeom prst="rect">
                      <a:avLst/>
                    </a:prstGeom>
                    <a:solidFill>
                      <a:srgbClr val="B8C2D1"/>
                    </a:solidFill>
                    <a:ln w="9525">
                      <a:noFill/>
                      <a:miter lim="800000"/>
                      <a:headEnd/>
                      <a:tailEnd/>
                    </a:ln>
                  </p:spPr>
                  <p:txBody>
                    <a:bodyPr/>
                    <a:lstStyle/>
                    <a:p>
                      <a:pPr eaLnBrk="0" hangingPunct="0"/>
                      <a:endParaRPr lang="en-US"/>
                    </a:p>
                  </p:txBody>
                </p:sp>
                <p:sp>
                  <p:nvSpPr>
                    <p:cNvPr id="629" name="Rectangle 613"/>
                    <p:cNvSpPr>
                      <a:spLocks noChangeArrowheads="1"/>
                    </p:cNvSpPr>
                    <p:nvPr/>
                  </p:nvSpPr>
                  <p:spPr bwMode="auto">
                    <a:xfrm>
                      <a:off x="3321" y="2091"/>
                      <a:ext cx="2" cy="3"/>
                    </a:xfrm>
                    <a:prstGeom prst="rect">
                      <a:avLst/>
                    </a:prstGeom>
                    <a:solidFill>
                      <a:srgbClr val="B1BDCF"/>
                    </a:solidFill>
                    <a:ln w="9525">
                      <a:noFill/>
                      <a:miter lim="800000"/>
                      <a:headEnd/>
                      <a:tailEnd/>
                    </a:ln>
                  </p:spPr>
                  <p:txBody>
                    <a:bodyPr/>
                    <a:lstStyle/>
                    <a:p>
                      <a:pPr eaLnBrk="0" hangingPunct="0"/>
                      <a:endParaRPr lang="en-US"/>
                    </a:p>
                  </p:txBody>
                </p:sp>
                <p:sp>
                  <p:nvSpPr>
                    <p:cNvPr id="630" name="Rectangle 614"/>
                    <p:cNvSpPr>
                      <a:spLocks noChangeArrowheads="1"/>
                    </p:cNvSpPr>
                    <p:nvPr/>
                  </p:nvSpPr>
                  <p:spPr bwMode="auto">
                    <a:xfrm>
                      <a:off x="3320" y="2091"/>
                      <a:ext cx="1" cy="3"/>
                    </a:xfrm>
                    <a:prstGeom prst="rect">
                      <a:avLst/>
                    </a:prstGeom>
                    <a:solidFill>
                      <a:srgbClr val="AAB9CD"/>
                    </a:solidFill>
                    <a:ln w="9525">
                      <a:noFill/>
                      <a:miter lim="800000"/>
                      <a:headEnd/>
                      <a:tailEnd/>
                    </a:ln>
                  </p:spPr>
                  <p:txBody>
                    <a:bodyPr/>
                    <a:lstStyle/>
                    <a:p>
                      <a:pPr eaLnBrk="0" hangingPunct="0"/>
                      <a:endParaRPr lang="en-US"/>
                    </a:p>
                  </p:txBody>
                </p:sp>
                <p:sp>
                  <p:nvSpPr>
                    <p:cNvPr id="631" name="Rectangle 615"/>
                    <p:cNvSpPr>
                      <a:spLocks noChangeArrowheads="1"/>
                    </p:cNvSpPr>
                    <p:nvPr/>
                  </p:nvSpPr>
                  <p:spPr bwMode="auto">
                    <a:xfrm>
                      <a:off x="3317" y="2091"/>
                      <a:ext cx="3" cy="3"/>
                    </a:xfrm>
                    <a:prstGeom prst="rect">
                      <a:avLst/>
                    </a:prstGeom>
                    <a:solidFill>
                      <a:srgbClr val="A3B3CB"/>
                    </a:solidFill>
                    <a:ln w="9525">
                      <a:noFill/>
                      <a:miter lim="800000"/>
                      <a:headEnd/>
                      <a:tailEnd/>
                    </a:ln>
                  </p:spPr>
                  <p:txBody>
                    <a:bodyPr/>
                    <a:lstStyle/>
                    <a:p>
                      <a:pPr eaLnBrk="0" hangingPunct="0"/>
                      <a:endParaRPr lang="en-US"/>
                    </a:p>
                  </p:txBody>
                </p:sp>
                <p:sp>
                  <p:nvSpPr>
                    <p:cNvPr id="632" name="Rectangle 616"/>
                    <p:cNvSpPr>
                      <a:spLocks noChangeArrowheads="1"/>
                    </p:cNvSpPr>
                    <p:nvPr/>
                  </p:nvSpPr>
                  <p:spPr bwMode="auto">
                    <a:xfrm>
                      <a:off x="3314" y="2091"/>
                      <a:ext cx="3" cy="3"/>
                    </a:xfrm>
                    <a:prstGeom prst="rect">
                      <a:avLst/>
                    </a:prstGeom>
                    <a:solidFill>
                      <a:srgbClr val="9BAEC9"/>
                    </a:solidFill>
                    <a:ln w="9525">
                      <a:noFill/>
                      <a:miter lim="800000"/>
                      <a:headEnd/>
                      <a:tailEnd/>
                    </a:ln>
                  </p:spPr>
                  <p:txBody>
                    <a:bodyPr/>
                    <a:lstStyle/>
                    <a:p>
                      <a:pPr eaLnBrk="0" hangingPunct="0"/>
                      <a:endParaRPr lang="en-US"/>
                    </a:p>
                  </p:txBody>
                </p:sp>
                <p:sp>
                  <p:nvSpPr>
                    <p:cNvPr id="633" name="Rectangle 617"/>
                    <p:cNvSpPr>
                      <a:spLocks noChangeArrowheads="1"/>
                    </p:cNvSpPr>
                    <p:nvPr/>
                  </p:nvSpPr>
                  <p:spPr bwMode="auto">
                    <a:xfrm>
                      <a:off x="3314" y="2091"/>
                      <a:ext cx="1" cy="3"/>
                    </a:xfrm>
                    <a:prstGeom prst="rect">
                      <a:avLst/>
                    </a:prstGeom>
                    <a:solidFill>
                      <a:srgbClr val="93A9C7"/>
                    </a:solidFill>
                    <a:ln w="9525">
                      <a:noFill/>
                      <a:miter lim="800000"/>
                      <a:headEnd/>
                      <a:tailEnd/>
                    </a:ln>
                  </p:spPr>
                  <p:txBody>
                    <a:bodyPr/>
                    <a:lstStyle/>
                    <a:p>
                      <a:pPr eaLnBrk="0" hangingPunct="0"/>
                      <a:endParaRPr lang="en-US"/>
                    </a:p>
                  </p:txBody>
                </p:sp>
                <p:sp>
                  <p:nvSpPr>
                    <p:cNvPr id="634" name="Rectangle 618"/>
                    <p:cNvSpPr>
                      <a:spLocks noChangeArrowheads="1"/>
                    </p:cNvSpPr>
                    <p:nvPr/>
                  </p:nvSpPr>
                  <p:spPr bwMode="auto">
                    <a:xfrm>
                      <a:off x="3311" y="2091"/>
                      <a:ext cx="3" cy="3"/>
                    </a:xfrm>
                    <a:prstGeom prst="rect">
                      <a:avLst/>
                    </a:prstGeom>
                    <a:solidFill>
                      <a:srgbClr val="8AA4C5"/>
                    </a:solidFill>
                    <a:ln w="9525">
                      <a:noFill/>
                      <a:miter lim="800000"/>
                      <a:headEnd/>
                      <a:tailEnd/>
                    </a:ln>
                  </p:spPr>
                  <p:txBody>
                    <a:bodyPr/>
                    <a:lstStyle/>
                    <a:p>
                      <a:pPr eaLnBrk="0" hangingPunct="0"/>
                      <a:endParaRPr lang="en-US"/>
                    </a:p>
                  </p:txBody>
                </p:sp>
                <p:sp>
                  <p:nvSpPr>
                    <p:cNvPr id="635" name="Rectangle 619"/>
                    <p:cNvSpPr>
                      <a:spLocks noChangeArrowheads="1"/>
                    </p:cNvSpPr>
                    <p:nvPr/>
                  </p:nvSpPr>
                  <p:spPr bwMode="auto">
                    <a:xfrm>
                      <a:off x="3309" y="2091"/>
                      <a:ext cx="2" cy="3"/>
                    </a:xfrm>
                    <a:prstGeom prst="rect">
                      <a:avLst/>
                    </a:prstGeom>
                    <a:solidFill>
                      <a:srgbClr val="829EC3"/>
                    </a:solidFill>
                    <a:ln w="9525">
                      <a:noFill/>
                      <a:miter lim="800000"/>
                      <a:headEnd/>
                      <a:tailEnd/>
                    </a:ln>
                  </p:spPr>
                  <p:txBody>
                    <a:bodyPr/>
                    <a:lstStyle/>
                    <a:p>
                      <a:pPr eaLnBrk="0" hangingPunct="0"/>
                      <a:endParaRPr lang="en-US"/>
                    </a:p>
                  </p:txBody>
                </p:sp>
                <p:sp>
                  <p:nvSpPr>
                    <p:cNvPr id="636" name="Rectangle 620"/>
                    <p:cNvSpPr>
                      <a:spLocks noChangeArrowheads="1"/>
                    </p:cNvSpPr>
                    <p:nvPr/>
                  </p:nvSpPr>
                  <p:spPr bwMode="auto">
                    <a:xfrm>
                      <a:off x="3308" y="2091"/>
                      <a:ext cx="1" cy="3"/>
                    </a:xfrm>
                    <a:prstGeom prst="rect">
                      <a:avLst/>
                    </a:prstGeom>
                    <a:solidFill>
                      <a:srgbClr val="7A9AC2"/>
                    </a:solidFill>
                    <a:ln w="9525">
                      <a:noFill/>
                      <a:miter lim="800000"/>
                      <a:headEnd/>
                      <a:tailEnd/>
                    </a:ln>
                  </p:spPr>
                  <p:txBody>
                    <a:bodyPr/>
                    <a:lstStyle/>
                    <a:p>
                      <a:pPr eaLnBrk="0" hangingPunct="0"/>
                      <a:endParaRPr lang="en-US"/>
                    </a:p>
                  </p:txBody>
                </p:sp>
                <p:sp>
                  <p:nvSpPr>
                    <p:cNvPr id="637" name="Rectangle 621"/>
                    <p:cNvSpPr>
                      <a:spLocks noChangeArrowheads="1"/>
                    </p:cNvSpPr>
                    <p:nvPr/>
                  </p:nvSpPr>
                  <p:spPr bwMode="auto">
                    <a:xfrm>
                      <a:off x="3305" y="2091"/>
                      <a:ext cx="3" cy="3"/>
                    </a:xfrm>
                    <a:prstGeom prst="rect">
                      <a:avLst/>
                    </a:prstGeom>
                    <a:solidFill>
                      <a:srgbClr val="7295C0"/>
                    </a:solidFill>
                    <a:ln w="9525">
                      <a:noFill/>
                      <a:miter lim="800000"/>
                      <a:headEnd/>
                      <a:tailEnd/>
                    </a:ln>
                  </p:spPr>
                  <p:txBody>
                    <a:bodyPr/>
                    <a:lstStyle/>
                    <a:p>
                      <a:pPr eaLnBrk="0" hangingPunct="0"/>
                      <a:endParaRPr lang="en-US"/>
                    </a:p>
                  </p:txBody>
                </p:sp>
                <p:sp>
                  <p:nvSpPr>
                    <p:cNvPr id="638" name="Rectangle 622"/>
                    <p:cNvSpPr>
                      <a:spLocks noChangeArrowheads="1"/>
                    </p:cNvSpPr>
                    <p:nvPr/>
                  </p:nvSpPr>
                  <p:spPr bwMode="auto">
                    <a:xfrm>
                      <a:off x="3303" y="2091"/>
                      <a:ext cx="2" cy="3"/>
                    </a:xfrm>
                    <a:prstGeom prst="rect">
                      <a:avLst/>
                    </a:prstGeom>
                    <a:solidFill>
                      <a:srgbClr val="6B91BF"/>
                    </a:solidFill>
                    <a:ln w="9525">
                      <a:noFill/>
                      <a:miter lim="800000"/>
                      <a:headEnd/>
                      <a:tailEnd/>
                    </a:ln>
                  </p:spPr>
                  <p:txBody>
                    <a:bodyPr/>
                    <a:lstStyle/>
                    <a:p>
                      <a:pPr eaLnBrk="0" hangingPunct="0"/>
                      <a:endParaRPr lang="en-US"/>
                    </a:p>
                  </p:txBody>
                </p:sp>
                <p:sp>
                  <p:nvSpPr>
                    <p:cNvPr id="639" name="Rectangle 623"/>
                    <p:cNvSpPr>
                      <a:spLocks noChangeArrowheads="1"/>
                    </p:cNvSpPr>
                    <p:nvPr/>
                  </p:nvSpPr>
                  <p:spPr bwMode="auto">
                    <a:xfrm>
                      <a:off x="3291" y="2092"/>
                      <a:ext cx="12" cy="2"/>
                    </a:xfrm>
                    <a:prstGeom prst="rect">
                      <a:avLst/>
                    </a:prstGeom>
                    <a:solidFill>
                      <a:srgbClr val="658EBD"/>
                    </a:solidFill>
                    <a:ln w="9525">
                      <a:noFill/>
                      <a:miter lim="800000"/>
                      <a:headEnd/>
                      <a:tailEnd/>
                    </a:ln>
                  </p:spPr>
                  <p:txBody>
                    <a:bodyPr/>
                    <a:lstStyle/>
                    <a:p>
                      <a:pPr eaLnBrk="0" hangingPunct="0"/>
                      <a:endParaRPr lang="en-US"/>
                    </a:p>
                  </p:txBody>
                </p:sp>
                <p:sp>
                  <p:nvSpPr>
                    <p:cNvPr id="640" name="Rectangle 624"/>
                    <p:cNvSpPr>
                      <a:spLocks noChangeArrowheads="1"/>
                    </p:cNvSpPr>
                    <p:nvPr/>
                  </p:nvSpPr>
                  <p:spPr bwMode="auto">
                    <a:xfrm>
                      <a:off x="3302" y="2091"/>
                      <a:ext cx="1" cy="1"/>
                    </a:xfrm>
                    <a:prstGeom prst="rect">
                      <a:avLst/>
                    </a:prstGeom>
                    <a:solidFill>
                      <a:srgbClr val="658EBD"/>
                    </a:solidFill>
                    <a:ln w="9525">
                      <a:noFill/>
                      <a:miter lim="800000"/>
                      <a:headEnd/>
                      <a:tailEnd/>
                    </a:ln>
                  </p:spPr>
                  <p:txBody>
                    <a:bodyPr/>
                    <a:lstStyle/>
                    <a:p>
                      <a:pPr eaLnBrk="0" hangingPunct="0"/>
                      <a:endParaRPr lang="en-US"/>
                    </a:p>
                  </p:txBody>
                </p:sp>
                <p:sp>
                  <p:nvSpPr>
                    <p:cNvPr id="641" name="Rectangle 625"/>
                    <p:cNvSpPr>
                      <a:spLocks noChangeArrowheads="1"/>
                    </p:cNvSpPr>
                    <p:nvPr/>
                  </p:nvSpPr>
                  <p:spPr bwMode="auto">
                    <a:xfrm>
                      <a:off x="3299" y="2091"/>
                      <a:ext cx="3" cy="1"/>
                    </a:xfrm>
                    <a:prstGeom prst="rect">
                      <a:avLst/>
                    </a:prstGeom>
                    <a:solidFill>
                      <a:srgbClr val="5F8BBC"/>
                    </a:solidFill>
                    <a:ln w="9525">
                      <a:noFill/>
                      <a:miter lim="800000"/>
                      <a:headEnd/>
                      <a:tailEnd/>
                    </a:ln>
                  </p:spPr>
                  <p:txBody>
                    <a:bodyPr/>
                    <a:lstStyle/>
                    <a:p>
                      <a:pPr eaLnBrk="0" hangingPunct="0"/>
                      <a:endParaRPr lang="en-US"/>
                    </a:p>
                  </p:txBody>
                </p:sp>
                <p:sp>
                  <p:nvSpPr>
                    <p:cNvPr id="642" name="Rectangle 626"/>
                    <p:cNvSpPr>
                      <a:spLocks noChangeArrowheads="1"/>
                    </p:cNvSpPr>
                    <p:nvPr/>
                  </p:nvSpPr>
                  <p:spPr bwMode="auto">
                    <a:xfrm>
                      <a:off x="3298" y="2091"/>
                      <a:ext cx="1" cy="1"/>
                    </a:xfrm>
                    <a:prstGeom prst="rect">
                      <a:avLst/>
                    </a:prstGeom>
                    <a:solidFill>
                      <a:srgbClr val="5988BC"/>
                    </a:solidFill>
                    <a:ln w="9525">
                      <a:noFill/>
                      <a:miter lim="800000"/>
                      <a:headEnd/>
                      <a:tailEnd/>
                    </a:ln>
                  </p:spPr>
                  <p:txBody>
                    <a:bodyPr/>
                    <a:lstStyle/>
                    <a:p>
                      <a:pPr eaLnBrk="0" hangingPunct="0"/>
                      <a:endParaRPr lang="en-US"/>
                    </a:p>
                  </p:txBody>
                </p:sp>
                <p:sp>
                  <p:nvSpPr>
                    <p:cNvPr id="643" name="Rectangle 627"/>
                    <p:cNvSpPr>
                      <a:spLocks noChangeArrowheads="1"/>
                    </p:cNvSpPr>
                    <p:nvPr/>
                  </p:nvSpPr>
                  <p:spPr bwMode="auto">
                    <a:xfrm>
                      <a:off x="3296" y="2091"/>
                      <a:ext cx="2" cy="1"/>
                    </a:xfrm>
                    <a:prstGeom prst="rect">
                      <a:avLst/>
                    </a:prstGeom>
                    <a:solidFill>
                      <a:srgbClr val="5586BB"/>
                    </a:solidFill>
                    <a:ln w="9525">
                      <a:noFill/>
                      <a:miter lim="800000"/>
                      <a:headEnd/>
                      <a:tailEnd/>
                    </a:ln>
                  </p:spPr>
                  <p:txBody>
                    <a:bodyPr/>
                    <a:lstStyle/>
                    <a:p>
                      <a:pPr eaLnBrk="0" hangingPunct="0"/>
                      <a:endParaRPr lang="en-US"/>
                    </a:p>
                  </p:txBody>
                </p:sp>
                <p:sp>
                  <p:nvSpPr>
                    <p:cNvPr id="644" name="Rectangle 628"/>
                    <p:cNvSpPr>
                      <a:spLocks noChangeArrowheads="1"/>
                    </p:cNvSpPr>
                    <p:nvPr/>
                  </p:nvSpPr>
                  <p:spPr bwMode="auto">
                    <a:xfrm>
                      <a:off x="3294" y="2091"/>
                      <a:ext cx="2" cy="1"/>
                    </a:xfrm>
                    <a:prstGeom prst="rect">
                      <a:avLst/>
                    </a:prstGeom>
                    <a:solidFill>
                      <a:srgbClr val="5184BA"/>
                    </a:solidFill>
                    <a:ln w="9525">
                      <a:noFill/>
                      <a:miter lim="800000"/>
                      <a:headEnd/>
                      <a:tailEnd/>
                    </a:ln>
                  </p:spPr>
                  <p:txBody>
                    <a:bodyPr/>
                    <a:lstStyle/>
                    <a:p>
                      <a:pPr eaLnBrk="0" hangingPunct="0"/>
                      <a:endParaRPr lang="en-US"/>
                    </a:p>
                  </p:txBody>
                </p:sp>
                <p:sp>
                  <p:nvSpPr>
                    <p:cNvPr id="645" name="Rectangle 629"/>
                    <p:cNvSpPr>
                      <a:spLocks noChangeArrowheads="1"/>
                    </p:cNvSpPr>
                    <p:nvPr/>
                  </p:nvSpPr>
                  <p:spPr bwMode="auto">
                    <a:xfrm>
                      <a:off x="3292" y="2091"/>
                      <a:ext cx="2" cy="1"/>
                    </a:xfrm>
                    <a:prstGeom prst="rect">
                      <a:avLst/>
                    </a:prstGeom>
                    <a:solidFill>
                      <a:srgbClr val="4E82BA"/>
                    </a:solidFill>
                    <a:ln w="9525">
                      <a:noFill/>
                      <a:miter lim="800000"/>
                      <a:headEnd/>
                      <a:tailEnd/>
                    </a:ln>
                  </p:spPr>
                  <p:txBody>
                    <a:bodyPr/>
                    <a:lstStyle/>
                    <a:p>
                      <a:pPr eaLnBrk="0" hangingPunct="0"/>
                      <a:endParaRPr lang="en-US"/>
                    </a:p>
                  </p:txBody>
                </p:sp>
                <p:sp>
                  <p:nvSpPr>
                    <p:cNvPr id="646" name="Rectangle 630"/>
                    <p:cNvSpPr>
                      <a:spLocks noChangeArrowheads="1"/>
                    </p:cNvSpPr>
                    <p:nvPr/>
                  </p:nvSpPr>
                  <p:spPr bwMode="auto">
                    <a:xfrm>
                      <a:off x="3291" y="2091"/>
                      <a:ext cx="1" cy="1"/>
                    </a:xfrm>
                    <a:prstGeom prst="rect">
                      <a:avLst/>
                    </a:prstGeom>
                    <a:solidFill>
                      <a:srgbClr val="4C82BA"/>
                    </a:solidFill>
                    <a:ln w="9525">
                      <a:noFill/>
                      <a:miter lim="800000"/>
                      <a:headEnd/>
                      <a:tailEnd/>
                    </a:ln>
                  </p:spPr>
                  <p:txBody>
                    <a:bodyPr/>
                    <a:lstStyle/>
                    <a:p>
                      <a:pPr eaLnBrk="0" hangingPunct="0"/>
                      <a:endParaRPr lang="en-US"/>
                    </a:p>
                  </p:txBody>
                </p:sp>
              </p:grpSp>
              <p:sp>
                <p:nvSpPr>
                  <p:cNvPr id="582" name="Freeform 632"/>
                  <p:cNvSpPr>
                    <a:spLocks/>
                  </p:cNvSpPr>
                  <p:nvPr/>
                </p:nvSpPr>
                <p:spPr bwMode="auto">
                  <a:xfrm>
                    <a:off x="3291" y="2091"/>
                    <a:ext cx="54" cy="3"/>
                  </a:xfrm>
                  <a:custGeom>
                    <a:avLst/>
                    <a:gdLst>
                      <a:gd name="T0" fmla="*/ 47 w 54"/>
                      <a:gd name="T1" fmla="*/ 0 h 3"/>
                      <a:gd name="T2" fmla="*/ 54 w 54"/>
                      <a:gd name="T3" fmla="*/ 3 h 3"/>
                      <a:gd name="T4" fmla="*/ 9 w 54"/>
                      <a:gd name="T5" fmla="*/ 3 h 3"/>
                      <a:gd name="T6" fmla="*/ 0 w 54"/>
                      <a:gd name="T7" fmla="*/ 0 h 3"/>
                      <a:gd name="T8" fmla="*/ 47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7" y="0"/>
                        </a:moveTo>
                        <a:lnTo>
                          <a:pt x="54" y="3"/>
                        </a:lnTo>
                        <a:lnTo>
                          <a:pt x="9" y="3"/>
                        </a:lnTo>
                        <a:lnTo>
                          <a:pt x="0" y="0"/>
                        </a:lnTo>
                        <a:lnTo>
                          <a:pt x="47" y="0"/>
                        </a:lnTo>
                        <a:close/>
                      </a:path>
                    </a:pathLst>
                  </a:custGeom>
                  <a:noFill/>
                  <a:ln w="12700" cap="rnd">
                    <a:solidFill>
                      <a:srgbClr val="000000"/>
                    </a:solidFill>
                    <a:prstDash val="solid"/>
                    <a:round/>
                    <a:headEnd/>
                    <a:tailEnd/>
                  </a:ln>
                </p:spPr>
                <p:txBody>
                  <a:bodyPr/>
                  <a:lstStyle/>
                  <a:p>
                    <a:endParaRPr lang="en-US"/>
                  </a:p>
                </p:txBody>
              </p:sp>
            </p:grpSp>
            <p:grpSp>
              <p:nvGrpSpPr>
                <p:cNvPr id="508" name="Group 704"/>
                <p:cNvGrpSpPr>
                  <a:grpSpLocks/>
                </p:cNvGrpSpPr>
                <p:nvPr/>
              </p:nvGrpSpPr>
              <p:grpSpPr bwMode="auto">
                <a:xfrm>
                  <a:off x="3291" y="2091"/>
                  <a:ext cx="10" cy="49"/>
                  <a:chOff x="3291" y="2091"/>
                  <a:chExt cx="10" cy="49"/>
                </a:xfrm>
              </p:grpSpPr>
              <p:grpSp>
                <p:nvGrpSpPr>
                  <p:cNvPr id="511" name="Group 702"/>
                  <p:cNvGrpSpPr>
                    <a:grpSpLocks/>
                  </p:cNvGrpSpPr>
                  <p:nvPr/>
                </p:nvGrpSpPr>
                <p:grpSpPr bwMode="auto">
                  <a:xfrm>
                    <a:off x="3291" y="2091"/>
                    <a:ext cx="10" cy="49"/>
                    <a:chOff x="3291" y="2091"/>
                    <a:chExt cx="10" cy="49"/>
                  </a:xfrm>
                </p:grpSpPr>
                <p:sp>
                  <p:nvSpPr>
                    <p:cNvPr id="513" name="Rectangle 634"/>
                    <p:cNvSpPr>
                      <a:spLocks noChangeArrowheads="1"/>
                    </p:cNvSpPr>
                    <p:nvPr/>
                  </p:nvSpPr>
                  <p:spPr bwMode="auto">
                    <a:xfrm>
                      <a:off x="3291" y="2091"/>
                      <a:ext cx="10" cy="2"/>
                    </a:xfrm>
                    <a:prstGeom prst="rect">
                      <a:avLst/>
                    </a:prstGeom>
                    <a:solidFill>
                      <a:srgbClr val="DCDCDC"/>
                    </a:solidFill>
                    <a:ln w="9525">
                      <a:noFill/>
                      <a:miter lim="800000"/>
                      <a:headEnd/>
                      <a:tailEnd/>
                    </a:ln>
                  </p:spPr>
                  <p:txBody>
                    <a:bodyPr/>
                    <a:lstStyle/>
                    <a:p>
                      <a:pPr eaLnBrk="0" hangingPunct="0"/>
                      <a:endParaRPr lang="en-US"/>
                    </a:p>
                  </p:txBody>
                </p:sp>
                <p:sp>
                  <p:nvSpPr>
                    <p:cNvPr id="514" name="Rectangle 635"/>
                    <p:cNvSpPr>
                      <a:spLocks noChangeArrowheads="1"/>
                    </p:cNvSpPr>
                    <p:nvPr/>
                  </p:nvSpPr>
                  <p:spPr bwMode="auto">
                    <a:xfrm>
                      <a:off x="3291" y="2093"/>
                      <a:ext cx="10" cy="1"/>
                    </a:xfrm>
                    <a:prstGeom prst="rect">
                      <a:avLst/>
                    </a:prstGeom>
                    <a:solidFill>
                      <a:srgbClr val="DBDBDC"/>
                    </a:solidFill>
                    <a:ln w="9525">
                      <a:noFill/>
                      <a:miter lim="800000"/>
                      <a:headEnd/>
                      <a:tailEnd/>
                    </a:ln>
                  </p:spPr>
                  <p:txBody>
                    <a:bodyPr/>
                    <a:lstStyle/>
                    <a:p>
                      <a:pPr eaLnBrk="0" hangingPunct="0"/>
                      <a:endParaRPr lang="en-US"/>
                    </a:p>
                  </p:txBody>
                </p:sp>
                <p:sp>
                  <p:nvSpPr>
                    <p:cNvPr id="515" name="Rectangle 636"/>
                    <p:cNvSpPr>
                      <a:spLocks noChangeArrowheads="1"/>
                    </p:cNvSpPr>
                    <p:nvPr/>
                  </p:nvSpPr>
                  <p:spPr bwMode="auto">
                    <a:xfrm>
                      <a:off x="3291" y="2094"/>
                      <a:ext cx="10" cy="2"/>
                    </a:xfrm>
                    <a:prstGeom prst="rect">
                      <a:avLst/>
                    </a:prstGeom>
                    <a:solidFill>
                      <a:srgbClr val="DADBDC"/>
                    </a:solidFill>
                    <a:ln w="9525">
                      <a:noFill/>
                      <a:miter lim="800000"/>
                      <a:headEnd/>
                      <a:tailEnd/>
                    </a:ln>
                  </p:spPr>
                  <p:txBody>
                    <a:bodyPr/>
                    <a:lstStyle/>
                    <a:p>
                      <a:pPr eaLnBrk="0" hangingPunct="0"/>
                      <a:endParaRPr lang="en-US"/>
                    </a:p>
                  </p:txBody>
                </p:sp>
                <p:sp>
                  <p:nvSpPr>
                    <p:cNvPr id="516" name="Rectangle 637"/>
                    <p:cNvSpPr>
                      <a:spLocks noChangeArrowheads="1"/>
                    </p:cNvSpPr>
                    <p:nvPr/>
                  </p:nvSpPr>
                  <p:spPr bwMode="auto">
                    <a:xfrm>
                      <a:off x="3291" y="2096"/>
                      <a:ext cx="10" cy="3"/>
                    </a:xfrm>
                    <a:prstGeom prst="rect">
                      <a:avLst/>
                    </a:prstGeom>
                    <a:solidFill>
                      <a:srgbClr val="D8D9DB"/>
                    </a:solidFill>
                    <a:ln w="9525">
                      <a:noFill/>
                      <a:miter lim="800000"/>
                      <a:headEnd/>
                      <a:tailEnd/>
                    </a:ln>
                  </p:spPr>
                  <p:txBody>
                    <a:bodyPr/>
                    <a:lstStyle/>
                    <a:p>
                      <a:pPr eaLnBrk="0" hangingPunct="0"/>
                      <a:endParaRPr lang="en-US"/>
                    </a:p>
                  </p:txBody>
                </p:sp>
                <p:sp>
                  <p:nvSpPr>
                    <p:cNvPr id="517" name="Rectangle 638"/>
                    <p:cNvSpPr>
                      <a:spLocks noChangeArrowheads="1"/>
                    </p:cNvSpPr>
                    <p:nvPr/>
                  </p:nvSpPr>
                  <p:spPr bwMode="auto">
                    <a:xfrm>
                      <a:off x="3291" y="2099"/>
                      <a:ext cx="10" cy="1"/>
                    </a:xfrm>
                    <a:prstGeom prst="rect">
                      <a:avLst/>
                    </a:prstGeom>
                    <a:solidFill>
                      <a:srgbClr val="D6D8DA"/>
                    </a:solidFill>
                    <a:ln w="9525">
                      <a:noFill/>
                      <a:miter lim="800000"/>
                      <a:headEnd/>
                      <a:tailEnd/>
                    </a:ln>
                  </p:spPr>
                  <p:txBody>
                    <a:bodyPr/>
                    <a:lstStyle/>
                    <a:p>
                      <a:pPr eaLnBrk="0" hangingPunct="0"/>
                      <a:endParaRPr lang="en-US"/>
                    </a:p>
                  </p:txBody>
                </p:sp>
                <p:sp>
                  <p:nvSpPr>
                    <p:cNvPr id="518" name="Rectangle 639"/>
                    <p:cNvSpPr>
                      <a:spLocks noChangeArrowheads="1"/>
                    </p:cNvSpPr>
                    <p:nvPr/>
                  </p:nvSpPr>
                  <p:spPr bwMode="auto">
                    <a:xfrm>
                      <a:off x="3291" y="2099"/>
                      <a:ext cx="10" cy="3"/>
                    </a:xfrm>
                    <a:prstGeom prst="rect">
                      <a:avLst/>
                    </a:prstGeom>
                    <a:solidFill>
                      <a:srgbClr val="D3D6D9"/>
                    </a:solidFill>
                    <a:ln w="9525">
                      <a:noFill/>
                      <a:miter lim="800000"/>
                      <a:headEnd/>
                      <a:tailEnd/>
                    </a:ln>
                  </p:spPr>
                  <p:txBody>
                    <a:bodyPr/>
                    <a:lstStyle/>
                    <a:p>
                      <a:pPr eaLnBrk="0" hangingPunct="0"/>
                      <a:endParaRPr lang="en-US"/>
                    </a:p>
                  </p:txBody>
                </p:sp>
                <p:sp>
                  <p:nvSpPr>
                    <p:cNvPr id="519" name="Rectangle 640"/>
                    <p:cNvSpPr>
                      <a:spLocks noChangeArrowheads="1"/>
                    </p:cNvSpPr>
                    <p:nvPr/>
                  </p:nvSpPr>
                  <p:spPr bwMode="auto">
                    <a:xfrm>
                      <a:off x="3298" y="2102"/>
                      <a:ext cx="3" cy="38"/>
                    </a:xfrm>
                    <a:prstGeom prst="rect">
                      <a:avLst/>
                    </a:prstGeom>
                    <a:solidFill>
                      <a:srgbClr val="D3D6D9"/>
                    </a:solidFill>
                    <a:ln w="9525">
                      <a:noFill/>
                      <a:miter lim="800000"/>
                      <a:headEnd/>
                      <a:tailEnd/>
                    </a:ln>
                  </p:spPr>
                  <p:txBody>
                    <a:bodyPr/>
                    <a:lstStyle/>
                    <a:p>
                      <a:pPr eaLnBrk="0" hangingPunct="0"/>
                      <a:endParaRPr lang="en-US"/>
                    </a:p>
                  </p:txBody>
                </p:sp>
                <p:sp>
                  <p:nvSpPr>
                    <p:cNvPr id="520" name="Rectangle 641"/>
                    <p:cNvSpPr>
                      <a:spLocks noChangeArrowheads="1"/>
                    </p:cNvSpPr>
                    <p:nvPr/>
                  </p:nvSpPr>
                  <p:spPr bwMode="auto">
                    <a:xfrm>
                      <a:off x="3291" y="2102"/>
                      <a:ext cx="7" cy="2"/>
                    </a:xfrm>
                    <a:prstGeom prst="rect">
                      <a:avLst/>
                    </a:prstGeom>
                    <a:solidFill>
                      <a:srgbClr val="D0D3D8"/>
                    </a:solidFill>
                    <a:ln w="9525">
                      <a:noFill/>
                      <a:miter lim="800000"/>
                      <a:headEnd/>
                      <a:tailEnd/>
                    </a:ln>
                  </p:spPr>
                  <p:txBody>
                    <a:bodyPr/>
                    <a:lstStyle/>
                    <a:p>
                      <a:pPr eaLnBrk="0" hangingPunct="0"/>
                      <a:endParaRPr lang="en-US"/>
                    </a:p>
                  </p:txBody>
                </p:sp>
                <p:sp>
                  <p:nvSpPr>
                    <p:cNvPr id="521" name="Rectangle 642"/>
                    <p:cNvSpPr>
                      <a:spLocks noChangeArrowheads="1"/>
                    </p:cNvSpPr>
                    <p:nvPr/>
                  </p:nvSpPr>
                  <p:spPr bwMode="auto">
                    <a:xfrm>
                      <a:off x="3291" y="2104"/>
                      <a:ext cx="7" cy="1"/>
                    </a:xfrm>
                    <a:prstGeom prst="rect">
                      <a:avLst/>
                    </a:prstGeom>
                    <a:solidFill>
                      <a:srgbClr val="CCD1D7"/>
                    </a:solidFill>
                    <a:ln w="9525">
                      <a:noFill/>
                      <a:miter lim="800000"/>
                      <a:headEnd/>
                      <a:tailEnd/>
                    </a:ln>
                  </p:spPr>
                  <p:txBody>
                    <a:bodyPr/>
                    <a:lstStyle/>
                    <a:p>
                      <a:pPr eaLnBrk="0" hangingPunct="0"/>
                      <a:endParaRPr lang="en-US"/>
                    </a:p>
                  </p:txBody>
                </p:sp>
                <p:sp>
                  <p:nvSpPr>
                    <p:cNvPr id="522" name="Rectangle 643"/>
                    <p:cNvSpPr>
                      <a:spLocks noChangeArrowheads="1"/>
                    </p:cNvSpPr>
                    <p:nvPr/>
                  </p:nvSpPr>
                  <p:spPr bwMode="auto">
                    <a:xfrm>
                      <a:off x="3291" y="2105"/>
                      <a:ext cx="7" cy="2"/>
                    </a:xfrm>
                    <a:prstGeom prst="rect">
                      <a:avLst/>
                    </a:prstGeom>
                    <a:solidFill>
                      <a:srgbClr val="C8CED6"/>
                    </a:solidFill>
                    <a:ln w="9525">
                      <a:noFill/>
                      <a:miter lim="800000"/>
                      <a:headEnd/>
                      <a:tailEnd/>
                    </a:ln>
                  </p:spPr>
                  <p:txBody>
                    <a:bodyPr/>
                    <a:lstStyle/>
                    <a:p>
                      <a:pPr eaLnBrk="0" hangingPunct="0"/>
                      <a:endParaRPr lang="en-US"/>
                    </a:p>
                  </p:txBody>
                </p:sp>
                <p:sp>
                  <p:nvSpPr>
                    <p:cNvPr id="523" name="Rectangle 644"/>
                    <p:cNvSpPr>
                      <a:spLocks noChangeArrowheads="1"/>
                    </p:cNvSpPr>
                    <p:nvPr/>
                  </p:nvSpPr>
                  <p:spPr bwMode="auto">
                    <a:xfrm>
                      <a:off x="3291" y="2107"/>
                      <a:ext cx="7" cy="2"/>
                    </a:xfrm>
                    <a:prstGeom prst="rect">
                      <a:avLst/>
                    </a:prstGeom>
                    <a:solidFill>
                      <a:srgbClr val="C3CAD4"/>
                    </a:solidFill>
                    <a:ln w="9525">
                      <a:noFill/>
                      <a:miter lim="800000"/>
                      <a:headEnd/>
                      <a:tailEnd/>
                    </a:ln>
                  </p:spPr>
                  <p:txBody>
                    <a:bodyPr/>
                    <a:lstStyle/>
                    <a:p>
                      <a:pPr eaLnBrk="0" hangingPunct="0"/>
                      <a:endParaRPr lang="en-US"/>
                    </a:p>
                  </p:txBody>
                </p:sp>
                <p:sp>
                  <p:nvSpPr>
                    <p:cNvPr id="524" name="Rectangle 645"/>
                    <p:cNvSpPr>
                      <a:spLocks noChangeArrowheads="1"/>
                    </p:cNvSpPr>
                    <p:nvPr/>
                  </p:nvSpPr>
                  <p:spPr bwMode="auto">
                    <a:xfrm>
                      <a:off x="3291" y="2109"/>
                      <a:ext cx="7" cy="1"/>
                    </a:xfrm>
                    <a:prstGeom prst="rect">
                      <a:avLst/>
                    </a:prstGeom>
                    <a:solidFill>
                      <a:srgbClr val="BDC6D3"/>
                    </a:solidFill>
                    <a:ln w="9525">
                      <a:noFill/>
                      <a:miter lim="800000"/>
                      <a:headEnd/>
                      <a:tailEnd/>
                    </a:ln>
                  </p:spPr>
                  <p:txBody>
                    <a:bodyPr/>
                    <a:lstStyle/>
                    <a:p>
                      <a:pPr eaLnBrk="0" hangingPunct="0"/>
                      <a:endParaRPr lang="en-US"/>
                    </a:p>
                  </p:txBody>
                </p:sp>
                <p:sp>
                  <p:nvSpPr>
                    <p:cNvPr id="525" name="Rectangle 646"/>
                    <p:cNvSpPr>
                      <a:spLocks noChangeArrowheads="1"/>
                    </p:cNvSpPr>
                    <p:nvPr/>
                  </p:nvSpPr>
                  <p:spPr bwMode="auto">
                    <a:xfrm>
                      <a:off x="3291" y="2110"/>
                      <a:ext cx="7" cy="2"/>
                    </a:xfrm>
                    <a:prstGeom prst="rect">
                      <a:avLst/>
                    </a:prstGeom>
                    <a:solidFill>
                      <a:srgbClr val="B7C1D1"/>
                    </a:solidFill>
                    <a:ln w="9525">
                      <a:noFill/>
                      <a:miter lim="800000"/>
                      <a:headEnd/>
                      <a:tailEnd/>
                    </a:ln>
                  </p:spPr>
                  <p:txBody>
                    <a:bodyPr/>
                    <a:lstStyle/>
                    <a:p>
                      <a:pPr eaLnBrk="0" hangingPunct="0"/>
                      <a:endParaRPr lang="en-US"/>
                    </a:p>
                  </p:txBody>
                </p:sp>
                <p:sp>
                  <p:nvSpPr>
                    <p:cNvPr id="526" name="Rectangle 647"/>
                    <p:cNvSpPr>
                      <a:spLocks noChangeArrowheads="1"/>
                    </p:cNvSpPr>
                    <p:nvPr/>
                  </p:nvSpPr>
                  <p:spPr bwMode="auto">
                    <a:xfrm>
                      <a:off x="3297" y="2112"/>
                      <a:ext cx="1" cy="28"/>
                    </a:xfrm>
                    <a:prstGeom prst="rect">
                      <a:avLst/>
                    </a:prstGeom>
                    <a:solidFill>
                      <a:srgbClr val="B7C1D1"/>
                    </a:solidFill>
                    <a:ln w="9525">
                      <a:noFill/>
                      <a:miter lim="800000"/>
                      <a:headEnd/>
                      <a:tailEnd/>
                    </a:ln>
                  </p:spPr>
                  <p:txBody>
                    <a:bodyPr/>
                    <a:lstStyle/>
                    <a:p>
                      <a:pPr eaLnBrk="0" hangingPunct="0"/>
                      <a:endParaRPr lang="en-US"/>
                    </a:p>
                  </p:txBody>
                </p:sp>
                <p:sp>
                  <p:nvSpPr>
                    <p:cNvPr id="527" name="Rectangle 648"/>
                    <p:cNvSpPr>
                      <a:spLocks noChangeArrowheads="1"/>
                    </p:cNvSpPr>
                    <p:nvPr/>
                  </p:nvSpPr>
                  <p:spPr bwMode="auto">
                    <a:xfrm>
                      <a:off x="3291" y="2112"/>
                      <a:ext cx="6" cy="1"/>
                    </a:xfrm>
                    <a:prstGeom prst="rect">
                      <a:avLst/>
                    </a:prstGeom>
                    <a:solidFill>
                      <a:srgbClr val="B0BCCF"/>
                    </a:solidFill>
                    <a:ln w="9525">
                      <a:noFill/>
                      <a:miter lim="800000"/>
                      <a:headEnd/>
                      <a:tailEnd/>
                    </a:ln>
                  </p:spPr>
                  <p:txBody>
                    <a:bodyPr/>
                    <a:lstStyle/>
                    <a:p>
                      <a:pPr eaLnBrk="0" hangingPunct="0"/>
                      <a:endParaRPr lang="en-US"/>
                    </a:p>
                  </p:txBody>
                </p:sp>
                <p:sp>
                  <p:nvSpPr>
                    <p:cNvPr id="528" name="Rectangle 649"/>
                    <p:cNvSpPr>
                      <a:spLocks noChangeArrowheads="1"/>
                    </p:cNvSpPr>
                    <p:nvPr/>
                  </p:nvSpPr>
                  <p:spPr bwMode="auto">
                    <a:xfrm>
                      <a:off x="3291" y="2113"/>
                      <a:ext cx="6" cy="3"/>
                    </a:xfrm>
                    <a:prstGeom prst="rect">
                      <a:avLst/>
                    </a:prstGeom>
                    <a:solidFill>
                      <a:srgbClr val="A9B7CD"/>
                    </a:solidFill>
                    <a:ln w="9525">
                      <a:noFill/>
                      <a:miter lim="800000"/>
                      <a:headEnd/>
                      <a:tailEnd/>
                    </a:ln>
                  </p:spPr>
                  <p:txBody>
                    <a:bodyPr/>
                    <a:lstStyle/>
                    <a:p>
                      <a:pPr eaLnBrk="0" hangingPunct="0"/>
                      <a:endParaRPr lang="en-US"/>
                    </a:p>
                  </p:txBody>
                </p:sp>
                <p:sp>
                  <p:nvSpPr>
                    <p:cNvPr id="529" name="Rectangle 650"/>
                    <p:cNvSpPr>
                      <a:spLocks noChangeArrowheads="1"/>
                    </p:cNvSpPr>
                    <p:nvPr/>
                  </p:nvSpPr>
                  <p:spPr bwMode="auto">
                    <a:xfrm>
                      <a:off x="3291" y="2116"/>
                      <a:ext cx="6" cy="2"/>
                    </a:xfrm>
                    <a:prstGeom prst="rect">
                      <a:avLst/>
                    </a:prstGeom>
                    <a:solidFill>
                      <a:srgbClr val="A1B2CB"/>
                    </a:solidFill>
                    <a:ln w="9525">
                      <a:noFill/>
                      <a:miter lim="800000"/>
                      <a:headEnd/>
                      <a:tailEnd/>
                    </a:ln>
                  </p:spPr>
                  <p:txBody>
                    <a:bodyPr/>
                    <a:lstStyle/>
                    <a:p>
                      <a:pPr eaLnBrk="0" hangingPunct="0"/>
                      <a:endParaRPr lang="en-US"/>
                    </a:p>
                  </p:txBody>
                </p:sp>
                <p:sp>
                  <p:nvSpPr>
                    <p:cNvPr id="530" name="Rectangle 651"/>
                    <p:cNvSpPr>
                      <a:spLocks noChangeArrowheads="1"/>
                    </p:cNvSpPr>
                    <p:nvPr/>
                  </p:nvSpPr>
                  <p:spPr bwMode="auto">
                    <a:xfrm>
                      <a:off x="3291" y="2118"/>
                      <a:ext cx="6" cy="1"/>
                    </a:xfrm>
                    <a:prstGeom prst="rect">
                      <a:avLst/>
                    </a:prstGeom>
                    <a:solidFill>
                      <a:srgbClr val="99ADC9"/>
                    </a:solidFill>
                    <a:ln w="9525">
                      <a:noFill/>
                      <a:miter lim="800000"/>
                      <a:headEnd/>
                      <a:tailEnd/>
                    </a:ln>
                  </p:spPr>
                  <p:txBody>
                    <a:bodyPr/>
                    <a:lstStyle/>
                    <a:p>
                      <a:pPr eaLnBrk="0" hangingPunct="0"/>
                      <a:endParaRPr lang="en-US"/>
                    </a:p>
                  </p:txBody>
                </p:sp>
                <p:sp>
                  <p:nvSpPr>
                    <p:cNvPr id="531" name="Rectangle 652"/>
                    <p:cNvSpPr>
                      <a:spLocks noChangeArrowheads="1"/>
                    </p:cNvSpPr>
                    <p:nvPr/>
                  </p:nvSpPr>
                  <p:spPr bwMode="auto">
                    <a:xfrm>
                      <a:off x="3291" y="2119"/>
                      <a:ext cx="6" cy="2"/>
                    </a:xfrm>
                    <a:prstGeom prst="rect">
                      <a:avLst/>
                    </a:prstGeom>
                    <a:solidFill>
                      <a:srgbClr val="91A8C7"/>
                    </a:solidFill>
                    <a:ln w="9525">
                      <a:noFill/>
                      <a:miter lim="800000"/>
                      <a:headEnd/>
                      <a:tailEnd/>
                    </a:ln>
                  </p:spPr>
                  <p:txBody>
                    <a:bodyPr/>
                    <a:lstStyle/>
                    <a:p>
                      <a:pPr eaLnBrk="0" hangingPunct="0"/>
                      <a:endParaRPr lang="en-US"/>
                    </a:p>
                  </p:txBody>
                </p:sp>
                <p:sp>
                  <p:nvSpPr>
                    <p:cNvPr id="532" name="Rectangle 653"/>
                    <p:cNvSpPr>
                      <a:spLocks noChangeArrowheads="1"/>
                    </p:cNvSpPr>
                    <p:nvPr/>
                  </p:nvSpPr>
                  <p:spPr bwMode="auto">
                    <a:xfrm>
                      <a:off x="3295" y="2121"/>
                      <a:ext cx="2" cy="19"/>
                    </a:xfrm>
                    <a:prstGeom prst="rect">
                      <a:avLst/>
                    </a:prstGeom>
                    <a:solidFill>
                      <a:srgbClr val="91A8C7"/>
                    </a:solidFill>
                    <a:ln w="9525">
                      <a:noFill/>
                      <a:miter lim="800000"/>
                      <a:headEnd/>
                      <a:tailEnd/>
                    </a:ln>
                  </p:spPr>
                  <p:txBody>
                    <a:bodyPr/>
                    <a:lstStyle/>
                    <a:p>
                      <a:pPr eaLnBrk="0" hangingPunct="0"/>
                      <a:endParaRPr lang="en-US"/>
                    </a:p>
                  </p:txBody>
                </p:sp>
                <p:sp>
                  <p:nvSpPr>
                    <p:cNvPr id="533" name="Rectangle 654"/>
                    <p:cNvSpPr>
                      <a:spLocks noChangeArrowheads="1"/>
                    </p:cNvSpPr>
                    <p:nvPr/>
                  </p:nvSpPr>
                  <p:spPr bwMode="auto">
                    <a:xfrm>
                      <a:off x="3291" y="2121"/>
                      <a:ext cx="4" cy="2"/>
                    </a:xfrm>
                    <a:prstGeom prst="rect">
                      <a:avLst/>
                    </a:prstGeom>
                    <a:solidFill>
                      <a:srgbClr val="88A2C5"/>
                    </a:solidFill>
                    <a:ln w="9525">
                      <a:noFill/>
                      <a:miter lim="800000"/>
                      <a:headEnd/>
                      <a:tailEnd/>
                    </a:ln>
                  </p:spPr>
                  <p:txBody>
                    <a:bodyPr/>
                    <a:lstStyle/>
                    <a:p>
                      <a:pPr eaLnBrk="0" hangingPunct="0"/>
                      <a:endParaRPr lang="en-US"/>
                    </a:p>
                  </p:txBody>
                </p:sp>
                <p:sp>
                  <p:nvSpPr>
                    <p:cNvPr id="534" name="Rectangle 655"/>
                    <p:cNvSpPr>
                      <a:spLocks noChangeArrowheads="1"/>
                    </p:cNvSpPr>
                    <p:nvPr/>
                  </p:nvSpPr>
                  <p:spPr bwMode="auto">
                    <a:xfrm>
                      <a:off x="3291" y="2123"/>
                      <a:ext cx="4" cy="1"/>
                    </a:xfrm>
                    <a:prstGeom prst="rect">
                      <a:avLst/>
                    </a:prstGeom>
                    <a:solidFill>
                      <a:srgbClr val="7F9DC3"/>
                    </a:solidFill>
                    <a:ln w="9525">
                      <a:noFill/>
                      <a:miter lim="800000"/>
                      <a:headEnd/>
                      <a:tailEnd/>
                    </a:ln>
                  </p:spPr>
                  <p:txBody>
                    <a:bodyPr/>
                    <a:lstStyle/>
                    <a:p>
                      <a:pPr eaLnBrk="0" hangingPunct="0"/>
                      <a:endParaRPr lang="en-US"/>
                    </a:p>
                  </p:txBody>
                </p:sp>
                <p:sp>
                  <p:nvSpPr>
                    <p:cNvPr id="535" name="Rectangle 656"/>
                    <p:cNvSpPr>
                      <a:spLocks noChangeArrowheads="1"/>
                    </p:cNvSpPr>
                    <p:nvPr/>
                  </p:nvSpPr>
                  <p:spPr bwMode="auto">
                    <a:xfrm>
                      <a:off x="3291" y="2124"/>
                      <a:ext cx="4" cy="2"/>
                    </a:xfrm>
                    <a:prstGeom prst="rect">
                      <a:avLst/>
                    </a:prstGeom>
                    <a:solidFill>
                      <a:srgbClr val="7898C1"/>
                    </a:solidFill>
                    <a:ln w="9525">
                      <a:noFill/>
                      <a:miter lim="800000"/>
                      <a:headEnd/>
                      <a:tailEnd/>
                    </a:ln>
                  </p:spPr>
                  <p:txBody>
                    <a:bodyPr/>
                    <a:lstStyle/>
                    <a:p>
                      <a:pPr eaLnBrk="0" hangingPunct="0"/>
                      <a:endParaRPr lang="en-US"/>
                    </a:p>
                  </p:txBody>
                </p:sp>
                <p:sp>
                  <p:nvSpPr>
                    <p:cNvPr id="536" name="Rectangle 657"/>
                    <p:cNvSpPr>
                      <a:spLocks noChangeArrowheads="1"/>
                    </p:cNvSpPr>
                    <p:nvPr/>
                  </p:nvSpPr>
                  <p:spPr bwMode="auto">
                    <a:xfrm>
                      <a:off x="3291" y="2126"/>
                      <a:ext cx="4" cy="3"/>
                    </a:xfrm>
                    <a:prstGeom prst="rect">
                      <a:avLst/>
                    </a:prstGeom>
                    <a:solidFill>
                      <a:srgbClr val="7094C0"/>
                    </a:solidFill>
                    <a:ln w="9525">
                      <a:noFill/>
                      <a:miter lim="800000"/>
                      <a:headEnd/>
                      <a:tailEnd/>
                    </a:ln>
                  </p:spPr>
                  <p:txBody>
                    <a:bodyPr/>
                    <a:lstStyle/>
                    <a:p>
                      <a:pPr eaLnBrk="0" hangingPunct="0"/>
                      <a:endParaRPr lang="en-US"/>
                    </a:p>
                  </p:txBody>
                </p:sp>
                <p:sp>
                  <p:nvSpPr>
                    <p:cNvPr id="537" name="Rectangle 658"/>
                    <p:cNvSpPr>
                      <a:spLocks noChangeArrowheads="1"/>
                    </p:cNvSpPr>
                    <p:nvPr/>
                  </p:nvSpPr>
                  <p:spPr bwMode="auto">
                    <a:xfrm>
                      <a:off x="3291" y="2129"/>
                      <a:ext cx="4" cy="1"/>
                    </a:xfrm>
                    <a:prstGeom prst="rect">
                      <a:avLst/>
                    </a:prstGeom>
                    <a:solidFill>
                      <a:srgbClr val="6990BE"/>
                    </a:solidFill>
                    <a:ln w="9525">
                      <a:noFill/>
                      <a:miter lim="800000"/>
                      <a:headEnd/>
                      <a:tailEnd/>
                    </a:ln>
                  </p:spPr>
                  <p:txBody>
                    <a:bodyPr/>
                    <a:lstStyle/>
                    <a:p>
                      <a:pPr eaLnBrk="0" hangingPunct="0"/>
                      <a:endParaRPr lang="en-US"/>
                    </a:p>
                  </p:txBody>
                </p:sp>
                <p:sp>
                  <p:nvSpPr>
                    <p:cNvPr id="538" name="Rectangle 659"/>
                    <p:cNvSpPr>
                      <a:spLocks noChangeArrowheads="1"/>
                    </p:cNvSpPr>
                    <p:nvPr/>
                  </p:nvSpPr>
                  <p:spPr bwMode="auto">
                    <a:xfrm>
                      <a:off x="3291" y="2129"/>
                      <a:ext cx="4" cy="3"/>
                    </a:xfrm>
                    <a:prstGeom prst="rect">
                      <a:avLst/>
                    </a:prstGeom>
                    <a:solidFill>
                      <a:srgbClr val="638DBD"/>
                    </a:solidFill>
                    <a:ln w="9525">
                      <a:noFill/>
                      <a:miter lim="800000"/>
                      <a:headEnd/>
                      <a:tailEnd/>
                    </a:ln>
                  </p:spPr>
                  <p:txBody>
                    <a:bodyPr/>
                    <a:lstStyle/>
                    <a:p>
                      <a:pPr eaLnBrk="0" hangingPunct="0"/>
                      <a:endParaRPr lang="en-US"/>
                    </a:p>
                  </p:txBody>
                </p:sp>
                <p:sp>
                  <p:nvSpPr>
                    <p:cNvPr id="539" name="Rectangle 660"/>
                    <p:cNvSpPr>
                      <a:spLocks noChangeArrowheads="1"/>
                    </p:cNvSpPr>
                    <p:nvPr/>
                  </p:nvSpPr>
                  <p:spPr bwMode="auto">
                    <a:xfrm>
                      <a:off x="3292" y="2132"/>
                      <a:ext cx="3" cy="8"/>
                    </a:xfrm>
                    <a:prstGeom prst="rect">
                      <a:avLst/>
                    </a:prstGeom>
                    <a:solidFill>
                      <a:srgbClr val="638DBD"/>
                    </a:solidFill>
                    <a:ln w="9525">
                      <a:noFill/>
                      <a:miter lim="800000"/>
                      <a:headEnd/>
                      <a:tailEnd/>
                    </a:ln>
                  </p:spPr>
                  <p:txBody>
                    <a:bodyPr/>
                    <a:lstStyle/>
                    <a:p>
                      <a:pPr eaLnBrk="0" hangingPunct="0"/>
                      <a:endParaRPr lang="en-US"/>
                    </a:p>
                  </p:txBody>
                </p:sp>
                <p:sp>
                  <p:nvSpPr>
                    <p:cNvPr id="540" name="Rectangle 661"/>
                    <p:cNvSpPr>
                      <a:spLocks noChangeArrowheads="1"/>
                    </p:cNvSpPr>
                    <p:nvPr/>
                  </p:nvSpPr>
                  <p:spPr bwMode="auto">
                    <a:xfrm>
                      <a:off x="3291" y="2132"/>
                      <a:ext cx="1" cy="2"/>
                    </a:xfrm>
                    <a:prstGeom prst="rect">
                      <a:avLst/>
                    </a:prstGeom>
                    <a:solidFill>
                      <a:srgbClr val="5D8ABC"/>
                    </a:solidFill>
                    <a:ln w="9525">
                      <a:noFill/>
                      <a:miter lim="800000"/>
                      <a:headEnd/>
                      <a:tailEnd/>
                    </a:ln>
                  </p:spPr>
                  <p:txBody>
                    <a:bodyPr/>
                    <a:lstStyle/>
                    <a:p>
                      <a:pPr eaLnBrk="0" hangingPunct="0"/>
                      <a:endParaRPr lang="en-US"/>
                    </a:p>
                  </p:txBody>
                </p:sp>
                <p:sp>
                  <p:nvSpPr>
                    <p:cNvPr id="541" name="Rectangle 662"/>
                    <p:cNvSpPr>
                      <a:spLocks noChangeArrowheads="1"/>
                    </p:cNvSpPr>
                    <p:nvPr/>
                  </p:nvSpPr>
                  <p:spPr bwMode="auto">
                    <a:xfrm>
                      <a:off x="3291" y="2134"/>
                      <a:ext cx="1" cy="1"/>
                    </a:xfrm>
                    <a:prstGeom prst="rect">
                      <a:avLst/>
                    </a:prstGeom>
                    <a:solidFill>
                      <a:srgbClr val="5787BB"/>
                    </a:solidFill>
                    <a:ln w="9525">
                      <a:noFill/>
                      <a:miter lim="800000"/>
                      <a:headEnd/>
                      <a:tailEnd/>
                    </a:ln>
                  </p:spPr>
                  <p:txBody>
                    <a:bodyPr/>
                    <a:lstStyle/>
                    <a:p>
                      <a:pPr eaLnBrk="0" hangingPunct="0"/>
                      <a:endParaRPr lang="en-US"/>
                    </a:p>
                  </p:txBody>
                </p:sp>
                <p:sp>
                  <p:nvSpPr>
                    <p:cNvPr id="542" name="Rectangle 663"/>
                    <p:cNvSpPr>
                      <a:spLocks noChangeArrowheads="1"/>
                    </p:cNvSpPr>
                    <p:nvPr/>
                  </p:nvSpPr>
                  <p:spPr bwMode="auto">
                    <a:xfrm>
                      <a:off x="3291" y="2135"/>
                      <a:ext cx="1" cy="2"/>
                    </a:xfrm>
                    <a:prstGeom prst="rect">
                      <a:avLst/>
                    </a:prstGeom>
                    <a:solidFill>
                      <a:srgbClr val="5385BB"/>
                    </a:solidFill>
                    <a:ln w="9525">
                      <a:noFill/>
                      <a:miter lim="800000"/>
                      <a:headEnd/>
                      <a:tailEnd/>
                    </a:ln>
                  </p:spPr>
                  <p:txBody>
                    <a:bodyPr/>
                    <a:lstStyle/>
                    <a:p>
                      <a:pPr eaLnBrk="0" hangingPunct="0"/>
                      <a:endParaRPr lang="en-US"/>
                    </a:p>
                  </p:txBody>
                </p:sp>
                <p:sp>
                  <p:nvSpPr>
                    <p:cNvPr id="543" name="Rectangle 664"/>
                    <p:cNvSpPr>
                      <a:spLocks noChangeArrowheads="1"/>
                    </p:cNvSpPr>
                    <p:nvPr/>
                  </p:nvSpPr>
                  <p:spPr bwMode="auto">
                    <a:xfrm>
                      <a:off x="3291" y="2137"/>
                      <a:ext cx="1" cy="1"/>
                    </a:xfrm>
                    <a:prstGeom prst="rect">
                      <a:avLst/>
                    </a:prstGeom>
                    <a:solidFill>
                      <a:srgbClr val="4F83BA"/>
                    </a:solidFill>
                    <a:ln w="9525">
                      <a:noFill/>
                      <a:miter lim="800000"/>
                      <a:headEnd/>
                      <a:tailEnd/>
                    </a:ln>
                  </p:spPr>
                  <p:txBody>
                    <a:bodyPr/>
                    <a:lstStyle/>
                    <a:p>
                      <a:pPr eaLnBrk="0" hangingPunct="0"/>
                      <a:endParaRPr lang="en-US"/>
                    </a:p>
                  </p:txBody>
                </p:sp>
                <p:sp>
                  <p:nvSpPr>
                    <p:cNvPr id="544" name="Rectangle 665"/>
                    <p:cNvSpPr>
                      <a:spLocks noChangeArrowheads="1"/>
                    </p:cNvSpPr>
                    <p:nvPr/>
                  </p:nvSpPr>
                  <p:spPr bwMode="auto">
                    <a:xfrm>
                      <a:off x="3291" y="2138"/>
                      <a:ext cx="1" cy="2"/>
                    </a:xfrm>
                    <a:prstGeom prst="rect">
                      <a:avLst/>
                    </a:prstGeom>
                    <a:solidFill>
                      <a:srgbClr val="4C82BA"/>
                    </a:solidFill>
                    <a:ln w="9525">
                      <a:noFill/>
                      <a:miter lim="800000"/>
                      <a:headEnd/>
                      <a:tailEnd/>
                    </a:ln>
                  </p:spPr>
                  <p:txBody>
                    <a:bodyPr/>
                    <a:lstStyle/>
                    <a:p>
                      <a:pPr eaLnBrk="0" hangingPunct="0"/>
                      <a:endParaRPr lang="en-US"/>
                    </a:p>
                  </p:txBody>
                </p:sp>
                <p:grpSp>
                  <p:nvGrpSpPr>
                    <p:cNvPr id="545" name="Group 668"/>
                    <p:cNvGrpSpPr>
                      <a:grpSpLocks/>
                    </p:cNvGrpSpPr>
                    <p:nvPr/>
                  </p:nvGrpSpPr>
                  <p:grpSpPr bwMode="auto">
                    <a:xfrm>
                      <a:off x="3291" y="2091"/>
                      <a:ext cx="8" cy="48"/>
                      <a:chOff x="3291" y="2091"/>
                      <a:chExt cx="8" cy="48"/>
                    </a:xfrm>
                  </p:grpSpPr>
                  <p:sp>
                    <p:nvSpPr>
                      <p:cNvPr id="579" name="Freeform 666"/>
                      <p:cNvSpPr>
                        <a:spLocks/>
                      </p:cNvSpPr>
                      <p:nvPr/>
                    </p:nvSpPr>
                    <p:spPr bwMode="auto">
                      <a:xfrm>
                        <a:off x="3291" y="2091"/>
                        <a:ext cx="8" cy="48"/>
                      </a:xfrm>
                      <a:custGeom>
                        <a:avLst/>
                        <a:gdLst>
                          <a:gd name="T0" fmla="*/ 8 w 8"/>
                          <a:gd name="T1" fmla="*/ 4 h 48"/>
                          <a:gd name="T2" fmla="*/ 0 w 8"/>
                          <a:gd name="T3" fmla="*/ 0 h 48"/>
                          <a:gd name="T4" fmla="*/ 0 w 8"/>
                          <a:gd name="T5" fmla="*/ 45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5"/>
                            </a:lnTo>
                            <a:lnTo>
                              <a:pt x="8" y="48"/>
                            </a:lnTo>
                            <a:lnTo>
                              <a:pt x="8" y="4"/>
                            </a:lnTo>
                            <a:close/>
                          </a:path>
                        </a:pathLst>
                      </a:custGeom>
                      <a:solidFill>
                        <a:srgbClr val="4C82BA"/>
                      </a:solidFill>
                      <a:ln w="9525">
                        <a:noFill/>
                        <a:round/>
                        <a:headEnd/>
                        <a:tailEnd/>
                      </a:ln>
                    </p:spPr>
                    <p:txBody>
                      <a:bodyPr/>
                      <a:lstStyle/>
                      <a:p>
                        <a:endParaRPr lang="en-US"/>
                      </a:p>
                    </p:txBody>
                  </p:sp>
                  <p:sp>
                    <p:nvSpPr>
                      <p:cNvPr id="580" name="Freeform 667"/>
                      <p:cNvSpPr>
                        <a:spLocks/>
                      </p:cNvSpPr>
                      <p:nvPr/>
                    </p:nvSpPr>
                    <p:spPr bwMode="auto">
                      <a:xfrm>
                        <a:off x="3291" y="2091"/>
                        <a:ext cx="8" cy="48"/>
                      </a:xfrm>
                      <a:custGeom>
                        <a:avLst/>
                        <a:gdLst>
                          <a:gd name="T0" fmla="*/ 8 w 8"/>
                          <a:gd name="T1" fmla="*/ 4 h 48"/>
                          <a:gd name="T2" fmla="*/ 0 w 8"/>
                          <a:gd name="T3" fmla="*/ 0 h 48"/>
                          <a:gd name="T4" fmla="*/ 0 w 8"/>
                          <a:gd name="T5" fmla="*/ 45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5"/>
                            </a:lnTo>
                            <a:lnTo>
                              <a:pt x="8" y="48"/>
                            </a:lnTo>
                            <a:lnTo>
                              <a:pt x="8" y="4"/>
                            </a:lnTo>
                            <a:close/>
                          </a:path>
                        </a:pathLst>
                      </a:custGeom>
                      <a:noFill/>
                      <a:ln w="3175" cap="rnd">
                        <a:solidFill>
                          <a:srgbClr val="FFFFFF"/>
                        </a:solidFill>
                        <a:prstDash val="solid"/>
                        <a:round/>
                        <a:headEnd/>
                        <a:tailEnd/>
                      </a:ln>
                    </p:spPr>
                    <p:txBody>
                      <a:bodyPr/>
                      <a:lstStyle/>
                      <a:p>
                        <a:endParaRPr lang="en-US"/>
                      </a:p>
                    </p:txBody>
                  </p:sp>
                </p:grpSp>
                <p:sp>
                  <p:nvSpPr>
                    <p:cNvPr id="546" name="Freeform 669"/>
                    <p:cNvSpPr>
                      <a:spLocks/>
                    </p:cNvSpPr>
                    <p:nvPr/>
                  </p:nvSpPr>
                  <p:spPr bwMode="auto">
                    <a:xfrm>
                      <a:off x="3291" y="2091"/>
                      <a:ext cx="8" cy="48"/>
                    </a:xfrm>
                    <a:custGeom>
                      <a:avLst/>
                      <a:gdLst>
                        <a:gd name="T0" fmla="*/ 8 w 8"/>
                        <a:gd name="T1" fmla="*/ 4 h 48"/>
                        <a:gd name="T2" fmla="*/ 0 w 8"/>
                        <a:gd name="T3" fmla="*/ 0 h 48"/>
                        <a:gd name="T4" fmla="*/ 0 w 8"/>
                        <a:gd name="T5" fmla="*/ 45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5"/>
                          </a:lnTo>
                          <a:lnTo>
                            <a:pt x="8" y="48"/>
                          </a:lnTo>
                          <a:lnTo>
                            <a:pt x="8" y="4"/>
                          </a:lnTo>
                          <a:close/>
                        </a:path>
                      </a:pathLst>
                    </a:custGeom>
                    <a:solidFill>
                      <a:srgbClr val="000000"/>
                    </a:solidFill>
                    <a:ln w="9525">
                      <a:noFill/>
                      <a:round/>
                      <a:headEnd/>
                      <a:tailEnd/>
                    </a:ln>
                  </p:spPr>
                  <p:txBody>
                    <a:bodyPr/>
                    <a:lstStyle/>
                    <a:p>
                      <a:endParaRPr lang="en-US"/>
                    </a:p>
                  </p:txBody>
                </p:sp>
                <p:sp>
                  <p:nvSpPr>
                    <p:cNvPr id="547" name="Rectangle 670"/>
                    <p:cNvSpPr>
                      <a:spLocks noChangeArrowheads="1"/>
                    </p:cNvSpPr>
                    <p:nvPr/>
                  </p:nvSpPr>
                  <p:spPr bwMode="auto">
                    <a:xfrm>
                      <a:off x="3291" y="2091"/>
                      <a:ext cx="10" cy="2"/>
                    </a:xfrm>
                    <a:prstGeom prst="rect">
                      <a:avLst/>
                    </a:prstGeom>
                    <a:solidFill>
                      <a:srgbClr val="DCDCDC"/>
                    </a:solidFill>
                    <a:ln w="9525">
                      <a:noFill/>
                      <a:miter lim="800000"/>
                      <a:headEnd/>
                      <a:tailEnd/>
                    </a:ln>
                  </p:spPr>
                  <p:txBody>
                    <a:bodyPr/>
                    <a:lstStyle/>
                    <a:p>
                      <a:pPr eaLnBrk="0" hangingPunct="0"/>
                      <a:endParaRPr lang="en-US"/>
                    </a:p>
                  </p:txBody>
                </p:sp>
                <p:sp>
                  <p:nvSpPr>
                    <p:cNvPr id="548" name="Rectangle 671"/>
                    <p:cNvSpPr>
                      <a:spLocks noChangeArrowheads="1"/>
                    </p:cNvSpPr>
                    <p:nvPr/>
                  </p:nvSpPr>
                  <p:spPr bwMode="auto">
                    <a:xfrm>
                      <a:off x="3291" y="2093"/>
                      <a:ext cx="10" cy="1"/>
                    </a:xfrm>
                    <a:prstGeom prst="rect">
                      <a:avLst/>
                    </a:prstGeom>
                    <a:solidFill>
                      <a:srgbClr val="DBDBDC"/>
                    </a:solidFill>
                    <a:ln w="9525">
                      <a:noFill/>
                      <a:miter lim="800000"/>
                      <a:headEnd/>
                      <a:tailEnd/>
                    </a:ln>
                  </p:spPr>
                  <p:txBody>
                    <a:bodyPr/>
                    <a:lstStyle/>
                    <a:p>
                      <a:pPr eaLnBrk="0" hangingPunct="0"/>
                      <a:endParaRPr lang="en-US"/>
                    </a:p>
                  </p:txBody>
                </p:sp>
                <p:sp>
                  <p:nvSpPr>
                    <p:cNvPr id="549" name="Rectangle 672"/>
                    <p:cNvSpPr>
                      <a:spLocks noChangeArrowheads="1"/>
                    </p:cNvSpPr>
                    <p:nvPr/>
                  </p:nvSpPr>
                  <p:spPr bwMode="auto">
                    <a:xfrm>
                      <a:off x="3291" y="2094"/>
                      <a:ext cx="10" cy="2"/>
                    </a:xfrm>
                    <a:prstGeom prst="rect">
                      <a:avLst/>
                    </a:prstGeom>
                    <a:solidFill>
                      <a:srgbClr val="DADBDC"/>
                    </a:solidFill>
                    <a:ln w="9525">
                      <a:noFill/>
                      <a:miter lim="800000"/>
                      <a:headEnd/>
                      <a:tailEnd/>
                    </a:ln>
                  </p:spPr>
                  <p:txBody>
                    <a:bodyPr/>
                    <a:lstStyle/>
                    <a:p>
                      <a:pPr eaLnBrk="0" hangingPunct="0"/>
                      <a:endParaRPr lang="en-US"/>
                    </a:p>
                  </p:txBody>
                </p:sp>
                <p:sp>
                  <p:nvSpPr>
                    <p:cNvPr id="550" name="Rectangle 673"/>
                    <p:cNvSpPr>
                      <a:spLocks noChangeArrowheads="1"/>
                    </p:cNvSpPr>
                    <p:nvPr/>
                  </p:nvSpPr>
                  <p:spPr bwMode="auto">
                    <a:xfrm>
                      <a:off x="3291" y="2096"/>
                      <a:ext cx="10" cy="3"/>
                    </a:xfrm>
                    <a:prstGeom prst="rect">
                      <a:avLst/>
                    </a:prstGeom>
                    <a:solidFill>
                      <a:srgbClr val="D8D9DB"/>
                    </a:solidFill>
                    <a:ln w="9525">
                      <a:noFill/>
                      <a:miter lim="800000"/>
                      <a:headEnd/>
                      <a:tailEnd/>
                    </a:ln>
                  </p:spPr>
                  <p:txBody>
                    <a:bodyPr/>
                    <a:lstStyle/>
                    <a:p>
                      <a:pPr eaLnBrk="0" hangingPunct="0"/>
                      <a:endParaRPr lang="en-US"/>
                    </a:p>
                  </p:txBody>
                </p:sp>
                <p:sp>
                  <p:nvSpPr>
                    <p:cNvPr id="551" name="Rectangle 674"/>
                    <p:cNvSpPr>
                      <a:spLocks noChangeArrowheads="1"/>
                    </p:cNvSpPr>
                    <p:nvPr/>
                  </p:nvSpPr>
                  <p:spPr bwMode="auto">
                    <a:xfrm>
                      <a:off x="3291" y="2099"/>
                      <a:ext cx="10" cy="1"/>
                    </a:xfrm>
                    <a:prstGeom prst="rect">
                      <a:avLst/>
                    </a:prstGeom>
                    <a:solidFill>
                      <a:srgbClr val="D6D8DA"/>
                    </a:solidFill>
                    <a:ln w="9525">
                      <a:noFill/>
                      <a:miter lim="800000"/>
                      <a:headEnd/>
                      <a:tailEnd/>
                    </a:ln>
                  </p:spPr>
                  <p:txBody>
                    <a:bodyPr/>
                    <a:lstStyle/>
                    <a:p>
                      <a:pPr eaLnBrk="0" hangingPunct="0"/>
                      <a:endParaRPr lang="en-US"/>
                    </a:p>
                  </p:txBody>
                </p:sp>
                <p:sp>
                  <p:nvSpPr>
                    <p:cNvPr id="552" name="Rectangle 675"/>
                    <p:cNvSpPr>
                      <a:spLocks noChangeArrowheads="1"/>
                    </p:cNvSpPr>
                    <p:nvPr/>
                  </p:nvSpPr>
                  <p:spPr bwMode="auto">
                    <a:xfrm>
                      <a:off x="3291" y="2099"/>
                      <a:ext cx="10" cy="3"/>
                    </a:xfrm>
                    <a:prstGeom prst="rect">
                      <a:avLst/>
                    </a:prstGeom>
                    <a:solidFill>
                      <a:srgbClr val="D3D6D9"/>
                    </a:solidFill>
                    <a:ln w="9525">
                      <a:noFill/>
                      <a:miter lim="800000"/>
                      <a:headEnd/>
                      <a:tailEnd/>
                    </a:ln>
                  </p:spPr>
                  <p:txBody>
                    <a:bodyPr/>
                    <a:lstStyle/>
                    <a:p>
                      <a:pPr eaLnBrk="0" hangingPunct="0"/>
                      <a:endParaRPr lang="en-US"/>
                    </a:p>
                  </p:txBody>
                </p:sp>
                <p:sp>
                  <p:nvSpPr>
                    <p:cNvPr id="553" name="Rectangle 676"/>
                    <p:cNvSpPr>
                      <a:spLocks noChangeArrowheads="1"/>
                    </p:cNvSpPr>
                    <p:nvPr/>
                  </p:nvSpPr>
                  <p:spPr bwMode="auto">
                    <a:xfrm>
                      <a:off x="3298" y="2102"/>
                      <a:ext cx="3" cy="38"/>
                    </a:xfrm>
                    <a:prstGeom prst="rect">
                      <a:avLst/>
                    </a:prstGeom>
                    <a:solidFill>
                      <a:srgbClr val="D3D6D9"/>
                    </a:solidFill>
                    <a:ln w="9525">
                      <a:noFill/>
                      <a:miter lim="800000"/>
                      <a:headEnd/>
                      <a:tailEnd/>
                    </a:ln>
                  </p:spPr>
                  <p:txBody>
                    <a:bodyPr/>
                    <a:lstStyle/>
                    <a:p>
                      <a:pPr eaLnBrk="0" hangingPunct="0"/>
                      <a:endParaRPr lang="en-US"/>
                    </a:p>
                  </p:txBody>
                </p:sp>
                <p:sp>
                  <p:nvSpPr>
                    <p:cNvPr id="554" name="Rectangle 677"/>
                    <p:cNvSpPr>
                      <a:spLocks noChangeArrowheads="1"/>
                    </p:cNvSpPr>
                    <p:nvPr/>
                  </p:nvSpPr>
                  <p:spPr bwMode="auto">
                    <a:xfrm>
                      <a:off x="3291" y="2102"/>
                      <a:ext cx="7" cy="2"/>
                    </a:xfrm>
                    <a:prstGeom prst="rect">
                      <a:avLst/>
                    </a:prstGeom>
                    <a:solidFill>
                      <a:srgbClr val="D0D3D8"/>
                    </a:solidFill>
                    <a:ln w="9525">
                      <a:noFill/>
                      <a:miter lim="800000"/>
                      <a:headEnd/>
                      <a:tailEnd/>
                    </a:ln>
                  </p:spPr>
                  <p:txBody>
                    <a:bodyPr/>
                    <a:lstStyle/>
                    <a:p>
                      <a:pPr eaLnBrk="0" hangingPunct="0"/>
                      <a:endParaRPr lang="en-US"/>
                    </a:p>
                  </p:txBody>
                </p:sp>
                <p:sp>
                  <p:nvSpPr>
                    <p:cNvPr id="555" name="Rectangle 678"/>
                    <p:cNvSpPr>
                      <a:spLocks noChangeArrowheads="1"/>
                    </p:cNvSpPr>
                    <p:nvPr/>
                  </p:nvSpPr>
                  <p:spPr bwMode="auto">
                    <a:xfrm>
                      <a:off x="3291" y="2104"/>
                      <a:ext cx="7" cy="1"/>
                    </a:xfrm>
                    <a:prstGeom prst="rect">
                      <a:avLst/>
                    </a:prstGeom>
                    <a:solidFill>
                      <a:srgbClr val="CCD1D7"/>
                    </a:solidFill>
                    <a:ln w="9525">
                      <a:noFill/>
                      <a:miter lim="800000"/>
                      <a:headEnd/>
                      <a:tailEnd/>
                    </a:ln>
                  </p:spPr>
                  <p:txBody>
                    <a:bodyPr/>
                    <a:lstStyle/>
                    <a:p>
                      <a:pPr eaLnBrk="0" hangingPunct="0"/>
                      <a:endParaRPr lang="en-US"/>
                    </a:p>
                  </p:txBody>
                </p:sp>
                <p:sp>
                  <p:nvSpPr>
                    <p:cNvPr id="556" name="Rectangle 679"/>
                    <p:cNvSpPr>
                      <a:spLocks noChangeArrowheads="1"/>
                    </p:cNvSpPr>
                    <p:nvPr/>
                  </p:nvSpPr>
                  <p:spPr bwMode="auto">
                    <a:xfrm>
                      <a:off x="3291" y="2105"/>
                      <a:ext cx="7" cy="2"/>
                    </a:xfrm>
                    <a:prstGeom prst="rect">
                      <a:avLst/>
                    </a:prstGeom>
                    <a:solidFill>
                      <a:srgbClr val="C8CED6"/>
                    </a:solidFill>
                    <a:ln w="9525">
                      <a:noFill/>
                      <a:miter lim="800000"/>
                      <a:headEnd/>
                      <a:tailEnd/>
                    </a:ln>
                  </p:spPr>
                  <p:txBody>
                    <a:bodyPr/>
                    <a:lstStyle/>
                    <a:p>
                      <a:pPr eaLnBrk="0" hangingPunct="0"/>
                      <a:endParaRPr lang="en-US"/>
                    </a:p>
                  </p:txBody>
                </p:sp>
                <p:sp>
                  <p:nvSpPr>
                    <p:cNvPr id="557" name="Rectangle 680"/>
                    <p:cNvSpPr>
                      <a:spLocks noChangeArrowheads="1"/>
                    </p:cNvSpPr>
                    <p:nvPr/>
                  </p:nvSpPr>
                  <p:spPr bwMode="auto">
                    <a:xfrm>
                      <a:off x="3291" y="2107"/>
                      <a:ext cx="7" cy="2"/>
                    </a:xfrm>
                    <a:prstGeom prst="rect">
                      <a:avLst/>
                    </a:prstGeom>
                    <a:solidFill>
                      <a:srgbClr val="C3CAD4"/>
                    </a:solidFill>
                    <a:ln w="9525">
                      <a:noFill/>
                      <a:miter lim="800000"/>
                      <a:headEnd/>
                      <a:tailEnd/>
                    </a:ln>
                  </p:spPr>
                  <p:txBody>
                    <a:bodyPr/>
                    <a:lstStyle/>
                    <a:p>
                      <a:pPr eaLnBrk="0" hangingPunct="0"/>
                      <a:endParaRPr lang="en-US"/>
                    </a:p>
                  </p:txBody>
                </p:sp>
                <p:sp>
                  <p:nvSpPr>
                    <p:cNvPr id="558" name="Rectangle 681"/>
                    <p:cNvSpPr>
                      <a:spLocks noChangeArrowheads="1"/>
                    </p:cNvSpPr>
                    <p:nvPr/>
                  </p:nvSpPr>
                  <p:spPr bwMode="auto">
                    <a:xfrm>
                      <a:off x="3291" y="2109"/>
                      <a:ext cx="7" cy="1"/>
                    </a:xfrm>
                    <a:prstGeom prst="rect">
                      <a:avLst/>
                    </a:prstGeom>
                    <a:solidFill>
                      <a:srgbClr val="BDC6D3"/>
                    </a:solidFill>
                    <a:ln w="9525">
                      <a:noFill/>
                      <a:miter lim="800000"/>
                      <a:headEnd/>
                      <a:tailEnd/>
                    </a:ln>
                  </p:spPr>
                  <p:txBody>
                    <a:bodyPr/>
                    <a:lstStyle/>
                    <a:p>
                      <a:pPr eaLnBrk="0" hangingPunct="0"/>
                      <a:endParaRPr lang="en-US"/>
                    </a:p>
                  </p:txBody>
                </p:sp>
                <p:sp>
                  <p:nvSpPr>
                    <p:cNvPr id="559" name="Rectangle 682"/>
                    <p:cNvSpPr>
                      <a:spLocks noChangeArrowheads="1"/>
                    </p:cNvSpPr>
                    <p:nvPr/>
                  </p:nvSpPr>
                  <p:spPr bwMode="auto">
                    <a:xfrm>
                      <a:off x="3291" y="2110"/>
                      <a:ext cx="7" cy="2"/>
                    </a:xfrm>
                    <a:prstGeom prst="rect">
                      <a:avLst/>
                    </a:prstGeom>
                    <a:solidFill>
                      <a:srgbClr val="B7C1D1"/>
                    </a:solidFill>
                    <a:ln w="9525">
                      <a:noFill/>
                      <a:miter lim="800000"/>
                      <a:headEnd/>
                      <a:tailEnd/>
                    </a:ln>
                  </p:spPr>
                  <p:txBody>
                    <a:bodyPr/>
                    <a:lstStyle/>
                    <a:p>
                      <a:pPr eaLnBrk="0" hangingPunct="0"/>
                      <a:endParaRPr lang="en-US"/>
                    </a:p>
                  </p:txBody>
                </p:sp>
                <p:sp>
                  <p:nvSpPr>
                    <p:cNvPr id="560" name="Rectangle 683"/>
                    <p:cNvSpPr>
                      <a:spLocks noChangeArrowheads="1"/>
                    </p:cNvSpPr>
                    <p:nvPr/>
                  </p:nvSpPr>
                  <p:spPr bwMode="auto">
                    <a:xfrm>
                      <a:off x="3297" y="2112"/>
                      <a:ext cx="1" cy="28"/>
                    </a:xfrm>
                    <a:prstGeom prst="rect">
                      <a:avLst/>
                    </a:prstGeom>
                    <a:solidFill>
                      <a:srgbClr val="B7C1D1"/>
                    </a:solidFill>
                    <a:ln w="9525">
                      <a:noFill/>
                      <a:miter lim="800000"/>
                      <a:headEnd/>
                      <a:tailEnd/>
                    </a:ln>
                  </p:spPr>
                  <p:txBody>
                    <a:bodyPr/>
                    <a:lstStyle/>
                    <a:p>
                      <a:pPr eaLnBrk="0" hangingPunct="0"/>
                      <a:endParaRPr lang="en-US"/>
                    </a:p>
                  </p:txBody>
                </p:sp>
                <p:sp>
                  <p:nvSpPr>
                    <p:cNvPr id="561" name="Rectangle 684"/>
                    <p:cNvSpPr>
                      <a:spLocks noChangeArrowheads="1"/>
                    </p:cNvSpPr>
                    <p:nvPr/>
                  </p:nvSpPr>
                  <p:spPr bwMode="auto">
                    <a:xfrm>
                      <a:off x="3291" y="2112"/>
                      <a:ext cx="6" cy="1"/>
                    </a:xfrm>
                    <a:prstGeom prst="rect">
                      <a:avLst/>
                    </a:prstGeom>
                    <a:solidFill>
                      <a:srgbClr val="B0BCCF"/>
                    </a:solidFill>
                    <a:ln w="9525">
                      <a:noFill/>
                      <a:miter lim="800000"/>
                      <a:headEnd/>
                      <a:tailEnd/>
                    </a:ln>
                  </p:spPr>
                  <p:txBody>
                    <a:bodyPr/>
                    <a:lstStyle/>
                    <a:p>
                      <a:pPr eaLnBrk="0" hangingPunct="0"/>
                      <a:endParaRPr lang="en-US"/>
                    </a:p>
                  </p:txBody>
                </p:sp>
                <p:sp>
                  <p:nvSpPr>
                    <p:cNvPr id="562" name="Rectangle 685"/>
                    <p:cNvSpPr>
                      <a:spLocks noChangeArrowheads="1"/>
                    </p:cNvSpPr>
                    <p:nvPr/>
                  </p:nvSpPr>
                  <p:spPr bwMode="auto">
                    <a:xfrm>
                      <a:off x="3291" y="2113"/>
                      <a:ext cx="6" cy="3"/>
                    </a:xfrm>
                    <a:prstGeom prst="rect">
                      <a:avLst/>
                    </a:prstGeom>
                    <a:solidFill>
                      <a:srgbClr val="A9B7CD"/>
                    </a:solidFill>
                    <a:ln w="9525">
                      <a:noFill/>
                      <a:miter lim="800000"/>
                      <a:headEnd/>
                      <a:tailEnd/>
                    </a:ln>
                  </p:spPr>
                  <p:txBody>
                    <a:bodyPr/>
                    <a:lstStyle/>
                    <a:p>
                      <a:pPr eaLnBrk="0" hangingPunct="0"/>
                      <a:endParaRPr lang="en-US"/>
                    </a:p>
                  </p:txBody>
                </p:sp>
                <p:sp>
                  <p:nvSpPr>
                    <p:cNvPr id="563" name="Rectangle 686"/>
                    <p:cNvSpPr>
                      <a:spLocks noChangeArrowheads="1"/>
                    </p:cNvSpPr>
                    <p:nvPr/>
                  </p:nvSpPr>
                  <p:spPr bwMode="auto">
                    <a:xfrm>
                      <a:off x="3291" y="2116"/>
                      <a:ext cx="6" cy="2"/>
                    </a:xfrm>
                    <a:prstGeom prst="rect">
                      <a:avLst/>
                    </a:prstGeom>
                    <a:solidFill>
                      <a:srgbClr val="A1B2CB"/>
                    </a:solidFill>
                    <a:ln w="9525">
                      <a:noFill/>
                      <a:miter lim="800000"/>
                      <a:headEnd/>
                      <a:tailEnd/>
                    </a:ln>
                  </p:spPr>
                  <p:txBody>
                    <a:bodyPr/>
                    <a:lstStyle/>
                    <a:p>
                      <a:pPr eaLnBrk="0" hangingPunct="0"/>
                      <a:endParaRPr lang="en-US"/>
                    </a:p>
                  </p:txBody>
                </p:sp>
                <p:sp>
                  <p:nvSpPr>
                    <p:cNvPr id="564" name="Rectangle 687"/>
                    <p:cNvSpPr>
                      <a:spLocks noChangeArrowheads="1"/>
                    </p:cNvSpPr>
                    <p:nvPr/>
                  </p:nvSpPr>
                  <p:spPr bwMode="auto">
                    <a:xfrm>
                      <a:off x="3291" y="2118"/>
                      <a:ext cx="6" cy="1"/>
                    </a:xfrm>
                    <a:prstGeom prst="rect">
                      <a:avLst/>
                    </a:prstGeom>
                    <a:solidFill>
                      <a:srgbClr val="99ADC9"/>
                    </a:solidFill>
                    <a:ln w="9525">
                      <a:noFill/>
                      <a:miter lim="800000"/>
                      <a:headEnd/>
                      <a:tailEnd/>
                    </a:ln>
                  </p:spPr>
                  <p:txBody>
                    <a:bodyPr/>
                    <a:lstStyle/>
                    <a:p>
                      <a:pPr eaLnBrk="0" hangingPunct="0"/>
                      <a:endParaRPr lang="en-US"/>
                    </a:p>
                  </p:txBody>
                </p:sp>
                <p:sp>
                  <p:nvSpPr>
                    <p:cNvPr id="565" name="Rectangle 688"/>
                    <p:cNvSpPr>
                      <a:spLocks noChangeArrowheads="1"/>
                    </p:cNvSpPr>
                    <p:nvPr/>
                  </p:nvSpPr>
                  <p:spPr bwMode="auto">
                    <a:xfrm>
                      <a:off x="3291" y="2119"/>
                      <a:ext cx="6" cy="2"/>
                    </a:xfrm>
                    <a:prstGeom prst="rect">
                      <a:avLst/>
                    </a:prstGeom>
                    <a:solidFill>
                      <a:srgbClr val="91A8C7"/>
                    </a:solidFill>
                    <a:ln w="9525">
                      <a:noFill/>
                      <a:miter lim="800000"/>
                      <a:headEnd/>
                      <a:tailEnd/>
                    </a:ln>
                  </p:spPr>
                  <p:txBody>
                    <a:bodyPr/>
                    <a:lstStyle/>
                    <a:p>
                      <a:pPr eaLnBrk="0" hangingPunct="0"/>
                      <a:endParaRPr lang="en-US"/>
                    </a:p>
                  </p:txBody>
                </p:sp>
                <p:sp>
                  <p:nvSpPr>
                    <p:cNvPr id="566" name="Rectangle 689"/>
                    <p:cNvSpPr>
                      <a:spLocks noChangeArrowheads="1"/>
                    </p:cNvSpPr>
                    <p:nvPr/>
                  </p:nvSpPr>
                  <p:spPr bwMode="auto">
                    <a:xfrm>
                      <a:off x="3295" y="2121"/>
                      <a:ext cx="2" cy="19"/>
                    </a:xfrm>
                    <a:prstGeom prst="rect">
                      <a:avLst/>
                    </a:prstGeom>
                    <a:solidFill>
                      <a:srgbClr val="91A8C7"/>
                    </a:solidFill>
                    <a:ln w="9525">
                      <a:noFill/>
                      <a:miter lim="800000"/>
                      <a:headEnd/>
                      <a:tailEnd/>
                    </a:ln>
                  </p:spPr>
                  <p:txBody>
                    <a:bodyPr/>
                    <a:lstStyle/>
                    <a:p>
                      <a:pPr eaLnBrk="0" hangingPunct="0"/>
                      <a:endParaRPr lang="en-US"/>
                    </a:p>
                  </p:txBody>
                </p:sp>
                <p:sp>
                  <p:nvSpPr>
                    <p:cNvPr id="567" name="Rectangle 690"/>
                    <p:cNvSpPr>
                      <a:spLocks noChangeArrowheads="1"/>
                    </p:cNvSpPr>
                    <p:nvPr/>
                  </p:nvSpPr>
                  <p:spPr bwMode="auto">
                    <a:xfrm>
                      <a:off x="3291" y="2121"/>
                      <a:ext cx="4" cy="2"/>
                    </a:xfrm>
                    <a:prstGeom prst="rect">
                      <a:avLst/>
                    </a:prstGeom>
                    <a:solidFill>
                      <a:srgbClr val="88A2C5"/>
                    </a:solidFill>
                    <a:ln w="9525">
                      <a:noFill/>
                      <a:miter lim="800000"/>
                      <a:headEnd/>
                      <a:tailEnd/>
                    </a:ln>
                  </p:spPr>
                  <p:txBody>
                    <a:bodyPr/>
                    <a:lstStyle/>
                    <a:p>
                      <a:pPr eaLnBrk="0" hangingPunct="0"/>
                      <a:endParaRPr lang="en-US"/>
                    </a:p>
                  </p:txBody>
                </p:sp>
                <p:sp>
                  <p:nvSpPr>
                    <p:cNvPr id="568" name="Rectangle 691"/>
                    <p:cNvSpPr>
                      <a:spLocks noChangeArrowheads="1"/>
                    </p:cNvSpPr>
                    <p:nvPr/>
                  </p:nvSpPr>
                  <p:spPr bwMode="auto">
                    <a:xfrm>
                      <a:off x="3291" y="2123"/>
                      <a:ext cx="4" cy="1"/>
                    </a:xfrm>
                    <a:prstGeom prst="rect">
                      <a:avLst/>
                    </a:prstGeom>
                    <a:solidFill>
                      <a:srgbClr val="7F9DC3"/>
                    </a:solidFill>
                    <a:ln w="9525">
                      <a:noFill/>
                      <a:miter lim="800000"/>
                      <a:headEnd/>
                      <a:tailEnd/>
                    </a:ln>
                  </p:spPr>
                  <p:txBody>
                    <a:bodyPr/>
                    <a:lstStyle/>
                    <a:p>
                      <a:pPr eaLnBrk="0" hangingPunct="0"/>
                      <a:endParaRPr lang="en-US"/>
                    </a:p>
                  </p:txBody>
                </p:sp>
                <p:sp>
                  <p:nvSpPr>
                    <p:cNvPr id="569" name="Rectangle 692"/>
                    <p:cNvSpPr>
                      <a:spLocks noChangeArrowheads="1"/>
                    </p:cNvSpPr>
                    <p:nvPr/>
                  </p:nvSpPr>
                  <p:spPr bwMode="auto">
                    <a:xfrm>
                      <a:off x="3291" y="2124"/>
                      <a:ext cx="4" cy="2"/>
                    </a:xfrm>
                    <a:prstGeom prst="rect">
                      <a:avLst/>
                    </a:prstGeom>
                    <a:solidFill>
                      <a:srgbClr val="7898C1"/>
                    </a:solidFill>
                    <a:ln w="9525">
                      <a:noFill/>
                      <a:miter lim="800000"/>
                      <a:headEnd/>
                      <a:tailEnd/>
                    </a:ln>
                  </p:spPr>
                  <p:txBody>
                    <a:bodyPr/>
                    <a:lstStyle/>
                    <a:p>
                      <a:pPr eaLnBrk="0" hangingPunct="0"/>
                      <a:endParaRPr lang="en-US"/>
                    </a:p>
                  </p:txBody>
                </p:sp>
                <p:sp>
                  <p:nvSpPr>
                    <p:cNvPr id="570" name="Rectangle 693"/>
                    <p:cNvSpPr>
                      <a:spLocks noChangeArrowheads="1"/>
                    </p:cNvSpPr>
                    <p:nvPr/>
                  </p:nvSpPr>
                  <p:spPr bwMode="auto">
                    <a:xfrm>
                      <a:off x="3291" y="2126"/>
                      <a:ext cx="4" cy="3"/>
                    </a:xfrm>
                    <a:prstGeom prst="rect">
                      <a:avLst/>
                    </a:prstGeom>
                    <a:solidFill>
                      <a:srgbClr val="7094C0"/>
                    </a:solidFill>
                    <a:ln w="9525">
                      <a:noFill/>
                      <a:miter lim="800000"/>
                      <a:headEnd/>
                      <a:tailEnd/>
                    </a:ln>
                  </p:spPr>
                  <p:txBody>
                    <a:bodyPr/>
                    <a:lstStyle/>
                    <a:p>
                      <a:pPr eaLnBrk="0" hangingPunct="0"/>
                      <a:endParaRPr lang="en-US"/>
                    </a:p>
                  </p:txBody>
                </p:sp>
                <p:sp>
                  <p:nvSpPr>
                    <p:cNvPr id="571" name="Rectangle 694"/>
                    <p:cNvSpPr>
                      <a:spLocks noChangeArrowheads="1"/>
                    </p:cNvSpPr>
                    <p:nvPr/>
                  </p:nvSpPr>
                  <p:spPr bwMode="auto">
                    <a:xfrm>
                      <a:off x="3291" y="2129"/>
                      <a:ext cx="4" cy="1"/>
                    </a:xfrm>
                    <a:prstGeom prst="rect">
                      <a:avLst/>
                    </a:prstGeom>
                    <a:solidFill>
                      <a:srgbClr val="6990BE"/>
                    </a:solidFill>
                    <a:ln w="9525">
                      <a:noFill/>
                      <a:miter lim="800000"/>
                      <a:headEnd/>
                      <a:tailEnd/>
                    </a:ln>
                  </p:spPr>
                  <p:txBody>
                    <a:bodyPr/>
                    <a:lstStyle/>
                    <a:p>
                      <a:pPr eaLnBrk="0" hangingPunct="0"/>
                      <a:endParaRPr lang="en-US"/>
                    </a:p>
                  </p:txBody>
                </p:sp>
                <p:sp>
                  <p:nvSpPr>
                    <p:cNvPr id="572" name="Rectangle 695"/>
                    <p:cNvSpPr>
                      <a:spLocks noChangeArrowheads="1"/>
                    </p:cNvSpPr>
                    <p:nvPr/>
                  </p:nvSpPr>
                  <p:spPr bwMode="auto">
                    <a:xfrm>
                      <a:off x="3291" y="2129"/>
                      <a:ext cx="4" cy="3"/>
                    </a:xfrm>
                    <a:prstGeom prst="rect">
                      <a:avLst/>
                    </a:prstGeom>
                    <a:solidFill>
                      <a:srgbClr val="638DBD"/>
                    </a:solidFill>
                    <a:ln w="9525">
                      <a:noFill/>
                      <a:miter lim="800000"/>
                      <a:headEnd/>
                      <a:tailEnd/>
                    </a:ln>
                  </p:spPr>
                  <p:txBody>
                    <a:bodyPr/>
                    <a:lstStyle/>
                    <a:p>
                      <a:pPr eaLnBrk="0" hangingPunct="0"/>
                      <a:endParaRPr lang="en-US"/>
                    </a:p>
                  </p:txBody>
                </p:sp>
                <p:sp>
                  <p:nvSpPr>
                    <p:cNvPr id="573" name="Rectangle 696"/>
                    <p:cNvSpPr>
                      <a:spLocks noChangeArrowheads="1"/>
                    </p:cNvSpPr>
                    <p:nvPr/>
                  </p:nvSpPr>
                  <p:spPr bwMode="auto">
                    <a:xfrm>
                      <a:off x="3292" y="2132"/>
                      <a:ext cx="3" cy="8"/>
                    </a:xfrm>
                    <a:prstGeom prst="rect">
                      <a:avLst/>
                    </a:prstGeom>
                    <a:solidFill>
                      <a:srgbClr val="638DBD"/>
                    </a:solidFill>
                    <a:ln w="9525">
                      <a:noFill/>
                      <a:miter lim="800000"/>
                      <a:headEnd/>
                      <a:tailEnd/>
                    </a:ln>
                  </p:spPr>
                  <p:txBody>
                    <a:bodyPr/>
                    <a:lstStyle/>
                    <a:p>
                      <a:pPr eaLnBrk="0" hangingPunct="0"/>
                      <a:endParaRPr lang="en-US"/>
                    </a:p>
                  </p:txBody>
                </p:sp>
                <p:sp>
                  <p:nvSpPr>
                    <p:cNvPr id="574" name="Rectangle 697"/>
                    <p:cNvSpPr>
                      <a:spLocks noChangeArrowheads="1"/>
                    </p:cNvSpPr>
                    <p:nvPr/>
                  </p:nvSpPr>
                  <p:spPr bwMode="auto">
                    <a:xfrm>
                      <a:off x="3291" y="2132"/>
                      <a:ext cx="1" cy="2"/>
                    </a:xfrm>
                    <a:prstGeom prst="rect">
                      <a:avLst/>
                    </a:prstGeom>
                    <a:solidFill>
                      <a:srgbClr val="5D8ABC"/>
                    </a:solidFill>
                    <a:ln w="9525">
                      <a:noFill/>
                      <a:miter lim="800000"/>
                      <a:headEnd/>
                      <a:tailEnd/>
                    </a:ln>
                  </p:spPr>
                  <p:txBody>
                    <a:bodyPr/>
                    <a:lstStyle/>
                    <a:p>
                      <a:pPr eaLnBrk="0" hangingPunct="0"/>
                      <a:endParaRPr lang="en-US"/>
                    </a:p>
                  </p:txBody>
                </p:sp>
                <p:sp>
                  <p:nvSpPr>
                    <p:cNvPr id="575" name="Rectangle 698"/>
                    <p:cNvSpPr>
                      <a:spLocks noChangeArrowheads="1"/>
                    </p:cNvSpPr>
                    <p:nvPr/>
                  </p:nvSpPr>
                  <p:spPr bwMode="auto">
                    <a:xfrm>
                      <a:off x="3291" y="2134"/>
                      <a:ext cx="1" cy="1"/>
                    </a:xfrm>
                    <a:prstGeom prst="rect">
                      <a:avLst/>
                    </a:prstGeom>
                    <a:solidFill>
                      <a:srgbClr val="5787BB"/>
                    </a:solidFill>
                    <a:ln w="9525">
                      <a:noFill/>
                      <a:miter lim="800000"/>
                      <a:headEnd/>
                      <a:tailEnd/>
                    </a:ln>
                  </p:spPr>
                  <p:txBody>
                    <a:bodyPr/>
                    <a:lstStyle/>
                    <a:p>
                      <a:pPr eaLnBrk="0" hangingPunct="0"/>
                      <a:endParaRPr lang="en-US"/>
                    </a:p>
                  </p:txBody>
                </p:sp>
                <p:sp>
                  <p:nvSpPr>
                    <p:cNvPr id="576" name="Rectangle 699"/>
                    <p:cNvSpPr>
                      <a:spLocks noChangeArrowheads="1"/>
                    </p:cNvSpPr>
                    <p:nvPr/>
                  </p:nvSpPr>
                  <p:spPr bwMode="auto">
                    <a:xfrm>
                      <a:off x="3291" y="2135"/>
                      <a:ext cx="1" cy="2"/>
                    </a:xfrm>
                    <a:prstGeom prst="rect">
                      <a:avLst/>
                    </a:prstGeom>
                    <a:solidFill>
                      <a:srgbClr val="5385BB"/>
                    </a:solidFill>
                    <a:ln w="9525">
                      <a:noFill/>
                      <a:miter lim="800000"/>
                      <a:headEnd/>
                      <a:tailEnd/>
                    </a:ln>
                  </p:spPr>
                  <p:txBody>
                    <a:bodyPr/>
                    <a:lstStyle/>
                    <a:p>
                      <a:pPr eaLnBrk="0" hangingPunct="0"/>
                      <a:endParaRPr lang="en-US"/>
                    </a:p>
                  </p:txBody>
                </p:sp>
                <p:sp>
                  <p:nvSpPr>
                    <p:cNvPr id="577" name="Rectangle 700"/>
                    <p:cNvSpPr>
                      <a:spLocks noChangeArrowheads="1"/>
                    </p:cNvSpPr>
                    <p:nvPr/>
                  </p:nvSpPr>
                  <p:spPr bwMode="auto">
                    <a:xfrm>
                      <a:off x="3291" y="2137"/>
                      <a:ext cx="1" cy="1"/>
                    </a:xfrm>
                    <a:prstGeom prst="rect">
                      <a:avLst/>
                    </a:prstGeom>
                    <a:solidFill>
                      <a:srgbClr val="4F83BA"/>
                    </a:solidFill>
                    <a:ln w="9525">
                      <a:noFill/>
                      <a:miter lim="800000"/>
                      <a:headEnd/>
                      <a:tailEnd/>
                    </a:ln>
                  </p:spPr>
                  <p:txBody>
                    <a:bodyPr/>
                    <a:lstStyle/>
                    <a:p>
                      <a:pPr eaLnBrk="0" hangingPunct="0"/>
                      <a:endParaRPr lang="en-US"/>
                    </a:p>
                  </p:txBody>
                </p:sp>
                <p:sp>
                  <p:nvSpPr>
                    <p:cNvPr id="578" name="Rectangle 701"/>
                    <p:cNvSpPr>
                      <a:spLocks noChangeArrowheads="1"/>
                    </p:cNvSpPr>
                    <p:nvPr/>
                  </p:nvSpPr>
                  <p:spPr bwMode="auto">
                    <a:xfrm>
                      <a:off x="3291" y="2138"/>
                      <a:ext cx="1" cy="2"/>
                    </a:xfrm>
                    <a:prstGeom prst="rect">
                      <a:avLst/>
                    </a:prstGeom>
                    <a:solidFill>
                      <a:srgbClr val="4C82BA"/>
                    </a:solidFill>
                    <a:ln w="9525">
                      <a:noFill/>
                      <a:miter lim="800000"/>
                      <a:headEnd/>
                      <a:tailEnd/>
                    </a:ln>
                  </p:spPr>
                  <p:txBody>
                    <a:bodyPr/>
                    <a:lstStyle/>
                    <a:p>
                      <a:pPr eaLnBrk="0" hangingPunct="0"/>
                      <a:endParaRPr lang="en-US"/>
                    </a:p>
                  </p:txBody>
                </p:sp>
              </p:grpSp>
              <p:sp>
                <p:nvSpPr>
                  <p:cNvPr id="512" name="Freeform 703"/>
                  <p:cNvSpPr>
                    <a:spLocks/>
                  </p:cNvSpPr>
                  <p:nvPr/>
                </p:nvSpPr>
                <p:spPr bwMode="auto">
                  <a:xfrm>
                    <a:off x="3291" y="2091"/>
                    <a:ext cx="8" cy="48"/>
                  </a:xfrm>
                  <a:custGeom>
                    <a:avLst/>
                    <a:gdLst>
                      <a:gd name="T0" fmla="*/ 8 w 8"/>
                      <a:gd name="T1" fmla="*/ 4 h 48"/>
                      <a:gd name="T2" fmla="*/ 0 w 8"/>
                      <a:gd name="T3" fmla="*/ 0 h 48"/>
                      <a:gd name="T4" fmla="*/ 0 w 8"/>
                      <a:gd name="T5" fmla="*/ 45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5"/>
                        </a:lnTo>
                        <a:lnTo>
                          <a:pt x="8" y="48"/>
                        </a:lnTo>
                        <a:lnTo>
                          <a:pt x="8" y="4"/>
                        </a:lnTo>
                        <a:close/>
                      </a:path>
                    </a:pathLst>
                  </a:custGeom>
                  <a:noFill/>
                  <a:ln w="12700" cap="rnd">
                    <a:solidFill>
                      <a:srgbClr val="000000"/>
                    </a:solidFill>
                    <a:prstDash val="solid"/>
                    <a:round/>
                    <a:headEnd/>
                    <a:tailEnd/>
                  </a:ln>
                </p:spPr>
                <p:txBody>
                  <a:bodyPr/>
                  <a:lstStyle/>
                  <a:p>
                    <a:endParaRPr lang="en-US"/>
                  </a:p>
                </p:txBody>
              </p:sp>
            </p:grpSp>
            <p:sp>
              <p:nvSpPr>
                <p:cNvPr id="509" name="Line 705"/>
                <p:cNvSpPr>
                  <a:spLocks noChangeShapeType="1"/>
                </p:cNvSpPr>
                <p:nvPr/>
              </p:nvSpPr>
              <p:spPr bwMode="auto">
                <a:xfrm>
                  <a:off x="3299" y="2124"/>
                  <a:ext cx="46" cy="1"/>
                </a:xfrm>
                <a:prstGeom prst="line">
                  <a:avLst/>
                </a:prstGeom>
                <a:noFill/>
                <a:ln w="12700" cap="rnd">
                  <a:solidFill>
                    <a:srgbClr val="777777"/>
                  </a:solidFill>
                  <a:round/>
                  <a:headEnd/>
                  <a:tailEnd/>
                </a:ln>
              </p:spPr>
              <p:txBody>
                <a:bodyPr/>
                <a:lstStyle/>
                <a:p>
                  <a:endParaRPr lang="en-US"/>
                </a:p>
              </p:txBody>
            </p:sp>
            <p:sp>
              <p:nvSpPr>
                <p:cNvPr id="510" name="Line 706"/>
                <p:cNvSpPr>
                  <a:spLocks noChangeShapeType="1"/>
                </p:cNvSpPr>
                <p:nvPr/>
              </p:nvSpPr>
              <p:spPr bwMode="auto">
                <a:xfrm>
                  <a:off x="3299" y="2109"/>
                  <a:ext cx="46" cy="1"/>
                </a:xfrm>
                <a:prstGeom prst="line">
                  <a:avLst/>
                </a:prstGeom>
                <a:noFill/>
                <a:ln w="12700" cap="rnd">
                  <a:solidFill>
                    <a:srgbClr val="777777"/>
                  </a:solidFill>
                  <a:round/>
                  <a:headEnd/>
                  <a:tailEnd/>
                </a:ln>
              </p:spPr>
              <p:txBody>
                <a:bodyPr/>
                <a:lstStyle/>
                <a:p>
                  <a:endParaRPr lang="en-US"/>
                </a:p>
              </p:txBody>
            </p:sp>
          </p:grpSp>
          <p:sp>
            <p:nvSpPr>
              <p:cNvPr id="504" name="Rectangle 708"/>
              <p:cNvSpPr>
                <a:spLocks noChangeArrowheads="1"/>
              </p:cNvSpPr>
              <p:nvPr/>
            </p:nvSpPr>
            <p:spPr bwMode="auto">
              <a:xfrm>
                <a:off x="3301" y="2094"/>
                <a:ext cx="44" cy="46"/>
              </a:xfrm>
              <a:prstGeom prst="rect">
                <a:avLst/>
              </a:prstGeom>
              <a:noFill/>
              <a:ln w="12700" cap="rnd">
                <a:solidFill>
                  <a:srgbClr val="000000"/>
                </a:solidFill>
                <a:miter lim="800000"/>
                <a:headEnd/>
                <a:tailEnd/>
              </a:ln>
            </p:spPr>
            <p:txBody>
              <a:bodyPr/>
              <a:lstStyle/>
              <a:p>
                <a:pPr eaLnBrk="0" hangingPunct="0"/>
                <a:endParaRPr lang="en-US"/>
              </a:p>
            </p:txBody>
          </p:sp>
        </p:grpSp>
      </p:grpSp>
      <p:grpSp>
        <p:nvGrpSpPr>
          <p:cNvPr id="710" name="Group 839"/>
          <p:cNvGrpSpPr>
            <a:grpSpLocks/>
          </p:cNvGrpSpPr>
          <p:nvPr/>
        </p:nvGrpSpPr>
        <p:grpSpPr bwMode="auto">
          <a:xfrm>
            <a:off x="3551238" y="3840163"/>
            <a:ext cx="808037" cy="266700"/>
            <a:chOff x="2237" y="2419"/>
            <a:chExt cx="509" cy="168"/>
          </a:xfrm>
        </p:grpSpPr>
        <p:sp>
          <p:nvSpPr>
            <p:cNvPr id="711" name="Oval 711"/>
            <p:cNvSpPr>
              <a:spLocks noChangeArrowheads="1"/>
            </p:cNvSpPr>
            <p:nvPr/>
          </p:nvSpPr>
          <p:spPr bwMode="auto">
            <a:xfrm>
              <a:off x="2262" y="2442"/>
              <a:ext cx="484" cy="145"/>
            </a:xfrm>
            <a:prstGeom prst="ellipse">
              <a:avLst/>
            </a:prstGeom>
            <a:solidFill>
              <a:srgbClr val="CCCCCC"/>
            </a:solidFill>
            <a:ln w="0">
              <a:solidFill>
                <a:schemeClr val="accent1"/>
              </a:solidFill>
              <a:round/>
              <a:headEnd/>
              <a:tailEnd/>
            </a:ln>
          </p:spPr>
          <p:txBody>
            <a:bodyPr/>
            <a:lstStyle/>
            <a:p>
              <a:pPr eaLnBrk="0" hangingPunct="0"/>
              <a:endParaRPr lang="en-US"/>
            </a:p>
          </p:txBody>
        </p:sp>
        <p:grpSp>
          <p:nvGrpSpPr>
            <p:cNvPr id="712" name="Group 837"/>
            <p:cNvGrpSpPr>
              <a:grpSpLocks/>
            </p:cNvGrpSpPr>
            <p:nvPr/>
          </p:nvGrpSpPr>
          <p:grpSpPr bwMode="auto">
            <a:xfrm>
              <a:off x="2237" y="2419"/>
              <a:ext cx="485" cy="146"/>
              <a:chOff x="2237" y="2419"/>
              <a:chExt cx="485" cy="146"/>
            </a:xfrm>
          </p:grpSpPr>
          <p:sp>
            <p:nvSpPr>
              <p:cNvPr id="714" name="Oval 712"/>
              <p:cNvSpPr>
                <a:spLocks noChangeArrowheads="1"/>
              </p:cNvSpPr>
              <p:nvPr/>
            </p:nvSpPr>
            <p:spPr bwMode="auto">
              <a:xfrm>
                <a:off x="2237" y="2419"/>
                <a:ext cx="485" cy="146"/>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715" name="Oval 713"/>
              <p:cNvSpPr>
                <a:spLocks noChangeArrowheads="1"/>
              </p:cNvSpPr>
              <p:nvPr/>
            </p:nvSpPr>
            <p:spPr bwMode="auto">
              <a:xfrm>
                <a:off x="2241" y="2421"/>
                <a:ext cx="477" cy="143"/>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716" name="Oval 714"/>
              <p:cNvSpPr>
                <a:spLocks noChangeArrowheads="1"/>
              </p:cNvSpPr>
              <p:nvPr/>
            </p:nvSpPr>
            <p:spPr bwMode="auto">
              <a:xfrm>
                <a:off x="2243" y="2421"/>
                <a:ext cx="474" cy="142"/>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717" name="Oval 715"/>
              <p:cNvSpPr>
                <a:spLocks noChangeArrowheads="1"/>
              </p:cNvSpPr>
              <p:nvPr/>
            </p:nvSpPr>
            <p:spPr bwMode="auto">
              <a:xfrm>
                <a:off x="2245" y="2421"/>
                <a:ext cx="469" cy="142"/>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718" name="Oval 716"/>
              <p:cNvSpPr>
                <a:spLocks noChangeArrowheads="1"/>
              </p:cNvSpPr>
              <p:nvPr/>
            </p:nvSpPr>
            <p:spPr bwMode="auto">
              <a:xfrm>
                <a:off x="2247" y="2423"/>
                <a:ext cx="466" cy="140"/>
              </a:xfrm>
              <a:prstGeom prst="ellipse">
                <a:avLst/>
              </a:prstGeom>
              <a:solidFill>
                <a:srgbClr val="CBEBFF"/>
              </a:solidFill>
              <a:ln w="0">
                <a:solidFill>
                  <a:schemeClr val="accent1"/>
                </a:solidFill>
                <a:round/>
                <a:headEnd/>
                <a:tailEnd/>
              </a:ln>
            </p:spPr>
            <p:txBody>
              <a:bodyPr/>
              <a:lstStyle/>
              <a:p>
                <a:pPr eaLnBrk="0" hangingPunct="0"/>
                <a:endParaRPr lang="en-US"/>
              </a:p>
            </p:txBody>
          </p:sp>
          <p:sp>
            <p:nvSpPr>
              <p:cNvPr id="719" name="Oval 717"/>
              <p:cNvSpPr>
                <a:spLocks noChangeArrowheads="1"/>
              </p:cNvSpPr>
              <p:nvPr/>
            </p:nvSpPr>
            <p:spPr bwMode="auto">
              <a:xfrm>
                <a:off x="2249" y="2424"/>
                <a:ext cx="461" cy="138"/>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720" name="Oval 718"/>
              <p:cNvSpPr>
                <a:spLocks noChangeArrowheads="1"/>
              </p:cNvSpPr>
              <p:nvPr/>
            </p:nvSpPr>
            <p:spPr bwMode="auto">
              <a:xfrm>
                <a:off x="2252" y="2424"/>
                <a:ext cx="456" cy="138"/>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721" name="Oval 719"/>
              <p:cNvSpPr>
                <a:spLocks noChangeArrowheads="1"/>
              </p:cNvSpPr>
              <p:nvPr/>
            </p:nvSpPr>
            <p:spPr bwMode="auto">
              <a:xfrm>
                <a:off x="2252" y="2424"/>
                <a:ext cx="455" cy="136"/>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722" name="Oval 720"/>
              <p:cNvSpPr>
                <a:spLocks noChangeArrowheads="1"/>
              </p:cNvSpPr>
              <p:nvPr/>
            </p:nvSpPr>
            <p:spPr bwMode="auto">
              <a:xfrm>
                <a:off x="2255" y="2424"/>
                <a:ext cx="450" cy="136"/>
              </a:xfrm>
              <a:prstGeom prst="ellipse">
                <a:avLst/>
              </a:prstGeom>
              <a:solidFill>
                <a:srgbClr val="CAEBFF"/>
              </a:solidFill>
              <a:ln w="0">
                <a:solidFill>
                  <a:schemeClr val="accent1"/>
                </a:solidFill>
                <a:round/>
                <a:headEnd/>
                <a:tailEnd/>
              </a:ln>
            </p:spPr>
            <p:txBody>
              <a:bodyPr/>
              <a:lstStyle/>
              <a:p>
                <a:pPr eaLnBrk="0" hangingPunct="0"/>
                <a:endParaRPr lang="en-US"/>
              </a:p>
            </p:txBody>
          </p:sp>
          <p:sp>
            <p:nvSpPr>
              <p:cNvPr id="723" name="Oval 721"/>
              <p:cNvSpPr>
                <a:spLocks noChangeArrowheads="1"/>
              </p:cNvSpPr>
              <p:nvPr/>
            </p:nvSpPr>
            <p:spPr bwMode="auto">
              <a:xfrm>
                <a:off x="2257" y="2424"/>
                <a:ext cx="445" cy="136"/>
              </a:xfrm>
              <a:prstGeom prst="ellipse">
                <a:avLst/>
              </a:prstGeom>
              <a:solidFill>
                <a:srgbClr val="C9EBFF"/>
              </a:solidFill>
              <a:ln w="0">
                <a:solidFill>
                  <a:schemeClr val="accent1"/>
                </a:solidFill>
                <a:round/>
                <a:headEnd/>
                <a:tailEnd/>
              </a:ln>
            </p:spPr>
            <p:txBody>
              <a:bodyPr/>
              <a:lstStyle/>
              <a:p>
                <a:pPr eaLnBrk="0" hangingPunct="0"/>
                <a:endParaRPr lang="en-US"/>
              </a:p>
            </p:txBody>
          </p:sp>
          <p:sp>
            <p:nvSpPr>
              <p:cNvPr id="724" name="Oval 722"/>
              <p:cNvSpPr>
                <a:spLocks noChangeArrowheads="1"/>
              </p:cNvSpPr>
              <p:nvPr/>
            </p:nvSpPr>
            <p:spPr bwMode="auto">
              <a:xfrm>
                <a:off x="2259" y="2426"/>
                <a:ext cx="442" cy="133"/>
              </a:xfrm>
              <a:prstGeom prst="ellipse">
                <a:avLst/>
              </a:prstGeom>
              <a:solidFill>
                <a:srgbClr val="C9EBFF"/>
              </a:solidFill>
              <a:ln w="0">
                <a:solidFill>
                  <a:schemeClr val="accent1"/>
                </a:solidFill>
                <a:round/>
                <a:headEnd/>
                <a:tailEnd/>
              </a:ln>
            </p:spPr>
            <p:txBody>
              <a:bodyPr/>
              <a:lstStyle/>
              <a:p>
                <a:pPr eaLnBrk="0" hangingPunct="0"/>
                <a:endParaRPr lang="en-US"/>
              </a:p>
            </p:txBody>
          </p:sp>
          <p:sp>
            <p:nvSpPr>
              <p:cNvPr id="725" name="Oval 723"/>
              <p:cNvSpPr>
                <a:spLocks noChangeArrowheads="1"/>
              </p:cNvSpPr>
              <p:nvPr/>
            </p:nvSpPr>
            <p:spPr bwMode="auto">
              <a:xfrm>
                <a:off x="2261" y="2427"/>
                <a:ext cx="437" cy="132"/>
              </a:xfrm>
              <a:prstGeom prst="ellipse">
                <a:avLst/>
              </a:prstGeom>
              <a:solidFill>
                <a:srgbClr val="C9EBFF"/>
              </a:solidFill>
              <a:ln w="0">
                <a:solidFill>
                  <a:schemeClr val="accent1"/>
                </a:solidFill>
                <a:round/>
                <a:headEnd/>
                <a:tailEnd/>
              </a:ln>
            </p:spPr>
            <p:txBody>
              <a:bodyPr/>
              <a:lstStyle/>
              <a:p>
                <a:pPr eaLnBrk="0" hangingPunct="0"/>
                <a:endParaRPr lang="en-US"/>
              </a:p>
            </p:txBody>
          </p:sp>
          <p:sp>
            <p:nvSpPr>
              <p:cNvPr id="726" name="Oval 724"/>
              <p:cNvSpPr>
                <a:spLocks noChangeArrowheads="1"/>
              </p:cNvSpPr>
              <p:nvPr/>
            </p:nvSpPr>
            <p:spPr bwMode="auto">
              <a:xfrm>
                <a:off x="2262" y="2427"/>
                <a:ext cx="436" cy="132"/>
              </a:xfrm>
              <a:prstGeom prst="ellipse">
                <a:avLst/>
              </a:prstGeom>
              <a:solidFill>
                <a:srgbClr val="C8EBFF"/>
              </a:solidFill>
              <a:ln w="0">
                <a:solidFill>
                  <a:schemeClr val="accent1"/>
                </a:solidFill>
                <a:round/>
                <a:headEnd/>
                <a:tailEnd/>
              </a:ln>
            </p:spPr>
            <p:txBody>
              <a:bodyPr/>
              <a:lstStyle/>
              <a:p>
                <a:pPr eaLnBrk="0" hangingPunct="0"/>
                <a:endParaRPr lang="en-US"/>
              </a:p>
            </p:txBody>
          </p:sp>
          <p:sp>
            <p:nvSpPr>
              <p:cNvPr id="727" name="Oval 725"/>
              <p:cNvSpPr>
                <a:spLocks noChangeArrowheads="1"/>
              </p:cNvSpPr>
              <p:nvPr/>
            </p:nvSpPr>
            <p:spPr bwMode="auto">
              <a:xfrm>
                <a:off x="2264" y="2428"/>
                <a:ext cx="431" cy="129"/>
              </a:xfrm>
              <a:prstGeom prst="ellipse">
                <a:avLst/>
              </a:prstGeom>
              <a:solidFill>
                <a:srgbClr val="C8EAFF"/>
              </a:solidFill>
              <a:ln w="0">
                <a:solidFill>
                  <a:schemeClr val="accent1"/>
                </a:solidFill>
                <a:round/>
                <a:headEnd/>
                <a:tailEnd/>
              </a:ln>
            </p:spPr>
            <p:txBody>
              <a:bodyPr/>
              <a:lstStyle/>
              <a:p>
                <a:pPr eaLnBrk="0" hangingPunct="0"/>
                <a:endParaRPr lang="en-US"/>
              </a:p>
            </p:txBody>
          </p:sp>
          <p:sp>
            <p:nvSpPr>
              <p:cNvPr id="728" name="Oval 726"/>
              <p:cNvSpPr>
                <a:spLocks noChangeArrowheads="1"/>
              </p:cNvSpPr>
              <p:nvPr/>
            </p:nvSpPr>
            <p:spPr bwMode="auto">
              <a:xfrm>
                <a:off x="2267" y="2429"/>
                <a:ext cx="426" cy="128"/>
              </a:xfrm>
              <a:prstGeom prst="ellipse">
                <a:avLst/>
              </a:prstGeom>
              <a:solidFill>
                <a:srgbClr val="C8EAFF"/>
              </a:solidFill>
              <a:ln w="0">
                <a:solidFill>
                  <a:schemeClr val="accent1"/>
                </a:solidFill>
                <a:round/>
                <a:headEnd/>
                <a:tailEnd/>
              </a:ln>
            </p:spPr>
            <p:txBody>
              <a:bodyPr/>
              <a:lstStyle/>
              <a:p>
                <a:pPr eaLnBrk="0" hangingPunct="0"/>
                <a:endParaRPr lang="en-US"/>
              </a:p>
            </p:txBody>
          </p:sp>
          <p:sp>
            <p:nvSpPr>
              <p:cNvPr id="729" name="Oval 727"/>
              <p:cNvSpPr>
                <a:spLocks noChangeArrowheads="1"/>
              </p:cNvSpPr>
              <p:nvPr/>
            </p:nvSpPr>
            <p:spPr bwMode="auto">
              <a:xfrm>
                <a:off x="2268" y="2429"/>
                <a:ext cx="423" cy="128"/>
              </a:xfrm>
              <a:prstGeom prst="ellipse">
                <a:avLst/>
              </a:prstGeom>
              <a:solidFill>
                <a:srgbClr val="C7EAFF"/>
              </a:solidFill>
              <a:ln w="0">
                <a:solidFill>
                  <a:schemeClr val="accent1"/>
                </a:solidFill>
                <a:round/>
                <a:headEnd/>
                <a:tailEnd/>
              </a:ln>
            </p:spPr>
            <p:txBody>
              <a:bodyPr/>
              <a:lstStyle/>
              <a:p>
                <a:pPr eaLnBrk="0" hangingPunct="0"/>
                <a:endParaRPr lang="en-US"/>
              </a:p>
            </p:txBody>
          </p:sp>
          <p:sp>
            <p:nvSpPr>
              <p:cNvPr id="730" name="Oval 728"/>
              <p:cNvSpPr>
                <a:spLocks noChangeArrowheads="1"/>
              </p:cNvSpPr>
              <p:nvPr/>
            </p:nvSpPr>
            <p:spPr bwMode="auto">
              <a:xfrm>
                <a:off x="2271" y="2429"/>
                <a:ext cx="418" cy="126"/>
              </a:xfrm>
              <a:prstGeom prst="ellipse">
                <a:avLst/>
              </a:prstGeom>
              <a:solidFill>
                <a:srgbClr val="C7EAFF"/>
              </a:solidFill>
              <a:ln w="0">
                <a:solidFill>
                  <a:schemeClr val="accent1"/>
                </a:solidFill>
                <a:round/>
                <a:headEnd/>
                <a:tailEnd/>
              </a:ln>
            </p:spPr>
            <p:txBody>
              <a:bodyPr/>
              <a:lstStyle/>
              <a:p>
                <a:pPr eaLnBrk="0" hangingPunct="0"/>
                <a:endParaRPr lang="en-US"/>
              </a:p>
            </p:txBody>
          </p:sp>
          <p:sp>
            <p:nvSpPr>
              <p:cNvPr id="731" name="Oval 729"/>
              <p:cNvSpPr>
                <a:spLocks noChangeArrowheads="1"/>
              </p:cNvSpPr>
              <p:nvPr/>
            </p:nvSpPr>
            <p:spPr bwMode="auto">
              <a:xfrm>
                <a:off x="2273" y="2430"/>
                <a:ext cx="414" cy="124"/>
              </a:xfrm>
              <a:prstGeom prst="ellipse">
                <a:avLst/>
              </a:prstGeom>
              <a:solidFill>
                <a:srgbClr val="C6EAFF"/>
              </a:solidFill>
              <a:ln w="0">
                <a:solidFill>
                  <a:schemeClr val="accent1"/>
                </a:solidFill>
                <a:round/>
                <a:headEnd/>
                <a:tailEnd/>
              </a:ln>
            </p:spPr>
            <p:txBody>
              <a:bodyPr/>
              <a:lstStyle/>
              <a:p>
                <a:pPr eaLnBrk="0" hangingPunct="0"/>
                <a:endParaRPr lang="en-US"/>
              </a:p>
            </p:txBody>
          </p:sp>
          <p:sp>
            <p:nvSpPr>
              <p:cNvPr id="732" name="Oval 730"/>
              <p:cNvSpPr>
                <a:spLocks noChangeArrowheads="1"/>
              </p:cNvSpPr>
              <p:nvPr/>
            </p:nvSpPr>
            <p:spPr bwMode="auto">
              <a:xfrm>
                <a:off x="2274" y="2430"/>
                <a:ext cx="412" cy="124"/>
              </a:xfrm>
              <a:prstGeom prst="ellipse">
                <a:avLst/>
              </a:prstGeom>
              <a:solidFill>
                <a:srgbClr val="C6EAFF"/>
              </a:solidFill>
              <a:ln w="0">
                <a:solidFill>
                  <a:schemeClr val="accent1"/>
                </a:solidFill>
                <a:round/>
                <a:headEnd/>
                <a:tailEnd/>
              </a:ln>
            </p:spPr>
            <p:txBody>
              <a:bodyPr/>
              <a:lstStyle/>
              <a:p>
                <a:pPr eaLnBrk="0" hangingPunct="0"/>
                <a:endParaRPr lang="en-US"/>
              </a:p>
            </p:txBody>
          </p:sp>
          <p:sp>
            <p:nvSpPr>
              <p:cNvPr id="733" name="Oval 731"/>
              <p:cNvSpPr>
                <a:spLocks noChangeArrowheads="1"/>
              </p:cNvSpPr>
              <p:nvPr/>
            </p:nvSpPr>
            <p:spPr bwMode="auto">
              <a:xfrm>
                <a:off x="2276" y="2431"/>
                <a:ext cx="407" cy="122"/>
              </a:xfrm>
              <a:prstGeom prst="ellipse">
                <a:avLst/>
              </a:prstGeom>
              <a:solidFill>
                <a:srgbClr val="C5EAFF"/>
              </a:solidFill>
              <a:ln w="0">
                <a:solidFill>
                  <a:schemeClr val="accent1"/>
                </a:solidFill>
                <a:round/>
                <a:headEnd/>
                <a:tailEnd/>
              </a:ln>
            </p:spPr>
            <p:txBody>
              <a:bodyPr/>
              <a:lstStyle/>
              <a:p>
                <a:pPr eaLnBrk="0" hangingPunct="0"/>
                <a:endParaRPr lang="en-US"/>
              </a:p>
            </p:txBody>
          </p:sp>
          <p:sp>
            <p:nvSpPr>
              <p:cNvPr id="734" name="Oval 732"/>
              <p:cNvSpPr>
                <a:spLocks noChangeArrowheads="1"/>
              </p:cNvSpPr>
              <p:nvPr/>
            </p:nvSpPr>
            <p:spPr bwMode="auto">
              <a:xfrm>
                <a:off x="2279" y="2432"/>
                <a:ext cx="402" cy="121"/>
              </a:xfrm>
              <a:prstGeom prst="ellipse">
                <a:avLst/>
              </a:prstGeom>
              <a:solidFill>
                <a:srgbClr val="C5E9FF"/>
              </a:solidFill>
              <a:ln w="0">
                <a:solidFill>
                  <a:schemeClr val="accent1"/>
                </a:solidFill>
                <a:round/>
                <a:headEnd/>
                <a:tailEnd/>
              </a:ln>
            </p:spPr>
            <p:txBody>
              <a:bodyPr/>
              <a:lstStyle/>
              <a:p>
                <a:pPr eaLnBrk="0" hangingPunct="0"/>
                <a:endParaRPr lang="en-US"/>
              </a:p>
            </p:txBody>
          </p:sp>
          <p:sp>
            <p:nvSpPr>
              <p:cNvPr id="735" name="Oval 733"/>
              <p:cNvSpPr>
                <a:spLocks noChangeArrowheads="1"/>
              </p:cNvSpPr>
              <p:nvPr/>
            </p:nvSpPr>
            <p:spPr bwMode="auto">
              <a:xfrm>
                <a:off x="2280" y="2432"/>
                <a:ext cx="399" cy="121"/>
              </a:xfrm>
              <a:prstGeom prst="ellipse">
                <a:avLst/>
              </a:prstGeom>
              <a:solidFill>
                <a:srgbClr val="C4E9FF"/>
              </a:solidFill>
              <a:ln w="0">
                <a:solidFill>
                  <a:schemeClr val="accent1"/>
                </a:solidFill>
                <a:round/>
                <a:headEnd/>
                <a:tailEnd/>
              </a:ln>
            </p:spPr>
            <p:txBody>
              <a:bodyPr/>
              <a:lstStyle/>
              <a:p>
                <a:pPr eaLnBrk="0" hangingPunct="0"/>
                <a:endParaRPr lang="en-US"/>
              </a:p>
            </p:txBody>
          </p:sp>
          <p:sp>
            <p:nvSpPr>
              <p:cNvPr id="736" name="Oval 734"/>
              <p:cNvSpPr>
                <a:spLocks noChangeArrowheads="1"/>
              </p:cNvSpPr>
              <p:nvPr/>
            </p:nvSpPr>
            <p:spPr bwMode="auto">
              <a:xfrm>
                <a:off x="2282" y="2433"/>
                <a:ext cx="395" cy="119"/>
              </a:xfrm>
              <a:prstGeom prst="ellipse">
                <a:avLst/>
              </a:prstGeom>
              <a:solidFill>
                <a:srgbClr val="C4E9FF"/>
              </a:solidFill>
              <a:ln w="0">
                <a:solidFill>
                  <a:schemeClr val="accent1"/>
                </a:solidFill>
                <a:round/>
                <a:headEnd/>
                <a:tailEnd/>
              </a:ln>
            </p:spPr>
            <p:txBody>
              <a:bodyPr/>
              <a:lstStyle/>
              <a:p>
                <a:pPr eaLnBrk="0" hangingPunct="0"/>
                <a:endParaRPr lang="en-US"/>
              </a:p>
            </p:txBody>
          </p:sp>
          <p:sp>
            <p:nvSpPr>
              <p:cNvPr id="737" name="Oval 735"/>
              <p:cNvSpPr>
                <a:spLocks noChangeArrowheads="1"/>
              </p:cNvSpPr>
              <p:nvPr/>
            </p:nvSpPr>
            <p:spPr bwMode="auto">
              <a:xfrm>
                <a:off x="2283" y="2433"/>
                <a:ext cx="393" cy="118"/>
              </a:xfrm>
              <a:prstGeom prst="ellipse">
                <a:avLst/>
              </a:prstGeom>
              <a:solidFill>
                <a:srgbClr val="C3E9FF"/>
              </a:solidFill>
              <a:ln w="0">
                <a:solidFill>
                  <a:schemeClr val="accent1"/>
                </a:solidFill>
                <a:round/>
                <a:headEnd/>
                <a:tailEnd/>
              </a:ln>
            </p:spPr>
            <p:txBody>
              <a:bodyPr/>
              <a:lstStyle/>
              <a:p>
                <a:pPr eaLnBrk="0" hangingPunct="0"/>
                <a:endParaRPr lang="en-US"/>
              </a:p>
            </p:txBody>
          </p:sp>
          <p:sp>
            <p:nvSpPr>
              <p:cNvPr id="738" name="Oval 736"/>
              <p:cNvSpPr>
                <a:spLocks noChangeArrowheads="1"/>
              </p:cNvSpPr>
              <p:nvPr/>
            </p:nvSpPr>
            <p:spPr bwMode="auto">
              <a:xfrm>
                <a:off x="2286" y="2433"/>
                <a:ext cx="388" cy="118"/>
              </a:xfrm>
              <a:prstGeom prst="ellipse">
                <a:avLst/>
              </a:prstGeom>
              <a:solidFill>
                <a:srgbClr val="C3E9FF"/>
              </a:solidFill>
              <a:ln w="0">
                <a:solidFill>
                  <a:schemeClr val="accent1"/>
                </a:solidFill>
                <a:round/>
                <a:headEnd/>
                <a:tailEnd/>
              </a:ln>
            </p:spPr>
            <p:txBody>
              <a:bodyPr/>
              <a:lstStyle/>
              <a:p>
                <a:pPr eaLnBrk="0" hangingPunct="0"/>
                <a:endParaRPr lang="en-US"/>
              </a:p>
            </p:txBody>
          </p:sp>
          <p:sp>
            <p:nvSpPr>
              <p:cNvPr id="739" name="Oval 737"/>
              <p:cNvSpPr>
                <a:spLocks noChangeArrowheads="1"/>
              </p:cNvSpPr>
              <p:nvPr/>
            </p:nvSpPr>
            <p:spPr bwMode="auto">
              <a:xfrm>
                <a:off x="2288" y="2435"/>
                <a:ext cx="383" cy="115"/>
              </a:xfrm>
              <a:prstGeom prst="ellipse">
                <a:avLst/>
              </a:prstGeom>
              <a:solidFill>
                <a:srgbClr val="C2E8FF"/>
              </a:solidFill>
              <a:ln w="0">
                <a:solidFill>
                  <a:schemeClr val="accent1"/>
                </a:solidFill>
                <a:round/>
                <a:headEnd/>
                <a:tailEnd/>
              </a:ln>
            </p:spPr>
            <p:txBody>
              <a:bodyPr/>
              <a:lstStyle/>
              <a:p>
                <a:pPr eaLnBrk="0" hangingPunct="0"/>
                <a:endParaRPr lang="en-US"/>
              </a:p>
            </p:txBody>
          </p:sp>
          <p:sp>
            <p:nvSpPr>
              <p:cNvPr id="740" name="Oval 738"/>
              <p:cNvSpPr>
                <a:spLocks noChangeArrowheads="1"/>
              </p:cNvSpPr>
              <p:nvPr/>
            </p:nvSpPr>
            <p:spPr bwMode="auto">
              <a:xfrm>
                <a:off x="2290" y="2435"/>
                <a:ext cx="380" cy="114"/>
              </a:xfrm>
              <a:prstGeom prst="ellipse">
                <a:avLst/>
              </a:prstGeom>
              <a:solidFill>
                <a:srgbClr val="C1E8FF"/>
              </a:solidFill>
              <a:ln w="0">
                <a:solidFill>
                  <a:schemeClr val="accent1"/>
                </a:solidFill>
                <a:round/>
                <a:headEnd/>
                <a:tailEnd/>
              </a:ln>
            </p:spPr>
            <p:txBody>
              <a:bodyPr/>
              <a:lstStyle/>
              <a:p>
                <a:pPr eaLnBrk="0" hangingPunct="0"/>
                <a:endParaRPr lang="en-US"/>
              </a:p>
            </p:txBody>
          </p:sp>
          <p:sp>
            <p:nvSpPr>
              <p:cNvPr id="741" name="Oval 739"/>
              <p:cNvSpPr>
                <a:spLocks noChangeArrowheads="1"/>
              </p:cNvSpPr>
              <p:nvPr/>
            </p:nvSpPr>
            <p:spPr bwMode="auto">
              <a:xfrm>
                <a:off x="2291" y="2435"/>
                <a:ext cx="377" cy="114"/>
              </a:xfrm>
              <a:prstGeom prst="ellipse">
                <a:avLst/>
              </a:prstGeom>
              <a:solidFill>
                <a:srgbClr val="C0E8FF"/>
              </a:solidFill>
              <a:ln w="0">
                <a:solidFill>
                  <a:schemeClr val="accent1"/>
                </a:solidFill>
                <a:round/>
                <a:headEnd/>
                <a:tailEnd/>
              </a:ln>
            </p:spPr>
            <p:txBody>
              <a:bodyPr/>
              <a:lstStyle/>
              <a:p>
                <a:pPr eaLnBrk="0" hangingPunct="0"/>
                <a:endParaRPr lang="en-US"/>
              </a:p>
            </p:txBody>
          </p:sp>
          <p:sp>
            <p:nvSpPr>
              <p:cNvPr id="742" name="Oval 740"/>
              <p:cNvSpPr>
                <a:spLocks noChangeArrowheads="1"/>
              </p:cNvSpPr>
              <p:nvPr/>
            </p:nvSpPr>
            <p:spPr bwMode="auto">
              <a:xfrm>
                <a:off x="2294" y="2436"/>
                <a:ext cx="371" cy="113"/>
              </a:xfrm>
              <a:prstGeom prst="ellipse">
                <a:avLst/>
              </a:prstGeom>
              <a:solidFill>
                <a:srgbClr val="C0E8FF"/>
              </a:solidFill>
              <a:ln w="0">
                <a:solidFill>
                  <a:schemeClr val="accent1"/>
                </a:solidFill>
                <a:round/>
                <a:headEnd/>
                <a:tailEnd/>
              </a:ln>
            </p:spPr>
            <p:txBody>
              <a:bodyPr/>
              <a:lstStyle/>
              <a:p>
                <a:pPr eaLnBrk="0" hangingPunct="0"/>
                <a:endParaRPr lang="en-US"/>
              </a:p>
            </p:txBody>
          </p:sp>
          <p:sp>
            <p:nvSpPr>
              <p:cNvPr id="743" name="Oval 741"/>
              <p:cNvSpPr>
                <a:spLocks noChangeArrowheads="1"/>
              </p:cNvSpPr>
              <p:nvPr/>
            </p:nvSpPr>
            <p:spPr bwMode="auto">
              <a:xfrm>
                <a:off x="2295" y="2438"/>
                <a:ext cx="369" cy="110"/>
              </a:xfrm>
              <a:prstGeom prst="ellipse">
                <a:avLst/>
              </a:prstGeom>
              <a:solidFill>
                <a:srgbClr val="BFE8FF"/>
              </a:solidFill>
              <a:ln w="0">
                <a:solidFill>
                  <a:schemeClr val="accent1"/>
                </a:solidFill>
                <a:round/>
                <a:headEnd/>
                <a:tailEnd/>
              </a:ln>
            </p:spPr>
            <p:txBody>
              <a:bodyPr/>
              <a:lstStyle/>
              <a:p>
                <a:pPr eaLnBrk="0" hangingPunct="0"/>
                <a:endParaRPr lang="en-US"/>
              </a:p>
            </p:txBody>
          </p:sp>
          <p:sp>
            <p:nvSpPr>
              <p:cNvPr id="744" name="Oval 742"/>
              <p:cNvSpPr>
                <a:spLocks noChangeArrowheads="1"/>
              </p:cNvSpPr>
              <p:nvPr/>
            </p:nvSpPr>
            <p:spPr bwMode="auto">
              <a:xfrm>
                <a:off x="2298" y="2438"/>
                <a:ext cx="364" cy="110"/>
              </a:xfrm>
              <a:prstGeom prst="ellipse">
                <a:avLst/>
              </a:prstGeom>
              <a:solidFill>
                <a:srgbClr val="BEE7FF"/>
              </a:solidFill>
              <a:ln w="0">
                <a:solidFill>
                  <a:schemeClr val="accent1"/>
                </a:solidFill>
                <a:round/>
                <a:headEnd/>
                <a:tailEnd/>
              </a:ln>
            </p:spPr>
            <p:txBody>
              <a:bodyPr/>
              <a:lstStyle/>
              <a:p>
                <a:pPr eaLnBrk="0" hangingPunct="0"/>
                <a:endParaRPr lang="en-US"/>
              </a:p>
            </p:txBody>
          </p:sp>
          <p:sp>
            <p:nvSpPr>
              <p:cNvPr id="745" name="Oval 743"/>
              <p:cNvSpPr>
                <a:spLocks noChangeArrowheads="1"/>
              </p:cNvSpPr>
              <p:nvPr/>
            </p:nvSpPr>
            <p:spPr bwMode="auto">
              <a:xfrm>
                <a:off x="2300" y="2438"/>
                <a:ext cx="360" cy="110"/>
              </a:xfrm>
              <a:prstGeom prst="ellipse">
                <a:avLst/>
              </a:prstGeom>
              <a:solidFill>
                <a:srgbClr val="BDE7FF"/>
              </a:solidFill>
              <a:ln w="0">
                <a:solidFill>
                  <a:schemeClr val="accent1"/>
                </a:solidFill>
                <a:round/>
                <a:headEnd/>
                <a:tailEnd/>
              </a:ln>
            </p:spPr>
            <p:txBody>
              <a:bodyPr/>
              <a:lstStyle/>
              <a:p>
                <a:pPr eaLnBrk="0" hangingPunct="0"/>
                <a:endParaRPr lang="en-US"/>
              </a:p>
            </p:txBody>
          </p:sp>
          <p:sp>
            <p:nvSpPr>
              <p:cNvPr id="746" name="Oval 744"/>
              <p:cNvSpPr>
                <a:spLocks noChangeArrowheads="1"/>
              </p:cNvSpPr>
              <p:nvPr/>
            </p:nvSpPr>
            <p:spPr bwMode="auto">
              <a:xfrm>
                <a:off x="2301" y="2438"/>
                <a:ext cx="359" cy="109"/>
              </a:xfrm>
              <a:prstGeom prst="ellipse">
                <a:avLst/>
              </a:prstGeom>
              <a:solidFill>
                <a:srgbClr val="BCE7FF"/>
              </a:solidFill>
              <a:ln w="0">
                <a:solidFill>
                  <a:schemeClr val="accent1"/>
                </a:solidFill>
                <a:round/>
                <a:headEnd/>
                <a:tailEnd/>
              </a:ln>
            </p:spPr>
            <p:txBody>
              <a:bodyPr/>
              <a:lstStyle/>
              <a:p>
                <a:pPr eaLnBrk="0" hangingPunct="0"/>
                <a:endParaRPr lang="en-US"/>
              </a:p>
            </p:txBody>
          </p:sp>
          <p:sp>
            <p:nvSpPr>
              <p:cNvPr id="747" name="Oval 745"/>
              <p:cNvSpPr>
                <a:spLocks noChangeArrowheads="1"/>
              </p:cNvSpPr>
              <p:nvPr/>
            </p:nvSpPr>
            <p:spPr bwMode="auto">
              <a:xfrm>
                <a:off x="2303" y="2438"/>
                <a:ext cx="354" cy="109"/>
              </a:xfrm>
              <a:prstGeom prst="ellipse">
                <a:avLst/>
              </a:prstGeom>
              <a:solidFill>
                <a:srgbClr val="BCE7FF"/>
              </a:solidFill>
              <a:ln w="0">
                <a:solidFill>
                  <a:schemeClr val="accent1"/>
                </a:solidFill>
                <a:round/>
                <a:headEnd/>
                <a:tailEnd/>
              </a:ln>
            </p:spPr>
            <p:txBody>
              <a:bodyPr/>
              <a:lstStyle/>
              <a:p>
                <a:pPr eaLnBrk="0" hangingPunct="0"/>
                <a:endParaRPr lang="en-US"/>
              </a:p>
            </p:txBody>
          </p:sp>
          <p:sp>
            <p:nvSpPr>
              <p:cNvPr id="748" name="Oval 746"/>
              <p:cNvSpPr>
                <a:spLocks noChangeArrowheads="1"/>
              </p:cNvSpPr>
              <p:nvPr/>
            </p:nvSpPr>
            <p:spPr bwMode="auto">
              <a:xfrm>
                <a:off x="2305" y="2440"/>
                <a:ext cx="350" cy="106"/>
              </a:xfrm>
              <a:prstGeom prst="ellipse">
                <a:avLst/>
              </a:prstGeom>
              <a:solidFill>
                <a:srgbClr val="BBE6FF"/>
              </a:solidFill>
              <a:ln w="0">
                <a:solidFill>
                  <a:schemeClr val="accent1"/>
                </a:solidFill>
                <a:round/>
                <a:headEnd/>
                <a:tailEnd/>
              </a:ln>
            </p:spPr>
            <p:txBody>
              <a:bodyPr/>
              <a:lstStyle/>
              <a:p>
                <a:pPr eaLnBrk="0" hangingPunct="0"/>
                <a:endParaRPr lang="en-US"/>
              </a:p>
            </p:txBody>
          </p:sp>
          <p:sp>
            <p:nvSpPr>
              <p:cNvPr id="749" name="Oval 747"/>
              <p:cNvSpPr>
                <a:spLocks noChangeArrowheads="1"/>
              </p:cNvSpPr>
              <p:nvPr/>
            </p:nvSpPr>
            <p:spPr bwMode="auto">
              <a:xfrm>
                <a:off x="2307" y="2441"/>
                <a:ext cx="347" cy="104"/>
              </a:xfrm>
              <a:prstGeom prst="ellipse">
                <a:avLst/>
              </a:prstGeom>
              <a:solidFill>
                <a:srgbClr val="BAE6FF"/>
              </a:solidFill>
              <a:ln w="0">
                <a:solidFill>
                  <a:schemeClr val="accent1"/>
                </a:solidFill>
                <a:round/>
                <a:headEnd/>
                <a:tailEnd/>
              </a:ln>
            </p:spPr>
            <p:txBody>
              <a:bodyPr/>
              <a:lstStyle/>
              <a:p>
                <a:pPr eaLnBrk="0" hangingPunct="0"/>
                <a:endParaRPr lang="en-US"/>
              </a:p>
            </p:txBody>
          </p:sp>
          <p:sp>
            <p:nvSpPr>
              <p:cNvPr id="750" name="Oval 748"/>
              <p:cNvSpPr>
                <a:spLocks noChangeArrowheads="1"/>
              </p:cNvSpPr>
              <p:nvPr/>
            </p:nvSpPr>
            <p:spPr bwMode="auto">
              <a:xfrm>
                <a:off x="2309" y="2441"/>
                <a:ext cx="342" cy="104"/>
              </a:xfrm>
              <a:prstGeom prst="ellipse">
                <a:avLst/>
              </a:prstGeom>
              <a:solidFill>
                <a:srgbClr val="B9E6FF"/>
              </a:solidFill>
              <a:ln w="0">
                <a:solidFill>
                  <a:schemeClr val="accent1"/>
                </a:solidFill>
                <a:round/>
                <a:headEnd/>
                <a:tailEnd/>
              </a:ln>
            </p:spPr>
            <p:txBody>
              <a:bodyPr/>
              <a:lstStyle/>
              <a:p>
                <a:pPr eaLnBrk="0" hangingPunct="0"/>
                <a:endParaRPr lang="en-US"/>
              </a:p>
            </p:txBody>
          </p:sp>
          <p:sp>
            <p:nvSpPr>
              <p:cNvPr id="751" name="Oval 749"/>
              <p:cNvSpPr>
                <a:spLocks noChangeArrowheads="1"/>
              </p:cNvSpPr>
              <p:nvPr/>
            </p:nvSpPr>
            <p:spPr bwMode="auto">
              <a:xfrm>
                <a:off x="2310" y="2442"/>
                <a:ext cx="339" cy="101"/>
              </a:xfrm>
              <a:prstGeom prst="ellipse">
                <a:avLst/>
              </a:prstGeom>
              <a:solidFill>
                <a:srgbClr val="B8E6FF"/>
              </a:solidFill>
              <a:ln w="0">
                <a:solidFill>
                  <a:schemeClr val="accent1"/>
                </a:solidFill>
                <a:round/>
                <a:headEnd/>
                <a:tailEnd/>
              </a:ln>
            </p:spPr>
            <p:txBody>
              <a:bodyPr/>
              <a:lstStyle/>
              <a:p>
                <a:pPr eaLnBrk="0" hangingPunct="0"/>
                <a:endParaRPr lang="en-US"/>
              </a:p>
            </p:txBody>
          </p:sp>
          <p:sp>
            <p:nvSpPr>
              <p:cNvPr id="752" name="Oval 750"/>
              <p:cNvSpPr>
                <a:spLocks noChangeArrowheads="1"/>
              </p:cNvSpPr>
              <p:nvPr/>
            </p:nvSpPr>
            <p:spPr bwMode="auto">
              <a:xfrm>
                <a:off x="2313" y="2443"/>
                <a:ext cx="335" cy="100"/>
              </a:xfrm>
              <a:prstGeom prst="ellipse">
                <a:avLst/>
              </a:prstGeom>
              <a:solidFill>
                <a:srgbClr val="B7E5FF"/>
              </a:solidFill>
              <a:ln w="0">
                <a:solidFill>
                  <a:schemeClr val="accent1"/>
                </a:solidFill>
                <a:round/>
                <a:headEnd/>
                <a:tailEnd/>
              </a:ln>
            </p:spPr>
            <p:txBody>
              <a:bodyPr/>
              <a:lstStyle/>
              <a:p>
                <a:pPr eaLnBrk="0" hangingPunct="0"/>
                <a:endParaRPr lang="en-US"/>
              </a:p>
            </p:txBody>
          </p:sp>
          <p:sp>
            <p:nvSpPr>
              <p:cNvPr id="753" name="Oval 751"/>
              <p:cNvSpPr>
                <a:spLocks noChangeArrowheads="1"/>
              </p:cNvSpPr>
              <p:nvPr/>
            </p:nvSpPr>
            <p:spPr bwMode="auto">
              <a:xfrm>
                <a:off x="2315" y="2443"/>
                <a:ext cx="330" cy="100"/>
              </a:xfrm>
              <a:prstGeom prst="ellipse">
                <a:avLst/>
              </a:prstGeom>
              <a:solidFill>
                <a:srgbClr val="B6E5FF"/>
              </a:solidFill>
              <a:ln w="0">
                <a:solidFill>
                  <a:schemeClr val="accent1"/>
                </a:solidFill>
                <a:round/>
                <a:headEnd/>
                <a:tailEnd/>
              </a:ln>
            </p:spPr>
            <p:txBody>
              <a:bodyPr/>
              <a:lstStyle/>
              <a:p>
                <a:pPr eaLnBrk="0" hangingPunct="0"/>
                <a:endParaRPr lang="en-US"/>
              </a:p>
            </p:txBody>
          </p:sp>
          <p:sp>
            <p:nvSpPr>
              <p:cNvPr id="754" name="Oval 752"/>
              <p:cNvSpPr>
                <a:spLocks noChangeArrowheads="1"/>
              </p:cNvSpPr>
              <p:nvPr/>
            </p:nvSpPr>
            <p:spPr bwMode="auto">
              <a:xfrm>
                <a:off x="2317" y="2443"/>
                <a:ext cx="327" cy="100"/>
              </a:xfrm>
              <a:prstGeom prst="ellipse">
                <a:avLst/>
              </a:prstGeom>
              <a:solidFill>
                <a:srgbClr val="B5E5FF"/>
              </a:solidFill>
              <a:ln w="0">
                <a:solidFill>
                  <a:schemeClr val="accent1"/>
                </a:solidFill>
                <a:round/>
                <a:headEnd/>
                <a:tailEnd/>
              </a:ln>
            </p:spPr>
            <p:txBody>
              <a:bodyPr/>
              <a:lstStyle/>
              <a:p>
                <a:pPr eaLnBrk="0" hangingPunct="0"/>
                <a:endParaRPr lang="en-US"/>
              </a:p>
            </p:txBody>
          </p:sp>
          <p:sp>
            <p:nvSpPr>
              <p:cNvPr id="755" name="Oval 753"/>
              <p:cNvSpPr>
                <a:spLocks noChangeArrowheads="1"/>
              </p:cNvSpPr>
              <p:nvPr/>
            </p:nvSpPr>
            <p:spPr bwMode="auto">
              <a:xfrm>
                <a:off x="2319" y="2444"/>
                <a:ext cx="323" cy="97"/>
              </a:xfrm>
              <a:prstGeom prst="ellipse">
                <a:avLst/>
              </a:prstGeom>
              <a:solidFill>
                <a:srgbClr val="B4E4FF"/>
              </a:solidFill>
              <a:ln w="0">
                <a:solidFill>
                  <a:schemeClr val="accent1"/>
                </a:solidFill>
                <a:round/>
                <a:headEnd/>
                <a:tailEnd/>
              </a:ln>
            </p:spPr>
            <p:txBody>
              <a:bodyPr/>
              <a:lstStyle/>
              <a:p>
                <a:pPr eaLnBrk="0" hangingPunct="0"/>
                <a:endParaRPr lang="en-US"/>
              </a:p>
            </p:txBody>
          </p:sp>
          <p:sp>
            <p:nvSpPr>
              <p:cNvPr id="756" name="Oval 754"/>
              <p:cNvSpPr>
                <a:spLocks noChangeArrowheads="1"/>
              </p:cNvSpPr>
              <p:nvPr/>
            </p:nvSpPr>
            <p:spPr bwMode="auto">
              <a:xfrm>
                <a:off x="2321" y="2444"/>
                <a:ext cx="319" cy="97"/>
              </a:xfrm>
              <a:prstGeom prst="ellipse">
                <a:avLst/>
              </a:prstGeom>
              <a:solidFill>
                <a:srgbClr val="B2E4FF"/>
              </a:solidFill>
              <a:ln w="0">
                <a:solidFill>
                  <a:schemeClr val="accent1"/>
                </a:solidFill>
                <a:round/>
                <a:headEnd/>
                <a:tailEnd/>
              </a:ln>
            </p:spPr>
            <p:txBody>
              <a:bodyPr/>
              <a:lstStyle/>
              <a:p>
                <a:pPr eaLnBrk="0" hangingPunct="0"/>
                <a:endParaRPr lang="en-US"/>
              </a:p>
            </p:txBody>
          </p:sp>
          <p:sp>
            <p:nvSpPr>
              <p:cNvPr id="757" name="Oval 755"/>
              <p:cNvSpPr>
                <a:spLocks noChangeArrowheads="1"/>
              </p:cNvSpPr>
              <p:nvPr/>
            </p:nvSpPr>
            <p:spPr bwMode="auto">
              <a:xfrm>
                <a:off x="2322" y="2445"/>
                <a:ext cx="316" cy="95"/>
              </a:xfrm>
              <a:prstGeom prst="ellipse">
                <a:avLst/>
              </a:prstGeom>
              <a:solidFill>
                <a:srgbClr val="B1E4FF"/>
              </a:solidFill>
              <a:ln w="0">
                <a:solidFill>
                  <a:schemeClr val="accent1"/>
                </a:solidFill>
                <a:round/>
                <a:headEnd/>
                <a:tailEnd/>
              </a:ln>
            </p:spPr>
            <p:txBody>
              <a:bodyPr/>
              <a:lstStyle/>
              <a:p>
                <a:pPr eaLnBrk="0" hangingPunct="0"/>
                <a:endParaRPr lang="en-US"/>
              </a:p>
            </p:txBody>
          </p:sp>
          <p:sp>
            <p:nvSpPr>
              <p:cNvPr id="758" name="Oval 756"/>
              <p:cNvSpPr>
                <a:spLocks noChangeArrowheads="1"/>
              </p:cNvSpPr>
              <p:nvPr/>
            </p:nvSpPr>
            <p:spPr bwMode="auto">
              <a:xfrm>
                <a:off x="2325" y="2446"/>
                <a:ext cx="311" cy="94"/>
              </a:xfrm>
              <a:prstGeom prst="ellipse">
                <a:avLst/>
              </a:prstGeom>
              <a:solidFill>
                <a:srgbClr val="B0E3FF"/>
              </a:solidFill>
              <a:ln w="0">
                <a:solidFill>
                  <a:schemeClr val="accent1"/>
                </a:solidFill>
                <a:round/>
                <a:headEnd/>
                <a:tailEnd/>
              </a:ln>
            </p:spPr>
            <p:txBody>
              <a:bodyPr/>
              <a:lstStyle/>
              <a:p>
                <a:pPr eaLnBrk="0" hangingPunct="0"/>
                <a:endParaRPr lang="en-US"/>
              </a:p>
            </p:txBody>
          </p:sp>
          <p:sp>
            <p:nvSpPr>
              <p:cNvPr id="759" name="Oval 757"/>
              <p:cNvSpPr>
                <a:spLocks noChangeArrowheads="1"/>
              </p:cNvSpPr>
              <p:nvPr/>
            </p:nvSpPr>
            <p:spPr bwMode="auto">
              <a:xfrm>
                <a:off x="2326" y="2446"/>
                <a:ext cx="307" cy="94"/>
              </a:xfrm>
              <a:prstGeom prst="ellipse">
                <a:avLst/>
              </a:prstGeom>
              <a:solidFill>
                <a:srgbClr val="AFE3FF"/>
              </a:solidFill>
              <a:ln w="0">
                <a:solidFill>
                  <a:schemeClr val="accent1"/>
                </a:solidFill>
                <a:round/>
                <a:headEnd/>
                <a:tailEnd/>
              </a:ln>
            </p:spPr>
            <p:txBody>
              <a:bodyPr/>
              <a:lstStyle/>
              <a:p>
                <a:pPr eaLnBrk="0" hangingPunct="0"/>
                <a:endParaRPr lang="en-US"/>
              </a:p>
            </p:txBody>
          </p:sp>
          <p:sp>
            <p:nvSpPr>
              <p:cNvPr id="760" name="Oval 758"/>
              <p:cNvSpPr>
                <a:spLocks noChangeArrowheads="1"/>
              </p:cNvSpPr>
              <p:nvPr/>
            </p:nvSpPr>
            <p:spPr bwMode="auto">
              <a:xfrm>
                <a:off x="2328" y="2447"/>
                <a:ext cx="304" cy="93"/>
              </a:xfrm>
              <a:prstGeom prst="ellipse">
                <a:avLst/>
              </a:prstGeom>
              <a:solidFill>
                <a:srgbClr val="AEE3FF"/>
              </a:solidFill>
              <a:ln w="0">
                <a:solidFill>
                  <a:schemeClr val="accent1"/>
                </a:solidFill>
                <a:round/>
                <a:headEnd/>
                <a:tailEnd/>
              </a:ln>
            </p:spPr>
            <p:txBody>
              <a:bodyPr/>
              <a:lstStyle/>
              <a:p>
                <a:pPr eaLnBrk="0" hangingPunct="0"/>
                <a:endParaRPr lang="en-US"/>
              </a:p>
            </p:txBody>
          </p:sp>
          <p:sp>
            <p:nvSpPr>
              <p:cNvPr id="761" name="Oval 759"/>
              <p:cNvSpPr>
                <a:spLocks noChangeArrowheads="1"/>
              </p:cNvSpPr>
              <p:nvPr/>
            </p:nvSpPr>
            <p:spPr bwMode="auto">
              <a:xfrm>
                <a:off x="2331" y="2448"/>
                <a:ext cx="299" cy="90"/>
              </a:xfrm>
              <a:prstGeom prst="ellipse">
                <a:avLst/>
              </a:prstGeom>
              <a:solidFill>
                <a:srgbClr val="ACE2FF"/>
              </a:solidFill>
              <a:ln w="0">
                <a:solidFill>
                  <a:schemeClr val="accent1"/>
                </a:solidFill>
                <a:round/>
                <a:headEnd/>
                <a:tailEnd/>
              </a:ln>
            </p:spPr>
            <p:txBody>
              <a:bodyPr/>
              <a:lstStyle/>
              <a:p>
                <a:pPr eaLnBrk="0" hangingPunct="0"/>
                <a:endParaRPr lang="en-US"/>
              </a:p>
            </p:txBody>
          </p:sp>
          <p:sp>
            <p:nvSpPr>
              <p:cNvPr id="762" name="Oval 760"/>
              <p:cNvSpPr>
                <a:spLocks noChangeArrowheads="1"/>
              </p:cNvSpPr>
              <p:nvPr/>
            </p:nvSpPr>
            <p:spPr bwMode="auto">
              <a:xfrm>
                <a:off x="2332" y="2448"/>
                <a:ext cx="296" cy="90"/>
              </a:xfrm>
              <a:prstGeom prst="ellipse">
                <a:avLst/>
              </a:prstGeom>
              <a:solidFill>
                <a:srgbClr val="ABE2FF"/>
              </a:solidFill>
              <a:ln w="0">
                <a:solidFill>
                  <a:schemeClr val="accent1"/>
                </a:solidFill>
                <a:round/>
                <a:headEnd/>
                <a:tailEnd/>
              </a:ln>
            </p:spPr>
            <p:txBody>
              <a:bodyPr/>
              <a:lstStyle/>
              <a:p>
                <a:pPr eaLnBrk="0" hangingPunct="0"/>
                <a:endParaRPr lang="en-US"/>
              </a:p>
            </p:txBody>
          </p:sp>
          <p:sp>
            <p:nvSpPr>
              <p:cNvPr id="763" name="Oval 761"/>
              <p:cNvSpPr>
                <a:spLocks noChangeArrowheads="1"/>
              </p:cNvSpPr>
              <p:nvPr/>
            </p:nvSpPr>
            <p:spPr bwMode="auto">
              <a:xfrm>
                <a:off x="2334" y="2448"/>
                <a:ext cx="292" cy="89"/>
              </a:xfrm>
              <a:prstGeom prst="ellipse">
                <a:avLst/>
              </a:prstGeom>
              <a:solidFill>
                <a:srgbClr val="AAE2FF"/>
              </a:solidFill>
              <a:ln w="0">
                <a:solidFill>
                  <a:schemeClr val="accent1"/>
                </a:solidFill>
                <a:round/>
                <a:headEnd/>
                <a:tailEnd/>
              </a:ln>
            </p:spPr>
            <p:txBody>
              <a:bodyPr/>
              <a:lstStyle/>
              <a:p>
                <a:pPr eaLnBrk="0" hangingPunct="0"/>
                <a:endParaRPr lang="en-US"/>
              </a:p>
            </p:txBody>
          </p:sp>
          <p:sp>
            <p:nvSpPr>
              <p:cNvPr id="764" name="Oval 762"/>
              <p:cNvSpPr>
                <a:spLocks noChangeArrowheads="1"/>
              </p:cNvSpPr>
              <p:nvPr/>
            </p:nvSpPr>
            <p:spPr bwMode="auto">
              <a:xfrm>
                <a:off x="2337" y="2449"/>
                <a:ext cx="287" cy="87"/>
              </a:xfrm>
              <a:prstGeom prst="ellipse">
                <a:avLst/>
              </a:prstGeom>
              <a:solidFill>
                <a:srgbClr val="A8E1FF"/>
              </a:solidFill>
              <a:ln w="0">
                <a:solidFill>
                  <a:schemeClr val="accent1"/>
                </a:solidFill>
                <a:round/>
                <a:headEnd/>
                <a:tailEnd/>
              </a:ln>
            </p:spPr>
            <p:txBody>
              <a:bodyPr/>
              <a:lstStyle/>
              <a:p>
                <a:pPr eaLnBrk="0" hangingPunct="0"/>
                <a:endParaRPr lang="en-US"/>
              </a:p>
            </p:txBody>
          </p:sp>
          <p:sp>
            <p:nvSpPr>
              <p:cNvPr id="765" name="Oval 763"/>
              <p:cNvSpPr>
                <a:spLocks noChangeArrowheads="1"/>
              </p:cNvSpPr>
              <p:nvPr/>
            </p:nvSpPr>
            <p:spPr bwMode="auto">
              <a:xfrm>
                <a:off x="2338" y="2449"/>
                <a:ext cx="285" cy="87"/>
              </a:xfrm>
              <a:prstGeom prst="ellipse">
                <a:avLst/>
              </a:prstGeom>
              <a:solidFill>
                <a:srgbClr val="A6E1FF"/>
              </a:solidFill>
              <a:ln w="0">
                <a:solidFill>
                  <a:schemeClr val="accent1"/>
                </a:solidFill>
                <a:round/>
                <a:headEnd/>
                <a:tailEnd/>
              </a:ln>
            </p:spPr>
            <p:txBody>
              <a:bodyPr/>
              <a:lstStyle/>
              <a:p>
                <a:pPr eaLnBrk="0" hangingPunct="0"/>
                <a:endParaRPr lang="en-US"/>
              </a:p>
            </p:txBody>
          </p:sp>
          <p:sp>
            <p:nvSpPr>
              <p:cNvPr id="766" name="Oval 764"/>
              <p:cNvSpPr>
                <a:spLocks noChangeArrowheads="1"/>
              </p:cNvSpPr>
              <p:nvPr/>
            </p:nvSpPr>
            <p:spPr bwMode="auto">
              <a:xfrm>
                <a:off x="2340" y="2450"/>
                <a:ext cx="281" cy="85"/>
              </a:xfrm>
              <a:prstGeom prst="ellipse">
                <a:avLst/>
              </a:prstGeom>
              <a:solidFill>
                <a:srgbClr val="A5E0FF"/>
              </a:solidFill>
              <a:ln w="0">
                <a:solidFill>
                  <a:schemeClr val="accent1"/>
                </a:solidFill>
                <a:round/>
                <a:headEnd/>
                <a:tailEnd/>
              </a:ln>
            </p:spPr>
            <p:txBody>
              <a:bodyPr/>
              <a:lstStyle/>
              <a:p>
                <a:pPr eaLnBrk="0" hangingPunct="0"/>
                <a:endParaRPr lang="en-US"/>
              </a:p>
            </p:txBody>
          </p:sp>
          <p:sp>
            <p:nvSpPr>
              <p:cNvPr id="767" name="Oval 765"/>
              <p:cNvSpPr>
                <a:spLocks noChangeArrowheads="1"/>
              </p:cNvSpPr>
              <p:nvPr/>
            </p:nvSpPr>
            <p:spPr bwMode="auto">
              <a:xfrm>
                <a:off x="2341" y="2451"/>
                <a:ext cx="277" cy="83"/>
              </a:xfrm>
              <a:prstGeom prst="ellipse">
                <a:avLst/>
              </a:prstGeom>
              <a:solidFill>
                <a:srgbClr val="A3E0FF"/>
              </a:solidFill>
              <a:ln w="0">
                <a:solidFill>
                  <a:schemeClr val="accent1"/>
                </a:solidFill>
                <a:round/>
                <a:headEnd/>
                <a:tailEnd/>
              </a:ln>
            </p:spPr>
            <p:txBody>
              <a:bodyPr/>
              <a:lstStyle/>
              <a:p>
                <a:pPr eaLnBrk="0" hangingPunct="0"/>
                <a:endParaRPr lang="en-US"/>
              </a:p>
            </p:txBody>
          </p:sp>
          <p:sp>
            <p:nvSpPr>
              <p:cNvPr id="768" name="Oval 766"/>
              <p:cNvSpPr>
                <a:spLocks noChangeArrowheads="1"/>
              </p:cNvSpPr>
              <p:nvPr/>
            </p:nvSpPr>
            <p:spPr bwMode="auto">
              <a:xfrm>
                <a:off x="2344" y="2451"/>
                <a:ext cx="273" cy="83"/>
              </a:xfrm>
              <a:prstGeom prst="ellipse">
                <a:avLst/>
              </a:prstGeom>
              <a:solidFill>
                <a:srgbClr val="A2DFFF"/>
              </a:solidFill>
              <a:ln w="0">
                <a:solidFill>
                  <a:schemeClr val="accent1"/>
                </a:solidFill>
                <a:round/>
                <a:headEnd/>
                <a:tailEnd/>
              </a:ln>
            </p:spPr>
            <p:txBody>
              <a:bodyPr/>
              <a:lstStyle/>
              <a:p>
                <a:pPr eaLnBrk="0" hangingPunct="0"/>
                <a:endParaRPr lang="en-US"/>
              </a:p>
            </p:txBody>
          </p:sp>
          <p:sp>
            <p:nvSpPr>
              <p:cNvPr id="769" name="Oval 767"/>
              <p:cNvSpPr>
                <a:spLocks noChangeArrowheads="1"/>
              </p:cNvSpPr>
              <p:nvPr/>
            </p:nvSpPr>
            <p:spPr bwMode="auto">
              <a:xfrm>
                <a:off x="2346" y="2452"/>
                <a:ext cx="268" cy="82"/>
              </a:xfrm>
              <a:prstGeom prst="ellipse">
                <a:avLst/>
              </a:prstGeom>
              <a:solidFill>
                <a:srgbClr val="A0DFFF"/>
              </a:solidFill>
              <a:ln w="0">
                <a:solidFill>
                  <a:schemeClr val="accent1"/>
                </a:solidFill>
                <a:round/>
                <a:headEnd/>
                <a:tailEnd/>
              </a:ln>
            </p:spPr>
            <p:txBody>
              <a:bodyPr/>
              <a:lstStyle/>
              <a:p>
                <a:pPr eaLnBrk="0" hangingPunct="0"/>
                <a:endParaRPr lang="en-US"/>
              </a:p>
            </p:txBody>
          </p:sp>
          <p:sp>
            <p:nvSpPr>
              <p:cNvPr id="770" name="Oval 768"/>
              <p:cNvSpPr>
                <a:spLocks noChangeArrowheads="1"/>
              </p:cNvSpPr>
              <p:nvPr/>
            </p:nvSpPr>
            <p:spPr bwMode="auto">
              <a:xfrm>
                <a:off x="2347" y="2452"/>
                <a:ext cx="265" cy="81"/>
              </a:xfrm>
              <a:prstGeom prst="ellipse">
                <a:avLst/>
              </a:prstGeom>
              <a:solidFill>
                <a:srgbClr val="9FDFFF"/>
              </a:solidFill>
              <a:ln w="0">
                <a:solidFill>
                  <a:schemeClr val="accent1"/>
                </a:solidFill>
                <a:round/>
                <a:headEnd/>
                <a:tailEnd/>
              </a:ln>
            </p:spPr>
            <p:txBody>
              <a:bodyPr/>
              <a:lstStyle/>
              <a:p>
                <a:pPr eaLnBrk="0" hangingPunct="0"/>
                <a:endParaRPr lang="en-US"/>
              </a:p>
            </p:txBody>
          </p:sp>
          <p:sp>
            <p:nvSpPr>
              <p:cNvPr id="771" name="Oval 769"/>
              <p:cNvSpPr>
                <a:spLocks noChangeArrowheads="1"/>
              </p:cNvSpPr>
              <p:nvPr/>
            </p:nvSpPr>
            <p:spPr bwMode="auto">
              <a:xfrm>
                <a:off x="2349" y="2452"/>
                <a:ext cx="262" cy="81"/>
              </a:xfrm>
              <a:prstGeom prst="ellipse">
                <a:avLst/>
              </a:prstGeom>
              <a:solidFill>
                <a:srgbClr val="9DDEFF"/>
              </a:solidFill>
              <a:ln w="0">
                <a:solidFill>
                  <a:schemeClr val="accent1"/>
                </a:solidFill>
                <a:round/>
                <a:headEnd/>
                <a:tailEnd/>
              </a:ln>
            </p:spPr>
            <p:txBody>
              <a:bodyPr/>
              <a:lstStyle/>
              <a:p>
                <a:pPr eaLnBrk="0" hangingPunct="0"/>
                <a:endParaRPr lang="en-US"/>
              </a:p>
            </p:txBody>
          </p:sp>
          <p:sp>
            <p:nvSpPr>
              <p:cNvPr id="772" name="Oval 770"/>
              <p:cNvSpPr>
                <a:spLocks noChangeArrowheads="1"/>
              </p:cNvSpPr>
              <p:nvPr/>
            </p:nvSpPr>
            <p:spPr bwMode="auto">
              <a:xfrm>
                <a:off x="2352" y="2454"/>
                <a:ext cx="257" cy="78"/>
              </a:xfrm>
              <a:prstGeom prst="ellipse">
                <a:avLst/>
              </a:prstGeom>
              <a:solidFill>
                <a:srgbClr val="9BDEFF"/>
              </a:solidFill>
              <a:ln w="0">
                <a:solidFill>
                  <a:schemeClr val="accent1"/>
                </a:solidFill>
                <a:round/>
                <a:headEnd/>
                <a:tailEnd/>
              </a:ln>
            </p:spPr>
            <p:txBody>
              <a:bodyPr/>
              <a:lstStyle/>
              <a:p>
                <a:pPr eaLnBrk="0" hangingPunct="0"/>
                <a:endParaRPr lang="en-US"/>
              </a:p>
            </p:txBody>
          </p:sp>
          <p:sp>
            <p:nvSpPr>
              <p:cNvPr id="773" name="Oval 771"/>
              <p:cNvSpPr>
                <a:spLocks noChangeArrowheads="1"/>
              </p:cNvSpPr>
              <p:nvPr/>
            </p:nvSpPr>
            <p:spPr bwMode="auto">
              <a:xfrm>
                <a:off x="2353" y="2454"/>
                <a:ext cx="254" cy="77"/>
              </a:xfrm>
              <a:prstGeom prst="ellipse">
                <a:avLst/>
              </a:prstGeom>
              <a:solidFill>
                <a:srgbClr val="9ADDFF"/>
              </a:solidFill>
              <a:ln w="0">
                <a:solidFill>
                  <a:schemeClr val="accent1"/>
                </a:solidFill>
                <a:round/>
                <a:headEnd/>
                <a:tailEnd/>
              </a:ln>
            </p:spPr>
            <p:txBody>
              <a:bodyPr/>
              <a:lstStyle/>
              <a:p>
                <a:pPr eaLnBrk="0" hangingPunct="0"/>
                <a:endParaRPr lang="en-US"/>
              </a:p>
            </p:txBody>
          </p:sp>
          <p:sp>
            <p:nvSpPr>
              <p:cNvPr id="774" name="Oval 772"/>
              <p:cNvSpPr>
                <a:spLocks noChangeArrowheads="1"/>
              </p:cNvSpPr>
              <p:nvPr/>
            </p:nvSpPr>
            <p:spPr bwMode="auto">
              <a:xfrm>
                <a:off x="2356" y="2454"/>
                <a:ext cx="249" cy="77"/>
              </a:xfrm>
              <a:prstGeom prst="ellipse">
                <a:avLst/>
              </a:prstGeom>
              <a:solidFill>
                <a:srgbClr val="98DDFF"/>
              </a:solidFill>
              <a:ln w="0">
                <a:solidFill>
                  <a:schemeClr val="accent1"/>
                </a:solidFill>
                <a:round/>
                <a:headEnd/>
                <a:tailEnd/>
              </a:ln>
            </p:spPr>
            <p:txBody>
              <a:bodyPr/>
              <a:lstStyle/>
              <a:p>
                <a:pPr eaLnBrk="0" hangingPunct="0"/>
                <a:endParaRPr lang="en-US"/>
              </a:p>
            </p:txBody>
          </p:sp>
          <p:sp>
            <p:nvSpPr>
              <p:cNvPr id="775" name="Oval 773"/>
              <p:cNvSpPr>
                <a:spLocks noChangeArrowheads="1"/>
              </p:cNvSpPr>
              <p:nvPr/>
            </p:nvSpPr>
            <p:spPr bwMode="auto">
              <a:xfrm>
                <a:off x="2358" y="2455"/>
                <a:ext cx="245" cy="75"/>
              </a:xfrm>
              <a:prstGeom prst="ellipse">
                <a:avLst/>
              </a:prstGeom>
              <a:solidFill>
                <a:srgbClr val="96DDFF"/>
              </a:solidFill>
              <a:ln w="0">
                <a:solidFill>
                  <a:schemeClr val="accent1"/>
                </a:solidFill>
                <a:round/>
                <a:headEnd/>
                <a:tailEnd/>
              </a:ln>
            </p:spPr>
            <p:txBody>
              <a:bodyPr/>
              <a:lstStyle/>
              <a:p>
                <a:pPr eaLnBrk="0" hangingPunct="0"/>
                <a:endParaRPr lang="en-US"/>
              </a:p>
            </p:txBody>
          </p:sp>
          <p:sp>
            <p:nvSpPr>
              <p:cNvPr id="776" name="Oval 774"/>
              <p:cNvSpPr>
                <a:spLocks noChangeArrowheads="1"/>
              </p:cNvSpPr>
              <p:nvPr/>
            </p:nvSpPr>
            <p:spPr bwMode="auto">
              <a:xfrm>
                <a:off x="2359" y="2457"/>
                <a:ext cx="243" cy="73"/>
              </a:xfrm>
              <a:prstGeom prst="ellipse">
                <a:avLst/>
              </a:prstGeom>
              <a:solidFill>
                <a:srgbClr val="95DCFF"/>
              </a:solidFill>
              <a:ln w="0">
                <a:solidFill>
                  <a:schemeClr val="accent1"/>
                </a:solidFill>
                <a:round/>
                <a:headEnd/>
                <a:tailEnd/>
              </a:ln>
            </p:spPr>
            <p:txBody>
              <a:bodyPr/>
              <a:lstStyle/>
              <a:p>
                <a:pPr eaLnBrk="0" hangingPunct="0"/>
                <a:endParaRPr lang="en-US"/>
              </a:p>
            </p:txBody>
          </p:sp>
          <p:sp>
            <p:nvSpPr>
              <p:cNvPr id="777" name="Oval 775"/>
              <p:cNvSpPr>
                <a:spLocks noChangeArrowheads="1"/>
              </p:cNvSpPr>
              <p:nvPr/>
            </p:nvSpPr>
            <p:spPr bwMode="auto">
              <a:xfrm>
                <a:off x="2361" y="2457"/>
                <a:ext cx="238" cy="73"/>
              </a:xfrm>
              <a:prstGeom prst="ellipse">
                <a:avLst/>
              </a:prstGeom>
              <a:solidFill>
                <a:srgbClr val="93DCFF"/>
              </a:solidFill>
              <a:ln w="0">
                <a:solidFill>
                  <a:schemeClr val="accent1"/>
                </a:solidFill>
                <a:round/>
                <a:headEnd/>
                <a:tailEnd/>
              </a:ln>
            </p:spPr>
            <p:txBody>
              <a:bodyPr/>
              <a:lstStyle/>
              <a:p>
                <a:pPr eaLnBrk="0" hangingPunct="0"/>
                <a:endParaRPr lang="en-US"/>
              </a:p>
            </p:txBody>
          </p:sp>
          <p:sp>
            <p:nvSpPr>
              <p:cNvPr id="778" name="Oval 776"/>
              <p:cNvSpPr>
                <a:spLocks noChangeArrowheads="1"/>
              </p:cNvSpPr>
              <p:nvPr/>
            </p:nvSpPr>
            <p:spPr bwMode="auto">
              <a:xfrm>
                <a:off x="2363" y="2457"/>
                <a:ext cx="234" cy="72"/>
              </a:xfrm>
              <a:prstGeom prst="ellipse">
                <a:avLst/>
              </a:prstGeom>
              <a:solidFill>
                <a:srgbClr val="91DBFF"/>
              </a:solidFill>
              <a:ln w="0">
                <a:solidFill>
                  <a:schemeClr val="accent1"/>
                </a:solidFill>
                <a:round/>
                <a:headEnd/>
                <a:tailEnd/>
              </a:ln>
            </p:spPr>
            <p:txBody>
              <a:bodyPr/>
              <a:lstStyle/>
              <a:p>
                <a:pPr eaLnBrk="0" hangingPunct="0"/>
                <a:endParaRPr lang="en-US"/>
              </a:p>
            </p:txBody>
          </p:sp>
          <p:sp>
            <p:nvSpPr>
              <p:cNvPr id="779" name="Oval 777"/>
              <p:cNvSpPr>
                <a:spLocks noChangeArrowheads="1"/>
              </p:cNvSpPr>
              <p:nvPr/>
            </p:nvSpPr>
            <p:spPr bwMode="auto">
              <a:xfrm>
                <a:off x="2365" y="2457"/>
                <a:ext cx="230" cy="71"/>
              </a:xfrm>
              <a:prstGeom prst="ellipse">
                <a:avLst/>
              </a:prstGeom>
              <a:solidFill>
                <a:srgbClr val="8FDBFF"/>
              </a:solidFill>
              <a:ln w="0">
                <a:solidFill>
                  <a:schemeClr val="accent1"/>
                </a:solidFill>
                <a:round/>
                <a:headEnd/>
                <a:tailEnd/>
              </a:ln>
            </p:spPr>
            <p:txBody>
              <a:bodyPr/>
              <a:lstStyle/>
              <a:p>
                <a:pPr eaLnBrk="0" hangingPunct="0"/>
                <a:endParaRPr lang="en-US"/>
              </a:p>
            </p:txBody>
          </p:sp>
          <p:sp>
            <p:nvSpPr>
              <p:cNvPr id="780" name="Oval 778"/>
              <p:cNvSpPr>
                <a:spLocks noChangeArrowheads="1"/>
              </p:cNvSpPr>
              <p:nvPr/>
            </p:nvSpPr>
            <p:spPr bwMode="auto">
              <a:xfrm>
                <a:off x="2367" y="2457"/>
                <a:ext cx="227" cy="71"/>
              </a:xfrm>
              <a:prstGeom prst="ellipse">
                <a:avLst/>
              </a:prstGeom>
              <a:solidFill>
                <a:srgbClr val="8EDBFF"/>
              </a:solidFill>
              <a:ln w="0">
                <a:solidFill>
                  <a:schemeClr val="accent1"/>
                </a:solidFill>
                <a:round/>
                <a:headEnd/>
                <a:tailEnd/>
              </a:ln>
            </p:spPr>
            <p:txBody>
              <a:bodyPr/>
              <a:lstStyle/>
              <a:p>
                <a:pPr eaLnBrk="0" hangingPunct="0"/>
                <a:endParaRPr lang="en-US"/>
              </a:p>
            </p:txBody>
          </p:sp>
          <p:sp>
            <p:nvSpPr>
              <p:cNvPr id="781" name="Oval 779"/>
              <p:cNvSpPr>
                <a:spLocks noChangeArrowheads="1"/>
              </p:cNvSpPr>
              <p:nvPr/>
            </p:nvSpPr>
            <p:spPr bwMode="auto">
              <a:xfrm>
                <a:off x="2368" y="2459"/>
                <a:ext cx="223" cy="68"/>
              </a:xfrm>
              <a:prstGeom prst="ellipse">
                <a:avLst/>
              </a:prstGeom>
              <a:solidFill>
                <a:srgbClr val="8CDAFF"/>
              </a:solidFill>
              <a:ln w="0">
                <a:solidFill>
                  <a:schemeClr val="accent1"/>
                </a:solidFill>
                <a:round/>
                <a:headEnd/>
                <a:tailEnd/>
              </a:ln>
            </p:spPr>
            <p:txBody>
              <a:bodyPr/>
              <a:lstStyle/>
              <a:p>
                <a:pPr eaLnBrk="0" hangingPunct="0"/>
                <a:endParaRPr lang="en-US"/>
              </a:p>
            </p:txBody>
          </p:sp>
          <p:sp>
            <p:nvSpPr>
              <p:cNvPr id="782" name="Oval 780"/>
              <p:cNvSpPr>
                <a:spLocks noChangeArrowheads="1"/>
              </p:cNvSpPr>
              <p:nvPr/>
            </p:nvSpPr>
            <p:spPr bwMode="auto">
              <a:xfrm>
                <a:off x="2371" y="2460"/>
                <a:ext cx="219" cy="66"/>
              </a:xfrm>
              <a:prstGeom prst="ellipse">
                <a:avLst/>
              </a:prstGeom>
              <a:solidFill>
                <a:srgbClr val="8ADAFF"/>
              </a:solidFill>
              <a:ln w="0">
                <a:solidFill>
                  <a:schemeClr val="accent1"/>
                </a:solidFill>
                <a:round/>
                <a:headEnd/>
                <a:tailEnd/>
              </a:ln>
            </p:spPr>
            <p:txBody>
              <a:bodyPr/>
              <a:lstStyle/>
              <a:p>
                <a:pPr eaLnBrk="0" hangingPunct="0"/>
                <a:endParaRPr lang="en-US"/>
              </a:p>
            </p:txBody>
          </p:sp>
          <p:sp>
            <p:nvSpPr>
              <p:cNvPr id="783" name="Oval 781"/>
              <p:cNvSpPr>
                <a:spLocks noChangeArrowheads="1"/>
              </p:cNvSpPr>
              <p:nvPr/>
            </p:nvSpPr>
            <p:spPr bwMode="auto">
              <a:xfrm>
                <a:off x="2373" y="2460"/>
                <a:ext cx="214" cy="66"/>
              </a:xfrm>
              <a:prstGeom prst="ellipse">
                <a:avLst/>
              </a:prstGeom>
              <a:solidFill>
                <a:srgbClr val="88D9FF"/>
              </a:solidFill>
              <a:ln w="0">
                <a:solidFill>
                  <a:schemeClr val="accent1"/>
                </a:solidFill>
                <a:round/>
                <a:headEnd/>
                <a:tailEnd/>
              </a:ln>
            </p:spPr>
            <p:txBody>
              <a:bodyPr/>
              <a:lstStyle/>
              <a:p>
                <a:pPr eaLnBrk="0" hangingPunct="0"/>
                <a:endParaRPr lang="en-US"/>
              </a:p>
            </p:txBody>
          </p:sp>
          <p:sp>
            <p:nvSpPr>
              <p:cNvPr id="784" name="Oval 782"/>
              <p:cNvSpPr>
                <a:spLocks noChangeArrowheads="1"/>
              </p:cNvSpPr>
              <p:nvPr/>
            </p:nvSpPr>
            <p:spPr bwMode="auto">
              <a:xfrm>
                <a:off x="2375" y="2460"/>
                <a:ext cx="211" cy="64"/>
              </a:xfrm>
              <a:prstGeom prst="ellipse">
                <a:avLst/>
              </a:prstGeom>
              <a:solidFill>
                <a:srgbClr val="86D9FF"/>
              </a:solidFill>
              <a:ln w="0">
                <a:solidFill>
                  <a:schemeClr val="accent1"/>
                </a:solidFill>
                <a:round/>
                <a:headEnd/>
                <a:tailEnd/>
              </a:ln>
            </p:spPr>
            <p:txBody>
              <a:bodyPr/>
              <a:lstStyle/>
              <a:p>
                <a:pPr eaLnBrk="0" hangingPunct="0"/>
                <a:endParaRPr lang="en-US"/>
              </a:p>
            </p:txBody>
          </p:sp>
          <p:sp>
            <p:nvSpPr>
              <p:cNvPr id="785" name="Oval 783"/>
              <p:cNvSpPr>
                <a:spLocks noChangeArrowheads="1"/>
              </p:cNvSpPr>
              <p:nvPr/>
            </p:nvSpPr>
            <p:spPr bwMode="auto">
              <a:xfrm>
                <a:off x="2377" y="2462"/>
                <a:ext cx="207" cy="62"/>
              </a:xfrm>
              <a:prstGeom prst="ellipse">
                <a:avLst/>
              </a:prstGeom>
              <a:solidFill>
                <a:srgbClr val="84D8FF"/>
              </a:solidFill>
              <a:ln w="0">
                <a:solidFill>
                  <a:schemeClr val="accent1"/>
                </a:solidFill>
                <a:round/>
                <a:headEnd/>
                <a:tailEnd/>
              </a:ln>
            </p:spPr>
            <p:txBody>
              <a:bodyPr/>
              <a:lstStyle/>
              <a:p>
                <a:pPr eaLnBrk="0" hangingPunct="0"/>
                <a:endParaRPr lang="en-US"/>
              </a:p>
            </p:txBody>
          </p:sp>
          <p:sp>
            <p:nvSpPr>
              <p:cNvPr id="786" name="Oval 784"/>
              <p:cNvSpPr>
                <a:spLocks noChangeArrowheads="1"/>
              </p:cNvSpPr>
              <p:nvPr/>
            </p:nvSpPr>
            <p:spPr bwMode="auto">
              <a:xfrm>
                <a:off x="2379" y="2462"/>
                <a:ext cx="203" cy="62"/>
              </a:xfrm>
              <a:prstGeom prst="ellipse">
                <a:avLst/>
              </a:prstGeom>
              <a:solidFill>
                <a:srgbClr val="83D8FF"/>
              </a:solidFill>
              <a:ln w="0">
                <a:solidFill>
                  <a:schemeClr val="accent1"/>
                </a:solidFill>
                <a:round/>
                <a:headEnd/>
                <a:tailEnd/>
              </a:ln>
            </p:spPr>
            <p:txBody>
              <a:bodyPr/>
              <a:lstStyle/>
              <a:p>
                <a:pPr eaLnBrk="0" hangingPunct="0"/>
                <a:endParaRPr lang="en-US"/>
              </a:p>
            </p:txBody>
          </p:sp>
          <p:sp>
            <p:nvSpPr>
              <p:cNvPr id="787" name="Oval 785"/>
              <p:cNvSpPr>
                <a:spLocks noChangeArrowheads="1"/>
              </p:cNvSpPr>
              <p:nvPr/>
            </p:nvSpPr>
            <p:spPr bwMode="auto">
              <a:xfrm>
                <a:off x="2380" y="2462"/>
                <a:ext cx="200" cy="62"/>
              </a:xfrm>
              <a:prstGeom prst="ellipse">
                <a:avLst/>
              </a:prstGeom>
              <a:solidFill>
                <a:srgbClr val="81D8FF"/>
              </a:solidFill>
              <a:ln w="0">
                <a:solidFill>
                  <a:schemeClr val="accent1"/>
                </a:solidFill>
                <a:round/>
                <a:headEnd/>
                <a:tailEnd/>
              </a:ln>
            </p:spPr>
            <p:txBody>
              <a:bodyPr/>
              <a:lstStyle/>
              <a:p>
                <a:pPr eaLnBrk="0" hangingPunct="0"/>
                <a:endParaRPr lang="en-US"/>
              </a:p>
            </p:txBody>
          </p:sp>
          <p:sp>
            <p:nvSpPr>
              <p:cNvPr id="788" name="Oval 786"/>
              <p:cNvSpPr>
                <a:spLocks noChangeArrowheads="1"/>
              </p:cNvSpPr>
              <p:nvPr/>
            </p:nvSpPr>
            <p:spPr bwMode="auto">
              <a:xfrm>
                <a:off x="2383" y="2463"/>
                <a:ext cx="195" cy="60"/>
              </a:xfrm>
              <a:prstGeom prst="ellipse">
                <a:avLst/>
              </a:prstGeom>
              <a:solidFill>
                <a:srgbClr val="7FD7FF"/>
              </a:solidFill>
              <a:ln w="0">
                <a:solidFill>
                  <a:schemeClr val="accent1"/>
                </a:solidFill>
                <a:round/>
                <a:headEnd/>
                <a:tailEnd/>
              </a:ln>
            </p:spPr>
            <p:txBody>
              <a:bodyPr/>
              <a:lstStyle/>
              <a:p>
                <a:pPr eaLnBrk="0" hangingPunct="0"/>
                <a:endParaRPr lang="en-US"/>
              </a:p>
            </p:txBody>
          </p:sp>
          <p:sp>
            <p:nvSpPr>
              <p:cNvPr id="789" name="Oval 787"/>
              <p:cNvSpPr>
                <a:spLocks noChangeArrowheads="1"/>
              </p:cNvSpPr>
              <p:nvPr/>
            </p:nvSpPr>
            <p:spPr bwMode="auto">
              <a:xfrm>
                <a:off x="2384" y="2463"/>
                <a:ext cx="191" cy="60"/>
              </a:xfrm>
              <a:prstGeom prst="ellipse">
                <a:avLst/>
              </a:prstGeom>
              <a:solidFill>
                <a:srgbClr val="7CD7FF"/>
              </a:solidFill>
              <a:ln w="0">
                <a:solidFill>
                  <a:schemeClr val="accent1"/>
                </a:solidFill>
                <a:round/>
                <a:headEnd/>
                <a:tailEnd/>
              </a:ln>
            </p:spPr>
            <p:txBody>
              <a:bodyPr/>
              <a:lstStyle/>
              <a:p>
                <a:pPr eaLnBrk="0" hangingPunct="0"/>
                <a:endParaRPr lang="en-US"/>
              </a:p>
            </p:txBody>
          </p:sp>
          <p:sp>
            <p:nvSpPr>
              <p:cNvPr id="790" name="Oval 788"/>
              <p:cNvSpPr>
                <a:spLocks noChangeArrowheads="1"/>
              </p:cNvSpPr>
              <p:nvPr/>
            </p:nvSpPr>
            <p:spPr bwMode="auto">
              <a:xfrm>
                <a:off x="2386" y="2464"/>
                <a:ext cx="189" cy="57"/>
              </a:xfrm>
              <a:prstGeom prst="ellipse">
                <a:avLst/>
              </a:prstGeom>
              <a:solidFill>
                <a:srgbClr val="7AD6FF"/>
              </a:solidFill>
              <a:ln w="0">
                <a:solidFill>
                  <a:schemeClr val="accent1"/>
                </a:solidFill>
                <a:round/>
                <a:headEnd/>
                <a:tailEnd/>
              </a:ln>
            </p:spPr>
            <p:txBody>
              <a:bodyPr/>
              <a:lstStyle/>
              <a:p>
                <a:pPr eaLnBrk="0" hangingPunct="0"/>
                <a:endParaRPr lang="en-US"/>
              </a:p>
            </p:txBody>
          </p:sp>
          <p:sp>
            <p:nvSpPr>
              <p:cNvPr id="791" name="Oval 789"/>
              <p:cNvSpPr>
                <a:spLocks noChangeArrowheads="1"/>
              </p:cNvSpPr>
              <p:nvPr/>
            </p:nvSpPr>
            <p:spPr bwMode="auto">
              <a:xfrm>
                <a:off x="2389" y="2465"/>
                <a:ext cx="183" cy="55"/>
              </a:xfrm>
              <a:prstGeom prst="ellipse">
                <a:avLst/>
              </a:prstGeom>
              <a:solidFill>
                <a:srgbClr val="78D6FF"/>
              </a:solidFill>
              <a:ln w="0">
                <a:solidFill>
                  <a:schemeClr val="accent1"/>
                </a:solidFill>
                <a:round/>
                <a:headEnd/>
                <a:tailEnd/>
              </a:ln>
            </p:spPr>
            <p:txBody>
              <a:bodyPr/>
              <a:lstStyle/>
              <a:p>
                <a:pPr eaLnBrk="0" hangingPunct="0"/>
                <a:endParaRPr lang="en-US"/>
              </a:p>
            </p:txBody>
          </p:sp>
          <p:sp>
            <p:nvSpPr>
              <p:cNvPr id="792" name="Oval 790"/>
              <p:cNvSpPr>
                <a:spLocks noChangeArrowheads="1"/>
              </p:cNvSpPr>
              <p:nvPr/>
            </p:nvSpPr>
            <p:spPr bwMode="auto">
              <a:xfrm>
                <a:off x="2390" y="2465"/>
                <a:ext cx="180" cy="55"/>
              </a:xfrm>
              <a:prstGeom prst="ellipse">
                <a:avLst/>
              </a:prstGeom>
              <a:solidFill>
                <a:srgbClr val="76D5FF"/>
              </a:solidFill>
              <a:ln w="0">
                <a:solidFill>
                  <a:schemeClr val="accent1"/>
                </a:solidFill>
                <a:round/>
                <a:headEnd/>
                <a:tailEnd/>
              </a:ln>
            </p:spPr>
            <p:txBody>
              <a:bodyPr/>
              <a:lstStyle/>
              <a:p>
                <a:pPr eaLnBrk="0" hangingPunct="0"/>
                <a:endParaRPr lang="en-US"/>
              </a:p>
            </p:txBody>
          </p:sp>
          <p:sp>
            <p:nvSpPr>
              <p:cNvPr id="793" name="Oval 791"/>
              <p:cNvSpPr>
                <a:spLocks noChangeArrowheads="1"/>
              </p:cNvSpPr>
              <p:nvPr/>
            </p:nvSpPr>
            <p:spPr bwMode="auto">
              <a:xfrm>
                <a:off x="2392" y="2466"/>
                <a:ext cx="176" cy="54"/>
              </a:xfrm>
              <a:prstGeom prst="ellipse">
                <a:avLst/>
              </a:prstGeom>
              <a:solidFill>
                <a:srgbClr val="75D5FF"/>
              </a:solidFill>
              <a:ln w="0">
                <a:solidFill>
                  <a:schemeClr val="accent1"/>
                </a:solidFill>
                <a:round/>
                <a:headEnd/>
                <a:tailEnd/>
              </a:ln>
            </p:spPr>
            <p:txBody>
              <a:bodyPr/>
              <a:lstStyle/>
              <a:p>
                <a:pPr eaLnBrk="0" hangingPunct="0"/>
                <a:endParaRPr lang="en-US"/>
              </a:p>
            </p:txBody>
          </p:sp>
          <p:sp>
            <p:nvSpPr>
              <p:cNvPr id="794" name="Oval 792"/>
              <p:cNvSpPr>
                <a:spLocks noChangeArrowheads="1"/>
              </p:cNvSpPr>
              <p:nvPr/>
            </p:nvSpPr>
            <p:spPr bwMode="auto">
              <a:xfrm>
                <a:off x="2394" y="2467"/>
                <a:ext cx="172" cy="52"/>
              </a:xfrm>
              <a:prstGeom prst="ellipse">
                <a:avLst/>
              </a:prstGeom>
              <a:solidFill>
                <a:srgbClr val="73D5FF"/>
              </a:solidFill>
              <a:ln w="0">
                <a:solidFill>
                  <a:schemeClr val="accent1"/>
                </a:solidFill>
                <a:round/>
                <a:headEnd/>
                <a:tailEnd/>
              </a:ln>
            </p:spPr>
            <p:txBody>
              <a:bodyPr/>
              <a:lstStyle/>
              <a:p>
                <a:pPr eaLnBrk="0" hangingPunct="0"/>
                <a:endParaRPr lang="en-US"/>
              </a:p>
            </p:txBody>
          </p:sp>
          <p:sp>
            <p:nvSpPr>
              <p:cNvPr id="795" name="Oval 793"/>
              <p:cNvSpPr>
                <a:spLocks noChangeArrowheads="1"/>
              </p:cNvSpPr>
              <p:nvPr/>
            </p:nvSpPr>
            <p:spPr bwMode="auto">
              <a:xfrm>
                <a:off x="2396" y="2467"/>
                <a:ext cx="169" cy="52"/>
              </a:xfrm>
              <a:prstGeom prst="ellipse">
                <a:avLst/>
              </a:prstGeom>
              <a:solidFill>
                <a:srgbClr val="71D4FF"/>
              </a:solidFill>
              <a:ln w="0">
                <a:solidFill>
                  <a:schemeClr val="accent1"/>
                </a:solidFill>
                <a:round/>
                <a:headEnd/>
                <a:tailEnd/>
              </a:ln>
            </p:spPr>
            <p:txBody>
              <a:bodyPr/>
              <a:lstStyle/>
              <a:p>
                <a:pPr eaLnBrk="0" hangingPunct="0"/>
                <a:endParaRPr lang="en-US"/>
              </a:p>
            </p:txBody>
          </p:sp>
          <p:sp>
            <p:nvSpPr>
              <p:cNvPr id="796" name="Oval 794"/>
              <p:cNvSpPr>
                <a:spLocks noChangeArrowheads="1"/>
              </p:cNvSpPr>
              <p:nvPr/>
            </p:nvSpPr>
            <p:spPr bwMode="auto">
              <a:xfrm>
                <a:off x="2398" y="2467"/>
                <a:ext cx="165" cy="51"/>
              </a:xfrm>
              <a:prstGeom prst="ellipse">
                <a:avLst/>
              </a:prstGeom>
              <a:solidFill>
                <a:srgbClr val="6FD4FF"/>
              </a:solidFill>
              <a:ln w="0">
                <a:solidFill>
                  <a:schemeClr val="accent1"/>
                </a:solidFill>
                <a:round/>
                <a:headEnd/>
                <a:tailEnd/>
              </a:ln>
            </p:spPr>
            <p:txBody>
              <a:bodyPr/>
              <a:lstStyle/>
              <a:p>
                <a:pPr eaLnBrk="0" hangingPunct="0"/>
                <a:endParaRPr lang="en-US"/>
              </a:p>
            </p:txBody>
          </p:sp>
          <p:sp>
            <p:nvSpPr>
              <p:cNvPr id="797" name="Oval 795"/>
              <p:cNvSpPr>
                <a:spLocks noChangeArrowheads="1"/>
              </p:cNvSpPr>
              <p:nvPr/>
            </p:nvSpPr>
            <p:spPr bwMode="auto">
              <a:xfrm>
                <a:off x="2401" y="2468"/>
                <a:ext cx="159" cy="49"/>
              </a:xfrm>
              <a:prstGeom prst="ellipse">
                <a:avLst/>
              </a:prstGeom>
              <a:solidFill>
                <a:srgbClr val="6DD4FF"/>
              </a:solidFill>
              <a:ln w="0">
                <a:solidFill>
                  <a:schemeClr val="accent1"/>
                </a:solidFill>
                <a:round/>
                <a:headEnd/>
                <a:tailEnd/>
              </a:ln>
            </p:spPr>
            <p:txBody>
              <a:bodyPr/>
              <a:lstStyle/>
              <a:p>
                <a:pPr eaLnBrk="0" hangingPunct="0"/>
                <a:endParaRPr lang="en-US"/>
              </a:p>
            </p:txBody>
          </p:sp>
          <p:sp>
            <p:nvSpPr>
              <p:cNvPr id="798" name="Oval 796"/>
              <p:cNvSpPr>
                <a:spLocks noChangeArrowheads="1"/>
              </p:cNvSpPr>
              <p:nvPr/>
            </p:nvSpPr>
            <p:spPr bwMode="auto">
              <a:xfrm>
                <a:off x="2402" y="2468"/>
                <a:ext cx="157" cy="49"/>
              </a:xfrm>
              <a:prstGeom prst="ellipse">
                <a:avLst/>
              </a:prstGeom>
              <a:solidFill>
                <a:srgbClr val="6BD3FF"/>
              </a:solidFill>
              <a:ln w="0">
                <a:solidFill>
                  <a:schemeClr val="accent1"/>
                </a:solidFill>
                <a:round/>
                <a:headEnd/>
                <a:tailEnd/>
              </a:ln>
            </p:spPr>
            <p:txBody>
              <a:bodyPr/>
              <a:lstStyle/>
              <a:p>
                <a:pPr eaLnBrk="0" hangingPunct="0"/>
                <a:endParaRPr lang="en-US"/>
              </a:p>
            </p:txBody>
          </p:sp>
          <p:sp>
            <p:nvSpPr>
              <p:cNvPr id="799" name="Oval 797"/>
              <p:cNvSpPr>
                <a:spLocks noChangeArrowheads="1"/>
              </p:cNvSpPr>
              <p:nvPr/>
            </p:nvSpPr>
            <p:spPr bwMode="auto">
              <a:xfrm>
                <a:off x="2404" y="2469"/>
                <a:ext cx="152" cy="47"/>
              </a:xfrm>
              <a:prstGeom prst="ellipse">
                <a:avLst/>
              </a:prstGeom>
              <a:solidFill>
                <a:srgbClr val="69D3FF"/>
              </a:solidFill>
              <a:ln w="0">
                <a:solidFill>
                  <a:schemeClr val="accent1"/>
                </a:solidFill>
                <a:round/>
                <a:headEnd/>
                <a:tailEnd/>
              </a:ln>
            </p:spPr>
            <p:txBody>
              <a:bodyPr/>
              <a:lstStyle/>
              <a:p>
                <a:pPr eaLnBrk="0" hangingPunct="0"/>
                <a:endParaRPr lang="en-US"/>
              </a:p>
            </p:txBody>
          </p:sp>
          <p:sp>
            <p:nvSpPr>
              <p:cNvPr id="800" name="Oval 798"/>
              <p:cNvSpPr>
                <a:spLocks noChangeArrowheads="1"/>
              </p:cNvSpPr>
              <p:nvPr/>
            </p:nvSpPr>
            <p:spPr bwMode="auto">
              <a:xfrm>
                <a:off x="2405" y="2471"/>
                <a:ext cx="149" cy="44"/>
              </a:xfrm>
              <a:prstGeom prst="ellipse">
                <a:avLst/>
              </a:prstGeom>
              <a:solidFill>
                <a:srgbClr val="67D3FF"/>
              </a:solidFill>
              <a:ln w="0">
                <a:solidFill>
                  <a:schemeClr val="accent1"/>
                </a:solidFill>
                <a:round/>
                <a:headEnd/>
                <a:tailEnd/>
              </a:ln>
            </p:spPr>
            <p:txBody>
              <a:bodyPr/>
              <a:lstStyle/>
              <a:p>
                <a:pPr eaLnBrk="0" hangingPunct="0"/>
                <a:endParaRPr lang="en-US"/>
              </a:p>
            </p:txBody>
          </p:sp>
          <p:sp>
            <p:nvSpPr>
              <p:cNvPr id="801" name="Oval 799"/>
              <p:cNvSpPr>
                <a:spLocks noChangeArrowheads="1"/>
              </p:cNvSpPr>
              <p:nvPr/>
            </p:nvSpPr>
            <p:spPr bwMode="auto">
              <a:xfrm>
                <a:off x="2408" y="2471"/>
                <a:ext cx="145" cy="44"/>
              </a:xfrm>
              <a:prstGeom prst="ellipse">
                <a:avLst/>
              </a:prstGeom>
              <a:solidFill>
                <a:srgbClr val="66D2FF"/>
              </a:solidFill>
              <a:ln w="0">
                <a:solidFill>
                  <a:schemeClr val="accent1"/>
                </a:solidFill>
                <a:round/>
                <a:headEnd/>
                <a:tailEnd/>
              </a:ln>
            </p:spPr>
            <p:txBody>
              <a:bodyPr/>
              <a:lstStyle/>
              <a:p>
                <a:pPr eaLnBrk="0" hangingPunct="0"/>
                <a:endParaRPr lang="en-US"/>
              </a:p>
            </p:txBody>
          </p:sp>
          <p:sp>
            <p:nvSpPr>
              <p:cNvPr id="802" name="Oval 800"/>
              <p:cNvSpPr>
                <a:spLocks noChangeArrowheads="1"/>
              </p:cNvSpPr>
              <p:nvPr/>
            </p:nvSpPr>
            <p:spPr bwMode="auto">
              <a:xfrm>
                <a:off x="2410" y="2471"/>
                <a:ext cx="141" cy="44"/>
              </a:xfrm>
              <a:prstGeom prst="ellipse">
                <a:avLst/>
              </a:prstGeom>
              <a:solidFill>
                <a:srgbClr val="64D2FF"/>
              </a:solidFill>
              <a:ln w="0">
                <a:solidFill>
                  <a:schemeClr val="accent1"/>
                </a:solidFill>
                <a:round/>
                <a:headEnd/>
                <a:tailEnd/>
              </a:ln>
            </p:spPr>
            <p:txBody>
              <a:bodyPr/>
              <a:lstStyle/>
              <a:p>
                <a:pPr eaLnBrk="0" hangingPunct="0"/>
                <a:endParaRPr lang="en-US"/>
              </a:p>
            </p:txBody>
          </p:sp>
          <p:sp>
            <p:nvSpPr>
              <p:cNvPr id="803" name="Oval 801"/>
              <p:cNvSpPr>
                <a:spLocks noChangeArrowheads="1"/>
              </p:cNvSpPr>
              <p:nvPr/>
            </p:nvSpPr>
            <p:spPr bwMode="auto">
              <a:xfrm>
                <a:off x="2411" y="2471"/>
                <a:ext cx="137" cy="43"/>
              </a:xfrm>
              <a:prstGeom prst="ellipse">
                <a:avLst/>
              </a:prstGeom>
              <a:solidFill>
                <a:srgbClr val="62D2FF"/>
              </a:solidFill>
              <a:ln w="0">
                <a:solidFill>
                  <a:schemeClr val="accent1"/>
                </a:solidFill>
                <a:round/>
                <a:headEnd/>
                <a:tailEnd/>
              </a:ln>
            </p:spPr>
            <p:txBody>
              <a:bodyPr/>
              <a:lstStyle/>
              <a:p>
                <a:pPr eaLnBrk="0" hangingPunct="0"/>
                <a:endParaRPr lang="en-US"/>
              </a:p>
            </p:txBody>
          </p:sp>
          <p:sp>
            <p:nvSpPr>
              <p:cNvPr id="804" name="Oval 802"/>
              <p:cNvSpPr>
                <a:spLocks noChangeArrowheads="1"/>
              </p:cNvSpPr>
              <p:nvPr/>
            </p:nvSpPr>
            <p:spPr bwMode="auto">
              <a:xfrm>
                <a:off x="2413" y="2471"/>
                <a:ext cx="134" cy="43"/>
              </a:xfrm>
              <a:prstGeom prst="ellipse">
                <a:avLst/>
              </a:prstGeom>
              <a:solidFill>
                <a:srgbClr val="60D1FF"/>
              </a:solidFill>
              <a:ln w="0">
                <a:solidFill>
                  <a:schemeClr val="accent1"/>
                </a:solidFill>
                <a:round/>
                <a:headEnd/>
                <a:tailEnd/>
              </a:ln>
            </p:spPr>
            <p:txBody>
              <a:bodyPr/>
              <a:lstStyle/>
              <a:p>
                <a:pPr eaLnBrk="0" hangingPunct="0"/>
                <a:endParaRPr lang="en-US"/>
              </a:p>
            </p:txBody>
          </p:sp>
          <p:sp>
            <p:nvSpPr>
              <p:cNvPr id="805" name="Oval 803"/>
              <p:cNvSpPr>
                <a:spLocks noChangeArrowheads="1"/>
              </p:cNvSpPr>
              <p:nvPr/>
            </p:nvSpPr>
            <p:spPr bwMode="auto">
              <a:xfrm>
                <a:off x="2416" y="2473"/>
                <a:ext cx="129" cy="40"/>
              </a:xfrm>
              <a:prstGeom prst="ellipse">
                <a:avLst/>
              </a:prstGeom>
              <a:solidFill>
                <a:srgbClr val="5ED1FF"/>
              </a:solidFill>
              <a:ln w="0">
                <a:solidFill>
                  <a:schemeClr val="accent1"/>
                </a:solidFill>
                <a:round/>
                <a:headEnd/>
                <a:tailEnd/>
              </a:ln>
            </p:spPr>
            <p:txBody>
              <a:bodyPr/>
              <a:lstStyle/>
              <a:p>
                <a:pPr eaLnBrk="0" hangingPunct="0"/>
                <a:endParaRPr lang="en-US"/>
              </a:p>
            </p:txBody>
          </p:sp>
          <p:sp>
            <p:nvSpPr>
              <p:cNvPr id="806" name="Oval 804"/>
              <p:cNvSpPr>
                <a:spLocks noChangeArrowheads="1"/>
              </p:cNvSpPr>
              <p:nvPr/>
            </p:nvSpPr>
            <p:spPr bwMode="auto">
              <a:xfrm>
                <a:off x="2417" y="2474"/>
                <a:ext cx="127" cy="38"/>
              </a:xfrm>
              <a:prstGeom prst="ellipse">
                <a:avLst/>
              </a:prstGeom>
              <a:solidFill>
                <a:srgbClr val="5DD1FF"/>
              </a:solidFill>
              <a:ln w="0">
                <a:solidFill>
                  <a:schemeClr val="accent1"/>
                </a:solidFill>
                <a:round/>
                <a:headEnd/>
                <a:tailEnd/>
              </a:ln>
            </p:spPr>
            <p:txBody>
              <a:bodyPr/>
              <a:lstStyle/>
              <a:p>
                <a:pPr eaLnBrk="0" hangingPunct="0"/>
                <a:endParaRPr lang="en-US"/>
              </a:p>
            </p:txBody>
          </p:sp>
          <p:sp>
            <p:nvSpPr>
              <p:cNvPr id="807" name="Oval 805"/>
              <p:cNvSpPr>
                <a:spLocks noChangeArrowheads="1"/>
              </p:cNvSpPr>
              <p:nvPr/>
            </p:nvSpPr>
            <p:spPr bwMode="auto">
              <a:xfrm>
                <a:off x="2419" y="2474"/>
                <a:ext cx="122" cy="38"/>
              </a:xfrm>
              <a:prstGeom prst="ellipse">
                <a:avLst/>
              </a:prstGeom>
              <a:solidFill>
                <a:srgbClr val="5BD1FF"/>
              </a:solidFill>
              <a:ln w="0">
                <a:solidFill>
                  <a:schemeClr val="accent1"/>
                </a:solidFill>
                <a:round/>
                <a:headEnd/>
                <a:tailEnd/>
              </a:ln>
            </p:spPr>
            <p:txBody>
              <a:bodyPr/>
              <a:lstStyle/>
              <a:p>
                <a:pPr eaLnBrk="0" hangingPunct="0"/>
                <a:endParaRPr lang="en-US"/>
              </a:p>
            </p:txBody>
          </p:sp>
          <p:sp>
            <p:nvSpPr>
              <p:cNvPr id="808" name="Oval 806"/>
              <p:cNvSpPr>
                <a:spLocks noChangeArrowheads="1"/>
              </p:cNvSpPr>
              <p:nvPr/>
            </p:nvSpPr>
            <p:spPr bwMode="auto">
              <a:xfrm>
                <a:off x="2422" y="2474"/>
                <a:ext cx="118" cy="38"/>
              </a:xfrm>
              <a:prstGeom prst="ellipse">
                <a:avLst/>
              </a:prstGeom>
              <a:solidFill>
                <a:srgbClr val="59D0FF"/>
              </a:solidFill>
              <a:ln w="0">
                <a:solidFill>
                  <a:schemeClr val="accent1"/>
                </a:solidFill>
                <a:round/>
                <a:headEnd/>
                <a:tailEnd/>
              </a:ln>
            </p:spPr>
            <p:txBody>
              <a:bodyPr/>
              <a:lstStyle/>
              <a:p>
                <a:pPr eaLnBrk="0" hangingPunct="0"/>
                <a:endParaRPr lang="en-US"/>
              </a:p>
            </p:txBody>
          </p:sp>
          <p:sp>
            <p:nvSpPr>
              <p:cNvPr id="809" name="Oval 807"/>
              <p:cNvSpPr>
                <a:spLocks noChangeArrowheads="1"/>
              </p:cNvSpPr>
              <p:nvPr/>
            </p:nvSpPr>
            <p:spPr bwMode="auto">
              <a:xfrm>
                <a:off x="2423" y="2476"/>
                <a:ext cx="114" cy="34"/>
              </a:xfrm>
              <a:prstGeom prst="ellipse">
                <a:avLst/>
              </a:prstGeom>
              <a:solidFill>
                <a:srgbClr val="57D0FF"/>
              </a:solidFill>
              <a:ln w="0">
                <a:solidFill>
                  <a:schemeClr val="accent1"/>
                </a:solidFill>
                <a:round/>
                <a:headEnd/>
                <a:tailEnd/>
              </a:ln>
            </p:spPr>
            <p:txBody>
              <a:bodyPr/>
              <a:lstStyle/>
              <a:p>
                <a:pPr eaLnBrk="0" hangingPunct="0"/>
                <a:endParaRPr lang="en-US"/>
              </a:p>
            </p:txBody>
          </p:sp>
          <p:sp>
            <p:nvSpPr>
              <p:cNvPr id="810" name="Oval 808"/>
              <p:cNvSpPr>
                <a:spLocks noChangeArrowheads="1"/>
              </p:cNvSpPr>
              <p:nvPr/>
            </p:nvSpPr>
            <p:spPr bwMode="auto">
              <a:xfrm>
                <a:off x="2425" y="2476"/>
                <a:ext cx="112" cy="34"/>
              </a:xfrm>
              <a:prstGeom prst="ellipse">
                <a:avLst/>
              </a:prstGeom>
              <a:solidFill>
                <a:srgbClr val="56D0FF"/>
              </a:solidFill>
              <a:ln w="0">
                <a:solidFill>
                  <a:schemeClr val="accent1"/>
                </a:solidFill>
                <a:round/>
                <a:headEnd/>
                <a:tailEnd/>
              </a:ln>
            </p:spPr>
            <p:txBody>
              <a:bodyPr/>
              <a:lstStyle/>
              <a:p>
                <a:pPr eaLnBrk="0" hangingPunct="0"/>
                <a:endParaRPr lang="en-US"/>
              </a:p>
            </p:txBody>
          </p:sp>
          <p:sp>
            <p:nvSpPr>
              <p:cNvPr id="811" name="Oval 809"/>
              <p:cNvSpPr>
                <a:spLocks noChangeArrowheads="1"/>
              </p:cNvSpPr>
              <p:nvPr/>
            </p:nvSpPr>
            <p:spPr bwMode="auto">
              <a:xfrm>
                <a:off x="2426" y="2477"/>
                <a:ext cx="108" cy="33"/>
              </a:xfrm>
              <a:prstGeom prst="ellipse">
                <a:avLst/>
              </a:prstGeom>
              <a:solidFill>
                <a:srgbClr val="54CFFF"/>
              </a:solidFill>
              <a:ln w="0">
                <a:solidFill>
                  <a:schemeClr val="accent1"/>
                </a:solidFill>
                <a:round/>
                <a:headEnd/>
                <a:tailEnd/>
              </a:ln>
            </p:spPr>
            <p:txBody>
              <a:bodyPr/>
              <a:lstStyle/>
              <a:p>
                <a:pPr eaLnBrk="0" hangingPunct="0"/>
                <a:endParaRPr lang="en-US"/>
              </a:p>
            </p:txBody>
          </p:sp>
          <p:sp>
            <p:nvSpPr>
              <p:cNvPr id="812" name="Oval 810"/>
              <p:cNvSpPr>
                <a:spLocks noChangeArrowheads="1"/>
              </p:cNvSpPr>
              <p:nvPr/>
            </p:nvSpPr>
            <p:spPr bwMode="auto">
              <a:xfrm>
                <a:off x="2429" y="2477"/>
                <a:ext cx="104" cy="33"/>
              </a:xfrm>
              <a:prstGeom prst="ellipse">
                <a:avLst/>
              </a:prstGeom>
              <a:solidFill>
                <a:srgbClr val="53CFFF"/>
              </a:solidFill>
              <a:ln w="0">
                <a:solidFill>
                  <a:schemeClr val="accent1"/>
                </a:solidFill>
                <a:round/>
                <a:headEnd/>
                <a:tailEnd/>
              </a:ln>
            </p:spPr>
            <p:txBody>
              <a:bodyPr/>
              <a:lstStyle/>
              <a:p>
                <a:pPr eaLnBrk="0" hangingPunct="0"/>
                <a:endParaRPr lang="en-US"/>
              </a:p>
            </p:txBody>
          </p:sp>
          <p:sp>
            <p:nvSpPr>
              <p:cNvPr id="813" name="Oval 811"/>
              <p:cNvSpPr>
                <a:spLocks noChangeArrowheads="1"/>
              </p:cNvSpPr>
              <p:nvPr/>
            </p:nvSpPr>
            <p:spPr bwMode="auto">
              <a:xfrm>
                <a:off x="2431" y="2477"/>
                <a:ext cx="100" cy="33"/>
              </a:xfrm>
              <a:prstGeom prst="ellipse">
                <a:avLst/>
              </a:prstGeom>
              <a:solidFill>
                <a:srgbClr val="51CFFF"/>
              </a:solidFill>
              <a:ln w="0">
                <a:solidFill>
                  <a:schemeClr val="accent1"/>
                </a:solidFill>
                <a:round/>
                <a:headEnd/>
                <a:tailEnd/>
              </a:ln>
            </p:spPr>
            <p:txBody>
              <a:bodyPr/>
              <a:lstStyle/>
              <a:p>
                <a:pPr eaLnBrk="0" hangingPunct="0"/>
                <a:endParaRPr lang="en-US"/>
              </a:p>
            </p:txBody>
          </p:sp>
          <p:sp>
            <p:nvSpPr>
              <p:cNvPr id="814" name="Oval 812"/>
              <p:cNvSpPr>
                <a:spLocks noChangeArrowheads="1"/>
              </p:cNvSpPr>
              <p:nvPr/>
            </p:nvSpPr>
            <p:spPr bwMode="auto">
              <a:xfrm>
                <a:off x="2432" y="2478"/>
                <a:ext cx="96" cy="31"/>
              </a:xfrm>
              <a:prstGeom prst="ellipse">
                <a:avLst/>
              </a:prstGeom>
              <a:solidFill>
                <a:srgbClr val="4FCFFF"/>
              </a:solidFill>
              <a:ln w="0">
                <a:solidFill>
                  <a:schemeClr val="accent1"/>
                </a:solidFill>
                <a:round/>
                <a:headEnd/>
                <a:tailEnd/>
              </a:ln>
            </p:spPr>
            <p:txBody>
              <a:bodyPr/>
              <a:lstStyle/>
              <a:p>
                <a:pPr eaLnBrk="0" hangingPunct="0"/>
                <a:endParaRPr lang="en-US"/>
              </a:p>
            </p:txBody>
          </p:sp>
          <p:sp>
            <p:nvSpPr>
              <p:cNvPr id="815" name="Oval 813"/>
              <p:cNvSpPr>
                <a:spLocks noChangeArrowheads="1"/>
              </p:cNvSpPr>
              <p:nvPr/>
            </p:nvSpPr>
            <p:spPr bwMode="auto">
              <a:xfrm>
                <a:off x="2435" y="2479"/>
                <a:ext cx="92" cy="28"/>
              </a:xfrm>
              <a:prstGeom prst="ellipse">
                <a:avLst/>
              </a:prstGeom>
              <a:solidFill>
                <a:srgbClr val="4DCEFF"/>
              </a:solidFill>
              <a:ln w="0">
                <a:solidFill>
                  <a:schemeClr val="accent1"/>
                </a:solidFill>
                <a:round/>
                <a:headEnd/>
                <a:tailEnd/>
              </a:ln>
            </p:spPr>
            <p:txBody>
              <a:bodyPr/>
              <a:lstStyle/>
              <a:p>
                <a:pPr eaLnBrk="0" hangingPunct="0"/>
                <a:endParaRPr lang="en-US"/>
              </a:p>
            </p:txBody>
          </p:sp>
          <p:sp>
            <p:nvSpPr>
              <p:cNvPr id="816" name="Oval 814"/>
              <p:cNvSpPr>
                <a:spLocks noChangeArrowheads="1"/>
              </p:cNvSpPr>
              <p:nvPr/>
            </p:nvSpPr>
            <p:spPr bwMode="auto">
              <a:xfrm>
                <a:off x="2437" y="2479"/>
                <a:ext cx="88" cy="28"/>
              </a:xfrm>
              <a:prstGeom prst="ellipse">
                <a:avLst/>
              </a:prstGeom>
              <a:solidFill>
                <a:srgbClr val="4CCEFF"/>
              </a:solidFill>
              <a:ln w="0">
                <a:solidFill>
                  <a:schemeClr val="accent1"/>
                </a:solidFill>
                <a:round/>
                <a:headEnd/>
                <a:tailEnd/>
              </a:ln>
            </p:spPr>
            <p:txBody>
              <a:bodyPr/>
              <a:lstStyle/>
              <a:p>
                <a:pPr eaLnBrk="0" hangingPunct="0"/>
                <a:endParaRPr lang="en-US"/>
              </a:p>
            </p:txBody>
          </p:sp>
          <p:sp>
            <p:nvSpPr>
              <p:cNvPr id="817" name="Oval 815"/>
              <p:cNvSpPr>
                <a:spLocks noChangeArrowheads="1"/>
              </p:cNvSpPr>
              <p:nvPr/>
            </p:nvSpPr>
            <p:spPr bwMode="auto">
              <a:xfrm>
                <a:off x="2438" y="2480"/>
                <a:ext cx="84" cy="27"/>
              </a:xfrm>
              <a:prstGeom prst="ellipse">
                <a:avLst/>
              </a:prstGeom>
              <a:solidFill>
                <a:srgbClr val="4ACEFF"/>
              </a:solidFill>
              <a:ln w="0">
                <a:solidFill>
                  <a:schemeClr val="accent1"/>
                </a:solidFill>
                <a:round/>
                <a:headEnd/>
                <a:tailEnd/>
              </a:ln>
            </p:spPr>
            <p:txBody>
              <a:bodyPr/>
              <a:lstStyle/>
              <a:p>
                <a:pPr eaLnBrk="0" hangingPunct="0"/>
                <a:endParaRPr lang="en-US"/>
              </a:p>
            </p:txBody>
          </p:sp>
          <p:sp>
            <p:nvSpPr>
              <p:cNvPr id="818" name="Oval 816"/>
              <p:cNvSpPr>
                <a:spLocks noChangeArrowheads="1"/>
              </p:cNvSpPr>
              <p:nvPr/>
            </p:nvSpPr>
            <p:spPr bwMode="auto">
              <a:xfrm>
                <a:off x="2441" y="2481"/>
                <a:ext cx="80" cy="24"/>
              </a:xfrm>
              <a:prstGeom prst="ellipse">
                <a:avLst/>
              </a:prstGeom>
              <a:solidFill>
                <a:srgbClr val="49CEFF"/>
              </a:solidFill>
              <a:ln w="0">
                <a:solidFill>
                  <a:schemeClr val="accent1"/>
                </a:solidFill>
                <a:round/>
                <a:headEnd/>
                <a:tailEnd/>
              </a:ln>
            </p:spPr>
            <p:txBody>
              <a:bodyPr/>
              <a:lstStyle/>
              <a:p>
                <a:pPr eaLnBrk="0" hangingPunct="0"/>
                <a:endParaRPr lang="en-US"/>
              </a:p>
            </p:txBody>
          </p:sp>
          <p:sp>
            <p:nvSpPr>
              <p:cNvPr id="819" name="Oval 817"/>
              <p:cNvSpPr>
                <a:spLocks noChangeArrowheads="1"/>
              </p:cNvSpPr>
              <p:nvPr/>
            </p:nvSpPr>
            <p:spPr bwMode="auto">
              <a:xfrm>
                <a:off x="2443" y="2481"/>
                <a:ext cx="76" cy="24"/>
              </a:xfrm>
              <a:prstGeom prst="ellipse">
                <a:avLst/>
              </a:prstGeom>
              <a:solidFill>
                <a:srgbClr val="47CEFF"/>
              </a:solidFill>
              <a:ln w="0">
                <a:solidFill>
                  <a:schemeClr val="accent1"/>
                </a:solidFill>
                <a:round/>
                <a:headEnd/>
                <a:tailEnd/>
              </a:ln>
            </p:spPr>
            <p:txBody>
              <a:bodyPr/>
              <a:lstStyle/>
              <a:p>
                <a:pPr eaLnBrk="0" hangingPunct="0"/>
                <a:endParaRPr lang="en-US"/>
              </a:p>
            </p:txBody>
          </p:sp>
          <p:sp>
            <p:nvSpPr>
              <p:cNvPr id="820" name="Oval 818"/>
              <p:cNvSpPr>
                <a:spLocks noChangeArrowheads="1"/>
              </p:cNvSpPr>
              <p:nvPr/>
            </p:nvSpPr>
            <p:spPr bwMode="auto">
              <a:xfrm>
                <a:off x="2444" y="2481"/>
                <a:ext cx="73" cy="24"/>
              </a:xfrm>
              <a:prstGeom prst="ellipse">
                <a:avLst/>
              </a:prstGeom>
              <a:solidFill>
                <a:srgbClr val="46CEFF"/>
              </a:solidFill>
              <a:ln w="0">
                <a:solidFill>
                  <a:schemeClr val="accent1"/>
                </a:solidFill>
                <a:round/>
                <a:headEnd/>
                <a:tailEnd/>
              </a:ln>
            </p:spPr>
            <p:txBody>
              <a:bodyPr/>
              <a:lstStyle/>
              <a:p>
                <a:pPr eaLnBrk="0" hangingPunct="0"/>
                <a:endParaRPr lang="en-US"/>
              </a:p>
            </p:txBody>
          </p:sp>
          <p:sp>
            <p:nvSpPr>
              <p:cNvPr id="821" name="Oval 819"/>
              <p:cNvSpPr>
                <a:spLocks noChangeArrowheads="1"/>
              </p:cNvSpPr>
              <p:nvPr/>
            </p:nvSpPr>
            <p:spPr bwMode="auto">
              <a:xfrm>
                <a:off x="2447" y="2482"/>
                <a:ext cx="68" cy="22"/>
              </a:xfrm>
              <a:prstGeom prst="ellipse">
                <a:avLst/>
              </a:prstGeom>
              <a:solidFill>
                <a:srgbClr val="45CDFF"/>
              </a:solidFill>
              <a:ln w="0">
                <a:solidFill>
                  <a:schemeClr val="accent1"/>
                </a:solidFill>
                <a:round/>
                <a:headEnd/>
                <a:tailEnd/>
              </a:ln>
            </p:spPr>
            <p:txBody>
              <a:bodyPr/>
              <a:lstStyle/>
              <a:p>
                <a:pPr eaLnBrk="0" hangingPunct="0"/>
                <a:endParaRPr lang="en-US"/>
              </a:p>
            </p:txBody>
          </p:sp>
          <p:sp>
            <p:nvSpPr>
              <p:cNvPr id="822" name="Oval 820"/>
              <p:cNvSpPr>
                <a:spLocks noChangeArrowheads="1"/>
              </p:cNvSpPr>
              <p:nvPr/>
            </p:nvSpPr>
            <p:spPr bwMode="auto">
              <a:xfrm>
                <a:off x="2448" y="2482"/>
                <a:ext cx="65" cy="22"/>
              </a:xfrm>
              <a:prstGeom prst="ellipse">
                <a:avLst/>
              </a:prstGeom>
              <a:solidFill>
                <a:srgbClr val="43CDFF"/>
              </a:solidFill>
              <a:ln w="0">
                <a:solidFill>
                  <a:schemeClr val="accent1"/>
                </a:solidFill>
                <a:round/>
                <a:headEnd/>
                <a:tailEnd/>
              </a:ln>
            </p:spPr>
            <p:txBody>
              <a:bodyPr/>
              <a:lstStyle/>
              <a:p>
                <a:pPr eaLnBrk="0" hangingPunct="0"/>
                <a:endParaRPr lang="en-US"/>
              </a:p>
            </p:txBody>
          </p:sp>
          <p:sp>
            <p:nvSpPr>
              <p:cNvPr id="823" name="Oval 821"/>
              <p:cNvSpPr>
                <a:spLocks noChangeArrowheads="1"/>
              </p:cNvSpPr>
              <p:nvPr/>
            </p:nvSpPr>
            <p:spPr bwMode="auto">
              <a:xfrm>
                <a:off x="2450" y="2483"/>
                <a:ext cx="62" cy="21"/>
              </a:xfrm>
              <a:prstGeom prst="ellipse">
                <a:avLst/>
              </a:prstGeom>
              <a:solidFill>
                <a:srgbClr val="42CDFF"/>
              </a:solidFill>
              <a:ln w="0">
                <a:solidFill>
                  <a:schemeClr val="accent1"/>
                </a:solidFill>
                <a:round/>
                <a:headEnd/>
                <a:tailEnd/>
              </a:ln>
            </p:spPr>
            <p:txBody>
              <a:bodyPr/>
              <a:lstStyle/>
              <a:p>
                <a:pPr eaLnBrk="0" hangingPunct="0"/>
                <a:endParaRPr lang="en-US"/>
              </a:p>
            </p:txBody>
          </p:sp>
          <p:sp>
            <p:nvSpPr>
              <p:cNvPr id="824" name="Oval 822"/>
              <p:cNvSpPr>
                <a:spLocks noChangeArrowheads="1"/>
              </p:cNvSpPr>
              <p:nvPr/>
            </p:nvSpPr>
            <p:spPr bwMode="auto">
              <a:xfrm>
                <a:off x="2452" y="2484"/>
                <a:ext cx="57" cy="18"/>
              </a:xfrm>
              <a:prstGeom prst="ellipse">
                <a:avLst/>
              </a:prstGeom>
              <a:solidFill>
                <a:srgbClr val="41CDFF"/>
              </a:solidFill>
              <a:ln w="0">
                <a:solidFill>
                  <a:schemeClr val="accent1"/>
                </a:solidFill>
                <a:round/>
                <a:headEnd/>
                <a:tailEnd/>
              </a:ln>
            </p:spPr>
            <p:txBody>
              <a:bodyPr/>
              <a:lstStyle/>
              <a:p>
                <a:pPr eaLnBrk="0" hangingPunct="0"/>
                <a:endParaRPr lang="en-US"/>
              </a:p>
            </p:txBody>
          </p:sp>
          <p:sp>
            <p:nvSpPr>
              <p:cNvPr id="825" name="Oval 823"/>
              <p:cNvSpPr>
                <a:spLocks noChangeArrowheads="1"/>
              </p:cNvSpPr>
              <p:nvPr/>
            </p:nvSpPr>
            <p:spPr bwMode="auto">
              <a:xfrm>
                <a:off x="2454" y="2484"/>
                <a:ext cx="53" cy="18"/>
              </a:xfrm>
              <a:prstGeom prst="ellipse">
                <a:avLst/>
              </a:prstGeom>
              <a:solidFill>
                <a:srgbClr val="3FCDFF"/>
              </a:solidFill>
              <a:ln w="0">
                <a:solidFill>
                  <a:schemeClr val="accent1"/>
                </a:solidFill>
                <a:round/>
                <a:headEnd/>
                <a:tailEnd/>
              </a:ln>
            </p:spPr>
            <p:txBody>
              <a:bodyPr/>
              <a:lstStyle/>
              <a:p>
                <a:pPr eaLnBrk="0" hangingPunct="0"/>
                <a:endParaRPr lang="en-US"/>
              </a:p>
            </p:txBody>
          </p:sp>
          <p:sp>
            <p:nvSpPr>
              <p:cNvPr id="826" name="Oval 824"/>
              <p:cNvSpPr>
                <a:spLocks noChangeArrowheads="1"/>
              </p:cNvSpPr>
              <p:nvPr/>
            </p:nvSpPr>
            <p:spPr bwMode="auto">
              <a:xfrm>
                <a:off x="2456" y="2485"/>
                <a:ext cx="50" cy="16"/>
              </a:xfrm>
              <a:prstGeom prst="ellipse">
                <a:avLst/>
              </a:prstGeom>
              <a:solidFill>
                <a:srgbClr val="3ECDFF"/>
              </a:solidFill>
              <a:ln w="0">
                <a:solidFill>
                  <a:schemeClr val="accent1"/>
                </a:solidFill>
                <a:round/>
                <a:headEnd/>
                <a:tailEnd/>
              </a:ln>
            </p:spPr>
            <p:txBody>
              <a:bodyPr/>
              <a:lstStyle/>
              <a:p>
                <a:pPr eaLnBrk="0" hangingPunct="0"/>
                <a:endParaRPr lang="en-US"/>
              </a:p>
            </p:txBody>
          </p:sp>
          <p:sp>
            <p:nvSpPr>
              <p:cNvPr id="827" name="Oval 825"/>
              <p:cNvSpPr>
                <a:spLocks noChangeArrowheads="1"/>
              </p:cNvSpPr>
              <p:nvPr/>
            </p:nvSpPr>
            <p:spPr bwMode="auto">
              <a:xfrm>
                <a:off x="2459" y="2486"/>
                <a:ext cx="44" cy="15"/>
              </a:xfrm>
              <a:prstGeom prst="ellipse">
                <a:avLst/>
              </a:prstGeom>
              <a:solidFill>
                <a:srgbClr val="3DCDFF"/>
              </a:solidFill>
              <a:ln w="0">
                <a:solidFill>
                  <a:schemeClr val="accent1"/>
                </a:solidFill>
                <a:round/>
                <a:headEnd/>
                <a:tailEnd/>
              </a:ln>
            </p:spPr>
            <p:txBody>
              <a:bodyPr/>
              <a:lstStyle/>
              <a:p>
                <a:pPr eaLnBrk="0" hangingPunct="0"/>
                <a:endParaRPr lang="en-US"/>
              </a:p>
            </p:txBody>
          </p:sp>
          <p:sp>
            <p:nvSpPr>
              <p:cNvPr id="828" name="Oval 826"/>
              <p:cNvSpPr>
                <a:spLocks noChangeArrowheads="1"/>
              </p:cNvSpPr>
              <p:nvPr/>
            </p:nvSpPr>
            <p:spPr bwMode="auto">
              <a:xfrm>
                <a:off x="2460" y="2486"/>
                <a:ext cx="41" cy="15"/>
              </a:xfrm>
              <a:prstGeom prst="ellipse">
                <a:avLst/>
              </a:prstGeom>
              <a:solidFill>
                <a:srgbClr val="3CCCFF"/>
              </a:solidFill>
              <a:ln w="0">
                <a:solidFill>
                  <a:schemeClr val="accent1"/>
                </a:solidFill>
                <a:round/>
                <a:headEnd/>
                <a:tailEnd/>
              </a:ln>
            </p:spPr>
            <p:txBody>
              <a:bodyPr/>
              <a:lstStyle/>
              <a:p>
                <a:pPr eaLnBrk="0" hangingPunct="0"/>
                <a:endParaRPr lang="en-US"/>
              </a:p>
            </p:txBody>
          </p:sp>
          <p:sp>
            <p:nvSpPr>
              <p:cNvPr id="829" name="Oval 827"/>
              <p:cNvSpPr>
                <a:spLocks noChangeArrowheads="1"/>
              </p:cNvSpPr>
              <p:nvPr/>
            </p:nvSpPr>
            <p:spPr bwMode="auto">
              <a:xfrm>
                <a:off x="2462" y="2486"/>
                <a:ext cx="38" cy="14"/>
              </a:xfrm>
              <a:prstGeom prst="ellipse">
                <a:avLst/>
              </a:prstGeom>
              <a:solidFill>
                <a:srgbClr val="3BCCFF"/>
              </a:solidFill>
              <a:ln w="0">
                <a:solidFill>
                  <a:schemeClr val="accent1"/>
                </a:solidFill>
                <a:round/>
                <a:headEnd/>
                <a:tailEnd/>
              </a:ln>
            </p:spPr>
            <p:txBody>
              <a:bodyPr/>
              <a:lstStyle/>
              <a:p>
                <a:pPr eaLnBrk="0" hangingPunct="0"/>
                <a:endParaRPr lang="en-US"/>
              </a:p>
            </p:txBody>
          </p:sp>
          <p:sp>
            <p:nvSpPr>
              <p:cNvPr id="830" name="Oval 828"/>
              <p:cNvSpPr>
                <a:spLocks noChangeArrowheads="1"/>
              </p:cNvSpPr>
              <p:nvPr/>
            </p:nvSpPr>
            <p:spPr bwMode="auto">
              <a:xfrm>
                <a:off x="2464" y="2487"/>
                <a:ext cx="34" cy="12"/>
              </a:xfrm>
              <a:prstGeom prst="ellipse">
                <a:avLst/>
              </a:prstGeom>
              <a:solidFill>
                <a:srgbClr val="3ACCFF"/>
              </a:solidFill>
              <a:ln w="0">
                <a:solidFill>
                  <a:schemeClr val="accent1"/>
                </a:solidFill>
                <a:round/>
                <a:headEnd/>
                <a:tailEnd/>
              </a:ln>
            </p:spPr>
            <p:txBody>
              <a:bodyPr/>
              <a:lstStyle/>
              <a:p>
                <a:pPr eaLnBrk="0" hangingPunct="0"/>
                <a:endParaRPr lang="en-US"/>
              </a:p>
            </p:txBody>
          </p:sp>
          <p:sp>
            <p:nvSpPr>
              <p:cNvPr id="831" name="Oval 829"/>
              <p:cNvSpPr>
                <a:spLocks noChangeArrowheads="1"/>
              </p:cNvSpPr>
              <p:nvPr/>
            </p:nvSpPr>
            <p:spPr bwMode="auto">
              <a:xfrm>
                <a:off x="2466" y="2487"/>
                <a:ext cx="29" cy="12"/>
              </a:xfrm>
              <a:prstGeom prst="ellipse">
                <a:avLst/>
              </a:prstGeom>
              <a:solidFill>
                <a:srgbClr val="39CCFF"/>
              </a:solidFill>
              <a:ln w="0">
                <a:solidFill>
                  <a:schemeClr val="accent1"/>
                </a:solidFill>
                <a:round/>
                <a:headEnd/>
                <a:tailEnd/>
              </a:ln>
            </p:spPr>
            <p:txBody>
              <a:bodyPr/>
              <a:lstStyle/>
              <a:p>
                <a:pPr eaLnBrk="0" hangingPunct="0"/>
                <a:endParaRPr lang="en-US"/>
              </a:p>
            </p:txBody>
          </p:sp>
          <p:sp>
            <p:nvSpPr>
              <p:cNvPr id="832" name="Oval 830"/>
              <p:cNvSpPr>
                <a:spLocks noChangeArrowheads="1"/>
              </p:cNvSpPr>
              <p:nvPr/>
            </p:nvSpPr>
            <p:spPr bwMode="auto">
              <a:xfrm>
                <a:off x="2468" y="2488"/>
                <a:ext cx="26" cy="10"/>
              </a:xfrm>
              <a:prstGeom prst="ellipse">
                <a:avLst/>
              </a:prstGeom>
              <a:solidFill>
                <a:srgbClr val="38CCFF"/>
              </a:solidFill>
              <a:ln w="0">
                <a:solidFill>
                  <a:schemeClr val="accent1"/>
                </a:solidFill>
                <a:round/>
                <a:headEnd/>
                <a:tailEnd/>
              </a:ln>
            </p:spPr>
            <p:txBody>
              <a:bodyPr/>
              <a:lstStyle/>
              <a:p>
                <a:pPr eaLnBrk="0" hangingPunct="0"/>
                <a:endParaRPr lang="en-US"/>
              </a:p>
            </p:txBody>
          </p:sp>
          <p:sp>
            <p:nvSpPr>
              <p:cNvPr id="833" name="Oval 831"/>
              <p:cNvSpPr>
                <a:spLocks noChangeArrowheads="1"/>
              </p:cNvSpPr>
              <p:nvPr/>
            </p:nvSpPr>
            <p:spPr bwMode="auto">
              <a:xfrm>
                <a:off x="2469" y="2490"/>
                <a:ext cx="22" cy="7"/>
              </a:xfrm>
              <a:prstGeom prst="ellipse">
                <a:avLst/>
              </a:prstGeom>
              <a:solidFill>
                <a:srgbClr val="37CCFF"/>
              </a:solidFill>
              <a:ln w="0">
                <a:solidFill>
                  <a:schemeClr val="accent1"/>
                </a:solidFill>
                <a:round/>
                <a:headEnd/>
                <a:tailEnd/>
              </a:ln>
            </p:spPr>
            <p:txBody>
              <a:bodyPr/>
              <a:lstStyle/>
              <a:p>
                <a:pPr eaLnBrk="0" hangingPunct="0"/>
                <a:endParaRPr lang="en-US"/>
              </a:p>
            </p:txBody>
          </p:sp>
          <p:sp>
            <p:nvSpPr>
              <p:cNvPr id="834" name="Oval 832"/>
              <p:cNvSpPr>
                <a:spLocks noChangeArrowheads="1"/>
              </p:cNvSpPr>
              <p:nvPr/>
            </p:nvSpPr>
            <p:spPr bwMode="auto">
              <a:xfrm>
                <a:off x="2471" y="2490"/>
                <a:ext cx="19" cy="7"/>
              </a:xfrm>
              <a:prstGeom prst="ellipse">
                <a:avLst/>
              </a:prstGeom>
              <a:solidFill>
                <a:srgbClr val="36CCFF"/>
              </a:solidFill>
              <a:ln w="0">
                <a:solidFill>
                  <a:schemeClr val="accent1"/>
                </a:solidFill>
                <a:round/>
                <a:headEnd/>
                <a:tailEnd/>
              </a:ln>
            </p:spPr>
            <p:txBody>
              <a:bodyPr/>
              <a:lstStyle/>
              <a:p>
                <a:pPr eaLnBrk="0" hangingPunct="0"/>
                <a:endParaRPr lang="en-US"/>
              </a:p>
            </p:txBody>
          </p:sp>
          <p:sp>
            <p:nvSpPr>
              <p:cNvPr id="835" name="Oval 833"/>
              <p:cNvSpPr>
                <a:spLocks noChangeArrowheads="1"/>
              </p:cNvSpPr>
              <p:nvPr/>
            </p:nvSpPr>
            <p:spPr bwMode="auto">
              <a:xfrm>
                <a:off x="2474" y="2490"/>
                <a:ext cx="14" cy="6"/>
              </a:xfrm>
              <a:prstGeom prst="ellipse">
                <a:avLst/>
              </a:prstGeom>
              <a:solidFill>
                <a:srgbClr val="35CCFF"/>
              </a:solidFill>
              <a:ln w="0">
                <a:solidFill>
                  <a:schemeClr val="accent1"/>
                </a:solidFill>
                <a:round/>
                <a:headEnd/>
                <a:tailEnd/>
              </a:ln>
            </p:spPr>
            <p:txBody>
              <a:bodyPr/>
              <a:lstStyle/>
              <a:p>
                <a:pPr eaLnBrk="0" hangingPunct="0"/>
                <a:endParaRPr lang="en-US"/>
              </a:p>
            </p:txBody>
          </p:sp>
          <p:sp>
            <p:nvSpPr>
              <p:cNvPr id="836" name="Oval 834"/>
              <p:cNvSpPr>
                <a:spLocks noChangeArrowheads="1"/>
              </p:cNvSpPr>
              <p:nvPr/>
            </p:nvSpPr>
            <p:spPr bwMode="auto">
              <a:xfrm>
                <a:off x="2475" y="2491"/>
                <a:ext cx="11" cy="5"/>
              </a:xfrm>
              <a:prstGeom prst="ellipse">
                <a:avLst/>
              </a:prstGeom>
              <a:solidFill>
                <a:srgbClr val="35CCFF"/>
              </a:solidFill>
              <a:ln w="0">
                <a:solidFill>
                  <a:schemeClr val="accent1"/>
                </a:solidFill>
                <a:round/>
                <a:headEnd/>
                <a:tailEnd/>
              </a:ln>
            </p:spPr>
            <p:txBody>
              <a:bodyPr/>
              <a:lstStyle/>
              <a:p>
                <a:pPr eaLnBrk="0" hangingPunct="0"/>
                <a:endParaRPr lang="en-US"/>
              </a:p>
            </p:txBody>
          </p:sp>
          <p:sp>
            <p:nvSpPr>
              <p:cNvPr id="837" name="Oval 835"/>
              <p:cNvSpPr>
                <a:spLocks noChangeArrowheads="1"/>
              </p:cNvSpPr>
              <p:nvPr/>
            </p:nvSpPr>
            <p:spPr bwMode="auto">
              <a:xfrm>
                <a:off x="2478" y="2491"/>
                <a:ext cx="6" cy="5"/>
              </a:xfrm>
              <a:prstGeom prst="ellipse">
                <a:avLst/>
              </a:prstGeom>
              <a:solidFill>
                <a:srgbClr val="34CCFF"/>
              </a:solidFill>
              <a:ln w="0">
                <a:solidFill>
                  <a:schemeClr val="accent1"/>
                </a:solidFill>
                <a:round/>
                <a:headEnd/>
                <a:tailEnd/>
              </a:ln>
            </p:spPr>
            <p:txBody>
              <a:bodyPr/>
              <a:lstStyle/>
              <a:p>
                <a:pPr eaLnBrk="0" hangingPunct="0"/>
                <a:endParaRPr lang="en-US"/>
              </a:p>
            </p:txBody>
          </p:sp>
          <p:sp>
            <p:nvSpPr>
              <p:cNvPr id="838" name="Oval 836"/>
              <p:cNvSpPr>
                <a:spLocks noChangeArrowheads="1"/>
              </p:cNvSpPr>
              <p:nvPr/>
            </p:nvSpPr>
            <p:spPr bwMode="auto">
              <a:xfrm>
                <a:off x="2480" y="2491"/>
                <a:ext cx="2" cy="4"/>
              </a:xfrm>
              <a:prstGeom prst="ellipse">
                <a:avLst/>
              </a:prstGeom>
              <a:solidFill>
                <a:srgbClr val="33CCFF"/>
              </a:solidFill>
              <a:ln w="0">
                <a:solidFill>
                  <a:schemeClr val="accent1"/>
                </a:solidFill>
                <a:round/>
                <a:headEnd/>
                <a:tailEnd/>
              </a:ln>
            </p:spPr>
            <p:txBody>
              <a:bodyPr/>
              <a:lstStyle/>
              <a:p>
                <a:pPr eaLnBrk="0" hangingPunct="0"/>
                <a:endParaRPr lang="en-US"/>
              </a:p>
            </p:txBody>
          </p:sp>
        </p:grpSp>
        <p:sp>
          <p:nvSpPr>
            <p:cNvPr id="713" name="Oval 838"/>
            <p:cNvSpPr>
              <a:spLocks noChangeArrowheads="1"/>
            </p:cNvSpPr>
            <p:nvPr/>
          </p:nvSpPr>
          <p:spPr bwMode="auto">
            <a:xfrm>
              <a:off x="2237" y="2419"/>
              <a:ext cx="485" cy="146"/>
            </a:xfrm>
            <a:prstGeom prst="ellipse">
              <a:avLst/>
            </a:prstGeom>
            <a:noFill/>
            <a:ln w="12700" cap="rnd">
              <a:solidFill>
                <a:schemeClr val="accent1"/>
              </a:solidFill>
              <a:round/>
              <a:headEnd/>
              <a:tailEnd/>
            </a:ln>
          </p:spPr>
          <p:txBody>
            <a:bodyPr/>
            <a:lstStyle/>
            <a:p>
              <a:pPr eaLnBrk="0" hangingPunct="0"/>
              <a:endParaRPr lang="en-US"/>
            </a:p>
          </p:txBody>
        </p:sp>
      </p:grpSp>
      <p:sp>
        <p:nvSpPr>
          <p:cNvPr id="839" name="Rectangle 840"/>
          <p:cNvSpPr>
            <a:spLocks noChangeArrowheads="1"/>
          </p:cNvSpPr>
          <p:nvPr/>
        </p:nvSpPr>
        <p:spPr bwMode="auto">
          <a:xfrm>
            <a:off x="3668713" y="4121150"/>
            <a:ext cx="161925" cy="152400"/>
          </a:xfrm>
          <a:prstGeom prst="rect">
            <a:avLst/>
          </a:prstGeom>
          <a:noFill/>
          <a:ln w="9525">
            <a:noFill/>
            <a:miter lim="800000"/>
            <a:headEnd/>
            <a:tailEnd/>
          </a:ln>
        </p:spPr>
        <p:txBody>
          <a:bodyPr wrap="none" lIns="0" tIns="0" rIns="0" bIns="0">
            <a:spAutoFit/>
          </a:bodyPr>
          <a:lstStyle/>
          <a:p>
            <a:pPr eaLnBrk="0" hangingPunct="0"/>
            <a:r>
              <a:rPr lang="en-US" sz="1000" b="1"/>
              <a:t>eN</a:t>
            </a:r>
            <a:endParaRPr lang="en-US"/>
          </a:p>
        </p:txBody>
      </p:sp>
      <p:sp>
        <p:nvSpPr>
          <p:cNvPr id="840" name="Rectangle 841"/>
          <p:cNvSpPr>
            <a:spLocks noChangeArrowheads="1"/>
          </p:cNvSpPr>
          <p:nvPr/>
        </p:nvSpPr>
        <p:spPr bwMode="auto">
          <a:xfrm>
            <a:off x="3822700" y="4121150"/>
            <a:ext cx="92075" cy="152400"/>
          </a:xfrm>
          <a:prstGeom prst="rect">
            <a:avLst/>
          </a:prstGeom>
          <a:noFill/>
          <a:ln w="9525">
            <a:noFill/>
            <a:miter lim="800000"/>
            <a:headEnd/>
            <a:tailEnd/>
          </a:ln>
        </p:spPr>
        <p:txBody>
          <a:bodyPr wrap="none" lIns="0" tIns="0" rIns="0" bIns="0">
            <a:spAutoFit/>
          </a:bodyPr>
          <a:lstStyle/>
          <a:p>
            <a:pPr eaLnBrk="0" hangingPunct="0"/>
            <a:r>
              <a:rPr lang="en-US" sz="1000" b="1">
                <a:solidFill>
                  <a:srgbClr val="000000"/>
                </a:solidFill>
              </a:rPr>
              <a:t>B</a:t>
            </a:r>
            <a:endParaRPr lang="en-US"/>
          </a:p>
        </p:txBody>
      </p:sp>
      <p:sp>
        <p:nvSpPr>
          <p:cNvPr id="841" name="Rectangle 842"/>
          <p:cNvSpPr>
            <a:spLocks noChangeArrowheads="1"/>
          </p:cNvSpPr>
          <p:nvPr/>
        </p:nvSpPr>
        <p:spPr bwMode="auto">
          <a:xfrm>
            <a:off x="3910013" y="4014788"/>
            <a:ext cx="666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3258"/>
                </a:solidFill>
              </a:rPr>
              <a:t> </a:t>
            </a:r>
            <a:endParaRPr lang="en-US"/>
          </a:p>
        </p:txBody>
      </p:sp>
      <p:grpSp>
        <p:nvGrpSpPr>
          <p:cNvPr id="842" name="Group 1062"/>
          <p:cNvGrpSpPr>
            <a:grpSpLocks/>
          </p:cNvGrpSpPr>
          <p:nvPr/>
        </p:nvGrpSpPr>
        <p:grpSpPr bwMode="auto">
          <a:xfrm>
            <a:off x="3883025" y="3690938"/>
            <a:ext cx="214313" cy="274637"/>
            <a:chOff x="2446" y="2325"/>
            <a:chExt cx="135" cy="173"/>
          </a:xfrm>
        </p:grpSpPr>
        <p:sp>
          <p:nvSpPr>
            <p:cNvPr id="843" name="Freeform 843"/>
            <p:cNvSpPr>
              <a:spLocks/>
            </p:cNvSpPr>
            <p:nvPr/>
          </p:nvSpPr>
          <p:spPr bwMode="auto">
            <a:xfrm>
              <a:off x="2446" y="2340"/>
              <a:ext cx="45" cy="155"/>
            </a:xfrm>
            <a:custGeom>
              <a:avLst/>
              <a:gdLst>
                <a:gd name="T0" fmla="*/ 45 w 45"/>
                <a:gd name="T1" fmla="*/ 1 h 155"/>
                <a:gd name="T2" fmla="*/ 38 w 45"/>
                <a:gd name="T3" fmla="*/ 0 h 155"/>
                <a:gd name="T4" fmla="*/ 0 w 45"/>
                <a:gd name="T5" fmla="*/ 153 h 155"/>
                <a:gd name="T6" fmla="*/ 6 w 45"/>
                <a:gd name="T7" fmla="*/ 155 h 155"/>
                <a:gd name="T8" fmla="*/ 45 w 45"/>
                <a:gd name="T9" fmla="*/ 1 h 155"/>
                <a:gd name="T10" fmla="*/ 0 60000 65536"/>
                <a:gd name="T11" fmla="*/ 0 60000 65536"/>
                <a:gd name="T12" fmla="*/ 0 60000 65536"/>
                <a:gd name="T13" fmla="*/ 0 60000 65536"/>
                <a:gd name="T14" fmla="*/ 0 60000 65536"/>
                <a:gd name="T15" fmla="*/ 0 w 45"/>
                <a:gd name="T16" fmla="*/ 0 h 155"/>
                <a:gd name="T17" fmla="*/ 45 w 45"/>
                <a:gd name="T18" fmla="*/ 155 h 155"/>
              </a:gdLst>
              <a:ahLst/>
              <a:cxnLst>
                <a:cxn ang="T10">
                  <a:pos x="T0" y="T1"/>
                </a:cxn>
                <a:cxn ang="T11">
                  <a:pos x="T2" y="T3"/>
                </a:cxn>
                <a:cxn ang="T12">
                  <a:pos x="T4" y="T5"/>
                </a:cxn>
                <a:cxn ang="T13">
                  <a:pos x="T6" y="T7"/>
                </a:cxn>
                <a:cxn ang="T14">
                  <a:pos x="T8" y="T9"/>
                </a:cxn>
              </a:cxnLst>
              <a:rect l="T15" t="T16" r="T17" b="T18"/>
              <a:pathLst>
                <a:path w="45" h="155">
                  <a:moveTo>
                    <a:pt x="45" y="1"/>
                  </a:moveTo>
                  <a:lnTo>
                    <a:pt x="38" y="0"/>
                  </a:lnTo>
                  <a:lnTo>
                    <a:pt x="0" y="153"/>
                  </a:lnTo>
                  <a:lnTo>
                    <a:pt x="6" y="155"/>
                  </a:lnTo>
                  <a:lnTo>
                    <a:pt x="45" y="1"/>
                  </a:lnTo>
                  <a:close/>
                </a:path>
              </a:pathLst>
            </a:custGeom>
            <a:solidFill>
              <a:srgbClr val="000000"/>
            </a:solidFill>
            <a:ln w="9525">
              <a:noFill/>
              <a:round/>
              <a:headEnd/>
              <a:tailEnd/>
            </a:ln>
          </p:spPr>
          <p:txBody>
            <a:bodyPr/>
            <a:lstStyle/>
            <a:p>
              <a:endParaRPr lang="en-US"/>
            </a:p>
          </p:txBody>
        </p:sp>
        <p:sp>
          <p:nvSpPr>
            <p:cNvPr id="844" name="Freeform 844"/>
            <p:cNvSpPr>
              <a:spLocks/>
            </p:cNvSpPr>
            <p:nvPr/>
          </p:nvSpPr>
          <p:spPr bwMode="auto">
            <a:xfrm>
              <a:off x="2484" y="2340"/>
              <a:ext cx="45" cy="155"/>
            </a:xfrm>
            <a:custGeom>
              <a:avLst/>
              <a:gdLst>
                <a:gd name="T0" fmla="*/ 6 w 45"/>
                <a:gd name="T1" fmla="*/ 0 h 155"/>
                <a:gd name="T2" fmla="*/ 0 w 45"/>
                <a:gd name="T3" fmla="*/ 1 h 155"/>
                <a:gd name="T4" fmla="*/ 38 w 45"/>
                <a:gd name="T5" fmla="*/ 155 h 155"/>
                <a:gd name="T6" fmla="*/ 45 w 45"/>
                <a:gd name="T7" fmla="*/ 153 h 155"/>
                <a:gd name="T8" fmla="*/ 6 w 45"/>
                <a:gd name="T9" fmla="*/ 0 h 155"/>
                <a:gd name="T10" fmla="*/ 0 60000 65536"/>
                <a:gd name="T11" fmla="*/ 0 60000 65536"/>
                <a:gd name="T12" fmla="*/ 0 60000 65536"/>
                <a:gd name="T13" fmla="*/ 0 60000 65536"/>
                <a:gd name="T14" fmla="*/ 0 60000 65536"/>
                <a:gd name="T15" fmla="*/ 0 w 45"/>
                <a:gd name="T16" fmla="*/ 0 h 155"/>
                <a:gd name="T17" fmla="*/ 45 w 45"/>
                <a:gd name="T18" fmla="*/ 155 h 155"/>
              </a:gdLst>
              <a:ahLst/>
              <a:cxnLst>
                <a:cxn ang="T10">
                  <a:pos x="T0" y="T1"/>
                </a:cxn>
                <a:cxn ang="T11">
                  <a:pos x="T2" y="T3"/>
                </a:cxn>
                <a:cxn ang="T12">
                  <a:pos x="T4" y="T5"/>
                </a:cxn>
                <a:cxn ang="T13">
                  <a:pos x="T6" y="T7"/>
                </a:cxn>
                <a:cxn ang="T14">
                  <a:pos x="T8" y="T9"/>
                </a:cxn>
              </a:cxnLst>
              <a:rect l="T15" t="T16" r="T17" b="T18"/>
              <a:pathLst>
                <a:path w="45" h="155">
                  <a:moveTo>
                    <a:pt x="6" y="0"/>
                  </a:moveTo>
                  <a:lnTo>
                    <a:pt x="0" y="1"/>
                  </a:lnTo>
                  <a:lnTo>
                    <a:pt x="38" y="155"/>
                  </a:lnTo>
                  <a:lnTo>
                    <a:pt x="45" y="153"/>
                  </a:lnTo>
                  <a:lnTo>
                    <a:pt x="6" y="0"/>
                  </a:lnTo>
                  <a:close/>
                </a:path>
              </a:pathLst>
            </a:custGeom>
            <a:solidFill>
              <a:srgbClr val="000000"/>
            </a:solidFill>
            <a:ln w="9525">
              <a:noFill/>
              <a:round/>
              <a:headEnd/>
              <a:tailEnd/>
            </a:ln>
          </p:spPr>
          <p:txBody>
            <a:bodyPr/>
            <a:lstStyle/>
            <a:p>
              <a:endParaRPr lang="en-US"/>
            </a:p>
          </p:txBody>
        </p:sp>
        <p:grpSp>
          <p:nvGrpSpPr>
            <p:cNvPr id="845" name="Group 847"/>
            <p:cNvGrpSpPr>
              <a:grpSpLocks/>
            </p:cNvGrpSpPr>
            <p:nvPr/>
          </p:nvGrpSpPr>
          <p:grpSpPr bwMode="auto">
            <a:xfrm>
              <a:off x="2459" y="2410"/>
              <a:ext cx="52" cy="40"/>
              <a:chOff x="2459" y="2410"/>
              <a:chExt cx="52" cy="40"/>
            </a:xfrm>
          </p:grpSpPr>
          <p:sp>
            <p:nvSpPr>
              <p:cNvPr id="1060" name="Freeform 845"/>
              <p:cNvSpPr>
                <a:spLocks/>
              </p:cNvSpPr>
              <p:nvPr/>
            </p:nvSpPr>
            <p:spPr bwMode="auto">
              <a:xfrm>
                <a:off x="2467" y="2410"/>
                <a:ext cx="43" cy="23"/>
              </a:xfrm>
              <a:custGeom>
                <a:avLst/>
                <a:gdLst>
                  <a:gd name="T0" fmla="*/ 40 w 43"/>
                  <a:gd name="T1" fmla="*/ 23 h 23"/>
                  <a:gd name="T2" fmla="*/ 43 w 43"/>
                  <a:gd name="T3" fmla="*/ 17 h 23"/>
                  <a:gd name="T4" fmla="*/ 3 w 43"/>
                  <a:gd name="T5" fmla="*/ 0 h 23"/>
                  <a:gd name="T6" fmla="*/ 0 w 43"/>
                  <a:gd name="T7" fmla="*/ 6 h 23"/>
                  <a:gd name="T8" fmla="*/ 40 w 43"/>
                  <a:gd name="T9" fmla="*/ 23 h 23"/>
                  <a:gd name="T10" fmla="*/ 0 60000 65536"/>
                  <a:gd name="T11" fmla="*/ 0 60000 65536"/>
                  <a:gd name="T12" fmla="*/ 0 60000 65536"/>
                  <a:gd name="T13" fmla="*/ 0 60000 65536"/>
                  <a:gd name="T14" fmla="*/ 0 60000 65536"/>
                  <a:gd name="T15" fmla="*/ 0 w 43"/>
                  <a:gd name="T16" fmla="*/ 0 h 23"/>
                  <a:gd name="T17" fmla="*/ 43 w 43"/>
                  <a:gd name="T18" fmla="*/ 23 h 23"/>
                </a:gdLst>
                <a:ahLst/>
                <a:cxnLst>
                  <a:cxn ang="T10">
                    <a:pos x="T0" y="T1"/>
                  </a:cxn>
                  <a:cxn ang="T11">
                    <a:pos x="T2" y="T3"/>
                  </a:cxn>
                  <a:cxn ang="T12">
                    <a:pos x="T4" y="T5"/>
                  </a:cxn>
                  <a:cxn ang="T13">
                    <a:pos x="T6" y="T7"/>
                  </a:cxn>
                  <a:cxn ang="T14">
                    <a:pos x="T8" y="T9"/>
                  </a:cxn>
                </a:cxnLst>
                <a:rect l="T15" t="T16" r="T17" b="T18"/>
                <a:pathLst>
                  <a:path w="43" h="23">
                    <a:moveTo>
                      <a:pt x="40" y="23"/>
                    </a:moveTo>
                    <a:lnTo>
                      <a:pt x="43" y="17"/>
                    </a:lnTo>
                    <a:lnTo>
                      <a:pt x="3" y="0"/>
                    </a:lnTo>
                    <a:lnTo>
                      <a:pt x="0" y="6"/>
                    </a:lnTo>
                    <a:lnTo>
                      <a:pt x="40" y="23"/>
                    </a:lnTo>
                    <a:close/>
                  </a:path>
                </a:pathLst>
              </a:custGeom>
              <a:solidFill>
                <a:srgbClr val="000000"/>
              </a:solidFill>
              <a:ln w="9525">
                <a:noFill/>
                <a:round/>
                <a:headEnd/>
                <a:tailEnd/>
              </a:ln>
            </p:spPr>
            <p:txBody>
              <a:bodyPr/>
              <a:lstStyle/>
              <a:p>
                <a:endParaRPr lang="en-US"/>
              </a:p>
            </p:txBody>
          </p:sp>
          <p:sp>
            <p:nvSpPr>
              <p:cNvPr id="1061" name="Freeform 846"/>
              <p:cNvSpPr>
                <a:spLocks/>
              </p:cNvSpPr>
              <p:nvPr/>
            </p:nvSpPr>
            <p:spPr bwMode="auto">
              <a:xfrm>
                <a:off x="2459" y="2427"/>
                <a:ext cx="52" cy="23"/>
              </a:xfrm>
              <a:custGeom>
                <a:avLst/>
                <a:gdLst>
                  <a:gd name="T0" fmla="*/ 52 w 52"/>
                  <a:gd name="T1" fmla="*/ 6 h 23"/>
                  <a:gd name="T2" fmla="*/ 50 w 52"/>
                  <a:gd name="T3" fmla="*/ 0 h 23"/>
                  <a:gd name="T4" fmla="*/ 0 w 52"/>
                  <a:gd name="T5" fmla="*/ 16 h 23"/>
                  <a:gd name="T6" fmla="*/ 2 w 52"/>
                  <a:gd name="T7" fmla="*/ 23 h 23"/>
                  <a:gd name="T8" fmla="*/ 52 w 52"/>
                  <a:gd name="T9" fmla="*/ 6 h 23"/>
                  <a:gd name="T10" fmla="*/ 0 60000 65536"/>
                  <a:gd name="T11" fmla="*/ 0 60000 65536"/>
                  <a:gd name="T12" fmla="*/ 0 60000 65536"/>
                  <a:gd name="T13" fmla="*/ 0 60000 65536"/>
                  <a:gd name="T14" fmla="*/ 0 60000 65536"/>
                  <a:gd name="T15" fmla="*/ 0 w 52"/>
                  <a:gd name="T16" fmla="*/ 0 h 23"/>
                  <a:gd name="T17" fmla="*/ 52 w 52"/>
                  <a:gd name="T18" fmla="*/ 23 h 23"/>
                </a:gdLst>
                <a:ahLst/>
                <a:cxnLst>
                  <a:cxn ang="T10">
                    <a:pos x="T0" y="T1"/>
                  </a:cxn>
                  <a:cxn ang="T11">
                    <a:pos x="T2" y="T3"/>
                  </a:cxn>
                  <a:cxn ang="T12">
                    <a:pos x="T4" y="T5"/>
                  </a:cxn>
                  <a:cxn ang="T13">
                    <a:pos x="T6" y="T7"/>
                  </a:cxn>
                  <a:cxn ang="T14">
                    <a:pos x="T8" y="T9"/>
                  </a:cxn>
                </a:cxnLst>
                <a:rect l="T15" t="T16" r="T17" b="T18"/>
                <a:pathLst>
                  <a:path w="52" h="23">
                    <a:moveTo>
                      <a:pt x="52" y="6"/>
                    </a:moveTo>
                    <a:lnTo>
                      <a:pt x="50" y="0"/>
                    </a:lnTo>
                    <a:lnTo>
                      <a:pt x="0" y="16"/>
                    </a:lnTo>
                    <a:lnTo>
                      <a:pt x="2" y="23"/>
                    </a:lnTo>
                    <a:lnTo>
                      <a:pt x="52" y="6"/>
                    </a:lnTo>
                    <a:close/>
                  </a:path>
                </a:pathLst>
              </a:custGeom>
              <a:solidFill>
                <a:srgbClr val="000000"/>
              </a:solidFill>
              <a:ln w="9525">
                <a:noFill/>
                <a:round/>
                <a:headEnd/>
                <a:tailEnd/>
              </a:ln>
            </p:spPr>
            <p:txBody>
              <a:bodyPr/>
              <a:lstStyle/>
              <a:p>
                <a:endParaRPr lang="en-US"/>
              </a:p>
            </p:txBody>
          </p:sp>
        </p:grpSp>
        <p:grpSp>
          <p:nvGrpSpPr>
            <p:cNvPr id="846" name="Group 850"/>
            <p:cNvGrpSpPr>
              <a:grpSpLocks/>
            </p:cNvGrpSpPr>
            <p:nvPr/>
          </p:nvGrpSpPr>
          <p:grpSpPr bwMode="auto">
            <a:xfrm>
              <a:off x="2467" y="2386"/>
              <a:ext cx="36" cy="29"/>
              <a:chOff x="2467" y="2386"/>
              <a:chExt cx="36" cy="29"/>
            </a:xfrm>
          </p:grpSpPr>
          <p:sp>
            <p:nvSpPr>
              <p:cNvPr id="1058" name="Freeform 848"/>
              <p:cNvSpPr>
                <a:spLocks/>
              </p:cNvSpPr>
              <p:nvPr/>
            </p:nvSpPr>
            <p:spPr bwMode="auto">
              <a:xfrm>
                <a:off x="2473" y="2386"/>
                <a:ext cx="30" cy="18"/>
              </a:xfrm>
              <a:custGeom>
                <a:avLst/>
                <a:gdLst>
                  <a:gd name="T0" fmla="*/ 27 w 30"/>
                  <a:gd name="T1" fmla="*/ 18 h 18"/>
                  <a:gd name="T2" fmla="*/ 30 w 30"/>
                  <a:gd name="T3" fmla="*/ 12 h 18"/>
                  <a:gd name="T4" fmla="*/ 4 w 30"/>
                  <a:gd name="T5" fmla="*/ 0 h 18"/>
                  <a:gd name="T6" fmla="*/ 0 w 30"/>
                  <a:gd name="T7" fmla="*/ 8 h 18"/>
                  <a:gd name="T8" fmla="*/ 27 w 30"/>
                  <a:gd name="T9" fmla="*/ 18 h 18"/>
                  <a:gd name="T10" fmla="*/ 0 60000 65536"/>
                  <a:gd name="T11" fmla="*/ 0 60000 65536"/>
                  <a:gd name="T12" fmla="*/ 0 60000 65536"/>
                  <a:gd name="T13" fmla="*/ 0 60000 65536"/>
                  <a:gd name="T14" fmla="*/ 0 60000 65536"/>
                  <a:gd name="T15" fmla="*/ 0 w 30"/>
                  <a:gd name="T16" fmla="*/ 0 h 18"/>
                  <a:gd name="T17" fmla="*/ 30 w 30"/>
                  <a:gd name="T18" fmla="*/ 18 h 18"/>
                </a:gdLst>
                <a:ahLst/>
                <a:cxnLst>
                  <a:cxn ang="T10">
                    <a:pos x="T0" y="T1"/>
                  </a:cxn>
                  <a:cxn ang="T11">
                    <a:pos x="T2" y="T3"/>
                  </a:cxn>
                  <a:cxn ang="T12">
                    <a:pos x="T4" y="T5"/>
                  </a:cxn>
                  <a:cxn ang="T13">
                    <a:pos x="T6" y="T7"/>
                  </a:cxn>
                  <a:cxn ang="T14">
                    <a:pos x="T8" y="T9"/>
                  </a:cxn>
                </a:cxnLst>
                <a:rect l="T15" t="T16" r="T17" b="T18"/>
                <a:pathLst>
                  <a:path w="30" h="18">
                    <a:moveTo>
                      <a:pt x="27" y="18"/>
                    </a:moveTo>
                    <a:lnTo>
                      <a:pt x="30" y="12"/>
                    </a:lnTo>
                    <a:lnTo>
                      <a:pt x="4" y="0"/>
                    </a:lnTo>
                    <a:lnTo>
                      <a:pt x="0" y="8"/>
                    </a:lnTo>
                    <a:lnTo>
                      <a:pt x="27" y="18"/>
                    </a:lnTo>
                    <a:close/>
                  </a:path>
                </a:pathLst>
              </a:custGeom>
              <a:solidFill>
                <a:srgbClr val="000000"/>
              </a:solidFill>
              <a:ln w="9525">
                <a:noFill/>
                <a:round/>
                <a:headEnd/>
                <a:tailEnd/>
              </a:ln>
            </p:spPr>
            <p:txBody>
              <a:bodyPr/>
              <a:lstStyle/>
              <a:p>
                <a:endParaRPr lang="en-US"/>
              </a:p>
            </p:txBody>
          </p:sp>
          <p:sp>
            <p:nvSpPr>
              <p:cNvPr id="1059" name="Freeform 849"/>
              <p:cNvSpPr>
                <a:spLocks/>
              </p:cNvSpPr>
              <p:nvPr/>
            </p:nvSpPr>
            <p:spPr bwMode="auto">
              <a:xfrm>
                <a:off x="2467" y="2398"/>
                <a:ext cx="36" cy="17"/>
              </a:xfrm>
              <a:custGeom>
                <a:avLst/>
                <a:gdLst>
                  <a:gd name="T0" fmla="*/ 36 w 36"/>
                  <a:gd name="T1" fmla="*/ 6 h 17"/>
                  <a:gd name="T2" fmla="*/ 33 w 36"/>
                  <a:gd name="T3" fmla="*/ 0 h 17"/>
                  <a:gd name="T4" fmla="*/ 0 w 36"/>
                  <a:gd name="T5" fmla="*/ 11 h 17"/>
                  <a:gd name="T6" fmla="*/ 3 w 36"/>
                  <a:gd name="T7" fmla="*/ 17 h 17"/>
                  <a:gd name="T8" fmla="*/ 36 w 36"/>
                  <a:gd name="T9" fmla="*/ 6 h 17"/>
                  <a:gd name="T10" fmla="*/ 0 60000 65536"/>
                  <a:gd name="T11" fmla="*/ 0 60000 65536"/>
                  <a:gd name="T12" fmla="*/ 0 60000 65536"/>
                  <a:gd name="T13" fmla="*/ 0 60000 65536"/>
                  <a:gd name="T14" fmla="*/ 0 60000 65536"/>
                  <a:gd name="T15" fmla="*/ 0 w 36"/>
                  <a:gd name="T16" fmla="*/ 0 h 17"/>
                  <a:gd name="T17" fmla="*/ 36 w 36"/>
                  <a:gd name="T18" fmla="*/ 17 h 17"/>
                </a:gdLst>
                <a:ahLst/>
                <a:cxnLst>
                  <a:cxn ang="T10">
                    <a:pos x="T0" y="T1"/>
                  </a:cxn>
                  <a:cxn ang="T11">
                    <a:pos x="T2" y="T3"/>
                  </a:cxn>
                  <a:cxn ang="T12">
                    <a:pos x="T4" y="T5"/>
                  </a:cxn>
                  <a:cxn ang="T13">
                    <a:pos x="T6" y="T7"/>
                  </a:cxn>
                  <a:cxn ang="T14">
                    <a:pos x="T8" y="T9"/>
                  </a:cxn>
                </a:cxnLst>
                <a:rect l="T15" t="T16" r="T17" b="T18"/>
                <a:pathLst>
                  <a:path w="36" h="17">
                    <a:moveTo>
                      <a:pt x="36" y="6"/>
                    </a:moveTo>
                    <a:lnTo>
                      <a:pt x="33" y="0"/>
                    </a:lnTo>
                    <a:lnTo>
                      <a:pt x="0" y="11"/>
                    </a:lnTo>
                    <a:lnTo>
                      <a:pt x="3" y="17"/>
                    </a:lnTo>
                    <a:lnTo>
                      <a:pt x="36" y="6"/>
                    </a:lnTo>
                    <a:close/>
                  </a:path>
                </a:pathLst>
              </a:custGeom>
              <a:solidFill>
                <a:srgbClr val="000000"/>
              </a:solidFill>
              <a:ln w="9525">
                <a:noFill/>
                <a:round/>
                <a:headEnd/>
                <a:tailEnd/>
              </a:ln>
            </p:spPr>
            <p:txBody>
              <a:bodyPr/>
              <a:lstStyle/>
              <a:p>
                <a:endParaRPr lang="en-US"/>
              </a:p>
            </p:txBody>
          </p:sp>
        </p:grpSp>
        <p:grpSp>
          <p:nvGrpSpPr>
            <p:cNvPr id="847" name="Group 853"/>
            <p:cNvGrpSpPr>
              <a:grpSpLocks/>
            </p:cNvGrpSpPr>
            <p:nvPr/>
          </p:nvGrpSpPr>
          <p:grpSpPr bwMode="auto">
            <a:xfrm>
              <a:off x="2473" y="2371"/>
              <a:ext cx="25" cy="22"/>
              <a:chOff x="2473" y="2371"/>
              <a:chExt cx="25" cy="22"/>
            </a:xfrm>
          </p:grpSpPr>
          <p:sp>
            <p:nvSpPr>
              <p:cNvPr id="1056" name="Freeform 851"/>
              <p:cNvSpPr>
                <a:spLocks/>
              </p:cNvSpPr>
              <p:nvPr/>
            </p:nvSpPr>
            <p:spPr bwMode="auto">
              <a:xfrm>
                <a:off x="2477" y="2371"/>
                <a:ext cx="21" cy="14"/>
              </a:xfrm>
              <a:custGeom>
                <a:avLst/>
                <a:gdLst>
                  <a:gd name="T0" fmla="*/ 18 w 21"/>
                  <a:gd name="T1" fmla="*/ 14 h 14"/>
                  <a:gd name="T2" fmla="*/ 21 w 21"/>
                  <a:gd name="T3" fmla="*/ 9 h 14"/>
                  <a:gd name="T4" fmla="*/ 3 w 21"/>
                  <a:gd name="T5" fmla="*/ 0 h 14"/>
                  <a:gd name="T6" fmla="*/ 0 w 21"/>
                  <a:gd name="T7" fmla="*/ 6 h 14"/>
                  <a:gd name="T8" fmla="*/ 18 w 21"/>
                  <a:gd name="T9" fmla="*/ 14 h 14"/>
                  <a:gd name="T10" fmla="*/ 0 60000 65536"/>
                  <a:gd name="T11" fmla="*/ 0 60000 65536"/>
                  <a:gd name="T12" fmla="*/ 0 60000 65536"/>
                  <a:gd name="T13" fmla="*/ 0 60000 65536"/>
                  <a:gd name="T14" fmla="*/ 0 60000 65536"/>
                  <a:gd name="T15" fmla="*/ 0 w 21"/>
                  <a:gd name="T16" fmla="*/ 0 h 14"/>
                  <a:gd name="T17" fmla="*/ 21 w 21"/>
                  <a:gd name="T18" fmla="*/ 14 h 14"/>
                </a:gdLst>
                <a:ahLst/>
                <a:cxnLst>
                  <a:cxn ang="T10">
                    <a:pos x="T0" y="T1"/>
                  </a:cxn>
                  <a:cxn ang="T11">
                    <a:pos x="T2" y="T3"/>
                  </a:cxn>
                  <a:cxn ang="T12">
                    <a:pos x="T4" y="T5"/>
                  </a:cxn>
                  <a:cxn ang="T13">
                    <a:pos x="T6" y="T7"/>
                  </a:cxn>
                  <a:cxn ang="T14">
                    <a:pos x="T8" y="T9"/>
                  </a:cxn>
                </a:cxnLst>
                <a:rect l="T15" t="T16" r="T17" b="T18"/>
                <a:pathLst>
                  <a:path w="21" h="14">
                    <a:moveTo>
                      <a:pt x="18" y="14"/>
                    </a:moveTo>
                    <a:lnTo>
                      <a:pt x="21" y="9"/>
                    </a:lnTo>
                    <a:lnTo>
                      <a:pt x="3" y="0"/>
                    </a:lnTo>
                    <a:lnTo>
                      <a:pt x="0" y="6"/>
                    </a:lnTo>
                    <a:lnTo>
                      <a:pt x="18" y="14"/>
                    </a:lnTo>
                    <a:close/>
                  </a:path>
                </a:pathLst>
              </a:custGeom>
              <a:solidFill>
                <a:srgbClr val="000000"/>
              </a:solidFill>
              <a:ln w="9525">
                <a:noFill/>
                <a:round/>
                <a:headEnd/>
                <a:tailEnd/>
              </a:ln>
            </p:spPr>
            <p:txBody>
              <a:bodyPr/>
              <a:lstStyle/>
              <a:p>
                <a:endParaRPr lang="en-US"/>
              </a:p>
            </p:txBody>
          </p:sp>
          <p:sp>
            <p:nvSpPr>
              <p:cNvPr id="1057" name="Freeform 852"/>
              <p:cNvSpPr>
                <a:spLocks/>
              </p:cNvSpPr>
              <p:nvPr/>
            </p:nvSpPr>
            <p:spPr bwMode="auto">
              <a:xfrm>
                <a:off x="2473" y="2378"/>
                <a:ext cx="25" cy="15"/>
              </a:xfrm>
              <a:custGeom>
                <a:avLst/>
                <a:gdLst>
                  <a:gd name="T0" fmla="*/ 25 w 25"/>
                  <a:gd name="T1" fmla="*/ 7 h 15"/>
                  <a:gd name="T2" fmla="*/ 22 w 25"/>
                  <a:gd name="T3" fmla="*/ 0 h 15"/>
                  <a:gd name="T4" fmla="*/ 0 w 25"/>
                  <a:gd name="T5" fmla="*/ 9 h 15"/>
                  <a:gd name="T6" fmla="*/ 2 w 25"/>
                  <a:gd name="T7" fmla="*/ 15 h 15"/>
                  <a:gd name="T8" fmla="*/ 25 w 25"/>
                  <a:gd name="T9" fmla="*/ 7 h 15"/>
                  <a:gd name="T10" fmla="*/ 0 60000 65536"/>
                  <a:gd name="T11" fmla="*/ 0 60000 65536"/>
                  <a:gd name="T12" fmla="*/ 0 60000 65536"/>
                  <a:gd name="T13" fmla="*/ 0 60000 65536"/>
                  <a:gd name="T14" fmla="*/ 0 60000 65536"/>
                  <a:gd name="T15" fmla="*/ 0 w 25"/>
                  <a:gd name="T16" fmla="*/ 0 h 15"/>
                  <a:gd name="T17" fmla="*/ 25 w 25"/>
                  <a:gd name="T18" fmla="*/ 15 h 15"/>
                </a:gdLst>
                <a:ahLst/>
                <a:cxnLst>
                  <a:cxn ang="T10">
                    <a:pos x="T0" y="T1"/>
                  </a:cxn>
                  <a:cxn ang="T11">
                    <a:pos x="T2" y="T3"/>
                  </a:cxn>
                  <a:cxn ang="T12">
                    <a:pos x="T4" y="T5"/>
                  </a:cxn>
                  <a:cxn ang="T13">
                    <a:pos x="T6" y="T7"/>
                  </a:cxn>
                  <a:cxn ang="T14">
                    <a:pos x="T8" y="T9"/>
                  </a:cxn>
                </a:cxnLst>
                <a:rect l="T15" t="T16" r="T17" b="T18"/>
                <a:pathLst>
                  <a:path w="25" h="15">
                    <a:moveTo>
                      <a:pt x="25" y="7"/>
                    </a:moveTo>
                    <a:lnTo>
                      <a:pt x="22" y="0"/>
                    </a:lnTo>
                    <a:lnTo>
                      <a:pt x="0" y="9"/>
                    </a:lnTo>
                    <a:lnTo>
                      <a:pt x="2" y="15"/>
                    </a:lnTo>
                    <a:lnTo>
                      <a:pt x="25" y="7"/>
                    </a:lnTo>
                    <a:close/>
                  </a:path>
                </a:pathLst>
              </a:custGeom>
              <a:solidFill>
                <a:srgbClr val="000000"/>
              </a:solidFill>
              <a:ln w="9525">
                <a:noFill/>
                <a:round/>
                <a:headEnd/>
                <a:tailEnd/>
              </a:ln>
            </p:spPr>
            <p:txBody>
              <a:bodyPr/>
              <a:lstStyle/>
              <a:p>
                <a:endParaRPr lang="en-US"/>
              </a:p>
            </p:txBody>
          </p:sp>
        </p:grpSp>
        <p:grpSp>
          <p:nvGrpSpPr>
            <p:cNvPr id="848" name="Group 856"/>
            <p:cNvGrpSpPr>
              <a:grpSpLocks/>
            </p:cNvGrpSpPr>
            <p:nvPr/>
          </p:nvGrpSpPr>
          <p:grpSpPr bwMode="auto">
            <a:xfrm>
              <a:off x="2478" y="2360"/>
              <a:ext cx="18" cy="17"/>
              <a:chOff x="2478" y="2360"/>
              <a:chExt cx="18" cy="17"/>
            </a:xfrm>
          </p:grpSpPr>
          <p:sp>
            <p:nvSpPr>
              <p:cNvPr id="1054" name="Freeform 854"/>
              <p:cNvSpPr>
                <a:spLocks/>
              </p:cNvSpPr>
              <p:nvPr/>
            </p:nvSpPr>
            <p:spPr bwMode="auto">
              <a:xfrm>
                <a:off x="2481" y="2360"/>
                <a:ext cx="15" cy="12"/>
              </a:xfrm>
              <a:custGeom>
                <a:avLst/>
                <a:gdLst>
                  <a:gd name="T0" fmla="*/ 12 w 15"/>
                  <a:gd name="T1" fmla="*/ 12 h 12"/>
                  <a:gd name="T2" fmla="*/ 15 w 15"/>
                  <a:gd name="T3" fmla="*/ 6 h 12"/>
                  <a:gd name="T4" fmla="*/ 3 w 15"/>
                  <a:gd name="T5" fmla="*/ 0 h 12"/>
                  <a:gd name="T6" fmla="*/ 0 w 15"/>
                  <a:gd name="T7" fmla="*/ 6 h 12"/>
                  <a:gd name="T8" fmla="*/ 12 w 15"/>
                  <a:gd name="T9" fmla="*/ 12 h 12"/>
                  <a:gd name="T10" fmla="*/ 0 60000 65536"/>
                  <a:gd name="T11" fmla="*/ 0 60000 65536"/>
                  <a:gd name="T12" fmla="*/ 0 60000 65536"/>
                  <a:gd name="T13" fmla="*/ 0 60000 65536"/>
                  <a:gd name="T14" fmla="*/ 0 60000 65536"/>
                  <a:gd name="T15" fmla="*/ 0 w 15"/>
                  <a:gd name="T16" fmla="*/ 0 h 12"/>
                  <a:gd name="T17" fmla="*/ 15 w 15"/>
                  <a:gd name="T18" fmla="*/ 12 h 12"/>
                </a:gdLst>
                <a:ahLst/>
                <a:cxnLst>
                  <a:cxn ang="T10">
                    <a:pos x="T0" y="T1"/>
                  </a:cxn>
                  <a:cxn ang="T11">
                    <a:pos x="T2" y="T3"/>
                  </a:cxn>
                  <a:cxn ang="T12">
                    <a:pos x="T4" y="T5"/>
                  </a:cxn>
                  <a:cxn ang="T13">
                    <a:pos x="T6" y="T7"/>
                  </a:cxn>
                  <a:cxn ang="T14">
                    <a:pos x="T8" y="T9"/>
                  </a:cxn>
                </a:cxnLst>
                <a:rect l="T15" t="T16" r="T17" b="T18"/>
                <a:pathLst>
                  <a:path w="15" h="12">
                    <a:moveTo>
                      <a:pt x="12" y="12"/>
                    </a:moveTo>
                    <a:lnTo>
                      <a:pt x="15" y="6"/>
                    </a:lnTo>
                    <a:lnTo>
                      <a:pt x="3" y="0"/>
                    </a:lnTo>
                    <a:lnTo>
                      <a:pt x="0" y="6"/>
                    </a:lnTo>
                    <a:lnTo>
                      <a:pt x="12" y="12"/>
                    </a:lnTo>
                    <a:close/>
                  </a:path>
                </a:pathLst>
              </a:custGeom>
              <a:solidFill>
                <a:srgbClr val="000000"/>
              </a:solidFill>
              <a:ln w="9525">
                <a:noFill/>
                <a:round/>
                <a:headEnd/>
                <a:tailEnd/>
              </a:ln>
            </p:spPr>
            <p:txBody>
              <a:bodyPr/>
              <a:lstStyle/>
              <a:p>
                <a:endParaRPr lang="en-US"/>
              </a:p>
            </p:txBody>
          </p:sp>
          <p:sp>
            <p:nvSpPr>
              <p:cNvPr id="1055" name="Freeform 855"/>
              <p:cNvSpPr>
                <a:spLocks/>
              </p:cNvSpPr>
              <p:nvPr/>
            </p:nvSpPr>
            <p:spPr bwMode="auto">
              <a:xfrm>
                <a:off x="2478" y="2365"/>
                <a:ext cx="18" cy="12"/>
              </a:xfrm>
              <a:custGeom>
                <a:avLst/>
                <a:gdLst>
                  <a:gd name="T0" fmla="*/ 18 w 18"/>
                  <a:gd name="T1" fmla="*/ 7 h 12"/>
                  <a:gd name="T2" fmla="*/ 16 w 18"/>
                  <a:gd name="T3" fmla="*/ 0 h 12"/>
                  <a:gd name="T4" fmla="*/ 0 w 18"/>
                  <a:gd name="T5" fmla="*/ 6 h 12"/>
                  <a:gd name="T6" fmla="*/ 3 w 18"/>
                  <a:gd name="T7" fmla="*/ 12 h 12"/>
                  <a:gd name="T8" fmla="*/ 18 w 18"/>
                  <a:gd name="T9" fmla="*/ 7 h 12"/>
                  <a:gd name="T10" fmla="*/ 0 60000 65536"/>
                  <a:gd name="T11" fmla="*/ 0 60000 65536"/>
                  <a:gd name="T12" fmla="*/ 0 60000 65536"/>
                  <a:gd name="T13" fmla="*/ 0 60000 65536"/>
                  <a:gd name="T14" fmla="*/ 0 60000 65536"/>
                  <a:gd name="T15" fmla="*/ 0 w 18"/>
                  <a:gd name="T16" fmla="*/ 0 h 12"/>
                  <a:gd name="T17" fmla="*/ 18 w 18"/>
                  <a:gd name="T18" fmla="*/ 12 h 12"/>
                </a:gdLst>
                <a:ahLst/>
                <a:cxnLst>
                  <a:cxn ang="T10">
                    <a:pos x="T0" y="T1"/>
                  </a:cxn>
                  <a:cxn ang="T11">
                    <a:pos x="T2" y="T3"/>
                  </a:cxn>
                  <a:cxn ang="T12">
                    <a:pos x="T4" y="T5"/>
                  </a:cxn>
                  <a:cxn ang="T13">
                    <a:pos x="T6" y="T7"/>
                  </a:cxn>
                  <a:cxn ang="T14">
                    <a:pos x="T8" y="T9"/>
                  </a:cxn>
                </a:cxnLst>
                <a:rect l="T15" t="T16" r="T17" b="T18"/>
                <a:pathLst>
                  <a:path w="18" h="12">
                    <a:moveTo>
                      <a:pt x="18" y="7"/>
                    </a:moveTo>
                    <a:lnTo>
                      <a:pt x="16" y="0"/>
                    </a:lnTo>
                    <a:lnTo>
                      <a:pt x="0" y="6"/>
                    </a:lnTo>
                    <a:lnTo>
                      <a:pt x="3" y="12"/>
                    </a:lnTo>
                    <a:lnTo>
                      <a:pt x="18" y="7"/>
                    </a:lnTo>
                    <a:close/>
                  </a:path>
                </a:pathLst>
              </a:custGeom>
              <a:solidFill>
                <a:srgbClr val="000000"/>
              </a:solidFill>
              <a:ln w="9525">
                <a:noFill/>
                <a:round/>
                <a:headEnd/>
                <a:tailEnd/>
              </a:ln>
            </p:spPr>
            <p:txBody>
              <a:bodyPr/>
              <a:lstStyle/>
              <a:p>
                <a:endParaRPr lang="en-US"/>
              </a:p>
            </p:txBody>
          </p:sp>
        </p:grpSp>
        <p:grpSp>
          <p:nvGrpSpPr>
            <p:cNvPr id="849" name="Group 859"/>
            <p:cNvGrpSpPr>
              <a:grpSpLocks/>
            </p:cNvGrpSpPr>
            <p:nvPr/>
          </p:nvGrpSpPr>
          <p:grpSpPr bwMode="auto">
            <a:xfrm>
              <a:off x="2449" y="2444"/>
              <a:ext cx="70" cy="53"/>
              <a:chOff x="2449" y="2444"/>
              <a:chExt cx="70" cy="53"/>
            </a:xfrm>
          </p:grpSpPr>
          <p:sp>
            <p:nvSpPr>
              <p:cNvPr id="1052" name="Freeform 857"/>
              <p:cNvSpPr>
                <a:spLocks/>
              </p:cNvSpPr>
              <p:nvPr/>
            </p:nvSpPr>
            <p:spPr bwMode="auto">
              <a:xfrm>
                <a:off x="2459" y="2444"/>
                <a:ext cx="60" cy="29"/>
              </a:xfrm>
              <a:custGeom>
                <a:avLst/>
                <a:gdLst>
                  <a:gd name="T0" fmla="*/ 57 w 60"/>
                  <a:gd name="T1" fmla="*/ 29 h 29"/>
                  <a:gd name="T2" fmla="*/ 60 w 60"/>
                  <a:gd name="T3" fmla="*/ 23 h 29"/>
                  <a:gd name="T4" fmla="*/ 3 w 60"/>
                  <a:gd name="T5" fmla="*/ 0 h 29"/>
                  <a:gd name="T6" fmla="*/ 0 w 60"/>
                  <a:gd name="T7" fmla="*/ 6 h 29"/>
                  <a:gd name="T8" fmla="*/ 57 w 60"/>
                  <a:gd name="T9" fmla="*/ 29 h 29"/>
                  <a:gd name="T10" fmla="*/ 0 60000 65536"/>
                  <a:gd name="T11" fmla="*/ 0 60000 65536"/>
                  <a:gd name="T12" fmla="*/ 0 60000 65536"/>
                  <a:gd name="T13" fmla="*/ 0 60000 65536"/>
                  <a:gd name="T14" fmla="*/ 0 60000 65536"/>
                  <a:gd name="T15" fmla="*/ 0 w 60"/>
                  <a:gd name="T16" fmla="*/ 0 h 29"/>
                  <a:gd name="T17" fmla="*/ 60 w 60"/>
                  <a:gd name="T18" fmla="*/ 29 h 29"/>
                </a:gdLst>
                <a:ahLst/>
                <a:cxnLst>
                  <a:cxn ang="T10">
                    <a:pos x="T0" y="T1"/>
                  </a:cxn>
                  <a:cxn ang="T11">
                    <a:pos x="T2" y="T3"/>
                  </a:cxn>
                  <a:cxn ang="T12">
                    <a:pos x="T4" y="T5"/>
                  </a:cxn>
                  <a:cxn ang="T13">
                    <a:pos x="T6" y="T7"/>
                  </a:cxn>
                  <a:cxn ang="T14">
                    <a:pos x="T8" y="T9"/>
                  </a:cxn>
                </a:cxnLst>
                <a:rect l="T15" t="T16" r="T17" b="T18"/>
                <a:pathLst>
                  <a:path w="60" h="29">
                    <a:moveTo>
                      <a:pt x="57" y="29"/>
                    </a:moveTo>
                    <a:lnTo>
                      <a:pt x="60" y="23"/>
                    </a:lnTo>
                    <a:lnTo>
                      <a:pt x="3" y="0"/>
                    </a:lnTo>
                    <a:lnTo>
                      <a:pt x="0" y="6"/>
                    </a:lnTo>
                    <a:lnTo>
                      <a:pt x="57" y="29"/>
                    </a:lnTo>
                    <a:close/>
                  </a:path>
                </a:pathLst>
              </a:custGeom>
              <a:solidFill>
                <a:srgbClr val="000000"/>
              </a:solidFill>
              <a:ln w="9525">
                <a:noFill/>
                <a:round/>
                <a:headEnd/>
                <a:tailEnd/>
              </a:ln>
            </p:spPr>
            <p:txBody>
              <a:bodyPr/>
              <a:lstStyle/>
              <a:p>
                <a:endParaRPr lang="en-US"/>
              </a:p>
            </p:txBody>
          </p:sp>
          <p:sp>
            <p:nvSpPr>
              <p:cNvPr id="1053" name="Freeform 858"/>
              <p:cNvSpPr>
                <a:spLocks/>
              </p:cNvSpPr>
              <p:nvPr/>
            </p:nvSpPr>
            <p:spPr bwMode="auto">
              <a:xfrm>
                <a:off x="2449" y="2467"/>
                <a:ext cx="69" cy="30"/>
              </a:xfrm>
              <a:custGeom>
                <a:avLst/>
                <a:gdLst>
                  <a:gd name="T0" fmla="*/ 69 w 69"/>
                  <a:gd name="T1" fmla="*/ 6 h 30"/>
                  <a:gd name="T2" fmla="*/ 67 w 69"/>
                  <a:gd name="T3" fmla="*/ 0 h 30"/>
                  <a:gd name="T4" fmla="*/ 0 w 69"/>
                  <a:gd name="T5" fmla="*/ 24 h 30"/>
                  <a:gd name="T6" fmla="*/ 2 w 69"/>
                  <a:gd name="T7" fmla="*/ 30 h 30"/>
                  <a:gd name="T8" fmla="*/ 69 w 69"/>
                  <a:gd name="T9" fmla="*/ 6 h 30"/>
                  <a:gd name="T10" fmla="*/ 0 60000 65536"/>
                  <a:gd name="T11" fmla="*/ 0 60000 65536"/>
                  <a:gd name="T12" fmla="*/ 0 60000 65536"/>
                  <a:gd name="T13" fmla="*/ 0 60000 65536"/>
                  <a:gd name="T14" fmla="*/ 0 60000 65536"/>
                  <a:gd name="T15" fmla="*/ 0 w 69"/>
                  <a:gd name="T16" fmla="*/ 0 h 30"/>
                  <a:gd name="T17" fmla="*/ 69 w 69"/>
                  <a:gd name="T18" fmla="*/ 30 h 30"/>
                </a:gdLst>
                <a:ahLst/>
                <a:cxnLst>
                  <a:cxn ang="T10">
                    <a:pos x="T0" y="T1"/>
                  </a:cxn>
                  <a:cxn ang="T11">
                    <a:pos x="T2" y="T3"/>
                  </a:cxn>
                  <a:cxn ang="T12">
                    <a:pos x="T4" y="T5"/>
                  </a:cxn>
                  <a:cxn ang="T13">
                    <a:pos x="T6" y="T7"/>
                  </a:cxn>
                  <a:cxn ang="T14">
                    <a:pos x="T8" y="T9"/>
                  </a:cxn>
                </a:cxnLst>
                <a:rect l="T15" t="T16" r="T17" b="T18"/>
                <a:pathLst>
                  <a:path w="69" h="30">
                    <a:moveTo>
                      <a:pt x="69" y="6"/>
                    </a:moveTo>
                    <a:lnTo>
                      <a:pt x="67" y="0"/>
                    </a:lnTo>
                    <a:lnTo>
                      <a:pt x="0" y="24"/>
                    </a:lnTo>
                    <a:lnTo>
                      <a:pt x="2" y="30"/>
                    </a:lnTo>
                    <a:lnTo>
                      <a:pt x="69" y="6"/>
                    </a:lnTo>
                    <a:close/>
                  </a:path>
                </a:pathLst>
              </a:custGeom>
              <a:solidFill>
                <a:srgbClr val="000000"/>
              </a:solidFill>
              <a:ln w="9525">
                <a:noFill/>
                <a:round/>
                <a:headEnd/>
                <a:tailEnd/>
              </a:ln>
            </p:spPr>
            <p:txBody>
              <a:bodyPr/>
              <a:lstStyle/>
              <a:p>
                <a:endParaRPr lang="en-US"/>
              </a:p>
            </p:txBody>
          </p:sp>
        </p:grpSp>
        <p:sp>
          <p:nvSpPr>
            <p:cNvPr id="850" name="Line 860"/>
            <p:cNvSpPr>
              <a:spLocks noChangeShapeType="1"/>
            </p:cNvSpPr>
            <p:nvPr/>
          </p:nvSpPr>
          <p:spPr bwMode="auto">
            <a:xfrm>
              <a:off x="2467" y="2341"/>
              <a:ext cx="40" cy="1"/>
            </a:xfrm>
            <a:prstGeom prst="line">
              <a:avLst/>
            </a:prstGeom>
            <a:noFill/>
            <a:ln w="9525" cap="rnd">
              <a:solidFill>
                <a:srgbClr val="000000"/>
              </a:solidFill>
              <a:round/>
              <a:headEnd/>
              <a:tailEnd/>
            </a:ln>
          </p:spPr>
          <p:txBody>
            <a:bodyPr/>
            <a:lstStyle/>
            <a:p>
              <a:endParaRPr lang="en-US"/>
            </a:p>
          </p:txBody>
        </p:sp>
        <p:sp>
          <p:nvSpPr>
            <p:cNvPr id="851" name="Line 861"/>
            <p:cNvSpPr>
              <a:spLocks noChangeShapeType="1"/>
            </p:cNvSpPr>
            <p:nvPr/>
          </p:nvSpPr>
          <p:spPr bwMode="auto">
            <a:xfrm>
              <a:off x="2507" y="2335"/>
              <a:ext cx="1" cy="15"/>
            </a:xfrm>
            <a:prstGeom prst="line">
              <a:avLst/>
            </a:prstGeom>
            <a:noFill/>
            <a:ln w="9525" cap="rnd">
              <a:solidFill>
                <a:srgbClr val="000000"/>
              </a:solidFill>
              <a:round/>
              <a:headEnd/>
              <a:tailEnd/>
            </a:ln>
          </p:spPr>
          <p:txBody>
            <a:bodyPr/>
            <a:lstStyle/>
            <a:p>
              <a:endParaRPr lang="en-US"/>
            </a:p>
          </p:txBody>
        </p:sp>
        <p:sp>
          <p:nvSpPr>
            <p:cNvPr id="852" name="Line 862"/>
            <p:cNvSpPr>
              <a:spLocks noChangeShapeType="1"/>
            </p:cNvSpPr>
            <p:nvPr/>
          </p:nvSpPr>
          <p:spPr bwMode="auto">
            <a:xfrm>
              <a:off x="2467" y="2335"/>
              <a:ext cx="2" cy="15"/>
            </a:xfrm>
            <a:prstGeom prst="line">
              <a:avLst/>
            </a:prstGeom>
            <a:noFill/>
            <a:ln w="9525" cap="rnd">
              <a:solidFill>
                <a:srgbClr val="000000"/>
              </a:solidFill>
              <a:round/>
              <a:headEnd/>
              <a:tailEnd/>
            </a:ln>
          </p:spPr>
          <p:txBody>
            <a:bodyPr/>
            <a:lstStyle/>
            <a:p>
              <a:endParaRPr lang="en-US"/>
            </a:p>
          </p:txBody>
        </p:sp>
        <p:sp>
          <p:nvSpPr>
            <p:cNvPr id="853" name="Line 863"/>
            <p:cNvSpPr>
              <a:spLocks noChangeShapeType="1"/>
            </p:cNvSpPr>
            <p:nvPr/>
          </p:nvSpPr>
          <p:spPr bwMode="auto">
            <a:xfrm>
              <a:off x="2486" y="2325"/>
              <a:ext cx="3" cy="14"/>
            </a:xfrm>
            <a:prstGeom prst="line">
              <a:avLst/>
            </a:prstGeom>
            <a:noFill/>
            <a:ln w="9525" cap="rnd">
              <a:solidFill>
                <a:srgbClr val="000000"/>
              </a:solidFill>
              <a:round/>
              <a:headEnd/>
              <a:tailEnd/>
            </a:ln>
          </p:spPr>
          <p:txBody>
            <a:bodyPr/>
            <a:lstStyle/>
            <a:p>
              <a:endParaRPr lang="en-US"/>
            </a:p>
          </p:txBody>
        </p:sp>
        <p:grpSp>
          <p:nvGrpSpPr>
            <p:cNvPr id="854" name="Group 1061"/>
            <p:cNvGrpSpPr>
              <a:grpSpLocks/>
            </p:cNvGrpSpPr>
            <p:nvPr/>
          </p:nvGrpSpPr>
          <p:grpSpPr bwMode="auto">
            <a:xfrm>
              <a:off x="2527" y="2449"/>
              <a:ext cx="54" cy="49"/>
              <a:chOff x="2527" y="2449"/>
              <a:chExt cx="54" cy="49"/>
            </a:xfrm>
          </p:grpSpPr>
          <p:grpSp>
            <p:nvGrpSpPr>
              <p:cNvPr id="855" name="Group 1059"/>
              <p:cNvGrpSpPr>
                <a:grpSpLocks/>
              </p:cNvGrpSpPr>
              <p:nvPr/>
            </p:nvGrpSpPr>
            <p:grpSpPr bwMode="auto">
              <a:xfrm>
                <a:off x="2527" y="2449"/>
                <a:ext cx="54" cy="49"/>
                <a:chOff x="2527" y="2449"/>
                <a:chExt cx="54" cy="49"/>
              </a:xfrm>
            </p:grpSpPr>
            <p:grpSp>
              <p:nvGrpSpPr>
                <p:cNvPr id="857" name="Group 913"/>
                <p:cNvGrpSpPr>
                  <a:grpSpLocks/>
                </p:cNvGrpSpPr>
                <p:nvPr/>
              </p:nvGrpSpPr>
              <p:grpSpPr bwMode="auto">
                <a:xfrm>
                  <a:off x="2535" y="2452"/>
                  <a:ext cx="46" cy="46"/>
                  <a:chOff x="2535" y="2452"/>
                  <a:chExt cx="46" cy="46"/>
                </a:xfrm>
              </p:grpSpPr>
              <p:grpSp>
                <p:nvGrpSpPr>
                  <p:cNvPr id="1003" name="Group 911"/>
                  <p:cNvGrpSpPr>
                    <a:grpSpLocks/>
                  </p:cNvGrpSpPr>
                  <p:nvPr/>
                </p:nvGrpSpPr>
                <p:grpSpPr bwMode="auto">
                  <a:xfrm>
                    <a:off x="2535" y="2452"/>
                    <a:ext cx="46" cy="45"/>
                    <a:chOff x="2535" y="2452"/>
                    <a:chExt cx="46" cy="45"/>
                  </a:xfrm>
                </p:grpSpPr>
                <p:sp>
                  <p:nvSpPr>
                    <p:cNvPr id="1005" name="Rectangle 864"/>
                    <p:cNvSpPr>
                      <a:spLocks noChangeArrowheads="1"/>
                    </p:cNvSpPr>
                    <p:nvPr/>
                  </p:nvSpPr>
                  <p:spPr bwMode="auto">
                    <a:xfrm>
                      <a:off x="2535" y="2452"/>
                      <a:ext cx="46" cy="2"/>
                    </a:xfrm>
                    <a:prstGeom prst="rect">
                      <a:avLst/>
                    </a:prstGeom>
                    <a:solidFill>
                      <a:srgbClr val="DCDCDC"/>
                    </a:solidFill>
                    <a:ln w="9525">
                      <a:noFill/>
                      <a:miter lim="800000"/>
                      <a:headEnd/>
                      <a:tailEnd/>
                    </a:ln>
                  </p:spPr>
                  <p:txBody>
                    <a:bodyPr/>
                    <a:lstStyle/>
                    <a:p>
                      <a:pPr eaLnBrk="0" hangingPunct="0"/>
                      <a:endParaRPr lang="en-US"/>
                    </a:p>
                  </p:txBody>
                </p:sp>
                <p:sp>
                  <p:nvSpPr>
                    <p:cNvPr id="1006" name="Rectangle 865"/>
                    <p:cNvSpPr>
                      <a:spLocks noChangeArrowheads="1"/>
                    </p:cNvSpPr>
                    <p:nvPr/>
                  </p:nvSpPr>
                  <p:spPr bwMode="auto">
                    <a:xfrm>
                      <a:off x="2535" y="2454"/>
                      <a:ext cx="46" cy="3"/>
                    </a:xfrm>
                    <a:prstGeom prst="rect">
                      <a:avLst/>
                    </a:prstGeom>
                    <a:solidFill>
                      <a:srgbClr val="DBDBDC"/>
                    </a:solidFill>
                    <a:ln w="9525">
                      <a:noFill/>
                      <a:miter lim="800000"/>
                      <a:headEnd/>
                      <a:tailEnd/>
                    </a:ln>
                  </p:spPr>
                  <p:txBody>
                    <a:bodyPr/>
                    <a:lstStyle/>
                    <a:p>
                      <a:pPr eaLnBrk="0" hangingPunct="0"/>
                      <a:endParaRPr lang="en-US"/>
                    </a:p>
                  </p:txBody>
                </p:sp>
                <p:sp>
                  <p:nvSpPr>
                    <p:cNvPr id="1007" name="Rectangle 866"/>
                    <p:cNvSpPr>
                      <a:spLocks noChangeArrowheads="1"/>
                    </p:cNvSpPr>
                    <p:nvPr/>
                  </p:nvSpPr>
                  <p:spPr bwMode="auto">
                    <a:xfrm>
                      <a:off x="2535" y="2457"/>
                      <a:ext cx="4" cy="40"/>
                    </a:xfrm>
                    <a:prstGeom prst="rect">
                      <a:avLst/>
                    </a:prstGeom>
                    <a:solidFill>
                      <a:srgbClr val="DBDBDC"/>
                    </a:solidFill>
                    <a:ln w="9525">
                      <a:noFill/>
                      <a:miter lim="800000"/>
                      <a:headEnd/>
                      <a:tailEnd/>
                    </a:ln>
                  </p:spPr>
                  <p:txBody>
                    <a:bodyPr/>
                    <a:lstStyle/>
                    <a:p>
                      <a:pPr eaLnBrk="0" hangingPunct="0"/>
                      <a:endParaRPr lang="en-US"/>
                    </a:p>
                  </p:txBody>
                </p:sp>
                <p:sp>
                  <p:nvSpPr>
                    <p:cNvPr id="1008" name="Rectangle 867"/>
                    <p:cNvSpPr>
                      <a:spLocks noChangeArrowheads="1"/>
                    </p:cNvSpPr>
                    <p:nvPr/>
                  </p:nvSpPr>
                  <p:spPr bwMode="auto">
                    <a:xfrm>
                      <a:off x="2539" y="2457"/>
                      <a:ext cx="42" cy="1"/>
                    </a:xfrm>
                    <a:prstGeom prst="rect">
                      <a:avLst/>
                    </a:prstGeom>
                    <a:solidFill>
                      <a:srgbClr val="D9DADB"/>
                    </a:solidFill>
                    <a:ln w="9525">
                      <a:noFill/>
                      <a:miter lim="800000"/>
                      <a:headEnd/>
                      <a:tailEnd/>
                    </a:ln>
                  </p:spPr>
                  <p:txBody>
                    <a:bodyPr/>
                    <a:lstStyle/>
                    <a:p>
                      <a:pPr eaLnBrk="0" hangingPunct="0"/>
                      <a:endParaRPr lang="en-US"/>
                    </a:p>
                  </p:txBody>
                </p:sp>
                <p:sp>
                  <p:nvSpPr>
                    <p:cNvPr id="1009" name="Rectangle 868"/>
                    <p:cNvSpPr>
                      <a:spLocks noChangeArrowheads="1"/>
                    </p:cNvSpPr>
                    <p:nvPr/>
                  </p:nvSpPr>
                  <p:spPr bwMode="auto">
                    <a:xfrm>
                      <a:off x="2539" y="2457"/>
                      <a:ext cx="1" cy="40"/>
                    </a:xfrm>
                    <a:prstGeom prst="rect">
                      <a:avLst/>
                    </a:prstGeom>
                    <a:solidFill>
                      <a:srgbClr val="D9DADB"/>
                    </a:solidFill>
                    <a:ln w="9525">
                      <a:noFill/>
                      <a:miter lim="800000"/>
                      <a:headEnd/>
                      <a:tailEnd/>
                    </a:ln>
                  </p:spPr>
                  <p:txBody>
                    <a:bodyPr/>
                    <a:lstStyle/>
                    <a:p>
                      <a:pPr eaLnBrk="0" hangingPunct="0"/>
                      <a:endParaRPr lang="en-US"/>
                    </a:p>
                  </p:txBody>
                </p:sp>
                <p:sp>
                  <p:nvSpPr>
                    <p:cNvPr id="1010" name="Rectangle 869"/>
                    <p:cNvSpPr>
                      <a:spLocks noChangeArrowheads="1"/>
                    </p:cNvSpPr>
                    <p:nvPr/>
                  </p:nvSpPr>
                  <p:spPr bwMode="auto">
                    <a:xfrm>
                      <a:off x="2539" y="2457"/>
                      <a:ext cx="42" cy="3"/>
                    </a:xfrm>
                    <a:prstGeom prst="rect">
                      <a:avLst/>
                    </a:prstGeom>
                    <a:solidFill>
                      <a:srgbClr val="D7D9DB"/>
                    </a:solidFill>
                    <a:ln w="9525">
                      <a:noFill/>
                      <a:miter lim="800000"/>
                      <a:headEnd/>
                      <a:tailEnd/>
                    </a:ln>
                  </p:spPr>
                  <p:txBody>
                    <a:bodyPr/>
                    <a:lstStyle/>
                    <a:p>
                      <a:pPr eaLnBrk="0" hangingPunct="0"/>
                      <a:endParaRPr lang="en-US"/>
                    </a:p>
                  </p:txBody>
                </p:sp>
                <p:sp>
                  <p:nvSpPr>
                    <p:cNvPr id="1011" name="Rectangle 870"/>
                    <p:cNvSpPr>
                      <a:spLocks noChangeArrowheads="1"/>
                    </p:cNvSpPr>
                    <p:nvPr/>
                  </p:nvSpPr>
                  <p:spPr bwMode="auto">
                    <a:xfrm>
                      <a:off x="2539" y="2460"/>
                      <a:ext cx="3" cy="37"/>
                    </a:xfrm>
                    <a:prstGeom prst="rect">
                      <a:avLst/>
                    </a:prstGeom>
                    <a:solidFill>
                      <a:srgbClr val="D7D9DB"/>
                    </a:solidFill>
                    <a:ln w="9525">
                      <a:noFill/>
                      <a:miter lim="800000"/>
                      <a:headEnd/>
                      <a:tailEnd/>
                    </a:ln>
                  </p:spPr>
                  <p:txBody>
                    <a:bodyPr/>
                    <a:lstStyle/>
                    <a:p>
                      <a:pPr eaLnBrk="0" hangingPunct="0"/>
                      <a:endParaRPr lang="en-US"/>
                    </a:p>
                  </p:txBody>
                </p:sp>
                <p:sp>
                  <p:nvSpPr>
                    <p:cNvPr id="1012" name="Rectangle 871"/>
                    <p:cNvSpPr>
                      <a:spLocks noChangeArrowheads="1"/>
                    </p:cNvSpPr>
                    <p:nvPr/>
                  </p:nvSpPr>
                  <p:spPr bwMode="auto">
                    <a:xfrm>
                      <a:off x="2542" y="2460"/>
                      <a:ext cx="39" cy="2"/>
                    </a:xfrm>
                    <a:prstGeom prst="rect">
                      <a:avLst/>
                    </a:prstGeom>
                    <a:solidFill>
                      <a:srgbClr val="D5D7DA"/>
                    </a:solidFill>
                    <a:ln w="9525">
                      <a:noFill/>
                      <a:miter lim="800000"/>
                      <a:headEnd/>
                      <a:tailEnd/>
                    </a:ln>
                  </p:spPr>
                  <p:txBody>
                    <a:bodyPr/>
                    <a:lstStyle/>
                    <a:p>
                      <a:pPr eaLnBrk="0" hangingPunct="0"/>
                      <a:endParaRPr lang="en-US"/>
                    </a:p>
                  </p:txBody>
                </p:sp>
                <p:sp>
                  <p:nvSpPr>
                    <p:cNvPr id="1013" name="Rectangle 872"/>
                    <p:cNvSpPr>
                      <a:spLocks noChangeArrowheads="1"/>
                    </p:cNvSpPr>
                    <p:nvPr/>
                  </p:nvSpPr>
                  <p:spPr bwMode="auto">
                    <a:xfrm>
                      <a:off x="2542" y="2462"/>
                      <a:ext cx="2" cy="35"/>
                    </a:xfrm>
                    <a:prstGeom prst="rect">
                      <a:avLst/>
                    </a:prstGeom>
                    <a:solidFill>
                      <a:srgbClr val="D5D7DA"/>
                    </a:solidFill>
                    <a:ln w="9525">
                      <a:noFill/>
                      <a:miter lim="800000"/>
                      <a:headEnd/>
                      <a:tailEnd/>
                    </a:ln>
                  </p:spPr>
                  <p:txBody>
                    <a:bodyPr/>
                    <a:lstStyle/>
                    <a:p>
                      <a:pPr eaLnBrk="0" hangingPunct="0"/>
                      <a:endParaRPr lang="en-US"/>
                    </a:p>
                  </p:txBody>
                </p:sp>
                <p:sp>
                  <p:nvSpPr>
                    <p:cNvPr id="1014" name="Rectangle 873"/>
                    <p:cNvSpPr>
                      <a:spLocks noChangeArrowheads="1"/>
                    </p:cNvSpPr>
                    <p:nvPr/>
                  </p:nvSpPr>
                  <p:spPr bwMode="auto">
                    <a:xfrm>
                      <a:off x="2544" y="2462"/>
                      <a:ext cx="37" cy="1"/>
                    </a:xfrm>
                    <a:prstGeom prst="rect">
                      <a:avLst/>
                    </a:prstGeom>
                    <a:solidFill>
                      <a:srgbClr val="D2D4D9"/>
                    </a:solidFill>
                    <a:ln w="9525">
                      <a:noFill/>
                      <a:miter lim="800000"/>
                      <a:headEnd/>
                      <a:tailEnd/>
                    </a:ln>
                  </p:spPr>
                  <p:txBody>
                    <a:bodyPr/>
                    <a:lstStyle/>
                    <a:p>
                      <a:pPr eaLnBrk="0" hangingPunct="0"/>
                      <a:endParaRPr lang="en-US"/>
                    </a:p>
                  </p:txBody>
                </p:sp>
                <p:sp>
                  <p:nvSpPr>
                    <p:cNvPr id="1015" name="Rectangle 874"/>
                    <p:cNvSpPr>
                      <a:spLocks noChangeArrowheads="1"/>
                    </p:cNvSpPr>
                    <p:nvPr/>
                  </p:nvSpPr>
                  <p:spPr bwMode="auto">
                    <a:xfrm>
                      <a:off x="2544" y="2463"/>
                      <a:ext cx="2" cy="34"/>
                    </a:xfrm>
                    <a:prstGeom prst="rect">
                      <a:avLst/>
                    </a:prstGeom>
                    <a:solidFill>
                      <a:srgbClr val="D2D4D9"/>
                    </a:solidFill>
                    <a:ln w="9525">
                      <a:noFill/>
                      <a:miter lim="800000"/>
                      <a:headEnd/>
                      <a:tailEnd/>
                    </a:ln>
                  </p:spPr>
                  <p:txBody>
                    <a:bodyPr/>
                    <a:lstStyle/>
                    <a:p>
                      <a:pPr eaLnBrk="0" hangingPunct="0"/>
                      <a:endParaRPr lang="en-US"/>
                    </a:p>
                  </p:txBody>
                </p:sp>
                <p:sp>
                  <p:nvSpPr>
                    <p:cNvPr id="1016" name="Rectangle 875"/>
                    <p:cNvSpPr>
                      <a:spLocks noChangeArrowheads="1"/>
                    </p:cNvSpPr>
                    <p:nvPr/>
                  </p:nvSpPr>
                  <p:spPr bwMode="auto">
                    <a:xfrm>
                      <a:off x="2546" y="2463"/>
                      <a:ext cx="35" cy="2"/>
                    </a:xfrm>
                    <a:prstGeom prst="rect">
                      <a:avLst/>
                    </a:prstGeom>
                    <a:solidFill>
                      <a:srgbClr val="CED2D8"/>
                    </a:solidFill>
                    <a:ln w="9525">
                      <a:noFill/>
                      <a:miter lim="800000"/>
                      <a:headEnd/>
                      <a:tailEnd/>
                    </a:ln>
                  </p:spPr>
                  <p:txBody>
                    <a:bodyPr/>
                    <a:lstStyle/>
                    <a:p>
                      <a:pPr eaLnBrk="0" hangingPunct="0"/>
                      <a:endParaRPr lang="en-US"/>
                    </a:p>
                  </p:txBody>
                </p:sp>
                <p:sp>
                  <p:nvSpPr>
                    <p:cNvPr id="1017" name="Rectangle 876"/>
                    <p:cNvSpPr>
                      <a:spLocks noChangeArrowheads="1"/>
                    </p:cNvSpPr>
                    <p:nvPr/>
                  </p:nvSpPr>
                  <p:spPr bwMode="auto">
                    <a:xfrm>
                      <a:off x="2546" y="2465"/>
                      <a:ext cx="35" cy="2"/>
                    </a:xfrm>
                    <a:prstGeom prst="rect">
                      <a:avLst/>
                    </a:prstGeom>
                    <a:solidFill>
                      <a:srgbClr val="C9CED6"/>
                    </a:solidFill>
                    <a:ln w="9525">
                      <a:noFill/>
                      <a:miter lim="800000"/>
                      <a:headEnd/>
                      <a:tailEnd/>
                    </a:ln>
                  </p:spPr>
                  <p:txBody>
                    <a:bodyPr/>
                    <a:lstStyle/>
                    <a:p>
                      <a:pPr eaLnBrk="0" hangingPunct="0"/>
                      <a:endParaRPr lang="en-US"/>
                    </a:p>
                  </p:txBody>
                </p:sp>
                <p:sp>
                  <p:nvSpPr>
                    <p:cNvPr id="1018" name="Rectangle 877"/>
                    <p:cNvSpPr>
                      <a:spLocks noChangeArrowheads="1"/>
                    </p:cNvSpPr>
                    <p:nvPr/>
                  </p:nvSpPr>
                  <p:spPr bwMode="auto">
                    <a:xfrm>
                      <a:off x="2546" y="2467"/>
                      <a:ext cx="3" cy="30"/>
                    </a:xfrm>
                    <a:prstGeom prst="rect">
                      <a:avLst/>
                    </a:prstGeom>
                    <a:solidFill>
                      <a:srgbClr val="C9CED6"/>
                    </a:solidFill>
                    <a:ln w="9525">
                      <a:noFill/>
                      <a:miter lim="800000"/>
                      <a:headEnd/>
                      <a:tailEnd/>
                    </a:ln>
                  </p:spPr>
                  <p:txBody>
                    <a:bodyPr/>
                    <a:lstStyle/>
                    <a:p>
                      <a:pPr eaLnBrk="0" hangingPunct="0"/>
                      <a:endParaRPr lang="en-US"/>
                    </a:p>
                  </p:txBody>
                </p:sp>
                <p:sp>
                  <p:nvSpPr>
                    <p:cNvPr id="1019" name="Rectangle 878"/>
                    <p:cNvSpPr>
                      <a:spLocks noChangeArrowheads="1"/>
                    </p:cNvSpPr>
                    <p:nvPr/>
                  </p:nvSpPr>
                  <p:spPr bwMode="auto">
                    <a:xfrm>
                      <a:off x="2549" y="2467"/>
                      <a:ext cx="32" cy="1"/>
                    </a:xfrm>
                    <a:prstGeom prst="rect">
                      <a:avLst/>
                    </a:prstGeom>
                    <a:solidFill>
                      <a:srgbClr val="C4CAD5"/>
                    </a:solidFill>
                    <a:ln w="9525">
                      <a:noFill/>
                      <a:miter lim="800000"/>
                      <a:headEnd/>
                      <a:tailEnd/>
                    </a:ln>
                  </p:spPr>
                  <p:txBody>
                    <a:bodyPr/>
                    <a:lstStyle/>
                    <a:p>
                      <a:pPr eaLnBrk="0" hangingPunct="0"/>
                      <a:endParaRPr lang="en-US"/>
                    </a:p>
                  </p:txBody>
                </p:sp>
                <p:sp>
                  <p:nvSpPr>
                    <p:cNvPr id="1020" name="Rectangle 879"/>
                    <p:cNvSpPr>
                      <a:spLocks noChangeArrowheads="1"/>
                    </p:cNvSpPr>
                    <p:nvPr/>
                  </p:nvSpPr>
                  <p:spPr bwMode="auto">
                    <a:xfrm>
                      <a:off x="2549" y="2468"/>
                      <a:ext cx="1" cy="29"/>
                    </a:xfrm>
                    <a:prstGeom prst="rect">
                      <a:avLst/>
                    </a:prstGeom>
                    <a:solidFill>
                      <a:srgbClr val="C4CAD5"/>
                    </a:solidFill>
                    <a:ln w="9525">
                      <a:noFill/>
                      <a:miter lim="800000"/>
                      <a:headEnd/>
                      <a:tailEnd/>
                    </a:ln>
                  </p:spPr>
                  <p:txBody>
                    <a:bodyPr/>
                    <a:lstStyle/>
                    <a:p>
                      <a:pPr eaLnBrk="0" hangingPunct="0"/>
                      <a:endParaRPr lang="en-US"/>
                    </a:p>
                  </p:txBody>
                </p:sp>
                <p:sp>
                  <p:nvSpPr>
                    <p:cNvPr id="1021" name="Rectangle 880"/>
                    <p:cNvSpPr>
                      <a:spLocks noChangeArrowheads="1"/>
                    </p:cNvSpPr>
                    <p:nvPr/>
                  </p:nvSpPr>
                  <p:spPr bwMode="auto">
                    <a:xfrm>
                      <a:off x="2550" y="2468"/>
                      <a:ext cx="31" cy="2"/>
                    </a:xfrm>
                    <a:prstGeom prst="rect">
                      <a:avLst/>
                    </a:prstGeom>
                    <a:solidFill>
                      <a:srgbClr val="BEC6D3"/>
                    </a:solidFill>
                    <a:ln w="9525">
                      <a:noFill/>
                      <a:miter lim="800000"/>
                      <a:headEnd/>
                      <a:tailEnd/>
                    </a:ln>
                  </p:spPr>
                  <p:txBody>
                    <a:bodyPr/>
                    <a:lstStyle/>
                    <a:p>
                      <a:pPr eaLnBrk="0" hangingPunct="0"/>
                      <a:endParaRPr lang="en-US"/>
                    </a:p>
                  </p:txBody>
                </p:sp>
                <p:sp>
                  <p:nvSpPr>
                    <p:cNvPr id="1022" name="Rectangle 881"/>
                    <p:cNvSpPr>
                      <a:spLocks noChangeArrowheads="1"/>
                    </p:cNvSpPr>
                    <p:nvPr/>
                  </p:nvSpPr>
                  <p:spPr bwMode="auto">
                    <a:xfrm>
                      <a:off x="2550" y="2470"/>
                      <a:ext cx="3" cy="27"/>
                    </a:xfrm>
                    <a:prstGeom prst="rect">
                      <a:avLst/>
                    </a:prstGeom>
                    <a:solidFill>
                      <a:srgbClr val="BEC6D3"/>
                    </a:solidFill>
                    <a:ln w="9525">
                      <a:noFill/>
                      <a:miter lim="800000"/>
                      <a:headEnd/>
                      <a:tailEnd/>
                    </a:ln>
                  </p:spPr>
                  <p:txBody>
                    <a:bodyPr/>
                    <a:lstStyle/>
                    <a:p>
                      <a:pPr eaLnBrk="0" hangingPunct="0"/>
                      <a:endParaRPr lang="en-US"/>
                    </a:p>
                  </p:txBody>
                </p:sp>
                <p:sp>
                  <p:nvSpPr>
                    <p:cNvPr id="1023" name="Rectangle 882"/>
                    <p:cNvSpPr>
                      <a:spLocks noChangeArrowheads="1"/>
                    </p:cNvSpPr>
                    <p:nvPr/>
                  </p:nvSpPr>
                  <p:spPr bwMode="auto">
                    <a:xfrm>
                      <a:off x="2553" y="2470"/>
                      <a:ext cx="28" cy="1"/>
                    </a:xfrm>
                    <a:prstGeom prst="rect">
                      <a:avLst/>
                    </a:prstGeom>
                    <a:solidFill>
                      <a:srgbClr val="B7C1D1"/>
                    </a:solidFill>
                    <a:ln w="9525">
                      <a:noFill/>
                      <a:miter lim="800000"/>
                      <a:headEnd/>
                      <a:tailEnd/>
                    </a:ln>
                  </p:spPr>
                  <p:txBody>
                    <a:bodyPr/>
                    <a:lstStyle/>
                    <a:p>
                      <a:pPr eaLnBrk="0" hangingPunct="0"/>
                      <a:endParaRPr lang="en-US"/>
                    </a:p>
                  </p:txBody>
                </p:sp>
                <p:sp>
                  <p:nvSpPr>
                    <p:cNvPr id="1024" name="Rectangle 883"/>
                    <p:cNvSpPr>
                      <a:spLocks noChangeArrowheads="1"/>
                    </p:cNvSpPr>
                    <p:nvPr/>
                  </p:nvSpPr>
                  <p:spPr bwMode="auto">
                    <a:xfrm>
                      <a:off x="2553" y="2471"/>
                      <a:ext cx="2" cy="26"/>
                    </a:xfrm>
                    <a:prstGeom prst="rect">
                      <a:avLst/>
                    </a:prstGeom>
                    <a:solidFill>
                      <a:srgbClr val="B7C1D1"/>
                    </a:solidFill>
                    <a:ln w="9525">
                      <a:noFill/>
                      <a:miter lim="800000"/>
                      <a:headEnd/>
                      <a:tailEnd/>
                    </a:ln>
                  </p:spPr>
                  <p:txBody>
                    <a:bodyPr/>
                    <a:lstStyle/>
                    <a:p>
                      <a:pPr eaLnBrk="0" hangingPunct="0"/>
                      <a:endParaRPr lang="en-US"/>
                    </a:p>
                  </p:txBody>
                </p:sp>
                <p:sp>
                  <p:nvSpPr>
                    <p:cNvPr id="1025" name="Rectangle 884"/>
                    <p:cNvSpPr>
                      <a:spLocks noChangeArrowheads="1"/>
                    </p:cNvSpPr>
                    <p:nvPr/>
                  </p:nvSpPr>
                  <p:spPr bwMode="auto">
                    <a:xfrm>
                      <a:off x="2555" y="2471"/>
                      <a:ext cx="26" cy="2"/>
                    </a:xfrm>
                    <a:prstGeom prst="rect">
                      <a:avLst/>
                    </a:prstGeom>
                    <a:solidFill>
                      <a:srgbClr val="AFBCCF"/>
                    </a:solidFill>
                    <a:ln w="9525">
                      <a:noFill/>
                      <a:miter lim="800000"/>
                      <a:headEnd/>
                      <a:tailEnd/>
                    </a:ln>
                  </p:spPr>
                  <p:txBody>
                    <a:bodyPr/>
                    <a:lstStyle/>
                    <a:p>
                      <a:pPr eaLnBrk="0" hangingPunct="0"/>
                      <a:endParaRPr lang="en-US"/>
                    </a:p>
                  </p:txBody>
                </p:sp>
                <p:sp>
                  <p:nvSpPr>
                    <p:cNvPr id="1026" name="Rectangle 885"/>
                    <p:cNvSpPr>
                      <a:spLocks noChangeArrowheads="1"/>
                    </p:cNvSpPr>
                    <p:nvPr/>
                  </p:nvSpPr>
                  <p:spPr bwMode="auto">
                    <a:xfrm>
                      <a:off x="2555" y="2473"/>
                      <a:ext cx="1" cy="24"/>
                    </a:xfrm>
                    <a:prstGeom prst="rect">
                      <a:avLst/>
                    </a:prstGeom>
                    <a:solidFill>
                      <a:srgbClr val="AFBCCF"/>
                    </a:solidFill>
                    <a:ln w="9525">
                      <a:noFill/>
                      <a:miter lim="800000"/>
                      <a:headEnd/>
                      <a:tailEnd/>
                    </a:ln>
                  </p:spPr>
                  <p:txBody>
                    <a:bodyPr/>
                    <a:lstStyle/>
                    <a:p>
                      <a:pPr eaLnBrk="0" hangingPunct="0"/>
                      <a:endParaRPr lang="en-US"/>
                    </a:p>
                  </p:txBody>
                </p:sp>
                <p:sp>
                  <p:nvSpPr>
                    <p:cNvPr id="1027" name="Rectangle 886"/>
                    <p:cNvSpPr>
                      <a:spLocks noChangeArrowheads="1"/>
                    </p:cNvSpPr>
                    <p:nvPr/>
                  </p:nvSpPr>
                  <p:spPr bwMode="auto">
                    <a:xfrm>
                      <a:off x="2556" y="2473"/>
                      <a:ext cx="25" cy="3"/>
                    </a:xfrm>
                    <a:prstGeom prst="rect">
                      <a:avLst/>
                    </a:prstGeom>
                    <a:solidFill>
                      <a:srgbClr val="A7B6CC"/>
                    </a:solidFill>
                    <a:ln w="9525">
                      <a:noFill/>
                      <a:miter lim="800000"/>
                      <a:headEnd/>
                      <a:tailEnd/>
                    </a:ln>
                  </p:spPr>
                  <p:txBody>
                    <a:bodyPr/>
                    <a:lstStyle/>
                    <a:p>
                      <a:pPr eaLnBrk="0" hangingPunct="0"/>
                      <a:endParaRPr lang="en-US"/>
                    </a:p>
                  </p:txBody>
                </p:sp>
                <p:sp>
                  <p:nvSpPr>
                    <p:cNvPr id="1028" name="Rectangle 887"/>
                    <p:cNvSpPr>
                      <a:spLocks noChangeArrowheads="1"/>
                    </p:cNvSpPr>
                    <p:nvPr/>
                  </p:nvSpPr>
                  <p:spPr bwMode="auto">
                    <a:xfrm>
                      <a:off x="2556" y="2476"/>
                      <a:ext cx="25" cy="1"/>
                    </a:xfrm>
                    <a:prstGeom prst="rect">
                      <a:avLst/>
                    </a:prstGeom>
                    <a:solidFill>
                      <a:srgbClr val="9EB0CA"/>
                    </a:solidFill>
                    <a:ln w="9525">
                      <a:noFill/>
                      <a:miter lim="800000"/>
                      <a:headEnd/>
                      <a:tailEnd/>
                    </a:ln>
                  </p:spPr>
                  <p:txBody>
                    <a:bodyPr/>
                    <a:lstStyle/>
                    <a:p>
                      <a:pPr eaLnBrk="0" hangingPunct="0"/>
                      <a:endParaRPr lang="en-US"/>
                    </a:p>
                  </p:txBody>
                </p:sp>
                <p:sp>
                  <p:nvSpPr>
                    <p:cNvPr id="1029" name="Rectangle 888"/>
                    <p:cNvSpPr>
                      <a:spLocks noChangeArrowheads="1"/>
                    </p:cNvSpPr>
                    <p:nvPr/>
                  </p:nvSpPr>
                  <p:spPr bwMode="auto">
                    <a:xfrm>
                      <a:off x="2556" y="2476"/>
                      <a:ext cx="3" cy="21"/>
                    </a:xfrm>
                    <a:prstGeom prst="rect">
                      <a:avLst/>
                    </a:prstGeom>
                    <a:solidFill>
                      <a:srgbClr val="9EB0CA"/>
                    </a:solidFill>
                    <a:ln w="9525">
                      <a:noFill/>
                      <a:miter lim="800000"/>
                      <a:headEnd/>
                      <a:tailEnd/>
                    </a:ln>
                  </p:spPr>
                  <p:txBody>
                    <a:bodyPr/>
                    <a:lstStyle/>
                    <a:p>
                      <a:pPr eaLnBrk="0" hangingPunct="0"/>
                      <a:endParaRPr lang="en-US"/>
                    </a:p>
                  </p:txBody>
                </p:sp>
                <p:sp>
                  <p:nvSpPr>
                    <p:cNvPr id="1030" name="Rectangle 889"/>
                    <p:cNvSpPr>
                      <a:spLocks noChangeArrowheads="1"/>
                    </p:cNvSpPr>
                    <p:nvPr/>
                  </p:nvSpPr>
                  <p:spPr bwMode="auto">
                    <a:xfrm>
                      <a:off x="2559" y="2476"/>
                      <a:ext cx="22" cy="3"/>
                    </a:xfrm>
                    <a:prstGeom prst="rect">
                      <a:avLst/>
                    </a:prstGeom>
                    <a:solidFill>
                      <a:srgbClr val="95ABC8"/>
                    </a:solidFill>
                    <a:ln w="9525">
                      <a:noFill/>
                      <a:miter lim="800000"/>
                      <a:headEnd/>
                      <a:tailEnd/>
                    </a:ln>
                  </p:spPr>
                  <p:txBody>
                    <a:bodyPr/>
                    <a:lstStyle/>
                    <a:p>
                      <a:pPr eaLnBrk="0" hangingPunct="0"/>
                      <a:endParaRPr lang="en-US"/>
                    </a:p>
                  </p:txBody>
                </p:sp>
                <p:sp>
                  <p:nvSpPr>
                    <p:cNvPr id="1031" name="Rectangle 890"/>
                    <p:cNvSpPr>
                      <a:spLocks noChangeArrowheads="1"/>
                    </p:cNvSpPr>
                    <p:nvPr/>
                  </p:nvSpPr>
                  <p:spPr bwMode="auto">
                    <a:xfrm>
                      <a:off x="2559" y="2479"/>
                      <a:ext cx="2" cy="18"/>
                    </a:xfrm>
                    <a:prstGeom prst="rect">
                      <a:avLst/>
                    </a:prstGeom>
                    <a:solidFill>
                      <a:srgbClr val="95ABC8"/>
                    </a:solidFill>
                    <a:ln w="9525">
                      <a:noFill/>
                      <a:miter lim="800000"/>
                      <a:headEnd/>
                      <a:tailEnd/>
                    </a:ln>
                  </p:spPr>
                  <p:txBody>
                    <a:bodyPr/>
                    <a:lstStyle/>
                    <a:p>
                      <a:pPr eaLnBrk="0" hangingPunct="0"/>
                      <a:endParaRPr lang="en-US"/>
                    </a:p>
                  </p:txBody>
                </p:sp>
                <p:sp>
                  <p:nvSpPr>
                    <p:cNvPr id="1032" name="Rectangle 891"/>
                    <p:cNvSpPr>
                      <a:spLocks noChangeArrowheads="1"/>
                    </p:cNvSpPr>
                    <p:nvPr/>
                  </p:nvSpPr>
                  <p:spPr bwMode="auto">
                    <a:xfrm>
                      <a:off x="2561" y="2479"/>
                      <a:ext cx="20" cy="2"/>
                    </a:xfrm>
                    <a:prstGeom prst="rect">
                      <a:avLst/>
                    </a:prstGeom>
                    <a:solidFill>
                      <a:srgbClr val="8CA5C6"/>
                    </a:solidFill>
                    <a:ln w="9525">
                      <a:noFill/>
                      <a:miter lim="800000"/>
                      <a:headEnd/>
                      <a:tailEnd/>
                    </a:ln>
                  </p:spPr>
                  <p:txBody>
                    <a:bodyPr/>
                    <a:lstStyle/>
                    <a:p>
                      <a:pPr eaLnBrk="0" hangingPunct="0"/>
                      <a:endParaRPr lang="en-US"/>
                    </a:p>
                  </p:txBody>
                </p:sp>
                <p:sp>
                  <p:nvSpPr>
                    <p:cNvPr id="1033" name="Rectangle 892"/>
                    <p:cNvSpPr>
                      <a:spLocks noChangeArrowheads="1"/>
                    </p:cNvSpPr>
                    <p:nvPr/>
                  </p:nvSpPr>
                  <p:spPr bwMode="auto">
                    <a:xfrm>
                      <a:off x="2561" y="2481"/>
                      <a:ext cx="2" cy="16"/>
                    </a:xfrm>
                    <a:prstGeom prst="rect">
                      <a:avLst/>
                    </a:prstGeom>
                    <a:solidFill>
                      <a:srgbClr val="8CA5C6"/>
                    </a:solidFill>
                    <a:ln w="9525">
                      <a:noFill/>
                      <a:miter lim="800000"/>
                      <a:headEnd/>
                      <a:tailEnd/>
                    </a:ln>
                  </p:spPr>
                  <p:txBody>
                    <a:bodyPr/>
                    <a:lstStyle/>
                    <a:p>
                      <a:pPr eaLnBrk="0" hangingPunct="0"/>
                      <a:endParaRPr lang="en-US"/>
                    </a:p>
                  </p:txBody>
                </p:sp>
                <p:sp>
                  <p:nvSpPr>
                    <p:cNvPr id="1034" name="Rectangle 893"/>
                    <p:cNvSpPr>
                      <a:spLocks noChangeArrowheads="1"/>
                    </p:cNvSpPr>
                    <p:nvPr/>
                  </p:nvSpPr>
                  <p:spPr bwMode="auto">
                    <a:xfrm>
                      <a:off x="2563" y="2481"/>
                      <a:ext cx="18" cy="1"/>
                    </a:xfrm>
                    <a:prstGeom prst="rect">
                      <a:avLst/>
                    </a:prstGeom>
                    <a:solidFill>
                      <a:srgbClr val="839FC3"/>
                    </a:solidFill>
                    <a:ln w="9525">
                      <a:noFill/>
                      <a:miter lim="800000"/>
                      <a:headEnd/>
                      <a:tailEnd/>
                    </a:ln>
                  </p:spPr>
                  <p:txBody>
                    <a:bodyPr/>
                    <a:lstStyle/>
                    <a:p>
                      <a:pPr eaLnBrk="0" hangingPunct="0"/>
                      <a:endParaRPr lang="en-US"/>
                    </a:p>
                  </p:txBody>
                </p:sp>
                <p:sp>
                  <p:nvSpPr>
                    <p:cNvPr id="1035" name="Rectangle 894"/>
                    <p:cNvSpPr>
                      <a:spLocks noChangeArrowheads="1"/>
                    </p:cNvSpPr>
                    <p:nvPr/>
                  </p:nvSpPr>
                  <p:spPr bwMode="auto">
                    <a:xfrm>
                      <a:off x="2563" y="2482"/>
                      <a:ext cx="3" cy="15"/>
                    </a:xfrm>
                    <a:prstGeom prst="rect">
                      <a:avLst/>
                    </a:prstGeom>
                    <a:solidFill>
                      <a:srgbClr val="839FC3"/>
                    </a:solidFill>
                    <a:ln w="9525">
                      <a:noFill/>
                      <a:miter lim="800000"/>
                      <a:headEnd/>
                      <a:tailEnd/>
                    </a:ln>
                  </p:spPr>
                  <p:txBody>
                    <a:bodyPr/>
                    <a:lstStyle/>
                    <a:p>
                      <a:pPr eaLnBrk="0" hangingPunct="0"/>
                      <a:endParaRPr lang="en-US"/>
                    </a:p>
                  </p:txBody>
                </p:sp>
                <p:sp>
                  <p:nvSpPr>
                    <p:cNvPr id="1036" name="Rectangle 895"/>
                    <p:cNvSpPr>
                      <a:spLocks noChangeArrowheads="1"/>
                    </p:cNvSpPr>
                    <p:nvPr/>
                  </p:nvSpPr>
                  <p:spPr bwMode="auto">
                    <a:xfrm>
                      <a:off x="2566" y="2482"/>
                      <a:ext cx="15" cy="2"/>
                    </a:xfrm>
                    <a:prstGeom prst="rect">
                      <a:avLst/>
                    </a:prstGeom>
                    <a:solidFill>
                      <a:srgbClr val="7A9AC2"/>
                    </a:solidFill>
                    <a:ln w="9525">
                      <a:noFill/>
                      <a:miter lim="800000"/>
                      <a:headEnd/>
                      <a:tailEnd/>
                    </a:ln>
                  </p:spPr>
                  <p:txBody>
                    <a:bodyPr/>
                    <a:lstStyle/>
                    <a:p>
                      <a:pPr eaLnBrk="0" hangingPunct="0"/>
                      <a:endParaRPr lang="en-US"/>
                    </a:p>
                  </p:txBody>
                </p:sp>
                <p:sp>
                  <p:nvSpPr>
                    <p:cNvPr id="1037" name="Rectangle 896"/>
                    <p:cNvSpPr>
                      <a:spLocks noChangeArrowheads="1"/>
                    </p:cNvSpPr>
                    <p:nvPr/>
                  </p:nvSpPr>
                  <p:spPr bwMode="auto">
                    <a:xfrm>
                      <a:off x="2566" y="2484"/>
                      <a:ext cx="1" cy="13"/>
                    </a:xfrm>
                    <a:prstGeom prst="rect">
                      <a:avLst/>
                    </a:prstGeom>
                    <a:solidFill>
                      <a:srgbClr val="7A9AC2"/>
                    </a:solidFill>
                    <a:ln w="9525">
                      <a:noFill/>
                      <a:miter lim="800000"/>
                      <a:headEnd/>
                      <a:tailEnd/>
                    </a:ln>
                  </p:spPr>
                  <p:txBody>
                    <a:bodyPr/>
                    <a:lstStyle/>
                    <a:p>
                      <a:pPr eaLnBrk="0" hangingPunct="0"/>
                      <a:endParaRPr lang="en-US"/>
                    </a:p>
                  </p:txBody>
                </p:sp>
                <p:sp>
                  <p:nvSpPr>
                    <p:cNvPr id="1038" name="Rectangle 897"/>
                    <p:cNvSpPr>
                      <a:spLocks noChangeArrowheads="1"/>
                    </p:cNvSpPr>
                    <p:nvPr/>
                  </p:nvSpPr>
                  <p:spPr bwMode="auto">
                    <a:xfrm>
                      <a:off x="2567" y="2484"/>
                      <a:ext cx="14" cy="2"/>
                    </a:xfrm>
                    <a:prstGeom prst="rect">
                      <a:avLst/>
                    </a:prstGeom>
                    <a:solidFill>
                      <a:srgbClr val="7295C0"/>
                    </a:solidFill>
                    <a:ln w="9525">
                      <a:noFill/>
                      <a:miter lim="800000"/>
                      <a:headEnd/>
                      <a:tailEnd/>
                    </a:ln>
                  </p:spPr>
                  <p:txBody>
                    <a:bodyPr/>
                    <a:lstStyle/>
                    <a:p>
                      <a:pPr eaLnBrk="0" hangingPunct="0"/>
                      <a:endParaRPr lang="en-US"/>
                    </a:p>
                  </p:txBody>
                </p:sp>
                <p:sp>
                  <p:nvSpPr>
                    <p:cNvPr id="1039" name="Rectangle 898"/>
                    <p:cNvSpPr>
                      <a:spLocks noChangeArrowheads="1"/>
                    </p:cNvSpPr>
                    <p:nvPr/>
                  </p:nvSpPr>
                  <p:spPr bwMode="auto">
                    <a:xfrm>
                      <a:off x="2567" y="2486"/>
                      <a:ext cx="2" cy="11"/>
                    </a:xfrm>
                    <a:prstGeom prst="rect">
                      <a:avLst/>
                    </a:prstGeom>
                    <a:solidFill>
                      <a:srgbClr val="7295C0"/>
                    </a:solidFill>
                    <a:ln w="9525">
                      <a:noFill/>
                      <a:miter lim="800000"/>
                      <a:headEnd/>
                      <a:tailEnd/>
                    </a:ln>
                  </p:spPr>
                  <p:txBody>
                    <a:bodyPr/>
                    <a:lstStyle/>
                    <a:p>
                      <a:pPr eaLnBrk="0" hangingPunct="0"/>
                      <a:endParaRPr lang="en-US"/>
                    </a:p>
                  </p:txBody>
                </p:sp>
                <p:sp>
                  <p:nvSpPr>
                    <p:cNvPr id="1040" name="Rectangle 899"/>
                    <p:cNvSpPr>
                      <a:spLocks noChangeArrowheads="1"/>
                    </p:cNvSpPr>
                    <p:nvPr/>
                  </p:nvSpPr>
                  <p:spPr bwMode="auto">
                    <a:xfrm>
                      <a:off x="2569" y="2486"/>
                      <a:ext cx="12" cy="1"/>
                    </a:xfrm>
                    <a:prstGeom prst="rect">
                      <a:avLst/>
                    </a:prstGeom>
                    <a:solidFill>
                      <a:srgbClr val="6A90BE"/>
                    </a:solidFill>
                    <a:ln w="9525">
                      <a:noFill/>
                      <a:miter lim="800000"/>
                      <a:headEnd/>
                      <a:tailEnd/>
                    </a:ln>
                  </p:spPr>
                  <p:txBody>
                    <a:bodyPr/>
                    <a:lstStyle/>
                    <a:p>
                      <a:pPr eaLnBrk="0" hangingPunct="0"/>
                      <a:endParaRPr lang="en-US"/>
                    </a:p>
                  </p:txBody>
                </p:sp>
                <p:sp>
                  <p:nvSpPr>
                    <p:cNvPr id="1041" name="Rectangle 900"/>
                    <p:cNvSpPr>
                      <a:spLocks noChangeArrowheads="1"/>
                    </p:cNvSpPr>
                    <p:nvPr/>
                  </p:nvSpPr>
                  <p:spPr bwMode="auto">
                    <a:xfrm>
                      <a:off x="2569" y="2487"/>
                      <a:ext cx="12" cy="2"/>
                    </a:xfrm>
                    <a:prstGeom prst="rect">
                      <a:avLst/>
                    </a:prstGeom>
                    <a:solidFill>
                      <a:srgbClr val="638DBD"/>
                    </a:solidFill>
                    <a:ln w="9525">
                      <a:noFill/>
                      <a:miter lim="800000"/>
                      <a:headEnd/>
                      <a:tailEnd/>
                    </a:ln>
                  </p:spPr>
                  <p:txBody>
                    <a:bodyPr/>
                    <a:lstStyle/>
                    <a:p>
                      <a:pPr eaLnBrk="0" hangingPunct="0"/>
                      <a:endParaRPr lang="en-US"/>
                    </a:p>
                  </p:txBody>
                </p:sp>
                <p:sp>
                  <p:nvSpPr>
                    <p:cNvPr id="1042" name="Rectangle 901"/>
                    <p:cNvSpPr>
                      <a:spLocks noChangeArrowheads="1"/>
                    </p:cNvSpPr>
                    <p:nvPr/>
                  </p:nvSpPr>
                  <p:spPr bwMode="auto">
                    <a:xfrm>
                      <a:off x="2569" y="2489"/>
                      <a:ext cx="2" cy="8"/>
                    </a:xfrm>
                    <a:prstGeom prst="rect">
                      <a:avLst/>
                    </a:prstGeom>
                    <a:solidFill>
                      <a:srgbClr val="638DBD"/>
                    </a:solidFill>
                    <a:ln w="9525">
                      <a:noFill/>
                      <a:miter lim="800000"/>
                      <a:headEnd/>
                      <a:tailEnd/>
                    </a:ln>
                  </p:spPr>
                  <p:txBody>
                    <a:bodyPr/>
                    <a:lstStyle/>
                    <a:p>
                      <a:pPr eaLnBrk="0" hangingPunct="0"/>
                      <a:endParaRPr lang="en-US"/>
                    </a:p>
                  </p:txBody>
                </p:sp>
                <p:sp>
                  <p:nvSpPr>
                    <p:cNvPr id="1043" name="Rectangle 902"/>
                    <p:cNvSpPr>
                      <a:spLocks noChangeArrowheads="1"/>
                    </p:cNvSpPr>
                    <p:nvPr/>
                  </p:nvSpPr>
                  <p:spPr bwMode="auto">
                    <a:xfrm>
                      <a:off x="2571" y="2489"/>
                      <a:ext cx="10" cy="2"/>
                    </a:xfrm>
                    <a:prstGeom prst="rect">
                      <a:avLst/>
                    </a:prstGeom>
                    <a:solidFill>
                      <a:srgbClr val="5C89BC"/>
                    </a:solidFill>
                    <a:ln w="9525">
                      <a:noFill/>
                      <a:miter lim="800000"/>
                      <a:headEnd/>
                      <a:tailEnd/>
                    </a:ln>
                  </p:spPr>
                  <p:txBody>
                    <a:bodyPr/>
                    <a:lstStyle/>
                    <a:p>
                      <a:pPr eaLnBrk="0" hangingPunct="0"/>
                      <a:endParaRPr lang="en-US"/>
                    </a:p>
                  </p:txBody>
                </p:sp>
                <p:sp>
                  <p:nvSpPr>
                    <p:cNvPr id="1044" name="Rectangle 903"/>
                    <p:cNvSpPr>
                      <a:spLocks noChangeArrowheads="1"/>
                    </p:cNvSpPr>
                    <p:nvPr/>
                  </p:nvSpPr>
                  <p:spPr bwMode="auto">
                    <a:xfrm>
                      <a:off x="2571" y="2491"/>
                      <a:ext cx="3" cy="6"/>
                    </a:xfrm>
                    <a:prstGeom prst="rect">
                      <a:avLst/>
                    </a:prstGeom>
                    <a:solidFill>
                      <a:srgbClr val="5C89BC"/>
                    </a:solidFill>
                    <a:ln w="9525">
                      <a:noFill/>
                      <a:miter lim="800000"/>
                      <a:headEnd/>
                      <a:tailEnd/>
                    </a:ln>
                  </p:spPr>
                  <p:txBody>
                    <a:bodyPr/>
                    <a:lstStyle/>
                    <a:p>
                      <a:pPr eaLnBrk="0" hangingPunct="0"/>
                      <a:endParaRPr lang="en-US"/>
                    </a:p>
                  </p:txBody>
                </p:sp>
                <p:sp>
                  <p:nvSpPr>
                    <p:cNvPr id="1045" name="Rectangle 904"/>
                    <p:cNvSpPr>
                      <a:spLocks noChangeArrowheads="1"/>
                    </p:cNvSpPr>
                    <p:nvPr/>
                  </p:nvSpPr>
                  <p:spPr bwMode="auto">
                    <a:xfrm>
                      <a:off x="2574" y="2491"/>
                      <a:ext cx="7" cy="1"/>
                    </a:xfrm>
                    <a:prstGeom prst="rect">
                      <a:avLst/>
                    </a:prstGeom>
                    <a:solidFill>
                      <a:srgbClr val="5787BB"/>
                    </a:solidFill>
                    <a:ln w="9525">
                      <a:noFill/>
                      <a:miter lim="800000"/>
                      <a:headEnd/>
                      <a:tailEnd/>
                    </a:ln>
                  </p:spPr>
                  <p:txBody>
                    <a:bodyPr/>
                    <a:lstStyle/>
                    <a:p>
                      <a:pPr eaLnBrk="0" hangingPunct="0"/>
                      <a:endParaRPr lang="en-US"/>
                    </a:p>
                  </p:txBody>
                </p:sp>
                <p:sp>
                  <p:nvSpPr>
                    <p:cNvPr id="1046" name="Rectangle 905"/>
                    <p:cNvSpPr>
                      <a:spLocks noChangeArrowheads="1"/>
                    </p:cNvSpPr>
                    <p:nvPr/>
                  </p:nvSpPr>
                  <p:spPr bwMode="auto">
                    <a:xfrm>
                      <a:off x="2574" y="2492"/>
                      <a:ext cx="3" cy="5"/>
                    </a:xfrm>
                    <a:prstGeom prst="rect">
                      <a:avLst/>
                    </a:prstGeom>
                    <a:solidFill>
                      <a:srgbClr val="5787BB"/>
                    </a:solidFill>
                    <a:ln w="9525">
                      <a:noFill/>
                      <a:miter lim="800000"/>
                      <a:headEnd/>
                      <a:tailEnd/>
                    </a:ln>
                  </p:spPr>
                  <p:txBody>
                    <a:bodyPr/>
                    <a:lstStyle/>
                    <a:p>
                      <a:pPr eaLnBrk="0" hangingPunct="0"/>
                      <a:endParaRPr lang="en-US"/>
                    </a:p>
                  </p:txBody>
                </p:sp>
                <p:sp>
                  <p:nvSpPr>
                    <p:cNvPr id="1047" name="Rectangle 906"/>
                    <p:cNvSpPr>
                      <a:spLocks noChangeArrowheads="1"/>
                    </p:cNvSpPr>
                    <p:nvPr/>
                  </p:nvSpPr>
                  <p:spPr bwMode="auto">
                    <a:xfrm>
                      <a:off x="2577" y="2492"/>
                      <a:ext cx="4" cy="3"/>
                    </a:xfrm>
                    <a:prstGeom prst="rect">
                      <a:avLst/>
                    </a:prstGeom>
                    <a:solidFill>
                      <a:srgbClr val="5284BA"/>
                    </a:solidFill>
                    <a:ln w="9525">
                      <a:noFill/>
                      <a:miter lim="800000"/>
                      <a:headEnd/>
                      <a:tailEnd/>
                    </a:ln>
                  </p:spPr>
                  <p:txBody>
                    <a:bodyPr/>
                    <a:lstStyle/>
                    <a:p>
                      <a:pPr eaLnBrk="0" hangingPunct="0"/>
                      <a:endParaRPr lang="en-US"/>
                    </a:p>
                  </p:txBody>
                </p:sp>
                <p:sp>
                  <p:nvSpPr>
                    <p:cNvPr id="1048" name="Rectangle 907"/>
                    <p:cNvSpPr>
                      <a:spLocks noChangeArrowheads="1"/>
                    </p:cNvSpPr>
                    <p:nvPr/>
                  </p:nvSpPr>
                  <p:spPr bwMode="auto">
                    <a:xfrm>
                      <a:off x="2577" y="2495"/>
                      <a:ext cx="1" cy="2"/>
                    </a:xfrm>
                    <a:prstGeom prst="rect">
                      <a:avLst/>
                    </a:prstGeom>
                    <a:solidFill>
                      <a:srgbClr val="5284BA"/>
                    </a:solidFill>
                    <a:ln w="9525">
                      <a:noFill/>
                      <a:miter lim="800000"/>
                      <a:headEnd/>
                      <a:tailEnd/>
                    </a:ln>
                  </p:spPr>
                  <p:txBody>
                    <a:bodyPr/>
                    <a:lstStyle/>
                    <a:p>
                      <a:pPr eaLnBrk="0" hangingPunct="0"/>
                      <a:endParaRPr lang="en-US"/>
                    </a:p>
                  </p:txBody>
                </p:sp>
                <p:sp>
                  <p:nvSpPr>
                    <p:cNvPr id="1049" name="Rectangle 908"/>
                    <p:cNvSpPr>
                      <a:spLocks noChangeArrowheads="1"/>
                    </p:cNvSpPr>
                    <p:nvPr/>
                  </p:nvSpPr>
                  <p:spPr bwMode="auto">
                    <a:xfrm>
                      <a:off x="2577" y="2495"/>
                      <a:ext cx="4" cy="1"/>
                    </a:xfrm>
                    <a:prstGeom prst="rect">
                      <a:avLst/>
                    </a:prstGeom>
                    <a:solidFill>
                      <a:srgbClr val="4E83BA"/>
                    </a:solidFill>
                    <a:ln w="9525">
                      <a:noFill/>
                      <a:miter lim="800000"/>
                      <a:headEnd/>
                      <a:tailEnd/>
                    </a:ln>
                  </p:spPr>
                  <p:txBody>
                    <a:bodyPr/>
                    <a:lstStyle/>
                    <a:p>
                      <a:pPr eaLnBrk="0" hangingPunct="0"/>
                      <a:endParaRPr lang="en-US"/>
                    </a:p>
                  </p:txBody>
                </p:sp>
                <p:sp>
                  <p:nvSpPr>
                    <p:cNvPr id="1050" name="Rectangle 909"/>
                    <p:cNvSpPr>
                      <a:spLocks noChangeArrowheads="1"/>
                    </p:cNvSpPr>
                    <p:nvPr/>
                  </p:nvSpPr>
                  <p:spPr bwMode="auto">
                    <a:xfrm>
                      <a:off x="2577" y="2495"/>
                      <a:ext cx="3" cy="2"/>
                    </a:xfrm>
                    <a:prstGeom prst="rect">
                      <a:avLst/>
                    </a:prstGeom>
                    <a:solidFill>
                      <a:srgbClr val="4E83BA"/>
                    </a:solidFill>
                    <a:ln w="9525">
                      <a:noFill/>
                      <a:miter lim="800000"/>
                      <a:headEnd/>
                      <a:tailEnd/>
                    </a:ln>
                  </p:spPr>
                  <p:txBody>
                    <a:bodyPr/>
                    <a:lstStyle/>
                    <a:p>
                      <a:pPr eaLnBrk="0" hangingPunct="0"/>
                      <a:endParaRPr lang="en-US"/>
                    </a:p>
                  </p:txBody>
                </p:sp>
                <p:sp>
                  <p:nvSpPr>
                    <p:cNvPr id="1051" name="Rectangle 910"/>
                    <p:cNvSpPr>
                      <a:spLocks noChangeArrowheads="1"/>
                    </p:cNvSpPr>
                    <p:nvPr/>
                  </p:nvSpPr>
                  <p:spPr bwMode="auto">
                    <a:xfrm>
                      <a:off x="2580" y="2495"/>
                      <a:ext cx="1" cy="2"/>
                    </a:xfrm>
                    <a:prstGeom prst="rect">
                      <a:avLst/>
                    </a:prstGeom>
                    <a:solidFill>
                      <a:srgbClr val="4C82BA"/>
                    </a:solidFill>
                    <a:ln w="9525">
                      <a:noFill/>
                      <a:miter lim="800000"/>
                      <a:headEnd/>
                      <a:tailEnd/>
                    </a:ln>
                  </p:spPr>
                  <p:txBody>
                    <a:bodyPr/>
                    <a:lstStyle/>
                    <a:p>
                      <a:pPr eaLnBrk="0" hangingPunct="0"/>
                      <a:endParaRPr lang="en-US"/>
                    </a:p>
                  </p:txBody>
                </p:sp>
              </p:grpSp>
              <p:sp>
                <p:nvSpPr>
                  <p:cNvPr id="1004" name="Rectangle 912"/>
                  <p:cNvSpPr>
                    <a:spLocks noChangeArrowheads="1"/>
                  </p:cNvSpPr>
                  <p:nvPr/>
                </p:nvSpPr>
                <p:spPr bwMode="auto">
                  <a:xfrm>
                    <a:off x="2535" y="2452"/>
                    <a:ext cx="46" cy="46"/>
                  </a:xfrm>
                  <a:prstGeom prst="rect">
                    <a:avLst/>
                  </a:prstGeom>
                  <a:noFill/>
                  <a:ln w="12700" cap="rnd">
                    <a:solidFill>
                      <a:srgbClr val="000000"/>
                    </a:solidFill>
                    <a:miter lim="800000"/>
                    <a:headEnd/>
                    <a:tailEnd/>
                  </a:ln>
                </p:spPr>
                <p:txBody>
                  <a:bodyPr/>
                  <a:lstStyle/>
                  <a:p>
                    <a:pPr eaLnBrk="0" hangingPunct="0"/>
                    <a:endParaRPr lang="en-US"/>
                  </a:p>
                </p:txBody>
              </p:sp>
            </p:grpSp>
            <p:grpSp>
              <p:nvGrpSpPr>
                <p:cNvPr id="858" name="Group 916"/>
                <p:cNvGrpSpPr>
                  <a:grpSpLocks/>
                </p:cNvGrpSpPr>
                <p:nvPr/>
              </p:nvGrpSpPr>
              <p:grpSpPr bwMode="auto">
                <a:xfrm>
                  <a:off x="2550" y="2452"/>
                  <a:ext cx="17" cy="45"/>
                  <a:chOff x="2550" y="2452"/>
                  <a:chExt cx="17" cy="45"/>
                </a:xfrm>
              </p:grpSpPr>
              <p:sp>
                <p:nvSpPr>
                  <p:cNvPr id="1001" name="Line 914"/>
                  <p:cNvSpPr>
                    <a:spLocks noChangeShapeType="1"/>
                  </p:cNvSpPr>
                  <p:nvPr/>
                </p:nvSpPr>
                <p:spPr bwMode="auto">
                  <a:xfrm>
                    <a:off x="2566" y="2452"/>
                    <a:ext cx="1" cy="45"/>
                  </a:xfrm>
                  <a:prstGeom prst="line">
                    <a:avLst/>
                  </a:prstGeom>
                  <a:noFill/>
                  <a:ln w="17463" cap="rnd">
                    <a:solidFill>
                      <a:srgbClr val="777777"/>
                    </a:solidFill>
                    <a:round/>
                    <a:headEnd/>
                    <a:tailEnd/>
                  </a:ln>
                </p:spPr>
                <p:txBody>
                  <a:bodyPr/>
                  <a:lstStyle/>
                  <a:p>
                    <a:endParaRPr lang="en-US"/>
                  </a:p>
                </p:txBody>
              </p:sp>
              <p:sp>
                <p:nvSpPr>
                  <p:cNvPr id="1002" name="Line 915"/>
                  <p:cNvSpPr>
                    <a:spLocks noChangeShapeType="1"/>
                  </p:cNvSpPr>
                  <p:nvPr/>
                </p:nvSpPr>
                <p:spPr bwMode="auto">
                  <a:xfrm>
                    <a:off x="2550" y="2452"/>
                    <a:ext cx="1" cy="45"/>
                  </a:xfrm>
                  <a:prstGeom prst="line">
                    <a:avLst/>
                  </a:prstGeom>
                  <a:noFill/>
                  <a:ln w="17463" cap="rnd">
                    <a:solidFill>
                      <a:srgbClr val="777777"/>
                    </a:solidFill>
                    <a:round/>
                    <a:headEnd/>
                    <a:tailEnd/>
                  </a:ln>
                </p:spPr>
                <p:txBody>
                  <a:bodyPr/>
                  <a:lstStyle/>
                  <a:p>
                    <a:endParaRPr lang="en-US"/>
                  </a:p>
                </p:txBody>
              </p:sp>
            </p:grpSp>
            <p:grpSp>
              <p:nvGrpSpPr>
                <p:cNvPr id="859" name="Group 985"/>
                <p:cNvGrpSpPr>
                  <a:grpSpLocks/>
                </p:cNvGrpSpPr>
                <p:nvPr/>
              </p:nvGrpSpPr>
              <p:grpSpPr bwMode="auto">
                <a:xfrm>
                  <a:off x="2527" y="2449"/>
                  <a:ext cx="54" cy="5"/>
                  <a:chOff x="2527" y="2449"/>
                  <a:chExt cx="54" cy="5"/>
                </a:xfrm>
              </p:grpSpPr>
              <p:grpSp>
                <p:nvGrpSpPr>
                  <p:cNvPr id="933" name="Group 983"/>
                  <p:cNvGrpSpPr>
                    <a:grpSpLocks/>
                  </p:cNvGrpSpPr>
                  <p:nvPr/>
                </p:nvGrpSpPr>
                <p:grpSpPr bwMode="auto">
                  <a:xfrm>
                    <a:off x="2527" y="2449"/>
                    <a:ext cx="54" cy="5"/>
                    <a:chOff x="2527" y="2449"/>
                    <a:chExt cx="54" cy="5"/>
                  </a:xfrm>
                </p:grpSpPr>
                <p:sp>
                  <p:nvSpPr>
                    <p:cNvPr id="935" name="Rectangle 917"/>
                    <p:cNvSpPr>
                      <a:spLocks noChangeArrowheads="1"/>
                    </p:cNvSpPr>
                    <p:nvPr/>
                  </p:nvSpPr>
                  <p:spPr bwMode="auto">
                    <a:xfrm>
                      <a:off x="2580" y="2449"/>
                      <a:ext cx="1" cy="5"/>
                    </a:xfrm>
                    <a:prstGeom prst="rect">
                      <a:avLst/>
                    </a:prstGeom>
                    <a:solidFill>
                      <a:srgbClr val="DCDCDC"/>
                    </a:solidFill>
                    <a:ln w="9525">
                      <a:noFill/>
                      <a:miter lim="800000"/>
                      <a:headEnd/>
                      <a:tailEnd/>
                    </a:ln>
                  </p:spPr>
                  <p:txBody>
                    <a:bodyPr/>
                    <a:lstStyle/>
                    <a:p>
                      <a:pPr eaLnBrk="0" hangingPunct="0"/>
                      <a:endParaRPr lang="en-US"/>
                    </a:p>
                  </p:txBody>
                </p:sp>
                <p:sp>
                  <p:nvSpPr>
                    <p:cNvPr id="936" name="Rectangle 918"/>
                    <p:cNvSpPr>
                      <a:spLocks noChangeArrowheads="1"/>
                    </p:cNvSpPr>
                    <p:nvPr/>
                  </p:nvSpPr>
                  <p:spPr bwMode="auto">
                    <a:xfrm>
                      <a:off x="2577" y="2449"/>
                      <a:ext cx="3" cy="5"/>
                    </a:xfrm>
                    <a:prstGeom prst="rect">
                      <a:avLst/>
                    </a:prstGeom>
                    <a:solidFill>
                      <a:srgbClr val="DBDBDC"/>
                    </a:solidFill>
                    <a:ln w="9525">
                      <a:noFill/>
                      <a:miter lim="800000"/>
                      <a:headEnd/>
                      <a:tailEnd/>
                    </a:ln>
                  </p:spPr>
                  <p:txBody>
                    <a:bodyPr/>
                    <a:lstStyle/>
                    <a:p>
                      <a:pPr eaLnBrk="0" hangingPunct="0"/>
                      <a:endParaRPr lang="en-US"/>
                    </a:p>
                  </p:txBody>
                </p:sp>
                <p:sp>
                  <p:nvSpPr>
                    <p:cNvPr id="937" name="Rectangle 919"/>
                    <p:cNvSpPr>
                      <a:spLocks noChangeArrowheads="1"/>
                    </p:cNvSpPr>
                    <p:nvPr/>
                  </p:nvSpPr>
                  <p:spPr bwMode="auto">
                    <a:xfrm>
                      <a:off x="2577" y="2449"/>
                      <a:ext cx="1" cy="5"/>
                    </a:xfrm>
                    <a:prstGeom prst="rect">
                      <a:avLst/>
                    </a:prstGeom>
                    <a:solidFill>
                      <a:srgbClr val="DADBDC"/>
                    </a:solidFill>
                    <a:ln w="9525">
                      <a:noFill/>
                      <a:miter lim="800000"/>
                      <a:headEnd/>
                      <a:tailEnd/>
                    </a:ln>
                  </p:spPr>
                  <p:txBody>
                    <a:bodyPr/>
                    <a:lstStyle/>
                    <a:p>
                      <a:pPr eaLnBrk="0" hangingPunct="0"/>
                      <a:endParaRPr lang="en-US"/>
                    </a:p>
                  </p:txBody>
                </p:sp>
                <p:sp>
                  <p:nvSpPr>
                    <p:cNvPr id="938" name="Rectangle 920"/>
                    <p:cNvSpPr>
                      <a:spLocks noChangeArrowheads="1"/>
                    </p:cNvSpPr>
                    <p:nvPr/>
                  </p:nvSpPr>
                  <p:spPr bwMode="auto">
                    <a:xfrm>
                      <a:off x="2574" y="2449"/>
                      <a:ext cx="3" cy="5"/>
                    </a:xfrm>
                    <a:prstGeom prst="rect">
                      <a:avLst/>
                    </a:prstGeom>
                    <a:solidFill>
                      <a:srgbClr val="D8D9DB"/>
                    </a:solidFill>
                    <a:ln w="9525">
                      <a:noFill/>
                      <a:miter lim="800000"/>
                      <a:headEnd/>
                      <a:tailEnd/>
                    </a:ln>
                  </p:spPr>
                  <p:txBody>
                    <a:bodyPr/>
                    <a:lstStyle/>
                    <a:p>
                      <a:pPr eaLnBrk="0" hangingPunct="0"/>
                      <a:endParaRPr lang="en-US"/>
                    </a:p>
                  </p:txBody>
                </p:sp>
                <p:sp>
                  <p:nvSpPr>
                    <p:cNvPr id="939" name="Rectangle 921"/>
                    <p:cNvSpPr>
                      <a:spLocks noChangeArrowheads="1"/>
                    </p:cNvSpPr>
                    <p:nvPr/>
                  </p:nvSpPr>
                  <p:spPr bwMode="auto">
                    <a:xfrm>
                      <a:off x="2571" y="2449"/>
                      <a:ext cx="3" cy="5"/>
                    </a:xfrm>
                    <a:prstGeom prst="rect">
                      <a:avLst/>
                    </a:prstGeom>
                    <a:solidFill>
                      <a:srgbClr val="D6D8DA"/>
                    </a:solidFill>
                    <a:ln w="9525">
                      <a:noFill/>
                      <a:miter lim="800000"/>
                      <a:headEnd/>
                      <a:tailEnd/>
                    </a:ln>
                  </p:spPr>
                  <p:txBody>
                    <a:bodyPr/>
                    <a:lstStyle/>
                    <a:p>
                      <a:pPr eaLnBrk="0" hangingPunct="0"/>
                      <a:endParaRPr lang="en-US"/>
                    </a:p>
                  </p:txBody>
                </p:sp>
                <p:sp>
                  <p:nvSpPr>
                    <p:cNvPr id="940" name="Rectangle 922"/>
                    <p:cNvSpPr>
                      <a:spLocks noChangeArrowheads="1"/>
                    </p:cNvSpPr>
                    <p:nvPr/>
                  </p:nvSpPr>
                  <p:spPr bwMode="auto">
                    <a:xfrm>
                      <a:off x="2570" y="2449"/>
                      <a:ext cx="1" cy="5"/>
                    </a:xfrm>
                    <a:prstGeom prst="rect">
                      <a:avLst/>
                    </a:prstGeom>
                    <a:solidFill>
                      <a:srgbClr val="D4D6DA"/>
                    </a:solidFill>
                    <a:ln w="9525">
                      <a:noFill/>
                      <a:miter lim="800000"/>
                      <a:headEnd/>
                      <a:tailEnd/>
                    </a:ln>
                  </p:spPr>
                  <p:txBody>
                    <a:bodyPr/>
                    <a:lstStyle/>
                    <a:p>
                      <a:pPr eaLnBrk="0" hangingPunct="0"/>
                      <a:endParaRPr lang="en-US"/>
                    </a:p>
                  </p:txBody>
                </p:sp>
                <p:sp>
                  <p:nvSpPr>
                    <p:cNvPr id="941" name="Rectangle 923"/>
                    <p:cNvSpPr>
                      <a:spLocks noChangeArrowheads="1"/>
                    </p:cNvSpPr>
                    <p:nvPr/>
                  </p:nvSpPr>
                  <p:spPr bwMode="auto">
                    <a:xfrm>
                      <a:off x="2568" y="2449"/>
                      <a:ext cx="2" cy="5"/>
                    </a:xfrm>
                    <a:prstGeom prst="rect">
                      <a:avLst/>
                    </a:prstGeom>
                    <a:solidFill>
                      <a:srgbClr val="D0D4D9"/>
                    </a:solidFill>
                    <a:ln w="9525">
                      <a:noFill/>
                      <a:miter lim="800000"/>
                      <a:headEnd/>
                      <a:tailEnd/>
                    </a:ln>
                  </p:spPr>
                  <p:txBody>
                    <a:bodyPr/>
                    <a:lstStyle/>
                    <a:p>
                      <a:pPr eaLnBrk="0" hangingPunct="0"/>
                      <a:endParaRPr lang="en-US"/>
                    </a:p>
                  </p:txBody>
                </p:sp>
                <p:sp>
                  <p:nvSpPr>
                    <p:cNvPr id="942" name="Rectangle 924"/>
                    <p:cNvSpPr>
                      <a:spLocks noChangeArrowheads="1"/>
                    </p:cNvSpPr>
                    <p:nvPr/>
                  </p:nvSpPr>
                  <p:spPr bwMode="auto">
                    <a:xfrm>
                      <a:off x="2566" y="2449"/>
                      <a:ext cx="2" cy="5"/>
                    </a:xfrm>
                    <a:prstGeom prst="rect">
                      <a:avLst/>
                    </a:prstGeom>
                    <a:solidFill>
                      <a:srgbClr val="CDD1D7"/>
                    </a:solidFill>
                    <a:ln w="9525">
                      <a:noFill/>
                      <a:miter lim="800000"/>
                      <a:headEnd/>
                      <a:tailEnd/>
                    </a:ln>
                  </p:spPr>
                  <p:txBody>
                    <a:bodyPr/>
                    <a:lstStyle/>
                    <a:p>
                      <a:pPr eaLnBrk="0" hangingPunct="0"/>
                      <a:endParaRPr lang="en-US"/>
                    </a:p>
                  </p:txBody>
                </p:sp>
                <p:sp>
                  <p:nvSpPr>
                    <p:cNvPr id="943" name="Rectangle 925"/>
                    <p:cNvSpPr>
                      <a:spLocks noChangeArrowheads="1"/>
                    </p:cNvSpPr>
                    <p:nvPr/>
                  </p:nvSpPr>
                  <p:spPr bwMode="auto">
                    <a:xfrm>
                      <a:off x="2565" y="2449"/>
                      <a:ext cx="1" cy="5"/>
                    </a:xfrm>
                    <a:prstGeom prst="rect">
                      <a:avLst/>
                    </a:prstGeom>
                    <a:solidFill>
                      <a:srgbClr val="C9CED6"/>
                    </a:solidFill>
                    <a:ln w="9525">
                      <a:noFill/>
                      <a:miter lim="800000"/>
                      <a:headEnd/>
                      <a:tailEnd/>
                    </a:ln>
                  </p:spPr>
                  <p:txBody>
                    <a:bodyPr/>
                    <a:lstStyle/>
                    <a:p>
                      <a:pPr eaLnBrk="0" hangingPunct="0"/>
                      <a:endParaRPr lang="en-US"/>
                    </a:p>
                  </p:txBody>
                </p:sp>
                <p:sp>
                  <p:nvSpPr>
                    <p:cNvPr id="944" name="Rectangle 926"/>
                    <p:cNvSpPr>
                      <a:spLocks noChangeArrowheads="1"/>
                    </p:cNvSpPr>
                    <p:nvPr/>
                  </p:nvSpPr>
                  <p:spPr bwMode="auto">
                    <a:xfrm>
                      <a:off x="2562" y="2449"/>
                      <a:ext cx="3" cy="5"/>
                    </a:xfrm>
                    <a:prstGeom prst="rect">
                      <a:avLst/>
                    </a:prstGeom>
                    <a:solidFill>
                      <a:srgbClr val="C4CAD5"/>
                    </a:solidFill>
                    <a:ln w="9525">
                      <a:noFill/>
                      <a:miter lim="800000"/>
                      <a:headEnd/>
                      <a:tailEnd/>
                    </a:ln>
                  </p:spPr>
                  <p:txBody>
                    <a:bodyPr/>
                    <a:lstStyle/>
                    <a:p>
                      <a:pPr eaLnBrk="0" hangingPunct="0"/>
                      <a:endParaRPr lang="en-US"/>
                    </a:p>
                  </p:txBody>
                </p:sp>
                <p:sp>
                  <p:nvSpPr>
                    <p:cNvPr id="945" name="Rectangle 927"/>
                    <p:cNvSpPr>
                      <a:spLocks noChangeArrowheads="1"/>
                    </p:cNvSpPr>
                    <p:nvPr/>
                  </p:nvSpPr>
                  <p:spPr bwMode="auto">
                    <a:xfrm>
                      <a:off x="2559" y="2449"/>
                      <a:ext cx="3" cy="5"/>
                    </a:xfrm>
                    <a:prstGeom prst="rect">
                      <a:avLst/>
                    </a:prstGeom>
                    <a:solidFill>
                      <a:srgbClr val="BEC6D3"/>
                    </a:solidFill>
                    <a:ln w="9525">
                      <a:noFill/>
                      <a:miter lim="800000"/>
                      <a:headEnd/>
                      <a:tailEnd/>
                    </a:ln>
                  </p:spPr>
                  <p:txBody>
                    <a:bodyPr/>
                    <a:lstStyle/>
                    <a:p>
                      <a:pPr eaLnBrk="0" hangingPunct="0"/>
                      <a:endParaRPr lang="en-US"/>
                    </a:p>
                  </p:txBody>
                </p:sp>
                <p:sp>
                  <p:nvSpPr>
                    <p:cNvPr id="946" name="Rectangle 928"/>
                    <p:cNvSpPr>
                      <a:spLocks noChangeArrowheads="1"/>
                    </p:cNvSpPr>
                    <p:nvPr/>
                  </p:nvSpPr>
                  <p:spPr bwMode="auto">
                    <a:xfrm>
                      <a:off x="2527" y="2452"/>
                      <a:ext cx="32" cy="2"/>
                    </a:xfrm>
                    <a:prstGeom prst="rect">
                      <a:avLst/>
                    </a:prstGeom>
                    <a:solidFill>
                      <a:srgbClr val="B8C2D1"/>
                    </a:solidFill>
                    <a:ln w="9525">
                      <a:noFill/>
                      <a:miter lim="800000"/>
                      <a:headEnd/>
                      <a:tailEnd/>
                    </a:ln>
                  </p:spPr>
                  <p:txBody>
                    <a:bodyPr/>
                    <a:lstStyle/>
                    <a:p>
                      <a:pPr eaLnBrk="0" hangingPunct="0"/>
                      <a:endParaRPr lang="en-US"/>
                    </a:p>
                  </p:txBody>
                </p:sp>
                <p:sp>
                  <p:nvSpPr>
                    <p:cNvPr id="947" name="Rectangle 929"/>
                    <p:cNvSpPr>
                      <a:spLocks noChangeArrowheads="1"/>
                    </p:cNvSpPr>
                    <p:nvPr/>
                  </p:nvSpPr>
                  <p:spPr bwMode="auto">
                    <a:xfrm>
                      <a:off x="2558" y="2449"/>
                      <a:ext cx="1" cy="3"/>
                    </a:xfrm>
                    <a:prstGeom prst="rect">
                      <a:avLst/>
                    </a:prstGeom>
                    <a:solidFill>
                      <a:srgbClr val="B8C2D1"/>
                    </a:solidFill>
                    <a:ln w="9525">
                      <a:noFill/>
                      <a:miter lim="800000"/>
                      <a:headEnd/>
                      <a:tailEnd/>
                    </a:ln>
                  </p:spPr>
                  <p:txBody>
                    <a:bodyPr/>
                    <a:lstStyle/>
                    <a:p>
                      <a:pPr eaLnBrk="0" hangingPunct="0"/>
                      <a:endParaRPr lang="en-US"/>
                    </a:p>
                  </p:txBody>
                </p:sp>
                <p:sp>
                  <p:nvSpPr>
                    <p:cNvPr id="948" name="Rectangle 930"/>
                    <p:cNvSpPr>
                      <a:spLocks noChangeArrowheads="1"/>
                    </p:cNvSpPr>
                    <p:nvPr/>
                  </p:nvSpPr>
                  <p:spPr bwMode="auto">
                    <a:xfrm>
                      <a:off x="2556" y="2449"/>
                      <a:ext cx="2" cy="3"/>
                    </a:xfrm>
                    <a:prstGeom prst="rect">
                      <a:avLst/>
                    </a:prstGeom>
                    <a:solidFill>
                      <a:srgbClr val="B1BDCF"/>
                    </a:solidFill>
                    <a:ln w="9525">
                      <a:noFill/>
                      <a:miter lim="800000"/>
                      <a:headEnd/>
                      <a:tailEnd/>
                    </a:ln>
                  </p:spPr>
                  <p:txBody>
                    <a:bodyPr/>
                    <a:lstStyle/>
                    <a:p>
                      <a:pPr eaLnBrk="0" hangingPunct="0"/>
                      <a:endParaRPr lang="en-US"/>
                    </a:p>
                  </p:txBody>
                </p:sp>
                <p:sp>
                  <p:nvSpPr>
                    <p:cNvPr id="949" name="Rectangle 931"/>
                    <p:cNvSpPr>
                      <a:spLocks noChangeArrowheads="1"/>
                    </p:cNvSpPr>
                    <p:nvPr/>
                  </p:nvSpPr>
                  <p:spPr bwMode="auto">
                    <a:xfrm>
                      <a:off x="2555" y="2449"/>
                      <a:ext cx="1" cy="3"/>
                    </a:xfrm>
                    <a:prstGeom prst="rect">
                      <a:avLst/>
                    </a:prstGeom>
                    <a:solidFill>
                      <a:srgbClr val="AAB9CD"/>
                    </a:solidFill>
                    <a:ln w="9525">
                      <a:noFill/>
                      <a:miter lim="800000"/>
                      <a:headEnd/>
                      <a:tailEnd/>
                    </a:ln>
                  </p:spPr>
                  <p:txBody>
                    <a:bodyPr/>
                    <a:lstStyle/>
                    <a:p>
                      <a:pPr eaLnBrk="0" hangingPunct="0"/>
                      <a:endParaRPr lang="en-US"/>
                    </a:p>
                  </p:txBody>
                </p:sp>
                <p:sp>
                  <p:nvSpPr>
                    <p:cNvPr id="950" name="Rectangle 932"/>
                    <p:cNvSpPr>
                      <a:spLocks noChangeArrowheads="1"/>
                    </p:cNvSpPr>
                    <p:nvPr/>
                  </p:nvSpPr>
                  <p:spPr bwMode="auto">
                    <a:xfrm>
                      <a:off x="2553" y="2449"/>
                      <a:ext cx="2" cy="3"/>
                    </a:xfrm>
                    <a:prstGeom prst="rect">
                      <a:avLst/>
                    </a:prstGeom>
                    <a:solidFill>
                      <a:srgbClr val="A3B3CB"/>
                    </a:solidFill>
                    <a:ln w="9525">
                      <a:noFill/>
                      <a:miter lim="800000"/>
                      <a:headEnd/>
                      <a:tailEnd/>
                    </a:ln>
                  </p:spPr>
                  <p:txBody>
                    <a:bodyPr/>
                    <a:lstStyle/>
                    <a:p>
                      <a:pPr eaLnBrk="0" hangingPunct="0"/>
                      <a:endParaRPr lang="en-US"/>
                    </a:p>
                  </p:txBody>
                </p:sp>
                <p:sp>
                  <p:nvSpPr>
                    <p:cNvPr id="951" name="Rectangle 933"/>
                    <p:cNvSpPr>
                      <a:spLocks noChangeArrowheads="1"/>
                    </p:cNvSpPr>
                    <p:nvPr/>
                  </p:nvSpPr>
                  <p:spPr bwMode="auto">
                    <a:xfrm>
                      <a:off x="2550" y="2449"/>
                      <a:ext cx="3" cy="3"/>
                    </a:xfrm>
                    <a:prstGeom prst="rect">
                      <a:avLst/>
                    </a:prstGeom>
                    <a:solidFill>
                      <a:srgbClr val="9BAEC9"/>
                    </a:solidFill>
                    <a:ln w="9525">
                      <a:noFill/>
                      <a:miter lim="800000"/>
                      <a:headEnd/>
                      <a:tailEnd/>
                    </a:ln>
                  </p:spPr>
                  <p:txBody>
                    <a:bodyPr/>
                    <a:lstStyle/>
                    <a:p>
                      <a:pPr eaLnBrk="0" hangingPunct="0"/>
                      <a:endParaRPr lang="en-US"/>
                    </a:p>
                  </p:txBody>
                </p:sp>
                <p:sp>
                  <p:nvSpPr>
                    <p:cNvPr id="952" name="Rectangle 934"/>
                    <p:cNvSpPr>
                      <a:spLocks noChangeArrowheads="1"/>
                    </p:cNvSpPr>
                    <p:nvPr/>
                  </p:nvSpPr>
                  <p:spPr bwMode="auto">
                    <a:xfrm>
                      <a:off x="2549" y="2449"/>
                      <a:ext cx="1" cy="3"/>
                    </a:xfrm>
                    <a:prstGeom prst="rect">
                      <a:avLst/>
                    </a:prstGeom>
                    <a:solidFill>
                      <a:srgbClr val="93A9C7"/>
                    </a:solidFill>
                    <a:ln w="9525">
                      <a:noFill/>
                      <a:miter lim="800000"/>
                      <a:headEnd/>
                      <a:tailEnd/>
                    </a:ln>
                  </p:spPr>
                  <p:txBody>
                    <a:bodyPr/>
                    <a:lstStyle/>
                    <a:p>
                      <a:pPr eaLnBrk="0" hangingPunct="0"/>
                      <a:endParaRPr lang="en-US"/>
                    </a:p>
                  </p:txBody>
                </p:sp>
                <p:sp>
                  <p:nvSpPr>
                    <p:cNvPr id="953" name="Rectangle 935"/>
                    <p:cNvSpPr>
                      <a:spLocks noChangeArrowheads="1"/>
                    </p:cNvSpPr>
                    <p:nvPr/>
                  </p:nvSpPr>
                  <p:spPr bwMode="auto">
                    <a:xfrm>
                      <a:off x="2547" y="2449"/>
                      <a:ext cx="2" cy="3"/>
                    </a:xfrm>
                    <a:prstGeom prst="rect">
                      <a:avLst/>
                    </a:prstGeom>
                    <a:solidFill>
                      <a:srgbClr val="8AA4C5"/>
                    </a:solidFill>
                    <a:ln w="9525">
                      <a:noFill/>
                      <a:miter lim="800000"/>
                      <a:headEnd/>
                      <a:tailEnd/>
                    </a:ln>
                  </p:spPr>
                  <p:txBody>
                    <a:bodyPr/>
                    <a:lstStyle/>
                    <a:p>
                      <a:pPr eaLnBrk="0" hangingPunct="0"/>
                      <a:endParaRPr lang="en-US"/>
                    </a:p>
                  </p:txBody>
                </p:sp>
                <p:sp>
                  <p:nvSpPr>
                    <p:cNvPr id="954" name="Rectangle 936"/>
                    <p:cNvSpPr>
                      <a:spLocks noChangeArrowheads="1"/>
                    </p:cNvSpPr>
                    <p:nvPr/>
                  </p:nvSpPr>
                  <p:spPr bwMode="auto">
                    <a:xfrm>
                      <a:off x="2544" y="2449"/>
                      <a:ext cx="3" cy="3"/>
                    </a:xfrm>
                    <a:prstGeom prst="rect">
                      <a:avLst/>
                    </a:prstGeom>
                    <a:solidFill>
                      <a:srgbClr val="829EC3"/>
                    </a:solidFill>
                    <a:ln w="9525">
                      <a:noFill/>
                      <a:miter lim="800000"/>
                      <a:headEnd/>
                      <a:tailEnd/>
                    </a:ln>
                  </p:spPr>
                  <p:txBody>
                    <a:bodyPr/>
                    <a:lstStyle/>
                    <a:p>
                      <a:pPr eaLnBrk="0" hangingPunct="0"/>
                      <a:endParaRPr lang="en-US"/>
                    </a:p>
                  </p:txBody>
                </p:sp>
                <p:sp>
                  <p:nvSpPr>
                    <p:cNvPr id="955" name="Rectangle 937"/>
                    <p:cNvSpPr>
                      <a:spLocks noChangeArrowheads="1"/>
                    </p:cNvSpPr>
                    <p:nvPr/>
                  </p:nvSpPr>
                  <p:spPr bwMode="auto">
                    <a:xfrm>
                      <a:off x="2543" y="2449"/>
                      <a:ext cx="1" cy="3"/>
                    </a:xfrm>
                    <a:prstGeom prst="rect">
                      <a:avLst/>
                    </a:prstGeom>
                    <a:solidFill>
                      <a:srgbClr val="7A9AC2"/>
                    </a:solidFill>
                    <a:ln w="9525">
                      <a:noFill/>
                      <a:miter lim="800000"/>
                      <a:headEnd/>
                      <a:tailEnd/>
                    </a:ln>
                  </p:spPr>
                  <p:txBody>
                    <a:bodyPr/>
                    <a:lstStyle/>
                    <a:p>
                      <a:pPr eaLnBrk="0" hangingPunct="0"/>
                      <a:endParaRPr lang="en-US"/>
                    </a:p>
                  </p:txBody>
                </p:sp>
                <p:sp>
                  <p:nvSpPr>
                    <p:cNvPr id="956" name="Rectangle 938"/>
                    <p:cNvSpPr>
                      <a:spLocks noChangeArrowheads="1"/>
                    </p:cNvSpPr>
                    <p:nvPr/>
                  </p:nvSpPr>
                  <p:spPr bwMode="auto">
                    <a:xfrm>
                      <a:off x="2541" y="2449"/>
                      <a:ext cx="2" cy="3"/>
                    </a:xfrm>
                    <a:prstGeom prst="rect">
                      <a:avLst/>
                    </a:prstGeom>
                    <a:solidFill>
                      <a:srgbClr val="7295C0"/>
                    </a:solidFill>
                    <a:ln w="9525">
                      <a:noFill/>
                      <a:miter lim="800000"/>
                      <a:headEnd/>
                      <a:tailEnd/>
                    </a:ln>
                  </p:spPr>
                  <p:txBody>
                    <a:bodyPr/>
                    <a:lstStyle/>
                    <a:p>
                      <a:pPr eaLnBrk="0" hangingPunct="0"/>
                      <a:endParaRPr lang="en-US"/>
                    </a:p>
                  </p:txBody>
                </p:sp>
                <p:sp>
                  <p:nvSpPr>
                    <p:cNvPr id="957" name="Rectangle 939"/>
                    <p:cNvSpPr>
                      <a:spLocks noChangeArrowheads="1"/>
                    </p:cNvSpPr>
                    <p:nvPr/>
                  </p:nvSpPr>
                  <p:spPr bwMode="auto">
                    <a:xfrm>
                      <a:off x="2539" y="2449"/>
                      <a:ext cx="2" cy="3"/>
                    </a:xfrm>
                    <a:prstGeom prst="rect">
                      <a:avLst/>
                    </a:prstGeom>
                    <a:solidFill>
                      <a:srgbClr val="6B91BF"/>
                    </a:solidFill>
                    <a:ln w="9525">
                      <a:noFill/>
                      <a:miter lim="800000"/>
                      <a:headEnd/>
                      <a:tailEnd/>
                    </a:ln>
                  </p:spPr>
                  <p:txBody>
                    <a:bodyPr/>
                    <a:lstStyle/>
                    <a:p>
                      <a:pPr eaLnBrk="0" hangingPunct="0"/>
                      <a:endParaRPr lang="en-US"/>
                    </a:p>
                  </p:txBody>
                </p:sp>
                <p:sp>
                  <p:nvSpPr>
                    <p:cNvPr id="958" name="Rectangle 940"/>
                    <p:cNvSpPr>
                      <a:spLocks noChangeArrowheads="1"/>
                    </p:cNvSpPr>
                    <p:nvPr/>
                  </p:nvSpPr>
                  <p:spPr bwMode="auto">
                    <a:xfrm>
                      <a:off x="2527" y="2450"/>
                      <a:ext cx="12" cy="2"/>
                    </a:xfrm>
                    <a:prstGeom prst="rect">
                      <a:avLst/>
                    </a:prstGeom>
                    <a:solidFill>
                      <a:srgbClr val="658EBD"/>
                    </a:solidFill>
                    <a:ln w="9525">
                      <a:noFill/>
                      <a:miter lim="800000"/>
                      <a:headEnd/>
                      <a:tailEnd/>
                    </a:ln>
                  </p:spPr>
                  <p:txBody>
                    <a:bodyPr/>
                    <a:lstStyle/>
                    <a:p>
                      <a:pPr eaLnBrk="0" hangingPunct="0"/>
                      <a:endParaRPr lang="en-US"/>
                    </a:p>
                  </p:txBody>
                </p:sp>
                <p:sp>
                  <p:nvSpPr>
                    <p:cNvPr id="959" name="Rectangle 941"/>
                    <p:cNvSpPr>
                      <a:spLocks noChangeArrowheads="1"/>
                    </p:cNvSpPr>
                    <p:nvPr/>
                  </p:nvSpPr>
                  <p:spPr bwMode="auto">
                    <a:xfrm>
                      <a:off x="2537" y="2449"/>
                      <a:ext cx="2" cy="1"/>
                    </a:xfrm>
                    <a:prstGeom prst="rect">
                      <a:avLst/>
                    </a:prstGeom>
                    <a:solidFill>
                      <a:srgbClr val="658EBD"/>
                    </a:solidFill>
                    <a:ln w="9525">
                      <a:noFill/>
                      <a:miter lim="800000"/>
                      <a:headEnd/>
                      <a:tailEnd/>
                    </a:ln>
                  </p:spPr>
                  <p:txBody>
                    <a:bodyPr/>
                    <a:lstStyle/>
                    <a:p>
                      <a:pPr eaLnBrk="0" hangingPunct="0"/>
                      <a:endParaRPr lang="en-US"/>
                    </a:p>
                  </p:txBody>
                </p:sp>
                <p:sp>
                  <p:nvSpPr>
                    <p:cNvPr id="960" name="Rectangle 942"/>
                    <p:cNvSpPr>
                      <a:spLocks noChangeArrowheads="1"/>
                    </p:cNvSpPr>
                    <p:nvPr/>
                  </p:nvSpPr>
                  <p:spPr bwMode="auto">
                    <a:xfrm>
                      <a:off x="2535" y="2449"/>
                      <a:ext cx="2" cy="1"/>
                    </a:xfrm>
                    <a:prstGeom prst="rect">
                      <a:avLst/>
                    </a:prstGeom>
                    <a:solidFill>
                      <a:srgbClr val="5F8BBC"/>
                    </a:solidFill>
                    <a:ln w="9525">
                      <a:noFill/>
                      <a:miter lim="800000"/>
                      <a:headEnd/>
                      <a:tailEnd/>
                    </a:ln>
                  </p:spPr>
                  <p:txBody>
                    <a:bodyPr/>
                    <a:lstStyle/>
                    <a:p>
                      <a:pPr eaLnBrk="0" hangingPunct="0"/>
                      <a:endParaRPr lang="en-US"/>
                    </a:p>
                  </p:txBody>
                </p:sp>
                <p:sp>
                  <p:nvSpPr>
                    <p:cNvPr id="961" name="Rectangle 943"/>
                    <p:cNvSpPr>
                      <a:spLocks noChangeArrowheads="1"/>
                    </p:cNvSpPr>
                    <p:nvPr/>
                  </p:nvSpPr>
                  <p:spPr bwMode="auto">
                    <a:xfrm>
                      <a:off x="2534" y="2449"/>
                      <a:ext cx="1" cy="1"/>
                    </a:xfrm>
                    <a:prstGeom prst="rect">
                      <a:avLst/>
                    </a:prstGeom>
                    <a:solidFill>
                      <a:srgbClr val="5988BC"/>
                    </a:solidFill>
                    <a:ln w="9525">
                      <a:noFill/>
                      <a:miter lim="800000"/>
                      <a:headEnd/>
                      <a:tailEnd/>
                    </a:ln>
                  </p:spPr>
                  <p:txBody>
                    <a:bodyPr/>
                    <a:lstStyle/>
                    <a:p>
                      <a:pPr eaLnBrk="0" hangingPunct="0"/>
                      <a:endParaRPr lang="en-US"/>
                    </a:p>
                  </p:txBody>
                </p:sp>
                <p:sp>
                  <p:nvSpPr>
                    <p:cNvPr id="962" name="Rectangle 944"/>
                    <p:cNvSpPr>
                      <a:spLocks noChangeArrowheads="1"/>
                    </p:cNvSpPr>
                    <p:nvPr/>
                  </p:nvSpPr>
                  <p:spPr bwMode="auto">
                    <a:xfrm>
                      <a:off x="2531" y="2449"/>
                      <a:ext cx="3" cy="1"/>
                    </a:xfrm>
                    <a:prstGeom prst="rect">
                      <a:avLst/>
                    </a:prstGeom>
                    <a:solidFill>
                      <a:srgbClr val="5586BB"/>
                    </a:solidFill>
                    <a:ln w="9525">
                      <a:noFill/>
                      <a:miter lim="800000"/>
                      <a:headEnd/>
                      <a:tailEnd/>
                    </a:ln>
                  </p:spPr>
                  <p:txBody>
                    <a:bodyPr/>
                    <a:lstStyle/>
                    <a:p>
                      <a:pPr eaLnBrk="0" hangingPunct="0"/>
                      <a:endParaRPr lang="en-US"/>
                    </a:p>
                  </p:txBody>
                </p:sp>
                <p:sp>
                  <p:nvSpPr>
                    <p:cNvPr id="963" name="Rectangle 945"/>
                    <p:cNvSpPr>
                      <a:spLocks noChangeArrowheads="1"/>
                    </p:cNvSpPr>
                    <p:nvPr/>
                  </p:nvSpPr>
                  <p:spPr bwMode="auto">
                    <a:xfrm>
                      <a:off x="2529" y="2449"/>
                      <a:ext cx="2" cy="1"/>
                    </a:xfrm>
                    <a:prstGeom prst="rect">
                      <a:avLst/>
                    </a:prstGeom>
                    <a:solidFill>
                      <a:srgbClr val="5184BA"/>
                    </a:solidFill>
                    <a:ln w="9525">
                      <a:noFill/>
                      <a:miter lim="800000"/>
                      <a:headEnd/>
                      <a:tailEnd/>
                    </a:ln>
                  </p:spPr>
                  <p:txBody>
                    <a:bodyPr/>
                    <a:lstStyle/>
                    <a:p>
                      <a:pPr eaLnBrk="0" hangingPunct="0"/>
                      <a:endParaRPr lang="en-US"/>
                    </a:p>
                  </p:txBody>
                </p:sp>
                <p:sp>
                  <p:nvSpPr>
                    <p:cNvPr id="964" name="Rectangle 946"/>
                    <p:cNvSpPr>
                      <a:spLocks noChangeArrowheads="1"/>
                    </p:cNvSpPr>
                    <p:nvPr/>
                  </p:nvSpPr>
                  <p:spPr bwMode="auto">
                    <a:xfrm>
                      <a:off x="2528" y="2449"/>
                      <a:ext cx="1" cy="1"/>
                    </a:xfrm>
                    <a:prstGeom prst="rect">
                      <a:avLst/>
                    </a:prstGeom>
                    <a:solidFill>
                      <a:srgbClr val="4E82BA"/>
                    </a:solidFill>
                    <a:ln w="9525">
                      <a:noFill/>
                      <a:miter lim="800000"/>
                      <a:headEnd/>
                      <a:tailEnd/>
                    </a:ln>
                  </p:spPr>
                  <p:txBody>
                    <a:bodyPr/>
                    <a:lstStyle/>
                    <a:p>
                      <a:pPr eaLnBrk="0" hangingPunct="0"/>
                      <a:endParaRPr lang="en-US"/>
                    </a:p>
                  </p:txBody>
                </p:sp>
                <p:sp>
                  <p:nvSpPr>
                    <p:cNvPr id="965" name="Rectangle 947"/>
                    <p:cNvSpPr>
                      <a:spLocks noChangeArrowheads="1"/>
                    </p:cNvSpPr>
                    <p:nvPr/>
                  </p:nvSpPr>
                  <p:spPr bwMode="auto">
                    <a:xfrm>
                      <a:off x="2527" y="2449"/>
                      <a:ext cx="1" cy="1"/>
                    </a:xfrm>
                    <a:prstGeom prst="rect">
                      <a:avLst/>
                    </a:prstGeom>
                    <a:solidFill>
                      <a:srgbClr val="4C82BA"/>
                    </a:solidFill>
                    <a:ln w="9525">
                      <a:noFill/>
                      <a:miter lim="800000"/>
                      <a:headEnd/>
                      <a:tailEnd/>
                    </a:ln>
                  </p:spPr>
                  <p:txBody>
                    <a:bodyPr/>
                    <a:lstStyle/>
                    <a:p>
                      <a:pPr eaLnBrk="0" hangingPunct="0"/>
                      <a:endParaRPr lang="en-US"/>
                    </a:p>
                  </p:txBody>
                </p:sp>
                <p:grpSp>
                  <p:nvGrpSpPr>
                    <p:cNvPr id="966" name="Group 950"/>
                    <p:cNvGrpSpPr>
                      <a:grpSpLocks/>
                    </p:cNvGrpSpPr>
                    <p:nvPr/>
                  </p:nvGrpSpPr>
                  <p:grpSpPr bwMode="auto">
                    <a:xfrm>
                      <a:off x="2527" y="2449"/>
                      <a:ext cx="54" cy="3"/>
                      <a:chOff x="2527" y="2449"/>
                      <a:chExt cx="54" cy="3"/>
                    </a:xfrm>
                  </p:grpSpPr>
                  <p:sp>
                    <p:nvSpPr>
                      <p:cNvPr id="999" name="Freeform 948"/>
                      <p:cNvSpPr>
                        <a:spLocks/>
                      </p:cNvSpPr>
                      <p:nvPr/>
                    </p:nvSpPr>
                    <p:spPr bwMode="auto">
                      <a:xfrm>
                        <a:off x="2527" y="2449"/>
                        <a:ext cx="54" cy="3"/>
                      </a:xfrm>
                      <a:custGeom>
                        <a:avLst/>
                        <a:gdLst>
                          <a:gd name="T0" fmla="*/ 46 w 54"/>
                          <a:gd name="T1" fmla="*/ 0 h 3"/>
                          <a:gd name="T2" fmla="*/ 54 w 54"/>
                          <a:gd name="T3" fmla="*/ 3 h 3"/>
                          <a:gd name="T4" fmla="*/ 8 w 54"/>
                          <a:gd name="T5" fmla="*/ 3 h 3"/>
                          <a:gd name="T6" fmla="*/ 0 w 54"/>
                          <a:gd name="T7" fmla="*/ 0 h 3"/>
                          <a:gd name="T8" fmla="*/ 46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6" y="0"/>
                            </a:moveTo>
                            <a:lnTo>
                              <a:pt x="54" y="3"/>
                            </a:lnTo>
                            <a:lnTo>
                              <a:pt x="8" y="3"/>
                            </a:lnTo>
                            <a:lnTo>
                              <a:pt x="0" y="0"/>
                            </a:lnTo>
                            <a:lnTo>
                              <a:pt x="46" y="0"/>
                            </a:lnTo>
                            <a:close/>
                          </a:path>
                        </a:pathLst>
                      </a:custGeom>
                      <a:solidFill>
                        <a:srgbClr val="4C82BA"/>
                      </a:solidFill>
                      <a:ln w="9525">
                        <a:noFill/>
                        <a:round/>
                        <a:headEnd/>
                        <a:tailEnd/>
                      </a:ln>
                    </p:spPr>
                    <p:txBody>
                      <a:bodyPr/>
                      <a:lstStyle/>
                      <a:p>
                        <a:endParaRPr lang="en-US"/>
                      </a:p>
                    </p:txBody>
                  </p:sp>
                  <p:sp>
                    <p:nvSpPr>
                      <p:cNvPr id="1000" name="Freeform 949"/>
                      <p:cNvSpPr>
                        <a:spLocks/>
                      </p:cNvSpPr>
                      <p:nvPr/>
                    </p:nvSpPr>
                    <p:spPr bwMode="auto">
                      <a:xfrm>
                        <a:off x="2527" y="2449"/>
                        <a:ext cx="54" cy="3"/>
                      </a:xfrm>
                      <a:custGeom>
                        <a:avLst/>
                        <a:gdLst>
                          <a:gd name="T0" fmla="*/ 46 w 54"/>
                          <a:gd name="T1" fmla="*/ 0 h 3"/>
                          <a:gd name="T2" fmla="*/ 54 w 54"/>
                          <a:gd name="T3" fmla="*/ 3 h 3"/>
                          <a:gd name="T4" fmla="*/ 8 w 54"/>
                          <a:gd name="T5" fmla="*/ 3 h 3"/>
                          <a:gd name="T6" fmla="*/ 0 w 54"/>
                          <a:gd name="T7" fmla="*/ 0 h 3"/>
                          <a:gd name="T8" fmla="*/ 46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6" y="0"/>
                            </a:moveTo>
                            <a:lnTo>
                              <a:pt x="54" y="3"/>
                            </a:lnTo>
                            <a:lnTo>
                              <a:pt x="8" y="3"/>
                            </a:lnTo>
                            <a:lnTo>
                              <a:pt x="0" y="0"/>
                            </a:lnTo>
                            <a:lnTo>
                              <a:pt x="46" y="0"/>
                            </a:lnTo>
                            <a:close/>
                          </a:path>
                        </a:pathLst>
                      </a:custGeom>
                      <a:noFill/>
                      <a:ln w="3175" cap="rnd">
                        <a:solidFill>
                          <a:srgbClr val="FFFFFF"/>
                        </a:solidFill>
                        <a:prstDash val="solid"/>
                        <a:round/>
                        <a:headEnd/>
                        <a:tailEnd/>
                      </a:ln>
                    </p:spPr>
                    <p:txBody>
                      <a:bodyPr/>
                      <a:lstStyle/>
                      <a:p>
                        <a:endParaRPr lang="en-US"/>
                      </a:p>
                    </p:txBody>
                  </p:sp>
                </p:grpSp>
                <p:sp>
                  <p:nvSpPr>
                    <p:cNvPr id="967" name="Freeform 951"/>
                    <p:cNvSpPr>
                      <a:spLocks/>
                    </p:cNvSpPr>
                    <p:nvPr/>
                  </p:nvSpPr>
                  <p:spPr bwMode="auto">
                    <a:xfrm>
                      <a:off x="2527" y="2449"/>
                      <a:ext cx="54" cy="3"/>
                    </a:xfrm>
                    <a:custGeom>
                      <a:avLst/>
                      <a:gdLst>
                        <a:gd name="T0" fmla="*/ 46 w 54"/>
                        <a:gd name="T1" fmla="*/ 0 h 3"/>
                        <a:gd name="T2" fmla="*/ 54 w 54"/>
                        <a:gd name="T3" fmla="*/ 3 h 3"/>
                        <a:gd name="T4" fmla="*/ 8 w 54"/>
                        <a:gd name="T5" fmla="*/ 3 h 3"/>
                        <a:gd name="T6" fmla="*/ 0 w 54"/>
                        <a:gd name="T7" fmla="*/ 0 h 3"/>
                        <a:gd name="T8" fmla="*/ 46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6" y="0"/>
                          </a:moveTo>
                          <a:lnTo>
                            <a:pt x="54" y="3"/>
                          </a:lnTo>
                          <a:lnTo>
                            <a:pt x="8" y="3"/>
                          </a:lnTo>
                          <a:lnTo>
                            <a:pt x="0" y="0"/>
                          </a:lnTo>
                          <a:lnTo>
                            <a:pt x="46" y="0"/>
                          </a:lnTo>
                          <a:close/>
                        </a:path>
                      </a:pathLst>
                    </a:custGeom>
                    <a:solidFill>
                      <a:srgbClr val="000000"/>
                    </a:solidFill>
                    <a:ln w="9525">
                      <a:noFill/>
                      <a:round/>
                      <a:headEnd/>
                      <a:tailEnd/>
                    </a:ln>
                  </p:spPr>
                  <p:txBody>
                    <a:bodyPr/>
                    <a:lstStyle/>
                    <a:p>
                      <a:endParaRPr lang="en-US"/>
                    </a:p>
                  </p:txBody>
                </p:sp>
                <p:sp>
                  <p:nvSpPr>
                    <p:cNvPr id="968" name="Rectangle 952"/>
                    <p:cNvSpPr>
                      <a:spLocks noChangeArrowheads="1"/>
                    </p:cNvSpPr>
                    <p:nvPr/>
                  </p:nvSpPr>
                  <p:spPr bwMode="auto">
                    <a:xfrm>
                      <a:off x="2580" y="2449"/>
                      <a:ext cx="1" cy="5"/>
                    </a:xfrm>
                    <a:prstGeom prst="rect">
                      <a:avLst/>
                    </a:prstGeom>
                    <a:solidFill>
                      <a:srgbClr val="DCDCDC"/>
                    </a:solidFill>
                    <a:ln w="9525">
                      <a:noFill/>
                      <a:miter lim="800000"/>
                      <a:headEnd/>
                      <a:tailEnd/>
                    </a:ln>
                  </p:spPr>
                  <p:txBody>
                    <a:bodyPr/>
                    <a:lstStyle/>
                    <a:p>
                      <a:pPr eaLnBrk="0" hangingPunct="0"/>
                      <a:endParaRPr lang="en-US"/>
                    </a:p>
                  </p:txBody>
                </p:sp>
                <p:sp>
                  <p:nvSpPr>
                    <p:cNvPr id="969" name="Rectangle 953"/>
                    <p:cNvSpPr>
                      <a:spLocks noChangeArrowheads="1"/>
                    </p:cNvSpPr>
                    <p:nvPr/>
                  </p:nvSpPr>
                  <p:spPr bwMode="auto">
                    <a:xfrm>
                      <a:off x="2577" y="2449"/>
                      <a:ext cx="3" cy="5"/>
                    </a:xfrm>
                    <a:prstGeom prst="rect">
                      <a:avLst/>
                    </a:prstGeom>
                    <a:solidFill>
                      <a:srgbClr val="DBDBDC"/>
                    </a:solidFill>
                    <a:ln w="9525">
                      <a:noFill/>
                      <a:miter lim="800000"/>
                      <a:headEnd/>
                      <a:tailEnd/>
                    </a:ln>
                  </p:spPr>
                  <p:txBody>
                    <a:bodyPr/>
                    <a:lstStyle/>
                    <a:p>
                      <a:pPr eaLnBrk="0" hangingPunct="0"/>
                      <a:endParaRPr lang="en-US"/>
                    </a:p>
                  </p:txBody>
                </p:sp>
                <p:sp>
                  <p:nvSpPr>
                    <p:cNvPr id="970" name="Rectangle 954"/>
                    <p:cNvSpPr>
                      <a:spLocks noChangeArrowheads="1"/>
                    </p:cNvSpPr>
                    <p:nvPr/>
                  </p:nvSpPr>
                  <p:spPr bwMode="auto">
                    <a:xfrm>
                      <a:off x="2577" y="2449"/>
                      <a:ext cx="1" cy="5"/>
                    </a:xfrm>
                    <a:prstGeom prst="rect">
                      <a:avLst/>
                    </a:prstGeom>
                    <a:solidFill>
                      <a:srgbClr val="DADBDC"/>
                    </a:solidFill>
                    <a:ln w="9525">
                      <a:noFill/>
                      <a:miter lim="800000"/>
                      <a:headEnd/>
                      <a:tailEnd/>
                    </a:ln>
                  </p:spPr>
                  <p:txBody>
                    <a:bodyPr/>
                    <a:lstStyle/>
                    <a:p>
                      <a:pPr eaLnBrk="0" hangingPunct="0"/>
                      <a:endParaRPr lang="en-US"/>
                    </a:p>
                  </p:txBody>
                </p:sp>
                <p:sp>
                  <p:nvSpPr>
                    <p:cNvPr id="971" name="Rectangle 955"/>
                    <p:cNvSpPr>
                      <a:spLocks noChangeArrowheads="1"/>
                    </p:cNvSpPr>
                    <p:nvPr/>
                  </p:nvSpPr>
                  <p:spPr bwMode="auto">
                    <a:xfrm>
                      <a:off x="2574" y="2449"/>
                      <a:ext cx="3" cy="5"/>
                    </a:xfrm>
                    <a:prstGeom prst="rect">
                      <a:avLst/>
                    </a:prstGeom>
                    <a:solidFill>
                      <a:srgbClr val="D8D9DB"/>
                    </a:solidFill>
                    <a:ln w="9525">
                      <a:noFill/>
                      <a:miter lim="800000"/>
                      <a:headEnd/>
                      <a:tailEnd/>
                    </a:ln>
                  </p:spPr>
                  <p:txBody>
                    <a:bodyPr/>
                    <a:lstStyle/>
                    <a:p>
                      <a:pPr eaLnBrk="0" hangingPunct="0"/>
                      <a:endParaRPr lang="en-US"/>
                    </a:p>
                  </p:txBody>
                </p:sp>
                <p:sp>
                  <p:nvSpPr>
                    <p:cNvPr id="972" name="Rectangle 956"/>
                    <p:cNvSpPr>
                      <a:spLocks noChangeArrowheads="1"/>
                    </p:cNvSpPr>
                    <p:nvPr/>
                  </p:nvSpPr>
                  <p:spPr bwMode="auto">
                    <a:xfrm>
                      <a:off x="2571" y="2449"/>
                      <a:ext cx="3" cy="5"/>
                    </a:xfrm>
                    <a:prstGeom prst="rect">
                      <a:avLst/>
                    </a:prstGeom>
                    <a:solidFill>
                      <a:srgbClr val="D6D8DA"/>
                    </a:solidFill>
                    <a:ln w="9525">
                      <a:noFill/>
                      <a:miter lim="800000"/>
                      <a:headEnd/>
                      <a:tailEnd/>
                    </a:ln>
                  </p:spPr>
                  <p:txBody>
                    <a:bodyPr/>
                    <a:lstStyle/>
                    <a:p>
                      <a:pPr eaLnBrk="0" hangingPunct="0"/>
                      <a:endParaRPr lang="en-US"/>
                    </a:p>
                  </p:txBody>
                </p:sp>
                <p:sp>
                  <p:nvSpPr>
                    <p:cNvPr id="973" name="Rectangle 957"/>
                    <p:cNvSpPr>
                      <a:spLocks noChangeArrowheads="1"/>
                    </p:cNvSpPr>
                    <p:nvPr/>
                  </p:nvSpPr>
                  <p:spPr bwMode="auto">
                    <a:xfrm>
                      <a:off x="2570" y="2449"/>
                      <a:ext cx="1" cy="5"/>
                    </a:xfrm>
                    <a:prstGeom prst="rect">
                      <a:avLst/>
                    </a:prstGeom>
                    <a:solidFill>
                      <a:srgbClr val="D4D6DA"/>
                    </a:solidFill>
                    <a:ln w="9525">
                      <a:noFill/>
                      <a:miter lim="800000"/>
                      <a:headEnd/>
                      <a:tailEnd/>
                    </a:ln>
                  </p:spPr>
                  <p:txBody>
                    <a:bodyPr/>
                    <a:lstStyle/>
                    <a:p>
                      <a:pPr eaLnBrk="0" hangingPunct="0"/>
                      <a:endParaRPr lang="en-US"/>
                    </a:p>
                  </p:txBody>
                </p:sp>
                <p:sp>
                  <p:nvSpPr>
                    <p:cNvPr id="974" name="Rectangle 958"/>
                    <p:cNvSpPr>
                      <a:spLocks noChangeArrowheads="1"/>
                    </p:cNvSpPr>
                    <p:nvPr/>
                  </p:nvSpPr>
                  <p:spPr bwMode="auto">
                    <a:xfrm>
                      <a:off x="2568" y="2449"/>
                      <a:ext cx="2" cy="5"/>
                    </a:xfrm>
                    <a:prstGeom prst="rect">
                      <a:avLst/>
                    </a:prstGeom>
                    <a:solidFill>
                      <a:srgbClr val="D0D4D9"/>
                    </a:solidFill>
                    <a:ln w="9525">
                      <a:noFill/>
                      <a:miter lim="800000"/>
                      <a:headEnd/>
                      <a:tailEnd/>
                    </a:ln>
                  </p:spPr>
                  <p:txBody>
                    <a:bodyPr/>
                    <a:lstStyle/>
                    <a:p>
                      <a:pPr eaLnBrk="0" hangingPunct="0"/>
                      <a:endParaRPr lang="en-US"/>
                    </a:p>
                  </p:txBody>
                </p:sp>
                <p:sp>
                  <p:nvSpPr>
                    <p:cNvPr id="975" name="Rectangle 959"/>
                    <p:cNvSpPr>
                      <a:spLocks noChangeArrowheads="1"/>
                    </p:cNvSpPr>
                    <p:nvPr/>
                  </p:nvSpPr>
                  <p:spPr bwMode="auto">
                    <a:xfrm>
                      <a:off x="2566" y="2449"/>
                      <a:ext cx="2" cy="5"/>
                    </a:xfrm>
                    <a:prstGeom prst="rect">
                      <a:avLst/>
                    </a:prstGeom>
                    <a:solidFill>
                      <a:srgbClr val="CDD1D7"/>
                    </a:solidFill>
                    <a:ln w="9525">
                      <a:noFill/>
                      <a:miter lim="800000"/>
                      <a:headEnd/>
                      <a:tailEnd/>
                    </a:ln>
                  </p:spPr>
                  <p:txBody>
                    <a:bodyPr/>
                    <a:lstStyle/>
                    <a:p>
                      <a:pPr eaLnBrk="0" hangingPunct="0"/>
                      <a:endParaRPr lang="en-US"/>
                    </a:p>
                  </p:txBody>
                </p:sp>
                <p:sp>
                  <p:nvSpPr>
                    <p:cNvPr id="976" name="Rectangle 960"/>
                    <p:cNvSpPr>
                      <a:spLocks noChangeArrowheads="1"/>
                    </p:cNvSpPr>
                    <p:nvPr/>
                  </p:nvSpPr>
                  <p:spPr bwMode="auto">
                    <a:xfrm>
                      <a:off x="2565" y="2449"/>
                      <a:ext cx="1" cy="5"/>
                    </a:xfrm>
                    <a:prstGeom prst="rect">
                      <a:avLst/>
                    </a:prstGeom>
                    <a:solidFill>
                      <a:srgbClr val="C9CED6"/>
                    </a:solidFill>
                    <a:ln w="9525">
                      <a:noFill/>
                      <a:miter lim="800000"/>
                      <a:headEnd/>
                      <a:tailEnd/>
                    </a:ln>
                  </p:spPr>
                  <p:txBody>
                    <a:bodyPr/>
                    <a:lstStyle/>
                    <a:p>
                      <a:pPr eaLnBrk="0" hangingPunct="0"/>
                      <a:endParaRPr lang="en-US"/>
                    </a:p>
                  </p:txBody>
                </p:sp>
                <p:sp>
                  <p:nvSpPr>
                    <p:cNvPr id="977" name="Rectangle 961"/>
                    <p:cNvSpPr>
                      <a:spLocks noChangeArrowheads="1"/>
                    </p:cNvSpPr>
                    <p:nvPr/>
                  </p:nvSpPr>
                  <p:spPr bwMode="auto">
                    <a:xfrm>
                      <a:off x="2562" y="2449"/>
                      <a:ext cx="3" cy="5"/>
                    </a:xfrm>
                    <a:prstGeom prst="rect">
                      <a:avLst/>
                    </a:prstGeom>
                    <a:solidFill>
                      <a:srgbClr val="C4CAD5"/>
                    </a:solidFill>
                    <a:ln w="9525">
                      <a:noFill/>
                      <a:miter lim="800000"/>
                      <a:headEnd/>
                      <a:tailEnd/>
                    </a:ln>
                  </p:spPr>
                  <p:txBody>
                    <a:bodyPr/>
                    <a:lstStyle/>
                    <a:p>
                      <a:pPr eaLnBrk="0" hangingPunct="0"/>
                      <a:endParaRPr lang="en-US"/>
                    </a:p>
                  </p:txBody>
                </p:sp>
                <p:sp>
                  <p:nvSpPr>
                    <p:cNvPr id="978" name="Rectangle 962"/>
                    <p:cNvSpPr>
                      <a:spLocks noChangeArrowheads="1"/>
                    </p:cNvSpPr>
                    <p:nvPr/>
                  </p:nvSpPr>
                  <p:spPr bwMode="auto">
                    <a:xfrm>
                      <a:off x="2559" y="2449"/>
                      <a:ext cx="3" cy="5"/>
                    </a:xfrm>
                    <a:prstGeom prst="rect">
                      <a:avLst/>
                    </a:prstGeom>
                    <a:solidFill>
                      <a:srgbClr val="BEC6D3"/>
                    </a:solidFill>
                    <a:ln w="9525">
                      <a:noFill/>
                      <a:miter lim="800000"/>
                      <a:headEnd/>
                      <a:tailEnd/>
                    </a:ln>
                  </p:spPr>
                  <p:txBody>
                    <a:bodyPr/>
                    <a:lstStyle/>
                    <a:p>
                      <a:pPr eaLnBrk="0" hangingPunct="0"/>
                      <a:endParaRPr lang="en-US"/>
                    </a:p>
                  </p:txBody>
                </p:sp>
                <p:sp>
                  <p:nvSpPr>
                    <p:cNvPr id="979" name="Rectangle 963"/>
                    <p:cNvSpPr>
                      <a:spLocks noChangeArrowheads="1"/>
                    </p:cNvSpPr>
                    <p:nvPr/>
                  </p:nvSpPr>
                  <p:spPr bwMode="auto">
                    <a:xfrm>
                      <a:off x="2527" y="2452"/>
                      <a:ext cx="32" cy="2"/>
                    </a:xfrm>
                    <a:prstGeom prst="rect">
                      <a:avLst/>
                    </a:prstGeom>
                    <a:solidFill>
                      <a:srgbClr val="B8C2D1"/>
                    </a:solidFill>
                    <a:ln w="9525">
                      <a:noFill/>
                      <a:miter lim="800000"/>
                      <a:headEnd/>
                      <a:tailEnd/>
                    </a:ln>
                  </p:spPr>
                  <p:txBody>
                    <a:bodyPr/>
                    <a:lstStyle/>
                    <a:p>
                      <a:pPr eaLnBrk="0" hangingPunct="0"/>
                      <a:endParaRPr lang="en-US"/>
                    </a:p>
                  </p:txBody>
                </p:sp>
                <p:sp>
                  <p:nvSpPr>
                    <p:cNvPr id="980" name="Rectangle 964"/>
                    <p:cNvSpPr>
                      <a:spLocks noChangeArrowheads="1"/>
                    </p:cNvSpPr>
                    <p:nvPr/>
                  </p:nvSpPr>
                  <p:spPr bwMode="auto">
                    <a:xfrm>
                      <a:off x="2558" y="2449"/>
                      <a:ext cx="1" cy="3"/>
                    </a:xfrm>
                    <a:prstGeom prst="rect">
                      <a:avLst/>
                    </a:prstGeom>
                    <a:solidFill>
                      <a:srgbClr val="B8C2D1"/>
                    </a:solidFill>
                    <a:ln w="9525">
                      <a:noFill/>
                      <a:miter lim="800000"/>
                      <a:headEnd/>
                      <a:tailEnd/>
                    </a:ln>
                  </p:spPr>
                  <p:txBody>
                    <a:bodyPr/>
                    <a:lstStyle/>
                    <a:p>
                      <a:pPr eaLnBrk="0" hangingPunct="0"/>
                      <a:endParaRPr lang="en-US"/>
                    </a:p>
                  </p:txBody>
                </p:sp>
                <p:sp>
                  <p:nvSpPr>
                    <p:cNvPr id="981" name="Rectangle 965"/>
                    <p:cNvSpPr>
                      <a:spLocks noChangeArrowheads="1"/>
                    </p:cNvSpPr>
                    <p:nvPr/>
                  </p:nvSpPr>
                  <p:spPr bwMode="auto">
                    <a:xfrm>
                      <a:off x="2556" y="2449"/>
                      <a:ext cx="2" cy="3"/>
                    </a:xfrm>
                    <a:prstGeom prst="rect">
                      <a:avLst/>
                    </a:prstGeom>
                    <a:solidFill>
                      <a:srgbClr val="B1BDCF"/>
                    </a:solidFill>
                    <a:ln w="9525">
                      <a:noFill/>
                      <a:miter lim="800000"/>
                      <a:headEnd/>
                      <a:tailEnd/>
                    </a:ln>
                  </p:spPr>
                  <p:txBody>
                    <a:bodyPr/>
                    <a:lstStyle/>
                    <a:p>
                      <a:pPr eaLnBrk="0" hangingPunct="0"/>
                      <a:endParaRPr lang="en-US"/>
                    </a:p>
                  </p:txBody>
                </p:sp>
                <p:sp>
                  <p:nvSpPr>
                    <p:cNvPr id="982" name="Rectangle 966"/>
                    <p:cNvSpPr>
                      <a:spLocks noChangeArrowheads="1"/>
                    </p:cNvSpPr>
                    <p:nvPr/>
                  </p:nvSpPr>
                  <p:spPr bwMode="auto">
                    <a:xfrm>
                      <a:off x="2555" y="2449"/>
                      <a:ext cx="1" cy="3"/>
                    </a:xfrm>
                    <a:prstGeom prst="rect">
                      <a:avLst/>
                    </a:prstGeom>
                    <a:solidFill>
                      <a:srgbClr val="AAB9CD"/>
                    </a:solidFill>
                    <a:ln w="9525">
                      <a:noFill/>
                      <a:miter lim="800000"/>
                      <a:headEnd/>
                      <a:tailEnd/>
                    </a:ln>
                  </p:spPr>
                  <p:txBody>
                    <a:bodyPr/>
                    <a:lstStyle/>
                    <a:p>
                      <a:pPr eaLnBrk="0" hangingPunct="0"/>
                      <a:endParaRPr lang="en-US"/>
                    </a:p>
                  </p:txBody>
                </p:sp>
                <p:sp>
                  <p:nvSpPr>
                    <p:cNvPr id="983" name="Rectangle 967"/>
                    <p:cNvSpPr>
                      <a:spLocks noChangeArrowheads="1"/>
                    </p:cNvSpPr>
                    <p:nvPr/>
                  </p:nvSpPr>
                  <p:spPr bwMode="auto">
                    <a:xfrm>
                      <a:off x="2553" y="2449"/>
                      <a:ext cx="2" cy="3"/>
                    </a:xfrm>
                    <a:prstGeom prst="rect">
                      <a:avLst/>
                    </a:prstGeom>
                    <a:solidFill>
                      <a:srgbClr val="A3B3CB"/>
                    </a:solidFill>
                    <a:ln w="9525">
                      <a:noFill/>
                      <a:miter lim="800000"/>
                      <a:headEnd/>
                      <a:tailEnd/>
                    </a:ln>
                  </p:spPr>
                  <p:txBody>
                    <a:bodyPr/>
                    <a:lstStyle/>
                    <a:p>
                      <a:pPr eaLnBrk="0" hangingPunct="0"/>
                      <a:endParaRPr lang="en-US"/>
                    </a:p>
                  </p:txBody>
                </p:sp>
                <p:sp>
                  <p:nvSpPr>
                    <p:cNvPr id="984" name="Rectangle 968"/>
                    <p:cNvSpPr>
                      <a:spLocks noChangeArrowheads="1"/>
                    </p:cNvSpPr>
                    <p:nvPr/>
                  </p:nvSpPr>
                  <p:spPr bwMode="auto">
                    <a:xfrm>
                      <a:off x="2550" y="2449"/>
                      <a:ext cx="3" cy="3"/>
                    </a:xfrm>
                    <a:prstGeom prst="rect">
                      <a:avLst/>
                    </a:prstGeom>
                    <a:solidFill>
                      <a:srgbClr val="9BAEC9"/>
                    </a:solidFill>
                    <a:ln w="9525">
                      <a:noFill/>
                      <a:miter lim="800000"/>
                      <a:headEnd/>
                      <a:tailEnd/>
                    </a:ln>
                  </p:spPr>
                  <p:txBody>
                    <a:bodyPr/>
                    <a:lstStyle/>
                    <a:p>
                      <a:pPr eaLnBrk="0" hangingPunct="0"/>
                      <a:endParaRPr lang="en-US"/>
                    </a:p>
                  </p:txBody>
                </p:sp>
                <p:sp>
                  <p:nvSpPr>
                    <p:cNvPr id="985" name="Rectangle 969"/>
                    <p:cNvSpPr>
                      <a:spLocks noChangeArrowheads="1"/>
                    </p:cNvSpPr>
                    <p:nvPr/>
                  </p:nvSpPr>
                  <p:spPr bwMode="auto">
                    <a:xfrm>
                      <a:off x="2549" y="2449"/>
                      <a:ext cx="1" cy="3"/>
                    </a:xfrm>
                    <a:prstGeom prst="rect">
                      <a:avLst/>
                    </a:prstGeom>
                    <a:solidFill>
                      <a:srgbClr val="93A9C7"/>
                    </a:solidFill>
                    <a:ln w="9525">
                      <a:noFill/>
                      <a:miter lim="800000"/>
                      <a:headEnd/>
                      <a:tailEnd/>
                    </a:ln>
                  </p:spPr>
                  <p:txBody>
                    <a:bodyPr/>
                    <a:lstStyle/>
                    <a:p>
                      <a:pPr eaLnBrk="0" hangingPunct="0"/>
                      <a:endParaRPr lang="en-US"/>
                    </a:p>
                  </p:txBody>
                </p:sp>
                <p:sp>
                  <p:nvSpPr>
                    <p:cNvPr id="986" name="Rectangle 970"/>
                    <p:cNvSpPr>
                      <a:spLocks noChangeArrowheads="1"/>
                    </p:cNvSpPr>
                    <p:nvPr/>
                  </p:nvSpPr>
                  <p:spPr bwMode="auto">
                    <a:xfrm>
                      <a:off x="2547" y="2449"/>
                      <a:ext cx="2" cy="3"/>
                    </a:xfrm>
                    <a:prstGeom prst="rect">
                      <a:avLst/>
                    </a:prstGeom>
                    <a:solidFill>
                      <a:srgbClr val="8AA4C5"/>
                    </a:solidFill>
                    <a:ln w="9525">
                      <a:noFill/>
                      <a:miter lim="800000"/>
                      <a:headEnd/>
                      <a:tailEnd/>
                    </a:ln>
                  </p:spPr>
                  <p:txBody>
                    <a:bodyPr/>
                    <a:lstStyle/>
                    <a:p>
                      <a:pPr eaLnBrk="0" hangingPunct="0"/>
                      <a:endParaRPr lang="en-US"/>
                    </a:p>
                  </p:txBody>
                </p:sp>
                <p:sp>
                  <p:nvSpPr>
                    <p:cNvPr id="987" name="Rectangle 971"/>
                    <p:cNvSpPr>
                      <a:spLocks noChangeArrowheads="1"/>
                    </p:cNvSpPr>
                    <p:nvPr/>
                  </p:nvSpPr>
                  <p:spPr bwMode="auto">
                    <a:xfrm>
                      <a:off x="2544" y="2449"/>
                      <a:ext cx="3" cy="3"/>
                    </a:xfrm>
                    <a:prstGeom prst="rect">
                      <a:avLst/>
                    </a:prstGeom>
                    <a:solidFill>
                      <a:srgbClr val="829EC3"/>
                    </a:solidFill>
                    <a:ln w="9525">
                      <a:noFill/>
                      <a:miter lim="800000"/>
                      <a:headEnd/>
                      <a:tailEnd/>
                    </a:ln>
                  </p:spPr>
                  <p:txBody>
                    <a:bodyPr/>
                    <a:lstStyle/>
                    <a:p>
                      <a:pPr eaLnBrk="0" hangingPunct="0"/>
                      <a:endParaRPr lang="en-US"/>
                    </a:p>
                  </p:txBody>
                </p:sp>
                <p:sp>
                  <p:nvSpPr>
                    <p:cNvPr id="988" name="Rectangle 972"/>
                    <p:cNvSpPr>
                      <a:spLocks noChangeArrowheads="1"/>
                    </p:cNvSpPr>
                    <p:nvPr/>
                  </p:nvSpPr>
                  <p:spPr bwMode="auto">
                    <a:xfrm>
                      <a:off x="2543" y="2449"/>
                      <a:ext cx="1" cy="3"/>
                    </a:xfrm>
                    <a:prstGeom prst="rect">
                      <a:avLst/>
                    </a:prstGeom>
                    <a:solidFill>
                      <a:srgbClr val="7A9AC2"/>
                    </a:solidFill>
                    <a:ln w="9525">
                      <a:noFill/>
                      <a:miter lim="800000"/>
                      <a:headEnd/>
                      <a:tailEnd/>
                    </a:ln>
                  </p:spPr>
                  <p:txBody>
                    <a:bodyPr/>
                    <a:lstStyle/>
                    <a:p>
                      <a:pPr eaLnBrk="0" hangingPunct="0"/>
                      <a:endParaRPr lang="en-US"/>
                    </a:p>
                  </p:txBody>
                </p:sp>
                <p:sp>
                  <p:nvSpPr>
                    <p:cNvPr id="989" name="Rectangle 973"/>
                    <p:cNvSpPr>
                      <a:spLocks noChangeArrowheads="1"/>
                    </p:cNvSpPr>
                    <p:nvPr/>
                  </p:nvSpPr>
                  <p:spPr bwMode="auto">
                    <a:xfrm>
                      <a:off x="2541" y="2449"/>
                      <a:ext cx="2" cy="3"/>
                    </a:xfrm>
                    <a:prstGeom prst="rect">
                      <a:avLst/>
                    </a:prstGeom>
                    <a:solidFill>
                      <a:srgbClr val="7295C0"/>
                    </a:solidFill>
                    <a:ln w="9525">
                      <a:noFill/>
                      <a:miter lim="800000"/>
                      <a:headEnd/>
                      <a:tailEnd/>
                    </a:ln>
                  </p:spPr>
                  <p:txBody>
                    <a:bodyPr/>
                    <a:lstStyle/>
                    <a:p>
                      <a:pPr eaLnBrk="0" hangingPunct="0"/>
                      <a:endParaRPr lang="en-US"/>
                    </a:p>
                  </p:txBody>
                </p:sp>
                <p:sp>
                  <p:nvSpPr>
                    <p:cNvPr id="990" name="Rectangle 974"/>
                    <p:cNvSpPr>
                      <a:spLocks noChangeArrowheads="1"/>
                    </p:cNvSpPr>
                    <p:nvPr/>
                  </p:nvSpPr>
                  <p:spPr bwMode="auto">
                    <a:xfrm>
                      <a:off x="2539" y="2449"/>
                      <a:ext cx="2" cy="3"/>
                    </a:xfrm>
                    <a:prstGeom prst="rect">
                      <a:avLst/>
                    </a:prstGeom>
                    <a:solidFill>
                      <a:srgbClr val="6B91BF"/>
                    </a:solidFill>
                    <a:ln w="9525">
                      <a:noFill/>
                      <a:miter lim="800000"/>
                      <a:headEnd/>
                      <a:tailEnd/>
                    </a:ln>
                  </p:spPr>
                  <p:txBody>
                    <a:bodyPr/>
                    <a:lstStyle/>
                    <a:p>
                      <a:pPr eaLnBrk="0" hangingPunct="0"/>
                      <a:endParaRPr lang="en-US"/>
                    </a:p>
                  </p:txBody>
                </p:sp>
                <p:sp>
                  <p:nvSpPr>
                    <p:cNvPr id="991" name="Rectangle 975"/>
                    <p:cNvSpPr>
                      <a:spLocks noChangeArrowheads="1"/>
                    </p:cNvSpPr>
                    <p:nvPr/>
                  </p:nvSpPr>
                  <p:spPr bwMode="auto">
                    <a:xfrm>
                      <a:off x="2527" y="2450"/>
                      <a:ext cx="12" cy="2"/>
                    </a:xfrm>
                    <a:prstGeom prst="rect">
                      <a:avLst/>
                    </a:prstGeom>
                    <a:solidFill>
                      <a:srgbClr val="658EBD"/>
                    </a:solidFill>
                    <a:ln w="9525">
                      <a:noFill/>
                      <a:miter lim="800000"/>
                      <a:headEnd/>
                      <a:tailEnd/>
                    </a:ln>
                  </p:spPr>
                  <p:txBody>
                    <a:bodyPr/>
                    <a:lstStyle/>
                    <a:p>
                      <a:pPr eaLnBrk="0" hangingPunct="0"/>
                      <a:endParaRPr lang="en-US"/>
                    </a:p>
                  </p:txBody>
                </p:sp>
                <p:sp>
                  <p:nvSpPr>
                    <p:cNvPr id="992" name="Rectangle 976"/>
                    <p:cNvSpPr>
                      <a:spLocks noChangeArrowheads="1"/>
                    </p:cNvSpPr>
                    <p:nvPr/>
                  </p:nvSpPr>
                  <p:spPr bwMode="auto">
                    <a:xfrm>
                      <a:off x="2537" y="2449"/>
                      <a:ext cx="2" cy="1"/>
                    </a:xfrm>
                    <a:prstGeom prst="rect">
                      <a:avLst/>
                    </a:prstGeom>
                    <a:solidFill>
                      <a:srgbClr val="658EBD"/>
                    </a:solidFill>
                    <a:ln w="9525">
                      <a:noFill/>
                      <a:miter lim="800000"/>
                      <a:headEnd/>
                      <a:tailEnd/>
                    </a:ln>
                  </p:spPr>
                  <p:txBody>
                    <a:bodyPr/>
                    <a:lstStyle/>
                    <a:p>
                      <a:pPr eaLnBrk="0" hangingPunct="0"/>
                      <a:endParaRPr lang="en-US"/>
                    </a:p>
                  </p:txBody>
                </p:sp>
                <p:sp>
                  <p:nvSpPr>
                    <p:cNvPr id="993" name="Rectangle 977"/>
                    <p:cNvSpPr>
                      <a:spLocks noChangeArrowheads="1"/>
                    </p:cNvSpPr>
                    <p:nvPr/>
                  </p:nvSpPr>
                  <p:spPr bwMode="auto">
                    <a:xfrm>
                      <a:off x="2535" y="2449"/>
                      <a:ext cx="2" cy="1"/>
                    </a:xfrm>
                    <a:prstGeom prst="rect">
                      <a:avLst/>
                    </a:prstGeom>
                    <a:solidFill>
                      <a:srgbClr val="5F8BBC"/>
                    </a:solidFill>
                    <a:ln w="9525">
                      <a:noFill/>
                      <a:miter lim="800000"/>
                      <a:headEnd/>
                      <a:tailEnd/>
                    </a:ln>
                  </p:spPr>
                  <p:txBody>
                    <a:bodyPr/>
                    <a:lstStyle/>
                    <a:p>
                      <a:pPr eaLnBrk="0" hangingPunct="0"/>
                      <a:endParaRPr lang="en-US"/>
                    </a:p>
                  </p:txBody>
                </p:sp>
                <p:sp>
                  <p:nvSpPr>
                    <p:cNvPr id="994" name="Rectangle 978"/>
                    <p:cNvSpPr>
                      <a:spLocks noChangeArrowheads="1"/>
                    </p:cNvSpPr>
                    <p:nvPr/>
                  </p:nvSpPr>
                  <p:spPr bwMode="auto">
                    <a:xfrm>
                      <a:off x="2534" y="2449"/>
                      <a:ext cx="1" cy="1"/>
                    </a:xfrm>
                    <a:prstGeom prst="rect">
                      <a:avLst/>
                    </a:prstGeom>
                    <a:solidFill>
                      <a:srgbClr val="5988BC"/>
                    </a:solidFill>
                    <a:ln w="9525">
                      <a:noFill/>
                      <a:miter lim="800000"/>
                      <a:headEnd/>
                      <a:tailEnd/>
                    </a:ln>
                  </p:spPr>
                  <p:txBody>
                    <a:bodyPr/>
                    <a:lstStyle/>
                    <a:p>
                      <a:pPr eaLnBrk="0" hangingPunct="0"/>
                      <a:endParaRPr lang="en-US"/>
                    </a:p>
                  </p:txBody>
                </p:sp>
                <p:sp>
                  <p:nvSpPr>
                    <p:cNvPr id="995" name="Rectangle 979"/>
                    <p:cNvSpPr>
                      <a:spLocks noChangeArrowheads="1"/>
                    </p:cNvSpPr>
                    <p:nvPr/>
                  </p:nvSpPr>
                  <p:spPr bwMode="auto">
                    <a:xfrm>
                      <a:off x="2531" y="2449"/>
                      <a:ext cx="3" cy="1"/>
                    </a:xfrm>
                    <a:prstGeom prst="rect">
                      <a:avLst/>
                    </a:prstGeom>
                    <a:solidFill>
                      <a:srgbClr val="5586BB"/>
                    </a:solidFill>
                    <a:ln w="9525">
                      <a:noFill/>
                      <a:miter lim="800000"/>
                      <a:headEnd/>
                      <a:tailEnd/>
                    </a:ln>
                  </p:spPr>
                  <p:txBody>
                    <a:bodyPr/>
                    <a:lstStyle/>
                    <a:p>
                      <a:pPr eaLnBrk="0" hangingPunct="0"/>
                      <a:endParaRPr lang="en-US"/>
                    </a:p>
                  </p:txBody>
                </p:sp>
                <p:sp>
                  <p:nvSpPr>
                    <p:cNvPr id="996" name="Rectangle 980"/>
                    <p:cNvSpPr>
                      <a:spLocks noChangeArrowheads="1"/>
                    </p:cNvSpPr>
                    <p:nvPr/>
                  </p:nvSpPr>
                  <p:spPr bwMode="auto">
                    <a:xfrm>
                      <a:off x="2529" y="2449"/>
                      <a:ext cx="2" cy="1"/>
                    </a:xfrm>
                    <a:prstGeom prst="rect">
                      <a:avLst/>
                    </a:prstGeom>
                    <a:solidFill>
                      <a:srgbClr val="5184BA"/>
                    </a:solidFill>
                    <a:ln w="9525">
                      <a:noFill/>
                      <a:miter lim="800000"/>
                      <a:headEnd/>
                      <a:tailEnd/>
                    </a:ln>
                  </p:spPr>
                  <p:txBody>
                    <a:bodyPr/>
                    <a:lstStyle/>
                    <a:p>
                      <a:pPr eaLnBrk="0" hangingPunct="0"/>
                      <a:endParaRPr lang="en-US"/>
                    </a:p>
                  </p:txBody>
                </p:sp>
                <p:sp>
                  <p:nvSpPr>
                    <p:cNvPr id="997" name="Rectangle 981"/>
                    <p:cNvSpPr>
                      <a:spLocks noChangeArrowheads="1"/>
                    </p:cNvSpPr>
                    <p:nvPr/>
                  </p:nvSpPr>
                  <p:spPr bwMode="auto">
                    <a:xfrm>
                      <a:off x="2528" y="2449"/>
                      <a:ext cx="1" cy="1"/>
                    </a:xfrm>
                    <a:prstGeom prst="rect">
                      <a:avLst/>
                    </a:prstGeom>
                    <a:solidFill>
                      <a:srgbClr val="4E82BA"/>
                    </a:solidFill>
                    <a:ln w="9525">
                      <a:noFill/>
                      <a:miter lim="800000"/>
                      <a:headEnd/>
                      <a:tailEnd/>
                    </a:ln>
                  </p:spPr>
                  <p:txBody>
                    <a:bodyPr/>
                    <a:lstStyle/>
                    <a:p>
                      <a:pPr eaLnBrk="0" hangingPunct="0"/>
                      <a:endParaRPr lang="en-US"/>
                    </a:p>
                  </p:txBody>
                </p:sp>
                <p:sp>
                  <p:nvSpPr>
                    <p:cNvPr id="998" name="Rectangle 982"/>
                    <p:cNvSpPr>
                      <a:spLocks noChangeArrowheads="1"/>
                    </p:cNvSpPr>
                    <p:nvPr/>
                  </p:nvSpPr>
                  <p:spPr bwMode="auto">
                    <a:xfrm>
                      <a:off x="2527" y="2449"/>
                      <a:ext cx="1" cy="1"/>
                    </a:xfrm>
                    <a:prstGeom prst="rect">
                      <a:avLst/>
                    </a:prstGeom>
                    <a:solidFill>
                      <a:srgbClr val="4C82BA"/>
                    </a:solidFill>
                    <a:ln w="9525">
                      <a:noFill/>
                      <a:miter lim="800000"/>
                      <a:headEnd/>
                      <a:tailEnd/>
                    </a:ln>
                  </p:spPr>
                  <p:txBody>
                    <a:bodyPr/>
                    <a:lstStyle/>
                    <a:p>
                      <a:pPr eaLnBrk="0" hangingPunct="0"/>
                      <a:endParaRPr lang="en-US"/>
                    </a:p>
                  </p:txBody>
                </p:sp>
              </p:grpSp>
              <p:sp>
                <p:nvSpPr>
                  <p:cNvPr id="934" name="Freeform 984"/>
                  <p:cNvSpPr>
                    <a:spLocks/>
                  </p:cNvSpPr>
                  <p:nvPr/>
                </p:nvSpPr>
                <p:spPr bwMode="auto">
                  <a:xfrm>
                    <a:off x="2527" y="2449"/>
                    <a:ext cx="54" cy="3"/>
                  </a:xfrm>
                  <a:custGeom>
                    <a:avLst/>
                    <a:gdLst>
                      <a:gd name="T0" fmla="*/ 46 w 54"/>
                      <a:gd name="T1" fmla="*/ 0 h 3"/>
                      <a:gd name="T2" fmla="*/ 54 w 54"/>
                      <a:gd name="T3" fmla="*/ 3 h 3"/>
                      <a:gd name="T4" fmla="*/ 8 w 54"/>
                      <a:gd name="T5" fmla="*/ 3 h 3"/>
                      <a:gd name="T6" fmla="*/ 0 w 54"/>
                      <a:gd name="T7" fmla="*/ 0 h 3"/>
                      <a:gd name="T8" fmla="*/ 46 w 54"/>
                      <a:gd name="T9" fmla="*/ 0 h 3"/>
                      <a:gd name="T10" fmla="*/ 0 60000 65536"/>
                      <a:gd name="T11" fmla="*/ 0 60000 65536"/>
                      <a:gd name="T12" fmla="*/ 0 60000 65536"/>
                      <a:gd name="T13" fmla="*/ 0 60000 65536"/>
                      <a:gd name="T14" fmla="*/ 0 60000 65536"/>
                      <a:gd name="T15" fmla="*/ 0 w 54"/>
                      <a:gd name="T16" fmla="*/ 0 h 3"/>
                      <a:gd name="T17" fmla="*/ 54 w 54"/>
                      <a:gd name="T18" fmla="*/ 3 h 3"/>
                    </a:gdLst>
                    <a:ahLst/>
                    <a:cxnLst>
                      <a:cxn ang="T10">
                        <a:pos x="T0" y="T1"/>
                      </a:cxn>
                      <a:cxn ang="T11">
                        <a:pos x="T2" y="T3"/>
                      </a:cxn>
                      <a:cxn ang="T12">
                        <a:pos x="T4" y="T5"/>
                      </a:cxn>
                      <a:cxn ang="T13">
                        <a:pos x="T6" y="T7"/>
                      </a:cxn>
                      <a:cxn ang="T14">
                        <a:pos x="T8" y="T9"/>
                      </a:cxn>
                    </a:cxnLst>
                    <a:rect l="T15" t="T16" r="T17" b="T18"/>
                    <a:pathLst>
                      <a:path w="54" h="3">
                        <a:moveTo>
                          <a:pt x="46" y="0"/>
                        </a:moveTo>
                        <a:lnTo>
                          <a:pt x="54" y="3"/>
                        </a:lnTo>
                        <a:lnTo>
                          <a:pt x="8" y="3"/>
                        </a:lnTo>
                        <a:lnTo>
                          <a:pt x="0" y="0"/>
                        </a:lnTo>
                        <a:lnTo>
                          <a:pt x="46" y="0"/>
                        </a:lnTo>
                        <a:close/>
                      </a:path>
                    </a:pathLst>
                  </a:custGeom>
                  <a:noFill/>
                  <a:ln w="12700" cap="rnd">
                    <a:solidFill>
                      <a:srgbClr val="000000"/>
                    </a:solidFill>
                    <a:prstDash val="solid"/>
                    <a:round/>
                    <a:headEnd/>
                    <a:tailEnd/>
                  </a:ln>
                </p:spPr>
                <p:txBody>
                  <a:bodyPr/>
                  <a:lstStyle/>
                  <a:p>
                    <a:endParaRPr lang="en-US"/>
                  </a:p>
                </p:txBody>
              </p:sp>
            </p:grpSp>
            <p:grpSp>
              <p:nvGrpSpPr>
                <p:cNvPr id="860" name="Group 1056"/>
                <p:cNvGrpSpPr>
                  <a:grpSpLocks/>
                </p:cNvGrpSpPr>
                <p:nvPr/>
              </p:nvGrpSpPr>
              <p:grpSpPr bwMode="auto">
                <a:xfrm>
                  <a:off x="2527" y="2449"/>
                  <a:ext cx="9" cy="49"/>
                  <a:chOff x="2527" y="2449"/>
                  <a:chExt cx="9" cy="49"/>
                </a:xfrm>
              </p:grpSpPr>
              <p:grpSp>
                <p:nvGrpSpPr>
                  <p:cNvPr id="863" name="Group 1054"/>
                  <p:cNvGrpSpPr>
                    <a:grpSpLocks/>
                  </p:cNvGrpSpPr>
                  <p:nvPr/>
                </p:nvGrpSpPr>
                <p:grpSpPr bwMode="auto">
                  <a:xfrm>
                    <a:off x="2527" y="2449"/>
                    <a:ext cx="9" cy="49"/>
                    <a:chOff x="2527" y="2449"/>
                    <a:chExt cx="9" cy="49"/>
                  </a:xfrm>
                </p:grpSpPr>
                <p:sp>
                  <p:nvSpPr>
                    <p:cNvPr id="865" name="Rectangle 986"/>
                    <p:cNvSpPr>
                      <a:spLocks noChangeArrowheads="1"/>
                    </p:cNvSpPr>
                    <p:nvPr/>
                  </p:nvSpPr>
                  <p:spPr bwMode="auto">
                    <a:xfrm>
                      <a:off x="2527" y="2449"/>
                      <a:ext cx="9" cy="2"/>
                    </a:xfrm>
                    <a:prstGeom prst="rect">
                      <a:avLst/>
                    </a:prstGeom>
                    <a:solidFill>
                      <a:srgbClr val="DCDCDC"/>
                    </a:solidFill>
                    <a:ln w="9525">
                      <a:noFill/>
                      <a:miter lim="800000"/>
                      <a:headEnd/>
                      <a:tailEnd/>
                    </a:ln>
                  </p:spPr>
                  <p:txBody>
                    <a:bodyPr/>
                    <a:lstStyle/>
                    <a:p>
                      <a:pPr eaLnBrk="0" hangingPunct="0"/>
                      <a:endParaRPr lang="en-US"/>
                    </a:p>
                  </p:txBody>
                </p:sp>
                <p:sp>
                  <p:nvSpPr>
                    <p:cNvPr id="866" name="Rectangle 987"/>
                    <p:cNvSpPr>
                      <a:spLocks noChangeArrowheads="1"/>
                    </p:cNvSpPr>
                    <p:nvPr/>
                  </p:nvSpPr>
                  <p:spPr bwMode="auto">
                    <a:xfrm>
                      <a:off x="2527" y="2451"/>
                      <a:ext cx="9" cy="1"/>
                    </a:xfrm>
                    <a:prstGeom prst="rect">
                      <a:avLst/>
                    </a:prstGeom>
                    <a:solidFill>
                      <a:srgbClr val="DBDBDC"/>
                    </a:solidFill>
                    <a:ln w="9525">
                      <a:noFill/>
                      <a:miter lim="800000"/>
                      <a:headEnd/>
                      <a:tailEnd/>
                    </a:ln>
                  </p:spPr>
                  <p:txBody>
                    <a:bodyPr/>
                    <a:lstStyle/>
                    <a:p>
                      <a:pPr eaLnBrk="0" hangingPunct="0"/>
                      <a:endParaRPr lang="en-US"/>
                    </a:p>
                  </p:txBody>
                </p:sp>
                <p:sp>
                  <p:nvSpPr>
                    <p:cNvPr id="867" name="Rectangle 988"/>
                    <p:cNvSpPr>
                      <a:spLocks noChangeArrowheads="1"/>
                    </p:cNvSpPr>
                    <p:nvPr/>
                  </p:nvSpPr>
                  <p:spPr bwMode="auto">
                    <a:xfrm>
                      <a:off x="2527" y="2452"/>
                      <a:ext cx="9" cy="2"/>
                    </a:xfrm>
                    <a:prstGeom prst="rect">
                      <a:avLst/>
                    </a:prstGeom>
                    <a:solidFill>
                      <a:srgbClr val="DADBDC"/>
                    </a:solidFill>
                    <a:ln w="9525">
                      <a:noFill/>
                      <a:miter lim="800000"/>
                      <a:headEnd/>
                      <a:tailEnd/>
                    </a:ln>
                  </p:spPr>
                  <p:txBody>
                    <a:bodyPr/>
                    <a:lstStyle/>
                    <a:p>
                      <a:pPr eaLnBrk="0" hangingPunct="0"/>
                      <a:endParaRPr lang="en-US"/>
                    </a:p>
                  </p:txBody>
                </p:sp>
                <p:sp>
                  <p:nvSpPr>
                    <p:cNvPr id="868" name="Rectangle 989"/>
                    <p:cNvSpPr>
                      <a:spLocks noChangeArrowheads="1"/>
                    </p:cNvSpPr>
                    <p:nvPr/>
                  </p:nvSpPr>
                  <p:spPr bwMode="auto">
                    <a:xfrm>
                      <a:off x="2527" y="2454"/>
                      <a:ext cx="9" cy="3"/>
                    </a:xfrm>
                    <a:prstGeom prst="rect">
                      <a:avLst/>
                    </a:prstGeom>
                    <a:solidFill>
                      <a:srgbClr val="D8D9DB"/>
                    </a:solidFill>
                    <a:ln w="9525">
                      <a:noFill/>
                      <a:miter lim="800000"/>
                      <a:headEnd/>
                      <a:tailEnd/>
                    </a:ln>
                  </p:spPr>
                  <p:txBody>
                    <a:bodyPr/>
                    <a:lstStyle/>
                    <a:p>
                      <a:pPr eaLnBrk="0" hangingPunct="0"/>
                      <a:endParaRPr lang="en-US"/>
                    </a:p>
                  </p:txBody>
                </p:sp>
                <p:sp>
                  <p:nvSpPr>
                    <p:cNvPr id="869" name="Rectangle 990"/>
                    <p:cNvSpPr>
                      <a:spLocks noChangeArrowheads="1"/>
                    </p:cNvSpPr>
                    <p:nvPr/>
                  </p:nvSpPr>
                  <p:spPr bwMode="auto">
                    <a:xfrm>
                      <a:off x="2527" y="2457"/>
                      <a:ext cx="9" cy="1"/>
                    </a:xfrm>
                    <a:prstGeom prst="rect">
                      <a:avLst/>
                    </a:prstGeom>
                    <a:solidFill>
                      <a:srgbClr val="D6D8DA"/>
                    </a:solidFill>
                    <a:ln w="9525">
                      <a:noFill/>
                      <a:miter lim="800000"/>
                      <a:headEnd/>
                      <a:tailEnd/>
                    </a:ln>
                  </p:spPr>
                  <p:txBody>
                    <a:bodyPr/>
                    <a:lstStyle/>
                    <a:p>
                      <a:pPr eaLnBrk="0" hangingPunct="0"/>
                      <a:endParaRPr lang="en-US"/>
                    </a:p>
                  </p:txBody>
                </p:sp>
                <p:sp>
                  <p:nvSpPr>
                    <p:cNvPr id="870" name="Rectangle 991"/>
                    <p:cNvSpPr>
                      <a:spLocks noChangeArrowheads="1"/>
                    </p:cNvSpPr>
                    <p:nvPr/>
                  </p:nvSpPr>
                  <p:spPr bwMode="auto">
                    <a:xfrm>
                      <a:off x="2527" y="2457"/>
                      <a:ext cx="9" cy="3"/>
                    </a:xfrm>
                    <a:prstGeom prst="rect">
                      <a:avLst/>
                    </a:prstGeom>
                    <a:solidFill>
                      <a:srgbClr val="D3D6D9"/>
                    </a:solidFill>
                    <a:ln w="9525">
                      <a:noFill/>
                      <a:miter lim="800000"/>
                      <a:headEnd/>
                      <a:tailEnd/>
                    </a:ln>
                  </p:spPr>
                  <p:txBody>
                    <a:bodyPr/>
                    <a:lstStyle/>
                    <a:p>
                      <a:pPr eaLnBrk="0" hangingPunct="0"/>
                      <a:endParaRPr lang="en-US"/>
                    </a:p>
                  </p:txBody>
                </p:sp>
                <p:sp>
                  <p:nvSpPr>
                    <p:cNvPr id="871" name="Rectangle 992"/>
                    <p:cNvSpPr>
                      <a:spLocks noChangeArrowheads="1"/>
                    </p:cNvSpPr>
                    <p:nvPr/>
                  </p:nvSpPr>
                  <p:spPr bwMode="auto">
                    <a:xfrm>
                      <a:off x="2534" y="2460"/>
                      <a:ext cx="2" cy="38"/>
                    </a:xfrm>
                    <a:prstGeom prst="rect">
                      <a:avLst/>
                    </a:prstGeom>
                    <a:solidFill>
                      <a:srgbClr val="D3D6D9"/>
                    </a:solidFill>
                    <a:ln w="9525">
                      <a:noFill/>
                      <a:miter lim="800000"/>
                      <a:headEnd/>
                      <a:tailEnd/>
                    </a:ln>
                  </p:spPr>
                  <p:txBody>
                    <a:bodyPr/>
                    <a:lstStyle/>
                    <a:p>
                      <a:pPr eaLnBrk="0" hangingPunct="0"/>
                      <a:endParaRPr lang="en-US"/>
                    </a:p>
                  </p:txBody>
                </p:sp>
                <p:sp>
                  <p:nvSpPr>
                    <p:cNvPr id="872" name="Rectangle 993"/>
                    <p:cNvSpPr>
                      <a:spLocks noChangeArrowheads="1"/>
                    </p:cNvSpPr>
                    <p:nvPr/>
                  </p:nvSpPr>
                  <p:spPr bwMode="auto">
                    <a:xfrm>
                      <a:off x="2527" y="2460"/>
                      <a:ext cx="7" cy="2"/>
                    </a:xfrm>
                    <a:prstGeom prst="rect">
                      <a:avLst/>
                    </a:prstGeom>
                    <a:solidFill>
                      <a:srgbClr val="D0D3D8"/>
                    </a:solidFill>
                    <a:ln w="9525">
                      <a:noFill/>
                      <a:miter lim="800000"/>
                      <a:headEnd/>
                      <a:tailEnd/>
                    </a:ln>
                  </p:spPr>
                  <p:txBody>
                    <a:bodyPr/>
                    <a:lstStyle/>
                    <a:p>
                      <a:pPr eaLnBrk="0" hangingPunct="0"/>
                      <a:endParaRPr lang="en-US"/>
                    </a:p>
                  </p:txBody>
                </p:sp>
                <p:sp>
                  <p:nvSpPr>
                    <p:cNvPr id="873" name="Rectangle 994"/>
                    <p:cNvSpPr>
                      <a:spLocks noChangeArrowheads="1"/>
                    </p:cNvSpPr>
                    <p:nvPr/>
                  </p:nvSpPr>
                  <p:spPr bwMode="auto">
                    <a:xfrm>
                      <a:off x="2527" y="2462"/>
                      <a:ext cx="7" cy="1"/>
                    </a:xfrm>
                    <a:prstGeom prst="rect">
                      <a:avLst/>
                    </a:prstGeom>
                    <a:solidFill>
                      <a:srgbClr val="CCD1D7"/>
                    </a:solidFill>
                    <a:ln w="9525">
                      <a:noFill/>
                      <a:miter lim="800000"/>
                      <a:headEnd/>
                      <a:tailEnd/>
                    </a:ln>
                  </p:spPr>
                  <p:txBody>
                    <a:bodyPr/>
                    <a:lstStyle/>
                    <a:p>
                      <a:pPr eaLnBrk="0" hangingPunct="0"/>
                      <a:endParaRPr lang="en-US"/>
                    </a:p>
                  </p:txBody>
                </p:sp>
                <p:sp>
                  <p:nvSpPr>
                    <p:cNvPr id="874" name="Rectangle 995"/>
                    <p:cNvSpPr>
                      <a:spLocks noChangeArrowheads="1"/>
                    </p:cNvSpPr>
                    <p:nvPr/>
                  </p:nvSpPr>
                  <p:spPr bwMode="auto">
                    <a:xfrm>
                      <a:off x="2527" y="2463"/>
                      <a:ext cx="7" cy="2"/>
                    </a:xfrm>
                    <a:prstGeom prst="rect">
                      <a:avLst/>
                    </a:prstGeom>
                    <a:solidFill>
                      <a:srgbClr val="C8CED6"/>
                    </a:solidFill>
                    <a:ln w="9525">
                      <a:noFill/>
                      <a:miter lim="800000"/>
                      <a:headEnd/>
                      <a:tailEnd/>
                    </a:ln>
                  </p:spPr>
                  <p:txBody>
                    <a:bodyPr/>
                    <a:lstStyle/>
                    <a:p>
                      <a:pPr eaLnBrk="0" hangingPunct="0"/>
                      <a:endParaRPr lang="en-US"/>
                    </a:p>
                  </p:txBody>
                </p:sp>
                <p:sp>
                  <p:nvSpPr>
                    <p:cNvPr id="875" name="Rectangle 996"/>
                    <p:cNvSpPr>
                      <a:spLocks noChangeArrowheads="1"/>
                    </p:cNvSpPr>
                    <p:nvPr/>
                  </p:nvSpPr>
                  <p:spPr bwMode="auto">
                    <a:xfrm>
                      <a:off x="2527" y="2465"/>
                      <a:ext cx="7" cy="2"/>
                    </a:xfrm>
                    <a:prstGeom prst="rect">
                      <a:avLst/>
                    </a:prstGeom>
                    <a:solidFill>
                      <a:srgbClr val="C3CAD4"/>
                    </a:solidFill>
                    <a:ln w="9525">
                      <a:noFill/>
                      <a:miter lim="800000"/>
                      <a:headEnd/>
                      <a:tailEnd/>
                    </a:ln>
                  </p:spPr>
                  <p:txBody>
                    <a:bodyPr/>
                    <a:lstStyle/>
                    <a:p>
                      <a:pPr eaLnBrk="0" hangingPunct="0"/>
                      <a:endParaRPr lang="en-US"/>
                    </a:p>
                  </p:txBody>
                </p:sp>
                <p:sp>
                  <p:nvSpPr>
                    <p:cNvPr id="876" name="Rectangle 997"/>
                    <p:cNvSpPr>
                      <a:spLocks noChangeArrowheads="1"/>
                    </p:cNvSpPr>
                    <p:nvPr/>
                  </p:nvSpPr>
                  <p:spPr bwMode="auto">
                    <a:xfrm>
                      <a:off x="2527" y="2467"/>
                      <a:ext cx="7" cy="1"/>
                    </a:xfrm>
                    <a:prstGeom prst="rect">
                      <a:avLst/>
                    </a:prstGeom>
                    <a:solidFill>
                      <a:srgbClr val="BDC6D3"/>
                    </a:solidFill>
                    <a:ln w="9525">
                      <a:noFill/>
                      <a:miter lim="800000"/>
                      <a:headEnd/>
                      <a:tailEnd/>
                    </a:ln>
                  </p:spPr>
                  <p:txBody>
                    <a:bodyPr/>
                    <a:lstStyle/>
                    <a:p>
                      <a:pPr eaLnBrk="0" hangingPunct="0"/>
                      <a:endParaRPr lang="en-US"/>
                    </a:p>
                  </p:txBody>
                </p:sp>
                <p:sp>
                  <p:nvSpPr>
                    <p:cNvPr id="877" name="Rectangle 998"/>
                    <p:cNvSpPr>
                      <a:spLocks noChangeArrowheads="1"/>
                    </p:cNvSpPr>
                    <p:nvPr/>
                  </p:nvSpPr>
                  <p:spPr bwMode="auto">
                    <a:xfrm>
                      <a:off x="2527" y="2468"/>
                      <a:ext cx="7" cy="2"/>
                    </a:xfrm>
                    <a:prstGeom prst="rect">
                      <a:avLst/>
                    </a:prstGeom>
                    <a:solidFill>
                      <a:srgbClr val="B7C1D1"/>
                    </a:solidFill>
                    <a:ln w="9525">
                      <a:noFill/>
                      <a:miter lim="800000"/>
                      <a:headEnd/>
                      <a:tailEnd/>
                    </a:ln>
                  </p:spPr>
                  <p:txBody>
                    <a:bodyPr/>
                    <a:lstStyle/>
                    <a:p>
                      <a:pPr eaLnBrk="0" hangingPunct="0"/>
                      <a:endParaRPr lang="en-US"/>
                    </a:p>
                  </p:txBody>
                </p:sp>
                <p:sp>
                  <p:nvSpPr>
                    <p:cNvPr id="878" name="Rectangle 999"/>
                    <p:cNvSpPr>
                      <a:spLocks noChangeArrowheads="1"/>
                    </p:cNvSpPr>
                    <p:nvPr/>
                  </p:nvSpPr>
                  <p:spPr bwMode="auto">
                    <a:xfrm>
                      <a:off x="2532" y="2470"/>
                      <a:ext cx="2" cy="28"/>
                    </a:xfrm>
                    <a:prstGeom prst="rect">
                      <a:avLst/>
                    </a:prstGeom>
                    <a:solidFill>
                      <a:srgbClr val="B7C1D1"/>
                    </a:solidFill>
                    <a:ln w="9525">
                      <a:noFill/>
                      <a:miter lim="800000"/>
                      <a:headEnd/>
                      <a:tailEnd/>
                    </a:ln>
                  </p:spPr>
                  <p:txBody>
                    <a:bodyPr/>
                    <a:lstStyle/>
                    <a:p>
                      <a:pPr eaLnBrk="0" hangingPunct="0"/>
                      <a:endParaRPr lang="en-US"/>
                    </a:p>
                  </p:txBody>
                </p:sp>
                <p:sp>
                  <p:nvSpPr>
                    <p:cNvPr id="879" name="Rectangle 1000"/>
                    <p:cNvSpPr>
                      <a:spLocks noChangeArrowheads="1"/>
                    </p:cNvSpPr>
                    <p:nvPr/>
                  </p:nvSpPr>
                  <p:spPr bwMode="auto">
                    <a:xfrm>
                      <a:off x="2527" y="2470"/>
                      <a:ext cx="5" cy="1"/>
                    </a:xfrm>
                    <a:prstGeom prst="rect">
                      <a:avLst/>
                    </a:prstGeom>
                    <a:solidFill>
                      <a:srgbClr val="B0BCCF"/>
                    </a:solidFill>
                    <a:ln w="9525">
                      <a:noFill/>
                      <a:miter lim="800000"/>
                      <a:headEnd/>
                      <a:tailEnd/>
                    </a:ln>
                  </p:spPr>
                  <p:txBody>
                    <a:bodyPr/>
                    <a:lstStyle/>
                    <a:p>
                      <a:pPr eaLnBrk="0" hangingPunct="0"/>
                      <a:endParaRPr lang="en-US"/>
                    </a:p>
                  </p:txBody>
                </p:sp>
                <p:sp>
                  <p:nvSpPr>
                    <p:cNvPr id="880" name="Rectangle 1001"/>
                    <p:cNvSpPr>
                      <a:spLocks noChangeArrowheads="1"/>
                    </p:cNvSpPr>
                    <p:nvPr/>
                  </p:nvSpPr>
                  <p:spPr bwMode="auto">
                    <a:xfrm>
                      <a:off x="2527" y="2471"/>
                      <a:ext cx="5" cy="3"/>
                    </a:xfrm>
                    <a:prstGeom prst="rect">
                      <a:avLst/>
                    </a:prstGeom>
                    <a:solidFill>
                      <a:srgbClr val="A9B7CD"/>
                    </a:solidFill>
                    <a:ln w="9525">
                      <a:noFill/>
                      <a:miter lim="800000"/>
                      <a:headEnd/>
                      <a:tailEnd/>
                    </a:ln>
                  </p:spPr>
                  <p:txBody>
                    <a:bodyPr/>
                    <a:lstStyle/>
                    <a:p>
                      <a:pPr eaLnBrk="0" hangingPunct="0"/>
                      <a:endParaRPr lang="en-US"/>
                    </a:p>
                  </p:txBody>
                </p:sp>
                <p:sp>
                  <p:nvSpPr>
                    <p:cNvPr id="881" name="Rectangle 1002"/>
                    <p:cNvSpPr>
                      <a:spLocks noChangeArrowheads="1"/>
                    </p:cNvSpPr>
                    <p:nvPr/>
                  </p:nvSpPr>
                  <p:spPr bwMode="auto">
                    <a:xfrm>
                      <a:off x="2527" y="2474"/>
                      <a:ext cx="5" cy="2"/>
                    </a:xfrm>
                    <a:prstGeom prst="rect">
                      <a:avLst/>
                    </a:prstGeom>
                    <a:solidFill>
                      <a:srgbClr val="A1B2CB"/>
                    </a:solidFill>
                    <a:ln w="9525">
                      <a:noFill/>
                      <a:miter lim="800000"/>
                      <a:headEnd/>
                      <a:tailEnd/>
                    </a:ln>
                  </p:spPr>
                  <p:txBody>
                    <a:bodyPr/>
                    <a:lstStyle/>
                    <a:p>
                      <a:pPr eaLnBrk="0" hangingPunct="0"/>
                      <a:endParaRPr lang="en-US"/>
                    </a:p>
                  </p:txBody>
                </p:sp>
                <p:sp>
                  <p:nvSpPr>
                    <p:cNvPr id="882" name="Rectangle 1003"/>
                    <p:cNvSpPr>
                      <a:spLocks noChangeArrowheads="1"/>
                    </p:cNvSpPr>
                    <p:nvPr/>
                  </p:nvSpPr>
                  <p:spPr bwMode="auto">
                    <a:xfrm>
                      <a:off x="2527" y="2476"/>
                      <a:ext cx="5" cy="1"/>
                    </a:xfrm>
                    <a:prstGeom prst="rect">
                      <a:avLst/>
                    </a:prstGeom>
                    <a:solidFill>
                      <a:srgbClr val="99ADC9"/>
                    </a:solidFill>
                    <a:ln w="9525">
                      <a:noFill/>
                      <a:miter lim="800000"/>
                      <a:headEnd/>
                      <a:tailEnd/>
                    </a:ln>
                  </p:spPr>
                  <p:txBody>
                    <a:bodyPr/>
                    <a:lstStyle/>
                    <a:p>
                      <a:pPr eaLnBrk="0" hangingPunct="0"/>
                      <a:endParaRPr lang="en-US"/>
                    </a:p>
                  </p:txBody>
                </p:sp>
                <p:sp>
                  <p:nvSpPr>
                    <p:cNvPr id="883" name="Rectangle 1004"/>
                    <p:cNvSpPr>
                      <a:spLocks noChangeArrowheads="1"/>
                    </p:cNvSpPr>
                    <p:nvPr/>
                  </p:nvSpPr>
                  <p:spPr bwMode="auto">
                    <a:xfrm>
                      <a:off x="2527" y="2477"/>
                      <a:ext cx="5" cy="2"/>
                    </a:xfrm>
                    <a:prstGeom prst="rect">
                      <a:avLst/>
                    </a:prstGeom>
                    <a:solidFill>
                      <a:srgbClr val="91A8C7"/>
                    </a:solidFill>
                    <a:ln w="9525">
                      <a:noFill/>
                      <a:miter lim="800000"/>
                      <a:headEnd/>
                      <a:tailEnd/>
                    </a:ln>
                  </p:spPr>
                  <p:txBody>
                    <a:bodyPr/>
                    <a:lstStyle/>
                    <a:p>
                      <a:pPr eaLnBrk="0" hangingPunct="0"/>
                      <a:endParaRPr lang="en-US"/>
                    </a:p>
                  </p:txBody>
                </p:sp>
                <p:sp>
                  <p:nvSpPr>
                    <p:cNvPr id="884" name="Rectangle 1005"/>
                    <p:cNvSpPr>
                      <a:spLocks noChangeArrowheads="1"/>
                    </p:cNvSpPr>
                    <p:nvPr/>
                  </p:nvSpPr>
                  <p:spPr bwMode="auto">
                    <a:xfrm>
                      <a:off x="2531" y="2479"/>
                      <a:ext cx="1" cy="19"/>
                    </a:xfrm>
                    <a:prstGeom prst="rect">
                      <a:avLst/>
                    </a:prstGeom>
                    <a:solidFill>
                      <a:srgbClr val="91A8C7"/>
                    </a:solidFill>
                    <a:ln w="9525">
                      <a:noFill/>
                      <a:miter lim="800000"/>
                      <a:headEnd/>
                      <a:tailEnd/>
                    </a:ln>
                  </p:spPr>
                  <p:txBody>
                    <a:bodyPr/>
                    <a:lstStyle/>
                    <a:p>
                      <a:pPr eaLnBrk="0" hangingPunct="0"/>
                      <a:endParaRPr lang="en-US"/>
                    </a:p>
                  </p:txBody>
                </p:sp>
                <p:sp>
                  <p:nvSpPr>
                    <p:cNvPr id="885" name="Rectangle 1006"/>
                    <p:cNvSpPr>
                      <a:spLocks noChangeArrowheads="1"/>
                    </p:cNvSpPr>
                    <p:nvPr/>
                  </p:nvSpPr>
                  <p:spPr bwMode="auto">
                    <a:xfrm>
                      <a:off x="2527" y="2479"/>
                      <a:ext cx="4" cy="2"/>
                    </a:xfrm>
                    <a:prstGeom prst="rect">
                      <a:avLst/>
                    </a:prstGeom>
                    <a:solidFill>
                      <a:srgbClr val="88A2C5"/>
                    </a:solidFill>
                    <a:ln w="9525">
                      <a:noFill/>
                      <a:miter lim="800000"/>
                      <a:headEnd/>
                      <a:tailEnd/>
                    </a:ln>
                  </p:spPr>
                  <p:txBody>
                    <a:bodyPr/>
                    <a:lstStyle/>
                    <a:p>
                      <a:pPr eaLnBrk="0" hangingPunct="0"/>
                      <a:endParaRPr lang="en-US"/>
                    </a:p>
                  </p:txBody>
                </p:sp>
                <p:sp>
                  <p:nvSpPr>
                    <p:cNvPr id="886" name="Rectangle 1007"/>
                    <p:cNvSpPr>
                      <a:spLocks noChangeArrowheads="1"/>
                    </p:cNvSpPr>
                    <p:nvPr/>
                  </p:nvSpPr>
                  <p:spPr bwMode="auto">
                    <a:xfrm>
                      <a:off x="2527" y="2481"/>
                      <a:ext cx="4" cy="1"/>
                    </a:xfrm>
                    <a:prstGeom prst="rect">
                      <a:avLst/>
                    </a:prstGeom>
                    <a:solidFill>
                      <a:srgbClr val="7F9DC3"/>
                    </a:solidFill>
                    <a:ln w="9525">
                      <a:noFill/>
                      <a:miter lim="800000"/>
                      <a:headEnd/>
                      <a:tailEnd/>
                    </a:ln>
                  </p:spPr>
                  <p:txBody>
                    <a:bodyPr/>
                    <a:lstStyle/>
                    <a:p>
                      <a:pPr eaLnBrk="0" hangingPunct="0"/>
                      <a:endParaRPr lang="en-US"/>
                    </a:p>
                  </p:txBody>
                </p:sp>
                <p:sp>
                  <p:nvSpPr>
                    <p:cNvPr id="887" name="Rectangle 1008"/>
                    <p:cNvSpPr>
                      <a:spLocks noChangeArrowheads="1"/>
                    </p:cNvSpPr>
                    <p:nvPr/>
                  </p:nvSpPr>
                  <p:spPr bwMode="auto">
                    <a:xfrm>
                      <a:off x="2527" y="2482"/>
                      <a:ext cx="4" cy="2"/>
                    </a:xfrm>
                    <a:prstGeom prst="rect">
                      <a:avLst/>
                    </a:prstGeom>
                    <a:solidFill>
                      <a:srgbClr val="7898C1"/>
                    </a:solidFill>
                    <a:ln w="9525">
                      <a:noFill/>
                      <a:miter lim="800000"/>
                      <a:headEnd/>
                      <a:tailEnd/>
                    </a:ln>
                  </p:spPr>
                  <p:txBody>
                    <a:bodyPr/>
                    <a:lstStyle/>
                    <a:p>
                      <a:pPr eaLnBrk="0" hangingPunct="0"/>
                      <a:endParaRPr lang="en-US"/>
                    </a:p>
                  </p:txBody>
                </p:sp>
                <p:sp>
                  <p:nvSpPr>
                    <p:cNvPr id="888" name="Rectangle 1009"/>
                    <p:cNvSpPr>
                      <a:spLocks noChangeArrowheads="1"/>
                    </p:cNvSpPr>
                    <p:nvPr/>
                  </p:nvSpPr>
                  <p:spPr bwMode="auto">
                    <a:xfrm>
                      <a:off x="2527" y="2484"/>
                      <a:ext cx="4" cy="2"/>
                    </a:xfrm>
                    <a:prstGeom prst="rect">
                      <a:avLst/>
                    </a:prstGeom>
                    <a:solidFill>
                      <a:srgbClr val="7094C0"/>
                    </a:solidFill>
                    <a:ln w="9525">
                      <a:noFill/>
                      <a:miter lim="800000"/>
                      <a:headEnd/>
                      <a:tailEnd/>
                    </a:ln>
                  </p:spPr>
                  <p:txBody>
                    <a:bodyPr/>
                    <a:lstStyle/>
                    <a:p>
                      <a:pPr eaLnBrk="0" hangingPunct="0"/>
                      <a:endParaRPr lang="en-US"/>
                    </a:p>
                  </p:txBody>
                </p:sp>
                <p:sp>
                  <p:nvSpPr>
                    <p:cNvPr id="889" name="Rectangle 1010"/>
                    <p:cNvSpPr>
                      <a:spLocks noChangeArrowheads="1"/>
                    </p:cNvSpPr>
                    <p:nvPr/>
                  </p:nvSpPr>
                  <p:spPr bwMode="auto">
                    <a:xfrm>
                      <a:off x="2527" y="2486"/>
                      <a:ext cx="4" cy="1"/>
                    </a:xfrm>
                    <a:prstGeom prst="rect">
                      <a:avLst/>
                    </a:prstGeom>
                    <a:solidFill>
                      <a:srgbClr val="6990BE"/>
                    </a:solidFill>
                    <a:ln w="9525">
                      <a:noFill/>
                      <a:miter lim="800000"/>
                      <a:headEnd/>
                      <a:tailEnd/>
                    </a:ln>
                  </p:spPr>
                  <p:txBody>
                    <a:bodyPr/>
                    <a:lstStyle/>
                    <a:p>
                      <a:pPr eaLnBrk="0" hangingPunct="0"/>
                      <a:endParaRPr lang="en-US"/>
                    </a:p>
                  </p:txBody>
                </p:sp>
                <p:sp>
                  <p:nvSpPr>
                    <p:cNvPr id="890" name="Rectangle 1011"/>
                    <p:cNvSpPr>
                      <a:spLocks noChangeArrowheads="1"/>
                    </p:cNvSpPr>
                    <p:nvPr/>
                  </p:nvSpPr>
                  <p:spPr bwMode="auto">
                    <a:xfrm>
                      <a:off x="2527" y="2487"/>
                      <a:ext cx="4" cy="3"/>
                    </a:xfrm>
                    <a:prstGeom prst="rect">
                      <a:avLst/>
                    </a:prstGeom>
                    <a:solidFill>
                      <a:srgbClr val="638DBD"/>
                    </a:solidFill>
                    <a:ln w="9525">
                      <a:noFill/>
                      <a:miter lim="800000"/>
                      <a:headEnd/>
                      <a:tailEnd/>
                    </a:ln>
                  </p:spPr>
                  <p:txBody>
                    <a:bodyPr/>
                    <a:lstStyle/>
                    <a:p>
                      <a:pPr eaLnBrk="0" hangingPunct="0"/>
                      <a:endParaRPr lang="en-US"/>
                    </a:p>
                  </p:txBody>
                </p:sp>
                <p:sp>
                  <p:nvSpPr>
                    <p:cNvPr id="891" name="Rectangle 1012"/>
                    <p:cNvSpPr>
                      <a:spLocks noChangeArrowheads="1"/>
                    </p:cNvSpPr>
                    <p:nvPr/>
                  </p:nvSpPr>
                  <p:spPr bwMode="auto">
                    <a:xfrm>
                      <a:off x="2528" y="2490"/>
                      <a:ext cx="3" cy="8"/>
                    </a:xfrm>
                    <a:prstGeom prst="rect">
                      <a:avLst/>
                    </a:prstGeom>
                    <a:solidFill>
                      <a:srgbClr val="638DBD"/>
                    </a:solidFill>
                    <a:ln w="9525">
                      <a:noFill/>
                      <a:miter lim="800000"/>
                      <a:headEnd/>
                      <a:tailEnd/>
                    </a:ln>
                  </p:spPr>
                  <p:txBody>
                    <a:bodyPr/>
                    <a:lstStyle/>
                    <a:p>
                      <a:pPr eaLnBrk="0" hangingPunct="0"/>
                      <a:endParaRPr lang="en-US"/>
                    </a:p>
                  </p:txBody>
                </p:sp>
                <p:sp>
                  <p:nvSpPr>
                    <p:cNvPr id="892" name="Rectangle 1013"/>
                    <p:cNvSpPr>
                      <a:spLocks noChangeArrowheads="1"/>
                    </p:cNvSpPr>
                    <p:nvPr/>
                  </p:nvSpPr>
                  <p:spPr bwMode="auto">
                    <a:xfrm>
                      <a:off x="2527" y="2490"/>
                      <a:ext cx="1" cy="1"/>
                    </a:xfrm>
                    <a:prstGeom prst="rect">
                      <a:avLst/>
                    </a:prstGeom>
                    <a:solidFill>
                      <a:srgbClr val="5D8ABC"/>
                    </a:solidFill>
                    <a:ln w="9525">
                      <a:noFill/>
                      <a:miter lim="800000"/>
                      <a:headEnd/>
                      <a:tailEnd/>
                    </a:ln>
                  </p:spPr>
                  <p:txBody>
                    <a:bodyPr/>
                    <a:lstStyle/>
                    <a:p>
                      <a:pPr eaLnBrk="0" hangingPunct="0"/>
                      <a:endParaRPr lang="en-US"/>
                    </a:p>
                  </p:txBody>
                </p:sp>
                <p:sp>
                  <p:nvSpPr>
                    <p:cNvPr id="893" name="Rectangle 1014"/>
                    <p:cNvSpPr>
                      <a:spLocks noChangeArrowheads="1"/>
                    </p:cNvSpPr>
                    <p:nvPr/>
                  </p:nvSpPr>
                  <p:spPr bwMode="auto">
                    <a:xfrm>
                      <a:off x="2527" y="2491"/>
                      <a:ext cx="1" cy="2"/>
                    </a:xfrm>
                    <a:prstGeom prst="rect">
                      <a:avLst/>
                    </a:prstGeom>
                    <a:solidFill>
                      <a:srgbClr val="5787BB"/>
                    </a:solidFill>
                    <a:ln w="9525">
                      <a:noFill/>
                      <a:miter lim="800000"/>
                      <a:headEnd/>
                      <a:tailEnd/>
                    </a:ln>
                  </p:spPr>
                  <p:txBody>
                    <a:bodyPr/>
                    <a:lstStyle/>
                    <a:p>
                      <a:pPr eaLnBrk="0" hangingPunct="0"/>
                      <a:endParaRPr lang="en-US"/>
                    </a:p>
                  </p:txBody>
                </p:sp>
                <p:sp>
                  <p:nvSpPr>
                    <p:cNvPr id="894" name="Rectangle 1015"/>
                    <p:cNvSpPr>
                      <a:spLocks noChangeArrowheads="1"/>
                    </p:cNvSpPr>
                    <p:nvPr/>
                  </p:nvSpPr>
                  <p:spPr bwMode="auto">
                    <a:xfrm>
                      <a:off x="2527" y="2493"/>
                      <a:ext cx="1" cy="2"/>
                    </a:xfrm>
                    <a:prstGeom prst="rect">
                      <a:avLst/>
                    </a:prstGeom>
                    <a:solidFill>
                      <a:srgbClr val="5385BB"/>
                    </a:solidFill>
                    <a:ln w="9525">
                      <a:noFill/>
                      <a:miter lim="800000"/>
                      <a:headEnd/>
                      <a:tailEnd/>
                    </a:ln>
                  </p:spPr>
                  <p:txBody>
                    <a:bodyPr/>
                    <a:lstStyle/>
                    <a:p>
                      <a:pPr eaLnBrk="0" hangingPunct="0"/>
                      <a:endParaRPr lang="en-US"/>
                    </a:p>
                  </p:txBody>
                </p:sp>
                <p:sp>
                  <p:nvSpPr>
                    <p:cNvPr id="895" name="Rectangle 1016"/>
                    <p:cNvSpPr>
                      <a:spLocks noChangeArrowheads="1"/>
                    </p:cNvSpPr>
                    <p:nvPr/>
                  </p:nvSpPr>
                  <p:spPr bwMode="auto">
                    <a:xfrm>
                      <a:off x="2527" y="2495"/>
                      <a:ext cx="1" cy="1"/>
                    </a:xfrm>
                    <a:prstGeom prst="rect">
                      <a:avLst/>
                    </a:prstGeom>
                    <a:solidFill>
                      <a:srgbClr val="4F83BA"/>
                    </a:solidFill>
                    <a:ln w="9525">
                      <a:noFill/>
                      <a:miter lim="800000"/>
                      <a:headEnd/>
                      <a:tailEnd/>
                    </a:ln>
                  </p:spPr>
                  <p:txBody>
                    <a:bodyPr/>
                    <a:lstStyle/>
                    <a:p>
                      <a:pPr eaLnBrk="0" hangingPunct="0"/>
                      <a:endParaRPr lang="en-US"/>
                    </a:p>
                  </p:txBody>
                </p:sp>
                <p:sp>
                  <p:nvSpPr>
                    <p:cNvPr id="896" name="Rectangle 1017"/>
                    <p:cNvSpPr>
                      <a:spLocks noChangeArrowheads="1"/>
                    </p:cNvSpPr>
                    <p:nvPr/>
                  </p:nvSpPr>
                  <p:spPr bwMode="auto">
                    <a:xfrm>
                      <a:off x="2527" y="2496"/>
                      <a:ext cx="1" cy="2"/>
                    </a:xfrm>
                    <a:prstGeom prst="rect">
                      <a:avLst/>
                    </a:prstGeom>
                    <a:solidFill>
                      <a:srgbClr val="4C82BA"/>
                    </a:solidFill>
                    <a:ln w="9525">
                      <a:noFill/>
                      <a:miter lim="800000"/>
                      <a:headEnd/>
                      <a:tailEnd/>
                    </a:ln>
                  </p:spPr>
                  <p:txBody>
                    <a:bodyPr/>
                    <a:lstStyle/>
                    <a:p>
                      <a:pPr eaLnBrk="0" hangingPunct="0"/>
                      <a:endParaRPr lang="en-US"/>
                    </a:p>
                  </p:txBody>
                </p:sp>
                <p:grpSp>
                  <p:nvGrpSpPr>
                    <p:cNvPr id="897" name="Group 1020"/>
                    <p:cNvGrpSpPr>
                      <a:grpSpLocks/>
                    </p:cNvGrpSpPr>
                    <p:nvPr/>
                  </p:nvGrpSpPr>
                  <p:grpSpPr bwMode="auto">
                    <a:xfrm>
                      <a:off x="2527" y="2449"/>
                      <a:ext cx="8" cy="48"/>
                      <a:chOff x="2527" y="2449"/>
                      <a:chExt cx="8" cy="48"/>
                    </a:xfrm>
                  </p:grpSpPr>
                  <p:sp>
                    <p:nvSpPr>
                      <p:cNvPr id="931" name="Freeform 1018"/>
                      <p:cNvSpPr>
                        <a:spLocks/>
                      </p:cNvSpPr>
                      <p:nvPr/>
                    </p:nvSpPr>
                    <p:spPr bwMode="auto">
                      <a:xfrm>
                        <a:off x="2527" y="2449"/>
                        <a:ext cx="8" cy="48"/>
                      </a:xfrm>
                      <a:custGeom>
                        <a:avLst/>
                        <a:gdLst>
                          <a:gd name="T0" fmla="*/ 8 w 8"/>
                          <a:gd name="T1" fmla="*/ 4 h 48"/>
                          <a:gd name="T2" fmla="*/ 0 w 8"/>
                          <a:gd name="T3" fmla="*/ 0 h 48"/>
                          <a:gd name="T4" fmla="*/ 0 w 8"/>
                          <a:gd name="T5" fmla="*/ 44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4"/>
                            </a:lnTo>
                            <a:lnTo>
                              <a:pt x="8" y="48"/>
                            </a:lnTo>
                            <a:lnTo>
                              <a:pt x="8" y="4"/>
                            </a:lnTo>
                            <a:close/>
                          </a:path>
                        </a:pathLst>
                      </a:custGeom>
                      <a:solidFill>
                        <a:srgbClr val="4C82BA"/>
                      </a:solidFill>
                      <a:ln w="9525">
                        <a:noFill/>
                        <a:round/>
                        <a:headEnd/>
                        <a:tailEnd/>
                      </a:ln>
                    </p:spPr>
                    <p:txBody>
                      <a:bodyPr/>
                      <a:lstStyle/>
                      <a:p>
                        <a:endParaRPr lang="en-US"/>
                      </a:p>
                    </p:txBody>
                  </p:sp>
                  <p:sp>
                    <p:nvSpPr>
                      <p:cNvPr id="932" name="Freeform 1019"/>
                      <p:cNvSpPr>
                        <a:spLocks/>
                      </p:cNvSpPr>
                      <p:nvPr/>
                    </p:nvSpPr>
                    <p:spPr bwMode="auto">
                      <a:xfrm>
                        <a:off x="2527" y="2449"/>
                        <a:ext cx="8" cy="48"/>
                      </a:xfrm>
                      <a:custGeom>
                        <a:avLst/>
                        <a:gdLst>
                          <a:gd name="T0" fmla="*/ 8 w 8"/>
                          <a:gd name="T1" fmla="*/ 4 h 48"/>
                          <a:gd name="T2" fmla="*/ 0 w 8"/>
                          <a:gd name="T3" fmla="*/ 0 h 48"/>
                          <a:gd name="T4" fmla="*/ 0 w 8"/>
                          <a:gd name="T5" fmla="*/ 44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4"/>
                            </a:lnTo>
                            <a:lnTo>
                              <a:pt x="8" y="48"/>
                            </a:lnTo>
                            <a:lnTo>
                              <a:pt x="8" y="4"/>
                            </a:lnTo>
                            <a:close/>
                          </a:path>
                        </a:pathLst>
                      </a:custGeom>
                      <a:noFill/>
                      <a:ln w="3175" cap="rnd">
                        <a:solidFill>
                          <a:srgbClr val="FFFFFF"/>
                        </a:solidFill>
                        <a:prstDash val="solid"/>
                        <a:round/>
                        <a:headEnd/>
                        <a:tailEnd/>
                      </a:ln>
                    </p:spPr>
                    <p:txBody>
                      <a:bodyPr/>
                      <a:lstStyle/>
                      <a:p>
                        <a:endParaRPr lang="en-US"/>
                      </a:p>
                    </p:txBody>
                  </p:sp>
                </p:grpSp>
                <p:sp>
                  <p:nvSpPr>
                    <p:cNvPr id="898" name="Freeform 1021"/>
                    <p:cNvSpPr>
                      <a:spLocks/>
                    </p:cNvSpPr>
                    <p:nvPr/>
                  </p:nvSpPr>
                  <p:spPr bwMode="auto">
                    <a:xfrm>
                      <a:off x="2527" y="2449"/>
                      <a:ext cx="8" cy="48"/>
                    </a:xfrm>
                    <a:custGeom>
                      <a:avLst/>
                      <a:gdLst>
                        <a:gd name="T0" fmla="*/ 8 w 8"/>
                        <a:gd name="T1" fmla="*/ 4 h 48"/>
                        <a:gd name="T2" fmla="*/ 0 w 8"/>
                        <a:gd name="T3" fmla="*/ 0 h 48"/>
                        <a:gd name="T4" fmla="*/ 0 w 8"/>
                        <a:gd name="T5" fmla="*/ 44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4"/>
                          </a:lnTo>
                          <a:lnTo>
                            <a:pt x="8" y="48"/>
                          </a:lnTo>
                          <a:lnTo>
                            <a:pt x="8" y="4"/>
                          </a:lnTo>
                          <a:close/>
                        </a:path>
                      </a:pathLst>
                    </a:custGeom>
                    <a:solidFill>
                      <a:srgbClr val="000000"/>
                    </a:solidFill>
                    <a:ln w="9525">
                      <a:noFill/>
                      <a:round/>
                      <a:headEnd/>
                      <a:tailEnd/>
                    </a:ln>
                  </p:spPr>
                  <p:txBody>
                    <a:bodyPr/>
                    <a:lstStyle/>
                    <a:p>
                      <a:endParaRPr lang="en-US"/>
                    </a:p>
                  </p:txBody>
                </p:sp>
                <p:sp>
                  <p:nvSpPr>
                    <p:cNvPr id="899" name="Rectangle 1022"/>
                    <p:cNvSpPr>
                      <a:spLocks noChangeArrowheads="1"/>
                    </p:cNvSpPr>
                    <p:nvPr/>
                  </p:nvSpPr>
                  <p:spPr bwMode="auto">
                    <a:xfrm>
                      <a:off x="2527" y="2449"/>
                      <a:ext cx="9" cy="2"/>
                    </a:xfrm>
                    <a:prstGeom prst="rect">
                      <a:avLst/>
                    </a:prstGeom>
                    <a:solidFill>
                      <a:srgbClr val="DCDCDC"/>
                    </a:solidFill>
                    <a:ln w="9525">
                      <a:noFill/>
                      <a:miter lim="800000"/>
                      <a:headEnd/>
                      <a:tailEnd/>
                    </a:ln>
                  </p:spPr>
                  <p:txBody>
                    <a:bodyPr/>
                    <a:lstStyle/>
                    <a:p>
                      <a:pPr eaLnBrk="0" hangingPunct="0"/>
                      <a:endParaRPr lang="en-US"/>
                    </a:p>
                  </p:txBody>
                </p:sp>
                <p:sp>
                  <p:nvSpPr>
                    <p:cNvPr id="900" name="Rectangle 1023"/>
                    <p:cNvSpPr>
                      <a:spLocks noChangeArrowheads="1"/>
                    </p:cNvSpPr>
                    <p:nvPr/>
                  </p:nvSpPr>
                  <p:spPr bwMode="auto">
                    <a:xfrm>
                      <a:off x="2527" y="2451"/>
                      <a:ext cx="9" cy="1"/>
                    </a:xfrm>
                    <a:prstGeom prst="rect">
                      <a:avLst/>
                    </a:prstGeom>
                    <a:solidFill>
                      <a:srgbClr val="DBDBDC"/>
                    </a:solidFill>
                    <a:ln w="9525">
                      <a:noFill/>
                      <a:miter lim="800000"/>
                      <a:headEnd/>
                      <a:tailEnd/>
                    </a:ln>
                  </p:spPr>
                  <p:txBody>
                    <a:bodyPr/>
                    <a:lstStyle/>
                    <a:p>
                      <a:pPr eaLnBrk="0" hangingPunct="0"/>
                      <a:endParaRPr lang="en-US"/>
                    </a:p>
                  </p:txBody>
                </p:sp>
                <p:sp>
                  <p:nvSpPr>
                    <p:cNvPr id="901" name="Rectangle 1024"/>
                    <p:cNvSpPr>
                      <a:spLocks noChangeArrowheads="1"/>
                    </p:cNvSpPr>
                    <p:nvPr/>
                  </p:nvSpPr>
                  <p:spPr bwMode="auto">
                    <a:xfrm>
                      <a:off x="2527" y="2452"/>
                      <a:ext cx="9" cy="2"/>
                    </a:xfrm>
                    <a:prstGeom prst="rect">
                      <a:avLst/>
                    </a:prstGeom>
                    <a:solidFill>
                      <a:srgbClr val="DADBDC"/>
                    </a:solidFill>
                    <a:ln w="9525">
                      <a:noFill/>
                      <a:miter lim="800000"/>
                      <a:headEnd/>
                      <a:tailEnd/>
                    </a:ln>
                  </p:spPr>
                  <p:txBody>
                    <a:bodyPr/>
                    <a:lstStyle/>
                    <a:p>
                      <a:pPr eaLnBrk="0" hangingPunct="0"/>
                      <a:endParaRPr lang="en-US"/>
                    </a:p>
                  </p:txBody>
                </p:sp>
                <p:sp>
                  <p:nvSpPr>
                    <p:cNvPr id="902" name="Rectangle 1025"/>
                    <p:cNvSpPr>
                      <a:spLocks noChangeArrowheads="1"/>
                    </p:cNvSpPr>
                    <p:nvPr/>
                  </p:nvSpPr>
                  <p:spPr bwMode="auto">
                    <a:xfrm>
                      <a:off x="2527" y="2454"/>
                      <a:ext cx="9" cy="3"/>
                    </a:xfrm>
                    <a:prstGeom prst="rect">
                      <a:avLst/>
                    </a:prstGeom>
                    <a:solidFill>
                      <a:srgbClr val="D8D9DB"/>
                    </a:solidFill>
                    <a:ln w="9525">
                      <a:noFill/>
                      <a:miter lim="800000"/>
                      <a:headEnd/>
                      <a:tailEnd/>
                    </a:ln>
                  </p:spPr>
                  <p:txBody>
                    <a:bodyPr/>
                    <a:lstStyle/>
                    <a:p>
                      <a:pPr eaLnBrk="0" hangingPunct="0"/>
                      <a:endParaRPr lang="en-US"/>
                    </a:p>
                  </p:txBody>
                </p:sp>
                <p:sp>
                  <p:nvSpPr>
                    <p:cNvPr id="903" name="Rectangle 1026"/>
                    <p:cNvSpPr>
                      <a:spLocks noChangeArrowheads="1"/>
                    </p:cNvSpPr>
                    <p:nvPr/>
                  </p:nvSpPr>
                  <p:spPr bwMode="auto">
                    <a:xfrm>
                      <a:off x="2527" y="2457"/>
                      <a:ext cx="9" cy="1"/>
                    </a:xfrm>
                    <a:prstGeom prst="rect">
                      <a:avLst/>
                    </a:prstGeom>
                    <a:solidFill>
                      <a:srgbClr val="D6D8DA"/>
                    </a:solidFill>
                    <a:ln w="9525">
                      <a:noFill/>
                      <a:miter lim="800000"/>
                      <a:headEnd/>
                      <a:tailEnd/>
                    </a:ln>
                  </p:spPr>
                  <p:txBody>
                    <a:bodyPr/>
                    <a:lstStyle/>
                    <a:p>
                      <a:pPr eaLnBrk="0" hangingPunct="0"/>
                      <a:endParaRPr lang="en-US"/>
                    </a:p>
                  </p:txBody>
                </p:sp>
                <p:sp>
                  <p:nvSpPr>
                    <p:cNvPr id="904" name="Rectangle 1027"/>
                    <p:cNvSpPr>
                      <a:spLocks noChangeArrowheads="1"/>
                    </p:cNvSpPr>
                    <p:nvPr/>
                  </p:nvSpPr>
                  <p:spPr bwMode="auto">
                    <a:xfrm>
                      <a:off x="2527" y="2457"/>
                      <a:ext cx="9" cy="3"/>
                    </a:xfrm>
                    <a:prstGeom prst="rect">
                      <a:avLst/>
                    </a:prstGeom>
                    <a:solidFill>
                      <a:srgbClr val="D3D6D9"/>
                    </a:solidFill>
                    <a:ln w="9525">
                      <a:noFill/>
                      <a:miter lim="800000"/>
                      <a:headEnd/>
                      <a:tailEnd/>
                    </a:ln>
                  </p:spPr>
                  <p:txBody>
                    <a:bodyPr/>
                    <a:lstStyle/>
                    <a:p>
                      <a:pPr eaLnBrk="0" hangingPunct="0"/>
                      <a:endParaRPr lang="en-US"/>
                    </a:p>
                  </p:txBody>
                </p:sp>
                <p:sp>
                  <p:nvSpPr>
                    <p:cNvPr id="905" name="Rectangle 1028"/>
                    <p:cNvSpPr>
                      <a:spLocks noChangeArrowheads="1"/>
                    </p:cNvSpPr>
                    <p:nvPr/>
                  </p:nvSpPr>
                  <p:spPr bwMode="auto">
                    <a:xfrm>
                      <a:off x="2534" y="2460"/>
                      <a:ext cx="2" cy="38"/>
                    </a:xfrm>
                    <a:prstGeom prst="rect">
                      <a:avLst/>
                    </a:prstGeom>
                    <a:solidFill>
                      <a:srgbClr val="D3D6D9"/>
                    </a:solidFill>
                    <a:ln w="9525">
                      <a:noFill/>
                      <a:miter lim="800000"/>
                      <a:headEnd/>
                      <a:tailEnd/>
                    </a:ln>
                  </p:spPr>
                  <p:txBody>
                    <a:bodyPr/>
                    <a:lstStyle/>
                    <a:p>
                      <a:pPr eaLnBrk="0" hangingPunct="0"/>
                      <a:endParaRPr lang="en-US"/>
                    </a:p>
                  </p:txBody>
                </p:sp>
                <p:sp>
                  <p:nvSpPr>
                    <p:cNvPr id="906" name="Rectangle 1029"/>
                    <p:cNvSpPr>
                      <a:spLocks noChangeArrowheads="1"/>
                    </p:cNvSpPr>
                    <p:nvPr/>
                  </p:nvSpPr>
                  <p:spPr bwMode="auto">
                    <a:xfrm>
                      <a:off x="2527" y="2460"/>
                      <a:ext cx="7" cy="2"/>
                    </a:xfrm>
                    <a:prstGeom prst="rect">
                      <a:avLst/>
                    </a:prstGeom>
                    <a:solidFill>
                      <a:srgbClr val="D0D3D8"/>
                    </a:solidFill>
                    <a:ln w="9525">
                      <a:noFill/>
                      <a:miter lim="800000"/>
                      <a:headEnd/>
                      <a:tailEnd/>
                    </a:ln>
                  </p:spPr>
                  <p:txBody>
                    <a:bodyPr/>
                    <a:lstStyle/>
                    <a:p>
                      <a:pPr eaLnBrk="0" hangingPunct="0"/>
                      <a:endParaRPr lang="en-US"/>
                    </a:p>
                  </p:txBody>
                </p:sp>
                <p:sp>
                  <p:nvSpPr>
                    <p:cNvPr id="907" name="Rectangle 1030"/>
                    <p:cNvSpPr>
                      <a:spLocks noChangeArrowheads="1"/>
                    </p:cNvSpPr>
                    <p:nvPr/>
                  </p:nvSpPr>
                  <p:spPr bwMode="auto">
                    <a:xfrm>
                      <a:off x="2527" y="2462"/>
                      <a:ext cx="7" cy="1"/>
                    </a:xfrm>
                    <a:prstGeom prst="rect">
                      <a:avLst/>
                    </a:prstGeom>
                    <a:solidFill>
                      <a:srgbClr val="CCD1D7"/>
                    </a:solidFill>
                    <a:ln w="9525">
                      <a:noFill/>
                      <a:miter lim="800000"/>
                      <a:headEnd/>
                      <a:tailEnd/>
                    </a:ln>
                  </p:spPr>
                  <p:txBody>
                    <a:bodyPr/>
                    <a:lstStyle/>
                    <a:p>
                      <a:pPr eaLnBrk="0" hangingPunct="0"/>
                      <a:endParaRPr lang="en-US"/>
                    </a:p>
                  </p:txBody>
                </p:sp>
                <p:sp>
                  <p:nvSpPr>
                    <p:cNvPr id="908" name="Rectangle 1031"/>
                    <p:cNvSpPr>
                      <a:spLocks noChangeArrowheads="1"/>
                    </p:cNvSpPr>
                    <p:nvPr/>
                  </p:nvSpPr>
                  <p:spPr bwMode="auto">
                    <a:xfrm>
                      <a:off x="2527" y="2463"/>
                      <a:ext cx="7" cy="2"/>
                    </a:xfrm>
                    <a:prstGeom prst="rect">
                      <a:avLst/>
                    </a:prstGeom>
                    <a:solidFill>
                      <a:srgbClr val="C8CED6"/>
                    </a:solidFill>
                    <a:ln w="9525">
                      <a:noFill/>
                      <a:miter lim="800000"/>
                      <a:headEnd/>
                      <a:tailEnd/>
                    </a:ln>
                  </p:spPr>
                  <p:txBody>
                    <a:bodyPr/>
                    <a:lstStyle/>
                    <a:p>
                      <a:pPr eaLnBrk="0" hangingPunct="0"/>
                      <a:endParaRPr lang="en-US"/>
                    </a:p>
                  </p:txBody>
                </p:sp>
                <p:sp>
                  <p:nvSpPr>
                    <p:cNvPr id="909" name="Rectangle 1032"/>
                    <p:cNvSpPr>
                      <a:spLocks noChangeArrowheads="1"/>
                    </p:cNvSpPr>
                    <p:nvPr/>
                  </p:nvSpPr>
                  <p:spPr bwMode="auto">
                    <a:xfrm>
                      <a:off x="2527" y="2465"/>
                      <a:ext cx="7" cy="2"/>
                    </a:xfrm>
                    <a:prstGeom prst="rect">
                      <a:avLst/>
                    </a:prstGeom>
                    <a:solidFill>
                      <a:srgbClr val="C3CAD4"/>
                    </a:solidFill>
                    <a:ln w="9525">
                      <a:noFill/>
                      <a:miter lim="800000"/>
                      <a:headEnd/>
                      <a:tailEnd/>
                    </a:ln>
                  </p:spPr>
                  <p:txBody>
                    <a:bodyPr/>
                    <a:lstStyle/>
                    <a:p>
                      <a:pPr eaLnBrk="0" hangingPunct="0"/>
                      <a:endParaRPr lang="en-US"/>
                    </a:p>
                  </p:txBody>
                </p:sp>
                <p:sp>
                  <p:nvSpPr>
                    <p:cNvPr id="910" name="Rectangle 1033"/>
                    <p:cNvSpPr>
                      <a:spLocks noChangeArrowheads="1"/>
                    </p:cNvSpPr>
                    <p:nvPr/>
                  </p:nvSpPr>
                  <p:spPr bwMode="auto">
                    <a:xfrm>
                      <a:off x="2527" y="2467"/>
                      <a:ext cx="7" cy="1"/>
                    </a:xfrm>
                    <a:prstGeom prst="rect">
                      <a:avLst/>
                    </a:prstGeom>
                    <a:solidFill>
                      <a:srgbClr val="BDC6D3"/>
                    </a:solidFill>
                    <a:ln w="9525">
                      <a:noFill/>
                      <a:miter lim="800000"/>
                      <a:headEnd/>
                      <a:tailEnd/>
                    </a:ln>
                  </p:spPr>
                  <p:txBody>
                    <a:bodyPr/>
                    <a:lstStyle/>
                    <a:p>
                      <a:pPr eaLnBrk="0" hangingPunct="0"/>
                      <a:endParaRPr lang="en-US"/>
                    </a:p>
                  </p:txBody>
                </p:sp>
                <p:sp>
                  <p:nvSpPr>
                    <p:cNvPr id="911" name="Rectangle 1034"/>
                    <p:cNvSpPr>
                      <a:spLocks noChangeArrowheads="1"/>
                    </p:cNvSpPr>
                    <p:nvPr/>
                  </p:nvSpPr>
                  <p:spPr bwMode="auto">
                    <a:xfrm>
                      <a:off x="2527" y="2468"/>
                      <a:ext cx="7" cy="2"/>
                    </a:xfrm>
                    <a:prstGeom prst="rect">
                      <a:avLst/>
                    </a:prstGeom>
                    <a:solidFill>
                      <a:srgbClr val="B7C1D1"/>
                    </a:solidFill>
                    <a:ln w="9525">
                      <a:noFill/>
                      <a:miter lim="800000"/>
                      <a:headEnd/>
                      <a:tailEnd/>
                    </a:ln>
                  </p:spPr>
                  <p:txBody>
                    <a:bodyPr/>
                    <a:lstStyle/>
                    <a:p>
                      <a:pPr eaLnBrk="0" hangingPunct="0"/>
                      <a:endParaRPr lang="en-US"/>
                    </a:p>
                  </p:txBody>
                </p:sp>
                <p:sp>
                  <p:nvSpPr>
                    <p:cNvPr id="912" name="Rectangle 1035"/>
                    <p:cNvSpPr>
                      <a:spLocks noChangeArrowheads="1"/>
                    </p:cNvSpPr>
                    <p:nvPr/>
                  </p:nvSpPr>
                  <p:spPr bwMode="auto">
                    <a:xfrm>
                      <a:off x="2532" y="2470"/>
                      <a:ext cx="2" cy="28"/>
                    </a:xfrm>
                    <a:prstGeom prst="rect">
                      <a:avLst/>
                    </a:prstGeom>
                    <a:solidFill>
                      <a:srgbClr val="B7C1D1"/>
                    </a:solidFill>
                    <a:ln w="9525">
                      <a:noFill/>
                      <a:miter lim="800000"/>
                      <a:headEnd/>
                      <a:tailEnd/>
                    </a:ln>
                  </p:spPr>
                  <p:txBody>
                    <a:bodyPr/>
                    <a:lstStyle/>
                    <a:p>
                      <a:pPr eaLnBrk="0" hangingPunct="0"/>
                      <a:endParaRPr lang="en-US"/>
                    </a:p>
                  </p:txBody>
                </p:sp>
                <p:sp>
                  <p:nvSpPr>
                    <p:cNvPr id="913" name="Rectangle 1036"/>
                    <p:cNvSpPr>
                      <a:spLocks noChangeArrowheads="1"/>
                    </p:cNvSpPr>
                    <p:nvPr/>
                  </p:nvSpPr>
                  <p:spPr bwMode="auto">
                    <a:xfrm>
                      <a:off x="2527" y="2470"/>
                      <a:ext cx="5" cy="1"/>
                    </a:xfrm>
                    <a:prstGeom prst="rect">
                      <a:avLst/>
                    </a:prstGeom>
                    <a:solidFill>
                      <a:srgbClr val="B0BCCF"/>
                    </a:solidFill>
                    <a:ln w="9525">
                      <a:noFill/>
                      <a:miter lim="800000"/>
                      <a:headEnd/>
                      <a:tailEnd/>
                    </a:ln>
                  </p:spPr>
                  <p:txBody>
                    <a:bodyPr/>
                    <a:lstStyle/>
                    <a:p>
                      <a:pPr eaLnBrk="0" hangingPunct="0"/>
                      <a:endParaRPr lang="en-US"/>
                    </a:p>
                  </p:txBody>
                </p:sp>
                <p:sp>
                  <p:nvSpPr>
                    <p:cNvPr id="914" name="Rectangle 1037"/>
                    <p:cNvSpPr>
                      <a:spLocks noChangeArrowheads="1"/>
                    </p:cNvSpPr>
                    <p:nvPr/>
                  </p:nvSpPr>
                  <p:spPr bwMode="auto">
                    <a:xfrm>
                      <a:off x="2527" y="2471"/>
                      <a:ext cx="5" cy="3"/>
                    </a:xfrm>
                    <a:prstGeom prst="rect">
                      <a:avLst/>
                    </a:prstGeom>
                    <a:solidFill>
                      <a:srgbClr val="A9B7CD"/>
                    </a:solidFill>
                    <a:ln w="9525">
                      <a:noFill/>
                      <a:miter lim="800000"/>
                      <a:headEnd/>
                      <a:tailEnd/>
                    </a:ln>
                  </p:spPr>
                  <p:txBody>
                    <a:bodyPr/>
                    <a:lstStyle/>
                    <a:p>
                      <a:pPr eaLnBrk="0" hangingPunct="0"/>
                      <a:endParaRPr lang="en-US"/>
                    </a:p>
                  </p:txBody>
                </p:sp>
                <p:sp>
                  <p:nvSpPr>
                    <p:cNvPr id="915" name="Rectangle 1038"/>
                    <p:cNvSpPr>
                      <a:spLocks noChangeArrowheads="1"/>
                    </p:cNvSpPr>
                    <p:nvPr/>
                  </p:nvSpPr>
                  <p:spPr bwMode="auto">
                    <a:xfrm>
                      <a:off x="2527" y="2474"/>
                      <a:ext cx="5" cy="2"/>
                    </a:xfrm>
                    <a:prstGeom prst="rect">
                      <a:avLst/>
                    </a:prstGeom>
                    <a:solidFill>
                      <a:srgbClr val="A1B2CB"/>
                    </a:solidFill>
                    <a:ln w="9525">
                      <a:noFill/>
                      <a:miter lim="800000"/>
                      <a:headEnd/>
                      <a:tailEnd/>
                    </a:ln>
                  </p:spPr>
                  <p:txBody>
                    <a:bodyPr/>
                    <a:lstStyle/>
                    <a:p>
                      <a:pPr eaLnBrk="0" hangingPunct="0"/>
                      <a:endParaRPr lang="en-US"/>
                    </a:p>
                  </p:txBody>
                </p:sp>
                <p:sp>
                  <p:nvSpPr>
                    <p:cNvPr id="916" name="Rectangle 1039"/>
                    <p:cNvSpPr>
                      <a:spLocks noChangeArrowheads="1"/>
                    </p:cNvSpPr>
                    <p:nvPr/>
                  </p:nvSpPr>
                  <p:spPr bwMode="auto">
                    <a:xfrm>
                      <a:off x="2527" y="2476"/>
                      <a:ext cx="5" cy="1"/>
                    </a:xfrm>
                    <a:prstGeom prst="rect">
                      <a:avLst/>
                    </a:prstGeom>
                    <a:solidFill>
                      <a:srgbClr val="99ADC9"/>
                    </a:solidFill>
                    <a:ln w="9525">
                      <a:noFill/>
                      <a:miter lim="800000"/>
                      <a:headEnd/>
                      <a:tailEnd/>
                    </a:ln>
                  </p:spPr>
                  <p:txBody>
                    <a:bodyPr/>
                    <a:lstStyle/>
                    <a:p>
                      <a:pPr eaLnBrk="0" hangingPunct="0"/>
                      <a:endParaRPr lang="en-US"/>
                    </a:p>
                  </p:txBody>
                </p:sp>
                <p:sp>
                  <p:nvSpPr>
                    <p:cNvPr id="917" name="Rectangle 1040"/>
                    <p:cNvSpPr>
                      <a:spLocks noChangeArrowheads="1"/>
                    </p:cNvSpPr>
                    <p:nvPr/>
                  </p:nvSpPr>
                  <p:spPr bwMode="auto">
                    <a:xfrm>
                      <a:off x="2527" y="2477"/>
                      <a:ext cx="5" cy="2"/>
                    </a:xfrm>
                    <a:prstGeom prst="rect">
                      <a:avLst/>
                    </a:prstGeom>
                    <a:solidFill>
                      <a:srgbClr val="91A8C7"/>
                    </a:solidFill>
                    <a:ln w="9525">
                      <a:noFill/>
                      <a:miter lim="800000"/>
                      <a:headEnd/>
                      <a:tailEnd/>
                    </a:ln>
                  </p:spPr>
                  <p:txBody>
                    <a:bodyPr/>
                    <a:lstStyle/>
                    <a:p>
                      <a:pPr eaLnBrk="0" hangingPunct="0"/>
                      <a:endParaRPr lang="en-US"/>
                    </a:p>
                  </p:txBody>
                </p:sp>
                <p:sp>
                  <p:nvSpPr>
                    <p:cNvPr id="918" name="Rectangle 1041"/>
                    <p:cNvSpPr>
                      <a:spLocks noChangeArrowheads="1"/>
                    </p:cNvSpPr>
                    <p:nvPr/>
                  </p:nvSpPr>
                  <p:spPr bwMode="auto">
                    <a:xfrm>
                      <a:off x="2531" y="2479"/>
                      <a:ext cx="1" cy="19"/>
                    </a:xfrm>
                    <a:prstGeom prst="rect">
                      <a:avLst/>
                    </a:prstGeom>
                    <a:solidFill>
                      <a:srgbClr val="91A8C7"/>
                    </a:solidFill>
                    <a:ln w="9525">
                      <a:noFill/>
                      <a:miter lim="800000"/>
                      <a:headEnd/>
                      <a:tailEnd/>
                    </a:ln>
                  </p:spPr>
                  <p:txBody>
                    <a:bodyPr/>
                    <a:lstStyle/>
                    <a:p>
                      <a:pPr eaLnBrk="0" hangingPunct="0"/>
                      <a:endParaRPr lang="en-US"/>
                    </a:p>
                  </p:txBody>
                </p:sp>
                <p:sp>
                  <p:nvSpPr>
                    <p:cNvPr id="919" name="Rectangle 1042"/>
                    <p:cNvSpPr>
                      <a:spLocks noChangeArrowheads="1"/>
                    </p:cNvSpPr>
                    <p:nvPr/>
                  </p:nvSpPr>
                  <p:spPr bwMode="auto">
                    <a:xfrm>
                      <a:off x="2527" y="2479"/>
                      <a:ext cx="4" cy="2"/>
                    </a:xfrm>
                    <a:prstGeom prst="rect">
                      <a:avLst/>
                    </a:prstGeom>
                    <a:solidFill>
                      <a:srgbClr val="88A2C5"/>
                    </a:solidFill>
                    <a:ln w="9525">
                      <a:noFill/>
                      <a:miter lim="800000"/>
                      <a:headEnd/>
                      <a:tailEnd/>
                    </a:ln>
                  </p:spPr>
                  <p:txBody>
                    <a:bodyPr/>
                    <a:lstStyle/>
                    <a:p>
                      <a:pPr eaLnBrk="0" hangingPunct="0"/>
                      <a:endParaRPr lang="en-US"/>
                    </a:p>
                  </p:txBody>
                </p:sp>
                <p:sp>
                  <p:nvSpPr>
                    <p:cNvPr id="920" name="Rectangle 1043"/>
                    <p:cNvSpPr>
                      <a:spLocks noChangeArrowheads="1"/>
                    </p:cNvSpPr>
                    <p:nvPr/>
                  </p:nvSpPr>
                  <p:spPr bwMode="auto">
                    <a:xfrm>
                      <a:off x="2527" y="2481"/>
                      <a:ext cx="4" cy="1"/>
                    </a:xfrm>
                    <a:prstGeom prst="rect">
                      <a:avLst/>
                    </a:prstGeom>
                    <a:solidFill>
                      <a:srgbClr val="7F9DC3"/>
                    </a:solidFill>
                    <a:ln w="9525">
                      <a:noFill/>
                      <a:miter lim="800000"/>
                      <a:headEnd/>
                      <a:tailEnd/>
                    </a:ln>
                  </p:spPr>
                  <p:txBody>
                    <a:bodyPr/>
                    <a:lstStyle/>
                    <a:p>
                      <a:pPr eaLnBrk="0" hangingPunct="0"/>
                      <a:endParaRPr lang="en-US"/>
                    </a:p>
                  </p:txBody>
                </p:sp>
                <p:sp>
                  <p:nvSpPr>
                    <p:cNvPr id="921" name="Rectangle 1044"/>
                    <p:cNvSpPr>
                      <a:spLocks noChangeArrowheads="1"/>
                    </p:cNvSpPr>
                    <p:nvPr/>
                  </p:nvSpPr>
                  <p:spPr bwMode="auto">
                    <a:xfrm>
                      <a:off x="2527" y="2482"/>
                      <a:ext cx="4" cy="2"/>
                    </a:xfrm>
                    <a:prstGeom prst="rect">
                      <a:avLst/>
                    </a:prstGeom>
                    <a:solidFill>
                      <a:srgbClr val="7898C1"/>
                    </a:solidFill>
                    <a:ln w="9525">
                      <a:noFill/>
                      <a:miter lim="800000"/>
                      <a:headEnd/>
                      <a:tailEnd/>
                    </a:ln>
                  </p:spPr>
                  <p:txBody>
                    <a:bodyPr/>
                    <a:lstStyle/>
                    <a:p>
                      <a:pPr eaLnBrk="0" hangingPunct="0"/>
                      <a:endParaRPr lang="en-US"/>
                    </a:p>
                  </p:txBody>
                </p:sp>
                <p:sp>
                  <p:nvSpPr>
                    <p:cNvPr id="922" name="Rectangle 1045"/>
                    <p:cNvSpPr>
                      <a:spLocks noChangeArrowheads="1"/>
                    </p:cNvSpPr>
                    <p:nvPr/>
                  </p:nvSpPr>
                  <p:spPr bwMode="auto">
                    <a:xfrm>
                      <a:off x="2527" y="2484"/>
                      <a:ext cx="4" cy="2"/>
                    </a:xfrm>
                    <a:prstGeom prst="rect">
                      <a:avLst/>
                    </a:prstGeom>
                    <a:solidFill>
                      <a:srgbClr val="7094C0"/>
                    </a:solidFill>
                    <a:ln w="9525">
                      <a:noFill/>
                      <a:miter lim="800000"/>
                      <a:headEnd/>
                      <a:tailEnd/>
                    </a:ln>
                  </p:spPr>
                  <p:txBody>
                    <a:bodyPr/>
                    <a:lstStyle/>
                    <a:p>
                      <a:pPr eaLnBrk="0" hangingPunct="0"/>
                      <a:endParaRPr lang="en-US"/>
                    </a:p>
                  </p:txBody>
                </p:sp>
                <p:sp>
                  <p:nvSpPr>
                    <p:cNvPr id="923" name="Rectangle 1046"/>
                    <p:cNvSpPr>
                      <a:spLocks noChangeArrowheads="1"/>
                    </p:cNvSpPr>
                    <p:nvPr/>
                  </p:nvSpPr>
                  <p:spPr bwMode="auto">
                    <a:xfrm>
                      <a:off x="2527" y="2486"/>
                      <a:ext cx="4" cy="1"/>
                    </a:xfrm>
                    <a:prstGeom prst="rect">
                      <a:avLst/>
                    </a:prstGeom>
                    <a:solidFill>
                      <a:srgbClr val="6990BE"/>
                    </a:solidFill>
                    <a:ln w="9525">
                      <a:noFill/>
                      <a:miter lim="800000"/>
                      <a:headEnd/>
                      <a:tailEnd/>
                    </a:ln>
                  </p:spPr>
                  <p:txBody>
                    <a:bodyPr/>
                    <a:lstStyle/>
                    <a:p>
                      <a:pPr eaLnBrk="0" hangingPunct="0"/>
                      <a:endParaRPr lang="en-US"/>
                    </a:p>
                  </p:txBody>
                </p:sp>
                <p:sp>
                  <p:nvSpPr>
                    <p:cNvPr id="924" name="Rectangle 1047"/>
                    <p:cNvSpPr>
                      <a:spLocks noChangeArrowheads="1"/>
                    </p:cNvSpPr>
                    <p:nvPr/>
                  </p:nvSpPr>
                  <p:spPr bwMode="auto">
                    <a:xfrm>
                      <a:off x="2527" y="2487"/>
                      <a:ext cx="4" cy="3"/>
                    </a:xfrm>
                    <a:prstGeom prst="rect">
                      <a:avLst/>
                    </a:prstGeom>
                    <a:solidFill>
                      <a:srgbClr val="638DBD"/>
                    </a:solidFill>
                    <a:ln w="9525">
                      <a:noFill/>
                      <a:miter lim="800000"/>
                      <a:headEnd/>
                      <a:tailEnd/>
                    </a:ln>
                  </p:spPr>
                  <p:txBody>
                    <a:bodyPr/>
                    <a:lstStyle/>
                    <a:p>
                      <a:pPr eaLnBrk="0" hangingPunct="0"/>
                      <a:endParaRPr lang="en-US"/>
                    </a:p>
                  </p:txBody>
                </p:sp>
                <p:sp>
                  <p:nvSpPr>
                    <p:cNvPr id="925" name="Rectangle 1048"/>
                    <p:cNvSpPr>
                      <a:spLocks noChangeArrowheads="1"/>
                    </p:cNvSpPr>
                    <p:nvPr/>
                  </p:nvSpPr>
                  <p:spPr bwMode="auto">
                    <a:xfrm>
                      <a:off x="2528" y="2490"/>
                      <a:ext cx="3" cy="8"/>
                    </a:xfrm>
                    <a:prstGeom prst="rect">
                      <a:avLst/>
                    </a:prstGeom>
                    <a:solidFill>
                      <a:srgbClr val="638DBD"/>
                    </a:solidFill>
                    <a:ln w="9525">
                      <a:noFill/>
                      <a:miter lim="800000"/>
                      <a:headEnd/>
                      <a:tailEnd/>
                    </a:ln>
                  </p:spPr>
                  <p:txBody>
                    <a:bodyPr/>
                    <a:lstStyle/>
                    <a:p>
                      <a:pPr eaLnBrk="0" hangingPunct="0"/>
                      <a:endParaRPr lang="en-US"/>
                    </a:p>
                  </p:txBody>
                </p:sp>
                <p:sp>
                  <p:nvSpPr>
                    <p:cNvPr id="926" name="Rectangle 1049"/>
                    <p:cNvSpPr>
                      <a:spLocks noChangeArrowheads="1"/>
                    </p:cNvSpPr>
                    <p:nvPr/>
                  </p:nvSpPr>
                  <p:spPr bwMode="auto">
                    <a:xfrm>
                      <a:off x="2527" y="2490"/>
                      <a:ext cx="1" cy="1"/>
                    </a:xfrm>
                    <a:prstGeom prst="rect">
                      <a:avLst/>
                    </a:prstGeom>
                    <a:solidFill>
                      <a:srgbClr val="5D8ABC"/>
                    </a:solidFill>
                    <a:ln w="9525">
                      <a:noFill/>
                      <a:miter lim="800000"/>
                      <a:headEnd/>
                      <a:tailEnd/>
                    </a:ln>
                  </p:spPr>
                  <p:txBody>
                    <a:bodyPr/>
                    <a:lstStyle/>
                    <a:p>
                      <a:pPr eaLnBrk="0" hangingPunct="0"/>
                      <a:endParaRPr lang="en-US"/>
                    </a:p>
                  </p:txBody>
                </p:sp>
                <p:sp>
                  <p:nvSpPr>
                    <p:cNvPr id="927" name="Rectangle 1050"/>
                    <p:cNvSpPr>
                      <a:spLocks noChangeArrowheads="1"/>
                    </p:cNvSpPr>
                    <p:nvPr/>
                  </p:nvSpPr>
                  <p:spPr bwMode="auto">
                    <a:xfrm>
                      <a:off x="2527" y="2491"/>
                      <a:ext cx="1" cy="2"/>
                    </a:xfrm>
                    <a:prstGeom prst="rect">
                      <a:avLst/>
                    </a:prstGeom>
                    <a:solidFill>
                      <a:srgbClr val="5787BB"/>
                    </a:solidFill>
                    <a:ln w="9525">
                      <a:noFill/>
                      <a:miter lim="800000"/>
                      <a:headEnd/>
                      <a:tailEnd/>
                    </a:ln>
                  </p:spPr>
                  <p:txBody>
                    <a:bodyPr/>
                    <a:lstStyle/>
                    <a:p>
                      <a:pPr eaLnBrk="0" hangingPunct="0"/>
                      <a:endParaRPr lang="en-US"/>
                    </a:p>
                  </p:txBody>
                </p:sp>
                <p:sp>
                  <p:nvSpPr>
                    <p:cNvPr id="928" name="Rectangle 1051"/>
                    <p:cNvSpPr>
                      <a:spLocks noChangeArrowheads="1"/>
                    </p:cNvSpPr>
                    <p:nvPr/>
                  </p:nvSpPr>
                  <p:spPr bwMode="auto">
                    <a:xfrm>
                      <a:off x="2527" y="2493"/>
                      <a:ext cx="1" cy="2"/>
                    </a:xfrm>
                    <a:prstGeom prst="rect">
                      <a:avLst/>
                    </a:prstGeom>
                    <a:solidFill>
                      <a:srgbClr val="5385BB"/>
                    </a:solidFill>
                    <a:ln w="9525">
                      <a:noFill/>
                      <a:miter lim="800000"/>
                      <a:headEnd/>
                      <a:tailEnd/>
                    </a:ln>
                  </p:spPr>
                  <p:txBody>
                    <a:bodyPr/>
                    <a:lstStyle/>
                    <a:p>
                      <a:pPr eaLnBrk="0" hangingPunct="0"/>
                      <a:endParaRPr lang="en-US"/>
                    </a:p>
                  </p:txBody>
                </p:sp>
                <p:sp>
                  <p:nvSpPr>
                    <p:cNvPr id="929" name="Rectangle 1052"/>
                    <p:cNvSpPr>
                      <a:spLocks noChangeArrowheads="1"/>
                    </p:cNvSpPr>
                    <p:nvPr/>
                  </p:nvSpPr>
                  <p:spPr bwMode="auto">
                    <a:xfrm>
                      <a:off x="2527" y="2495"/>
                      <a:ext cx="1" cy="1"/>
                    </a:xfrm>
                    <a:prstGeom prst="rect">
                      <a:avLst/>
                    </a:prstGeom>
                    <a:solidFill>
                      <a:srgbClr val="4F83BA"/>
                    </a:solidFill>
                    <a:ln w="9525">
                      <a:noFill/>
                      <a:miter lim="800000"/>
                      <a:headEnd/>
                      <a:tailEnd/>
                    </a:ln>
                  </p:spPr>
                  <p:txBody>
                    <a:bodyPr/>
                    <a:lstStyle/>
                    <a:p>
                      <a:pPr eaLnBrk="0" hangingPunct="0"/>
                      <a:endParaRPr lang="en-US"/>
                    </a:p>
                  </p:txBody>
                </p:sp>
                <p:sp>
                  <p:nvSpPr>
                    <p:cNvPr id="930" name="Rectangle 1053"/>
                    <p:cNvSpPr>
                      <a:spLocks noChangeArrowheads="1"/>
                    </p:cNvSpPr>
                    <p:nvPr/>
                  </p:nvSpPr>
                  <p:spPr bwMode="auto">
                    <a:xfrm>
                      <a:off x="2527" y="2496"/>
                      <a:ext cx="1" cy="2"/>
                    </a:xfrm>
                    <a:prstGeom prst="rect">
                      <a:avLst/>
                    </a:prstGeom>
                    <a:solidFill>
                      <a:srgbClr val="4C82BA"/>
                    </a:solidFill>
                    <a:ln w="9525">
                      <a:noFill/>
                      <a:miter lim="800000"/>
                      <a:headEnd/>
                      <a:tailEnd/>
                    </a:ln>
                  </p:spPr>
                  <p:txBody>
                    <a:bodyPr/>
                    <a:lstStyle/>
                    <a:p>
                      <a:pPr eaLnBrk="0" hangingPunct="0"/>
                      <a:endParaRPr lang="en-US"/>
                    </a:p>
                  </p:txBody>
                </p:sp>
              </p:grpSp>
              <p:sp>
                <p:nvSpPr>
                  <p:cNvPr id="864" name="Freeform 1055"/>
                  <p:cNvSpPr>
                    <a:spLocks/>
                  </p:cNvSpPr>
                  <p:nvPr/>
                </p:nvSpPr>
                <p:spPr bwMode="auto">
                  <a:xfrm>
                    <a:off x="2527" y="2449"/>
                    <a:ext cx="8" cy="48"/>
                  </a:xfrm>
                  <a:custGeom>
                    <a:avLst/>
                    <a:gdLst>
                      <a:gd name="T0" fmla="*/ 8 w 8"/>
                      <a:gd name="T1" fmla="*/ 4 h 48"/>
                      <a:gd name="T2" fmla="*/ 0 w 8"/>
                      <a:gd name="T3" fmla="*/ 0 h 48"/>
                      <a:gd name="T4" fmla="*/ 0 w 8"/>
                      <a:gd name="T5" fmla="*/ 44 h 48"/>
                      <a:gd name="T6" fmla="*/ 8 w 8"/>
                      <a:gd name="T7" fmla="*/ 48 h 48"/>
                      <a:gd name="T8" fmla="*/ 8 w 8"/>
                      <a:gd name="T9" fmla="*/ 4 h 48"/>
                      <a:gd name="T10" fmla="*/ 0 60000 65536"/>
                      <a:gd name="T11" fmla="*/ 0 60000 65536"/>
                      <a:gd name="T12" fmla="*/ 0 60000 65536"/>
                      <a:gd name="T13" fmla="*/ 0 60000 65536"/>
                      <a:gd name="T14" fmla="*/ 0 60000 65536"/>
                      <a:gd name="T15" fmla="*/ 0 w 8"/>
                      <a:gd name="T16" fmla="*/ 0 h 48"/>
                      <a:gd name="T17" fmla="*/ 8 w 8"/>
                      <a:gd name="T18" fmla="*/ 48 h 48"/>
                    </a:gdLst>
                    <a:ahLst/>
                    <a:cxnLst>
                      <a:cxn ang="T10">
                        <a:pos x="T0" y="T1"/>
                      </a:cxn>
                      <a:cxn ang="T11">
                        <a:pos x="T2" y="T3"/>
                      </a:cxn>
                      <a:cxn ang="T12">
                        <a:pos x="T4" y="T5"/>
                      </a:cxn>
                      <a:cxn ang="T13">
                        <a:pos x="T6" y="T7"/>
                      </a:cxn>
                      <a:cxn ang="T14">
                        <a:pos x="T8" y="T9"/>
                      </a:cxn>
                    </a:cxnLst>
                    <a:rect l="T15" t="T16" r="T17" b="T18"/>
                    <a:pathLst>
                      <a:path w="8" h="48">
                        <a:moveTo>
                          <a:pt x="8" y="4"/>
                        </a:moveTo>
                        <a:lnTo>
                          <a:pt x="0" y="0"/>
                        </a:lnTo>
                        <a:lnTo>
                          <a:pt x="0" y="44"/>
                        </a:lnTo>
                        <a:lnTo>
                          <a:pt x="8" y="48"/>
                        </a:lnTo>
                        <a:lnTo>
                          <a:pt x="8" y="4"/>
                        </a:lnTo>
                        <a:close/>
                      </a:path>
                    </a:pathLst>
                  </a:custGeom>
                  <a:noFill/>
                  <a:ln w="12700" cap="rnd">
                    <a:solidFill>
                      <a:srgbClr val="000000"/>
                    </a:solidFill>
                    <a:prstDash val="solid"/>
                    <a:round/>
                    <a:headEnd/>
                    <a:tailEnd/>
                  </a:ln>
                </p:spPr>
                <p:txBody>
                  <a:bodyPr/>
                  <a:lstStyle/>
                  <a:p>
                    <a:endParaRPr lang="en-US"/>
                  </a:p>
                </p:txBody>
              </p:sp>
            </p:grpSp>
            <p:sp>
              <p:nvSpPr>
                <p:cNvPr id="861" name="Line 1057"/>
                <p:cNvSpPr>
                  <a:spLocks noChangeShapeType="1"/>
                </p:cNvSpPr>
                <p:nvPr/>
              </p:nvSpPr>
              <p:spPr bwMode="auto">
                <a:xfrm>
                  <a:off x="2535" y="2482"/>
                  <a:ext cx="46" cy="1"/>
                </a:xfrm>
                <a:prstGeom prst="line">
                  <a:avLst/>
                </a:prstGeom>
                <a:noFill/>
                <a:ln w="12700" cap="rnd">
                  <a:solidFill>
                    <a:srgbClr val="777777"/>
                  </a:solidFill>
                  <a:round/>
                  <a:headEnd/>
                  <a:tailEnd/>
                </a:ln>
              </p:spPr>
              <p:txBody>
                <a:bodyPr/>
                <a:lstStyle/>
                <a:p>
                  <a:endParaRPr lang="en-US"/>
                </a:p>
              </p:txBody>
            </p:sp>
            <p:sp>
              <p:nvSpPr>
                <p:cNvPr id="862" name="Line 1058"/>
                <p:cNvSpPr>
                  <a:spLocks noChangeShapeType="1"/>
                </p:cNvSpPr>
                <p:nvPr/>
              </p:nvSpPr>
              <p:spPr bwMode="auto">
                <a:xfrm>
                  <a:off x="2535" y="2467"/>
                  <a:ext cx="46" cy="1"/>
                </a:xfrm>
                <a:prstGeom prst="line">
                  <a:avLst/>
                </a:prstGeom>
                <a:noFill/>
                <a:ln w="12700" cap="rnd">
                  <a:solidFill>
                    <a:srgbClr val="777777"/>
                  </a:solidFill>
                  <a:round/>
                  <a:headEnd/>
                  <a:tailEnd/>
                </a:ln>
              </p:spPr>
              <p:txBody>
                <a:bodyPr/>
                <a:lstStyle/>
                <a:p>
                  <a:endParaRPr lang="en-US"/>
                </a:p>
              </p:txBody>
            </p:sp>
          </p:grpSp>
          <p:sp>
            <p:nvSpPr>
              <p:cNvPr id="856" name="Rectangle 1060"/>
              <p:cNvSpPr>
                <a:spLocks noChangeArrowheads="1"/>
              </p:cNvSpPr>
              <p:nvPr/>
            </p:nvSpPr>
            <p:spPr bwMode="auto">
              <a:xfrm>
                <a:off x="2536" y="2452"/>
                <a:ext cx="45" cy="46"/>
              </a:xfrm>
              <a:prstGeom prst="rect">
                <a:avLst/>
              </a:prstGeom>
              <a:noFill/>
              <a:ln w="12700" cap="rnd">
                <a:solidFill>
                  <a:srgbClr val="000000"/>
                </a:solidFill>
                <a:miter lim="800000"/>
                <a:headEnd/>
                <a:tailEnd/>
              </a:ln>
            </p:spPr>
            <p:txBody>
              <a:bodyPr/>
              <a:lstStyle/>
              <a:p>
                <a:pPr eaLnBrk="0" hangingPunct="0"/>
                <a:endParaRPr lang="en-US"/>
              </a:p>
            </p:txBody>
          </p:sp>
        </p:grpSp>
      </p:grpSp>
      <p:sp>
        <p:nvSpPr>
          <p:cNvPr id="1062" name="Line 1063"/>
          <p:cNvSpPr>
            <a:spLocks noChangeShapeType="1"/>
          </p:cNvSpPr>
          <p:nvPr/>
        </p:nvSpPr>
        <p:spPr bwMode="auto">
          <a:xfrm>
            <a:off x="2817813" y="3348038"/>
            <a:ext cx="1244600" cy="617537"/>
          </a:xfrm>
          <a:prstGeom prst="line">
            <a:avLst/>
          </a:prstGeom>
          <a:noFill/>
          <a:ln w="19050">
            <a:solidFill>
              <a:schemeClr val="accent2"/>
            </a:solidFill>
            <a:round/>
            <a:headEnd/>
            <a:tailEnd/>
          </a:ln>
        </p:spPr>
        <p:txBody>
          <a:bodyPr/>
          <a:lstStyle/>
          <a:p>
            <a:endParaRPr lang="en-US"/>
          </a:p>
        </p:txBody>
      </p:sp>
      <p:sp>
        <p:nvSpPr>
          <p:cNvPr id="1063" name="Line 1064"/>
          <p:cNvSpPr>
            <a:spLocks noChangeShapeType="1"/>
          </p:cNvSpPr>
          <p:nvPr/>
        </p:nvSpPr>
        <p:spPr bwMode="auto">
          <a:xfrm flipV="1">
            <a:off x="4062413" y="3360738"/>
            <a:ext cx="1247775" cy="604837"/>
          </a:xfrm>
          <a:prstGeom prst="line">
            <a:avLst/>
          </a:prstGeom>
          <a:noFill/>
          <a:ln w="19050">
            <a:solidFill>
              <a:schemeClr val="accent2"/>
            </a:solidFill>
            <a:round/>
            <a:headEnd/>
            <a:tailEnd/>
          </a:ln>
        </p:spPr>
        <p:txBody>
          <a:bodyPr/>
          <a:lstStyle/>
          <a:p>
            <a:endParaRPr lang="en-US"/>
          </a:p>
        </p:txBody>
      </p:sp>
      <p:sp>
        <p:nvSpPr>
          <p:cNvPr id="1064" name="Line 1065"/>
          <p:cNvSpPr>
            <a:spLocks noChangeShapeType="1"/>
          </p:cNvSpPr>
          <p:nvPr/>
        </p:nvSpPr>
        <p:spPr bwMode="auto">
          <a:xfrm flipH="1" flipV="1">
            <a:off x="2852738" y="3311525"/>
            <a:ext cx="2357437" cy="46038"/>
          </a:xfrm>
          <a:prstGeom prst="line">
            <a:avLst/>
          </a:prstGeom>
          <a:noFill/>
          <a:ln w="19050">
            <a:solidFill>
              <a:schemeClr val="accent2"/>
            </a:solidFill>
            <a:round/>
            <a:headEnd/>
            <a:tailEnd/>
          </a:ln>
        </p:spPr>
        <p:txBody>
          <a:bodyPr/>
          <a:lstStyle/>
          <a:p>
            <a:endParaRPr lang="en-US"/>
          </a:p>
        </p:txBody>
      </p:sp>
      <p:grpSp>
        <p:nvGrpSpPr>
          <p:cNvPr id="1065" name="Group 1068"/>
          <p:cNvGrpSpPr>
            <a:grpSpLocks/>
          </p:cNvGrpSpPr>
          <p:nvPr/>
        </p:nvGrpSpPr>
        <p:grpSpPr bwMode="auto">
          <a:xfrm>
            <a:off x="2484438" y="1341438"/>
            <a:ext cx="1139825" cy="388937"/>
            <a:chOff x="1550" y="849"/>
            <a:chExt cx="718" cy="245"/>
          </a:xfrm>
        </p:grpSpPr>
        <p:sp>
          <p:nvSpPr>
            <p:cNvPr id="1066" name="Freeform 1066"/>
            <p:cNvSpPr>
              <a:spLocks/>
            </p:cNvSpPr>
            <p:nvPr/>
          </p:nvSpPr>
          <p:spPr bwMode="auto">
            <a:xfrm>
              <a:off x="1550" y="849"/>
              <a:ext cx="718" cy="245"/>
            </a:xfrm>
            <a:custGeom>
              <a:avLst/>
              <a:gdLst>
                <a:gd name="T0" fmla="*/ 430 w 7593"/>
                <a:gd name="T1" fmla="*/ 0 h 2580"/>
                <a:gd name="T2" fmla="*/ 0 w 7593"/>
                <a:gd name="T3" fmla="*/ 430 h 2580"/>
                <a:gd name="T4" fmla="*/ 0 w 7593"/>
                <a:gd name="T5" fmla="*/ 2150 h 2580"/>
                <a:gd name="T6" fmla="*/ 430 w 7593"/>
                <a:gd name="T7" fmla="*/ 2580 h 2580"/>
                <a:gd name="T8" fmla="*/ 7163 w 7593"/>
                <a:gd name="T9" fmla="*/ 2580 h 2580"/>
                <a:gd name="T10" fmla="*/ 7593 w 7593"/>
                <a:gd name="T11" fmla="*/ 2150 h 2580"/>
                <a:gd name="T12" fmla="*/ 7593 w 7593"/>
                <a:gd name="T13" fmla="*/ 430 h 2580"/>
                <a:gd name="T14" fmla="*/ 7163 w 7593"/>
                <a:gd name="T15" fmla="*/ 0 h 2580"/>
                <a:gd name="T16" fmla="*/ 430 w 7593"/>
                <a:gd name="T17" fmla="*/ 0 h 25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93"/>
                <a:gd name="T28" fmla="*/ 0 h 2580"/>
                <a:gd name="T29" fmla="*/ 7593 w 7593"/>
                <a:gd name="T30" fmla="*/ 2580 h 25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93" h="2580">
                  <a:moveTo>
                    <a:pt x="430" y="0"/>
                  </a:moveTo>
                  <a:cubicBezTo>
                    <a:pt x="193" y="0"/>
                    <a:pt x="0" y="192"/>
                    <a:pt x="0" y="430"/>
                  </a:cubicBezTo>
                  <a:lnTo>
                    <a:pt x="0" y="2150"/>
                  </a:lnTo>
                  <a:cubicBezTo>
                    <a:pt x="0" y="2387"/>
                    <a:pt x="193" y="2580"/>
                    <a:pt x="430" y="2580"/>
                  </a:cubicBezTo>
                  <a:lnTo>
                    <a:pt x="7163" y="2580"/>
                  </a:lnTo>
                  <a:cubicBezTo>
                    <a:pt x="7401" y="2580"/>
                    <a:pt x="7593" y="2387"/>
                    <a:pt x="7593" y="2150"/>
                  </a:cubicBezTo>
                  <a:lnTo>
                    <a:pt x="7593" y="430"/>
                  </a:lnTo>
                  <a:cubicBezTo>
                    <a:pt x="7593" y="192"/>
                    <a:pt x="7401" y="0"/>
                    <a:pt x="7163" y="0"/>
                  </a:cubicBezTo>
                  <a:lnTo>
                    <a:pt x="430" y="0"/>
                  </a:lnTo>
                  <a:close/>
                </a:path>
              </a:pathLst>
            </a:custGeom>
            <a:solidFill>
              <a:schemeClr val="accent1"/>
            </a:solidFill>
            <a:ln w="0">
              <a:solidFill>
                <a:srgbClr val="000000"/>
              </a:solidFill>
              <a:prstDash val="solid"/>
              <a:round/>
              <a:headEnd/>
              <a:tailEnd/>
            </a:ln>
          </p:spPr>
          <p:txBody>
            <a:bodyPr/>
            <a:lstStyle/>
            <a:p>
              <a:endParaRPr lang="en-US"/>
            </a:p>
          </p:txBody>
        </p:sp>
        <p:sp>
          <p:nvSpPr>
            <p:cNvPr id="1067" name="Freeform 1067"/>
            <p:cNvSpPr>
              <a:spLocks/>
            </p:cNvSpPr>
            <p:nvPr/>
          </p:nvSpPr>
          <p:spPr bwMode="auto">
            <a:xfrm>
              <a:off x="1550" y="849"/>
              <a:ext cx="718" cy="245"/>
            </a:xfrm>
            <a:custGeom>
              <a:avLst/>
              <a:gdLst>
                <a:gd name="T0" fmla="*/ 430 w 7593"/>
                <a:gd name="T1" fmla="*/ 0 h 2580"/>
                <a:gd name="T2" fmla="*/ 0 w 7593"/>
                <a:gd name="T3" fmla="*/ 430 h 2580"/>
                <a:gd name="T4" fmla="*/ 0 w 7593"/>
                <a:gd name="T5" fmla="*/ 2150 h 2580"/>
                <a:gd name="T6" fmla="*/ 430 w 7593"/>
                <a:gd name="T7" fmla="*/ 2580 h 2580"/>
                <a:gd name="T8" fmla="*/ 7163 w 7593"/>
                <a:gd name="T9" fmla="*/ 2580 h 2580"/>
                <a:gd name="T10" fmla="*/ 7593 w 7593"/>
                <a:gd name="T11" fmla="*/ 2150 h 2580"/>
                <a:gd name="T12" fmla="*/ 7593 w 7593"/>
                <a:gd name="T13" fmla="*/ 430 h 2580"/>
                <a:gd name="T14" fmla="*/ 7163 w 7593"/>
                <a:gd name="T15" fmla="*/ 0 h 2580"/>
                <a:gd name="T16" fmla="*/ 430 w 7593"/>
                <a:gd name="T17" fmla="*/ 0 h 25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93"/>
                <a:gd name="T28" fmla="*/ 0 h 2580"/>
                <a:gd name="T29" fmla="*/ 7593 w 7593"/>
                <a:gd name="T30" fmla="*/ 2580 h 25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93" h="2580">
                  <a:moveTo>
                    <a:pt x="430" y="0"/>
                  </a:moveTo>
                  <a:cubicBezTo>
                    <a:pt x="193" y="0"/>
                    <a:pt x="0" y="192"/>
                    <a:pt x="0" y="430"/>
                  </a:cubicBezTo>
                  <a:lnTo>
                    <a:pt x="0" y="2150"/>
                  </a:lnTo>
                  <a:cubicBezTo>
                    <a:pt x="0" y="2387"/>
                    <a:pt x="193" y="2580"/>
                    <a:pt x="430" y="2580"/>
                  </a:cubicBezTo>
                  <a:lnTo>
                    <a:pt x="7163" y="2580"/>
                  </a:lnTo>
                  <a:cubicBezTo>
                    <a:pt x="7401" y="2580"/>
                    <a:pt x="7593" y="2387"/>
                    <a:pt x="7593" y="2150"/>
                  </a:cubicBezTo>
                  <a:lnTo>
                    <a:pt x="7593" y="430"/>
                  </a:lnTo>
                  <a:cubicBezTo>
                    <a:pt x="7593" y="192"/>
                    <a:pt x="7401" y="0"/>
                    <a:pt x="7163" y="0"/>
                  </a:cubicBezTo>
                  <a:lnTo>
                    <a:pt x="430" y="0"/>
                  </a:lnTo>
                  <a:close/>
                </a:path>
              </a:pathLst>
            </a:custGeom>
            <a:solidFill>
              <a:schemeClr val="accent1"/>
            </a:solidFill>
            <a:ln w="14288" cap="rnd">
              <a:solidFill>
                <a:srgbClr val="003258"/>
              </a:solidFill>
              <a:prstDash val="solid"/>
              <a:round/>
              <a:headEnd/>
              <a:tailEnd/>
            </a:ln>
          </p:spPr>
          <p:txBody>
            <a:bodyPr/>
            <a:lstStyle/>
            <a:p>
              <a:endParaRPr lang="en-US"/>
            </a:p>
          </p:txBody>
        </p:sp>
      </p:grpSp>
      <p:sp>
        <p:nvSpPr>
          <p:cNvPr id="1068" name="Rectangle 1069"/>
          <p:cNvSpPr>
            <a:spLocks noChangeArrowheads="1"/>
          </p:cNvSpPr>
          <p:nvPr/>
        </p:nvSpPr>
        <p:spPr bwMode="auto">
          <a:xfrm>
            <a:off x="2657475" y="1389063"/>
            <a:ext cx="385763" cy="198437"/>
          </a:xfrm>
          <a:prstGeom prst="rect">
            <a:avLst/>
          </a:prstGeom>
          <a:noFill/>
          <a:ln w="9525">
            <a:noFill/>
            <a:miter lim="800000"/>
            <a:headEnd/>
            <a:tailEnd/>
          </a:ln>
        </p:spPr>
        <p:txBody>
          <a:bodyPr wrap="none" lIns="0" tIns="0" rIns="0" bIns="0">
            <a:spAutoFit/>
          </a:bodyPr>
          <a:lstStyle/>
          <a:p>
            <a:pPr eaLnBrk="0" hangingPunct="0"/>
            <a:r>
              <a:rPr lang="en-US" sz="1300">
                <a:solidFill>
                  <a:srgbClr val="003258"/>
                </a:solidFill>
              </a:rPr>
              <a:t>MME</a:t>
            </a:r>
            <a:endParaRPr lang="en-US"/>
          </a:p>
        </p:txBody>
      </p:sp>
      <p:sp>
        <p:nvSpPr>
          <p:cNvPr id="1069" name="Rectangle 1070"/>
          <p:cNvSpPr>
            <a:spLocks noChangeArrowheads="1"/>
          </p:cNvSpPr>
          <p:nvPr/>
        </p:nvSpPr>
        <p:spPr bwMode="auto">
          <a:xfrm>
            <a:off x="3030538" y="1389063"/>
            <a:ext cx="46037" cy="198437"/>
          </a:xfrm>
          <a:prstGeom prst="rect">
            <a:avLst/>
          </a:prstGeom>
          <a:noFill/>
          <a:ln w="9525">
            <a:noFill/>
            <a:miter lim="800000"/>
            <a:headEnd/>
            <a:tailEnd/>
          </a:ln>
        </p:spPr>
        <p:txBody>
          <a:bodyPr wrap="none" lIns="0" tIns="0" rIns="0" bIns="0">
            <a:spAutoFit/>
          </a:bodyPr>
          <a:lstStyle/>
          <a:p>
            <a:pPr eaLnBrk="0" hangingPunct="0"/>
            <a:r>
              <a:rPr lang="en-US" sz="1300">
                <a:solidFill>
                  <a:srgbClr val="003258"/>
                </a:solidFill>
              </a:rPr>
              <a:t>/</a:t>
            </a:r>
            <a:endParaRPr lang="en-US"/>
          </a:p>
        </p:txBody>
      </p:sp>
      <p:sp>
        <p:nvSpPr>
          <p:cNvPr id="1070" name="Rectangle 1071"/>
          <p:cNvSpPr>
            <a:spLocks noChangeArrowheads="1"/>
          </p:cNvSpPr>
          <p:nvPr/>
        </p:nvSpPr>
        <p:spPr bwMode="auto">
          <a:xfrm>
            <a:off x="3074988" y="1389063"/>
            <a:ext cx="449262" cy="198437"/>
          </a:xfrm>
          <a:prstGeom prst="rect">
            <a:avLst/>
          </a:prstGeom>
          <a:noFill/>
          <a:ln w="9525">
            <a:noFill/>
            <a:miter lim="800000"/>
            <a:headEnd/>
            <a:tailEnd/>
          </a:ln>
        </p:spPr>
        <p:txBody>
          <a:bodyPr wrap="none" lIns="0" tIns="0" rIns="0" bIns="0">
            <a:spAutoFit/>
          </a:bodyPr>
          <a:lstStyle/>
          <a:p>
            <a:pPr eaLnBrk="0" hangingPunct="0"/>
            <a:r>
              <a:rPr lang="sv-SE" sz="1300">
                <a:solidFill>
                  <a:srgbClr val="003258"/>
                </a:solidFill>
              </a:rPr>
              <a:t>S-GW</a:t>
            </a:r>
            <a:endParaRPr lang="en-US"/>
          </a:p>
        </p:txBody>
      </p:sp>
      <p:sp>
        <p:nvSpPr>
          <p:cNvPr id="1071" name="Line 1073"/>
          <p:cNvSpPr>
            <a:spLocks noChangeShapeType="1"/>
          </p:cNvSpPr>
          <p:nvPr/>
        </p:nvSpPr>
        <p:spPr bwMode="auto">
          <a:xfrm flipH="1" flipV="1">
            <a:off x="3030538" y="1736725"/>
            <a:ext cx="995362" cy="2192338"/>
          </a:xfrm>
          <a:prstGeom prst="line">
            <a:avLst/>
          </a:prstGeom>
          <a:noFill/>
          <a:ln w="14288" cap="rnd">
            <a:solidFill>
              <a:srgbClr val="0000FF"/>
            </a:solidFill>
            <a:round/>
            <a:headEnd/>
            <a:tailEnd/>
          </a:ln>
        </p:spPr>
        <p:txBody>
          <a:bodyPr/>
          <a:lstStyle/>
          <a:p>
            <a:endParaRPr lang="en-US"/>
          </a:p>
        </p:txBody>
      </p:sp>
      <p:sp>
        <p:nvSpPr>
          <p:cNvPr id="1072" name="Line 1074"/>
          <p:cNvSpPr>
            <a:spLocks noChangeShapeType="1"/>
          </p:cNvSpPr>
          <p:nvPr/>
        </p:nvSpPr>
        <p:spPr bwMode="auto">
          <a:xfrm flipV="1">
            <a:off x="2817813" y="1736725"/>
            <a:ext cx="212725" cy="1538288"/>
          </a:xfrm>
          <a:prstGeom prst="line">
            <a:avLst/>
          </a:prstGeom>
          <a:noFill/>
          <a:ln w="14288" cap="rnd">
            <a:solidFill>
              <a:srgbClr val="0000FF"/>
            </a:solidFill>
            <a:round/>
            <a:headEnd/>
            <a:tailEnd/>
          </a:ln>
        </p:spPr>
        <p:txBody>
          <a:bodyPr/>
          <a:lstStyle/>
          <a:p>
            <a:endParaRPr lang="en-US"/>
          </a:p>
        </p:txBody>
      </p:sp>
      <p:sp>
        <p:nvSpPr>
          <p:cNvPr id="1073" name="Line 1075"/>
          <p:cNvSpPr>
            <a:spLocks noChangeShapeType="1"/>
          </p:cNvSpPr>
          <p:nvPr/>
        </p:nvSpPr>
        <p:spPr bwMode="auto">
          <a:xfrm flipH="1" flipV="1">
            <a:off x="3030538" y="1736725"/>
            <a:ext cx="2193925" cy="1582738"/>
          </a:xfrm>
          <a:prstGeom prst="line">
            <a:avLst/>
          </a:prstGeom>
          <a:noFill/>
          <a:ln w="14288" cap="rnd">
            <a:solidFill>
              <a:srgbClr val="0000FF"/>
            </a:solidFill>
            <a:round/>
            <a:headEnd/>
            <a:tailEnd/>
          </a:ln>
        </p:spPr>
        <p:txBody>
          <a:bodyPr/>
          <a:lstStyle/>
          <a:p>
            <a:endParaRPr lang="en-US"/>
          </a:p>
        </p:txBody>
      </p:sp>
      <p:grpSp>
        <p:nvGrpSpPr>
          <p:cNvPr id="1074" name="Group 1078"/>
          <p:cNvGrpSpPr>
            <a:grpSpLocks/>
          </p:cNvGrpSpPr>
          <p:nvPr/>
        </p:nvGrpSpPr>
        <p:grpSpPr bwMode="auto">
          <a:xfrm>
            <a:off x="4321175" y="1373188"/>
            <a:ext cx="1235075" cy="387350"/>
            <a:chOff x="2722" y="865"/>
            <a:chExt cx="778" cy="244"/>
          </a:xfrm>
        </p:grpSpPr>
        <p:sp>
          <p:nvSpPr>
            <p:cNvPr id="1075" name="Freeform 1076"/>
            <p:cNvSpPr>
              <a:spLocks/>
            </p:cNvSpPr>
            <p:nvPr/>
          </p:nvSpPr>
          <p:spPr bwMode="auto">
            <a:xfrm>
              <a:off x="2722" y="865"/>
              <a:ext cx="778" cy="244"/>
            </a:xfrm>
            <a:custGeom>
              <a:avLst/>
              <a:gdLst>
                <a:gd name="T0" fmla="*/ 429 w 8220"/>
                <a:gd name="T1" fmla="*/ 0 h 2574"/>
                <a:gd name="T2" fmla="*/ 0 w 8220"/>
                <a:gd name="T3" fmla="*/ 429 h 2574"/>
                <a:gd name="T4" fmla="*/ 0 w 8220"/>
                <a:gd name="T5" fmla="*/ 2145 h 2574"/>
                <a:gd name="T6" fmla="*/ 429 w 8220"/>
                <a:gd name="T7" fmla="*/ 2574 h 2574"/>
                <a:gd name="T8" fmla="*/ 7792 w 8220"/>
                <a:gd name="T9" fmla="*/ 2574 h 2574"/>
                <a:gd name="T10" fmla="*/ 8220 w 8220"/>
                <a:gd name="T11" fmla="*/ 2145 h 2574"/>
                <a:gd name="T12" fmla="*/ 8220 w 8220"/>
                <a:gd name="T13" fmla="*/ 429 h 2574"/>
                <a:gd name="T14" fmla="*/ 7792 w 8220"/>
                <a:gd name="T15" fmla="*/ 0 h 2574"/>
                <a:gd name="T16" fmla="*/ 429 w 8220"/>
                <a:gd name="T17" fmla="*/ 0 h 257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220"/>
                <a:gd name="T28" fmla="*/ 0 h 2574"/>
                <a:gd name="T29" fmla="*/ 8220 w 8220"/>
                <a:gd name="T30" fmla="*/ 2574 h 257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220" h="2574">
                  <a:moveTo>
                    <a:pt x="429" y="0"/>
                  </a:moveTo>
                  <a:cubicBezTo>
                    <a:pt x="193" y="0"/>
                    <a:pt x="0" y="193"/>
                    <a:pt x="0" y="429"/>
                  </a:cubicBezTo>
                  <a:lnTo>
                    <a:pt x="0" y="2145"/>
                  </a:lnTo>
                  <a:cubicBezTo>
                    <a:pt x="0" y="2382"/>
                    <a:pt x="193" y="2574"/>
                    <a:pt x="429" y="2574"/>
                  </a:cubicBezTo>
                  <a:lnTo>
                    <a:pt x="7792" y="2574"/>
                  </a:lnTo>
                  <a:cubicBezTo>
                    <a:pt x="8028" y="2574"/>
                    <a:pt x="8220" y="2382"/>
                    <a:pt x="8220" y="2145"/>
                  </a:cubicBezTo>
                  <a:lnTo>
                    <a:pt x="8220" y="429"/>
                  </a:lnTo>
                  <a:cubicBezTo>
                    <a:pt x="8220" y="193"/>
                    <a:pt x="8028" y="0"/>
                    <a:pt x="7792" y="0"/>
                  </a:cubicBezTo>
                  <a:lnTo>
                    <a:pt x="429" y="0"/>
                  </a:lnTo>
                  <a:close/>
                </a:path>
              </a:pathLst>
            </a:custGeom>
            <a:solidFill>
              <a:schemeClr val="accent1"/>
            </a:solidFill>
            <a:ln w="0">
              <a:solidFill>
                <a:srgbClr val="000000"/>
              </a:solidFill>
              <a:prstDash val="solid"/>
              <a:round/>
              <a:headEnd/>
              <a:tailEnd/>
            </a:ln>
          </p:spPr>
          <p:txBody>
            <a:bodyPr/>
            <a:lstStyle/>
            <a:p>
              <a:endParaRPr lang="en-US"/>
            </a:p>
          </p:txBody>
        </p:sp>
        <p:sp>
          <p:nvSpPr>
            <p:cNvPr id="1076" name="Freeform 1077"/>
            <p:cNvSpPr>
              <a:spLocks/>
            </p:cNvSpPr>
            <p:nvPr/>
          </p:nvSpPr>
          <p:spPr bwMode="auto">
            <a:xfrm>
              <a:off x="2722" y="865"/>
              <a:ext cx="778" cy="244"/>
            </a:xfrm>
            <a:custGeom>
              <a:avLst/>
              <a:gdLst>
                <a:gd name="T0" fmla="*/ 429 w 8220"/>
                <a:gd name="T1" fmla="*/ 0 h 2574"/>
                <a:gd name="T2" fmla="*/ 0 w 8220"/>
                <a:gd name="T3" fmla="*/ 429 h 2574"/>
                <a:gd name="T4" fmla="*/ 0 w 8220"/>
                <a:gd name="T5" fmla="*/ 2145 h 2574"/>
                <a:gd name="T6" fmla="*/ 429 w 8220"/>
                <a:gd name="T7" fmla="*/ 2574 h 2574"/>
                <a:gd name="T8" fmla="*/ 7792 w 8220"/>
                <a:gd name="T9" fmla="*/ 2574 h 2574"/>
                <a:gd name="T10" fmla="*/ 8220 w 8220"/>
                <a:gd name="T11" fmla="*/ 2145 h 2574"/>
                <a:gd name="T12" fmla="*/ 8220 w 8220"/>
                <a:gd name="T13" fmla="*/ 429 h 2574"/>
                <a:gd name="T14" fmla="*/ 7792 w 8220"/>
                <a:gd name="T15" fmla="*/ 0 h 2574"/>
                <a:gd name="T16" fmla="*/ 429 w 8220"/>
                <a:gd name="T17" fmla="*/ 0 h 257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220"/>
                <a:gd name="T28" fmla="*/ 0 h 2574"/>
                <a:gd name="T29" fmla="*/ 8220 w 8220"/>
                <a:gd name="T30" fmla="*/ 2574 h 257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220" h="2574">
                  <a:moveTo>
                    <a:pt x="429" y="0"/>
                  </a:moveTo>
                  <a:cubicBezTo>
                    <a:pt x="193" y="0"/>
                    <a:pt x="0" y="193"/>
                    <a:pt x="0" y="429"/>
                  </a:cubicBezTo>
                  <a:lnTo>
                    <a:pt x="0" y="2145"/>
                  </a:lnTo>
                  <a:cubicBezTo>
                    <a:pt x="0" y="2382"/>
                    <a:pt x="193" y="2574"/>
                    <a:pt x="429" y="2574"/>
                  </a:cubicBezTo>
                  <a:lnTo>
                    <a:pt x="7792" y="2574"/>
                  </a:lnTo>
                  <a:cubicBezTo>
                    <a:pt x="8028" y="2574"/>
                    <a:pt x="8220" y="2382"/>
                    <a:pt x="8220" y="2145"/>
                  </a:cubicBezTo>
                  <a:lnTo>
                    <a:pt x="8220" y="429"/>
                  </a:lnTo>
                  <a:cubicBezTo>
                    <a:pt x="8220" y="193"/>
                    <a:pt x="8028" y="0"/>
                    <a:pt x="7792" y="0"/>
                  </a:cubicBezTo>
                  <a:lnTo>
                    <a:pt x="429" y="0"/>
                  </a:lnTo>
                  <a:close/>
                </a:path>
              </a:pathLst>
            </a:custGeom>
            <a:solidFill>
              <a:schemeClr val="accent1"/>
            </a:solidFill>
            <a:ln w="14288" cap="rnd">
              <a:solidFill>
                <a:srgbClr val="003258"/>
              </a:solidFill>
              <a:prstDash val="solid"/>
              <a:round/>
              <a:headEnd/>
              <a:tailEnd/>
            </a:ln>
          </p:spPr>
          <p:txBody>
            <a:bodyPr/>
            <a:lstStyle/>
            <a:p>
              <a:endParaRPr lang="en-US"/>
            </a:p>
          </p:txBody>
        </p:sp>
      </p:grpSp>
      <p:sp>
        <p:nvSpPr>
          <p:cNvPr id="1077" name="Rectangle 1079"/>
          <p:cNvSpPr>
            <a:spLocks noChangeArrowheads="1"/>
          </p:cNvSpPr>
          <p:nvPr/>
        </p:nvSpPr>
        <p:spPr bwMode="auto">
          <a:xfrm>
            <a:off x="4565650" y="1412875"/>
            <a:ext cx="385763" cy="198438"/>
          </a:xfrm>
          <a:prstGeom prst="rect">
            <a:avLst/>
          </a:prstGeom>
          <a:noFill/>
          <a:ln w="9525">
            <a:noFill/>
            <a:miter lim="800000"/>
            <a:headEnd/>
            <a:tailEnd/>
          </a:ln>
        </p:spPr>
        <p:txBody>
          <a:bodyPr wrap="none" lIns="0" tIns="0" rIns="0" bIns="0">
            <a:spAutoFit/>
          </a:bodyPr>
          <a:lstStyle/>
          <a:p>
            <a:pPr eaLnBrk="0" hangingPunct="0"/>
            <a:r>
              <a:rPr lang="en-US" sz="1300">
                <a:solidFill>
                  <a:srgbClr val="003258"/>
                </a:solidFill>
              </a:rPr>
              <a:t>MME</a:t>
            </a:r>
            <a:endParaRPr lang="en-US"/>
          </a:p>
        </p:txBody>
      </p:sp>
      <p:sp>
        <p:nvSpPr>
          <p:cNvPr id="1078" name="Rectangle 1080"/>
          <p:cNvSpPr>
            <a:spLocks noChangeArrowheads="1"/>
          </p:cNvSpPr>
          <p:nvPr/>
        </p:nvSpPr>
        <p:spPr bwMode="auto">
          <a:xfrm>
            <a:off x="4937125" y="1412875"/>
            <a:ext cx="533400" cy="198438"/>
          </a:xfrm>
          <a:prstGeom prst="rect">
            <a:avLst/>
          </a:prstGeom>
          <a:noFill/>
          <a:ln w="9525">
            <a:noFill/>
            <a:miter lim="800000"/>
            <a:headEnd/>
            <a:tailEnd/>
          </a:ln>
        </p:spPr>
        <p:txBody>
          <a:bodyPr lIns="0" tIns="0" rIns="0" bIns="0">
            <a:spAutoFit/>
          </a:bodyPr>
          <a:lstStyle/>
          <a:p>
            <a:pPr eaLnBrk="0" hangingPunct="0"/>
            <a:r>
              <a:rPr lang="en-US" sz="1300">
                <a:solidFill>
                  <a:srgbClr val="003258"/>
                </a:solidFill>
              </a:rPr>
              <a:t>/S-GW</a:t>
            </a:r>
            <a:endParaRPr lang="en-US"/>
          </a:p>
        </p:txBody>
      </p:sp>
      <p:sp>
        <p:nvSpPr>
          <p:cNvPr id="1079" name="Line 1082"/>
          <p:cNvSpPr>
            <a:spLocks noChangeShapeType="1"/>
          </p:cNvSpPr>
          <p:nvPr/>
        </p:nvSpPr>
        <p:spPr bwMode="auto">
          <a:xfrm flipH="1">
            <a:off x="4025900" y="1760538"/>
            <a:ext cx="912813" cy="2168525"/>
          </a:xfrm>
          <a:prstGeom prst="line">
            <a:avLst/>
          </a:prstGeom>
          <a:noFill/>
          <a:ln w="14288" cap="rnd">
            <a:solidFill>
              <a:srgbClr val="0000FF"/>
            </a:solidFill>
            <a:round/>
            <a:headEnd/>
            <a:tailEnd/>
          </a:ln>
        </p:spPr>
        <p:txBody>
          <a:bodyPr/>
          <a:lstStyle/>
          <a:p>
            <a:endParaRPr lang="en-US"/>
          </a:p>
        </p:txBody>
      </p:sp>
      <p:sp>
        <p:nvSpPr>
          <p:cNvPr id="1080" name="Line 1083"/>
          <p:cNvSpPr>
            <a:spLocks noChangeShapeType="1"/>
          </p:cNvSpPr>
          <p:nvPr/>
        </p:nvSpPr>
        <p:spPr bwMode="auto">
          <a:xfrm>
            <a:off x="4938713" y="1760538"/>
            <a:ext cx="301625" cy="1600200"/>
          </a:xfrm>
          <a:prstGeom prst="line">
            <a:avLst/>
          </a:prstGeom>
          <a:noFill/>
          <a:ln w="14288" cap="rnd">
            <a:solidFill>
              <a:srgbClr val="0000FF"/>
            </a:solidFill>
            <a:round/>
            <a:headEnd/>
            <a:tailEnd/>
          </a:ln>
        </p:spPr>
        <p:txBody>
          <a:bodyPr/>
          <a:lstStyle/>
          <a:p>
            <a:endParaRPr lang="en-US"/>
          </a:p>
        </p:txBody>
      </p:sp>
      <p:sp>
        <p:nvSpPr>
          <p:cNvPr id="1081" name="Line 1084"/>
          <p:cNvSpPr>
            <a:spLocks noChangeShapeType="1"/>
          </p:cNvSpPr>
          <p:nvPr/>
        </p:nvSpPr>
        <p:spPr bwMode="auto">
          <a:xfrm flipH="1">
            <a:off x="2781300" y="1760538"/>
            <a:ext cx="2157413" cy="1550987"/>
          </a:xfrm>
          <a:prstGeom prst="line">
            <a:avLst/>
          </a:prstGeom>
          <a:noFill/>
          <a:ln w="14288" cap="rnd">
            <a:solidFill>
              <a:srgbClr val="0000FF"/>
            </a:solidFill>
            <a:round/>
            <a:headEnd/>
            <a:tailEnd/>
          </a:ln>
        </p:spPr>
        <p:txBody>
          <a:bodyPr/>
          <a:lstStyle/>
          <a:p>
            <a:endParaRPr lang="en-US"/>
          </a:p>
        </p:txBody>
      </p:sp>
      <p:sp>
        <p:nvSpPr>
          <p:cNvPr id="1082" name="Rectangle 1085"/>
          <p:cNvSpPr>
            <a:spLocks noChangeArrowheads="1"/>
          </p:cNvSpPr>
          <p:nvPr/>
        </p:nvSpPr>
        <p:spPr bwMode="auto">
          <a:xfrm>
            <a:off x="712788" y="2324100"/>
            <a:ext cx="217487" cy="212725"/>
          </a:xfrm>
          <a:prstGeom prst="rect">
            <a:avLst/>
          </a:prstGeom>
          <a:noFill/>
          <a:ln w="9525">
            <a:noFill/>
            <a:miter lim="800000"/>
            <a:headEnd/>
            <a:tailEnd/>
          </a:ln>
        </p:spPr>
        <p:txBody>
          <a:bodyPr wrap="none" lIns="0" tIns="0" rIns="0" bIns="0">
            <a:spAutoFit/>
          </a:bodyPr>
          <a:lstStyle/>
          <a:p>
            <a:pPr eaLnBrk="0" hangingPunct="0"/>
            <a:r>
              <a:rPr lang="en-US" sz="1400" b="1"/>
              <a:t>S1</a:t>
            </a:r>
          </a:p>
        </p:txBody>
      </p:sp>
      <p:sp>
        <p:nvSpPr>
          <p:cNvPr id="1083" name="Rectangle 1086"/>
          <p:cNvSpPr>
            <a:spLocks noChangeArrowheads="1"/>
          </p:cNvSpPr>
          <p:nvPr/>
        </p:nvSpPr>
        <p:spPr bwMode="auto">
          <a:xfrm>
            <a:off x="1984375" y="1993900"/>
            <a:ext cx="666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3258"/>
                </a:solidFill>
              </a:rPr>
              <a:t> </a:t>
            </a:r>
            <a:endParaRPr lang="en-US"/>
          </a:p>
        </p:txBody>
      </p:sp>
      <p:sp>
        <p:nvSpPr>
          <p:cNvPr id="1084" name="Rectangle 1087"/>
          <p:cNvSpPr>
            <a:spLocks noChangeArrowheads="1"/>
          </p:cNvSpPr>
          <p:nvPr/>
        </p:nvSpPr>
        <p:spPr bwMode="auto">
          <a:xfrm>
            <a:off x="3182938" y="3627438"/>
            <a:ext cx="201612" cy="198437"/>
          </a:xfrm>
          <a:prstGeom prst="rect">
            <a:avLst/>
          </a:prstGeom>
          <a:noFill/>
          <a:ln w="9525">
            <a:noFill/>
            <a:miter lim="800000"/>
            <a:headEnd/>
            <a:tailEnd/>
          </a:ln>
        </p:spPr>
        <p:txBody>
          <a:bodyPr wrap="none" lIns="0" tIns="0" rIns="0" bIns="0">
            <a:spAutoFit/>
          </a:bodyPr>
          <a:lstStyle/>
          <a:p>
            <a:pPr eaLnBrk="0" hangingPunct="0"/>
            <a:r>
              <a:rPr lang="en-US" sz="1300" b="1">
                <a:solidFill>
                  <a:srgbClr val="003258"/>
                </a:solidFill>
              </a:rPr>
              <a:t>X2</a:t>
            </a:r>
            <a:endParaRPr lang="en-US" b="1"/>
          </a:p>
        </p:txBody>
      </p:sp>
      <p:sp>
        <p:nvSpPr>
          <p:cNvPr id="1085" name="Rectangle 1088"/>
          <p:cNvSpPr>
            <a:spLocks noChangeArrowheads="1"/>
          </p:cNvSpPr>
          <p:nvPr/>
        </p:nvSpPr>
        <p:spPr bwMode="auto">
          <a:xfrm>
            <a:off x="3378200" y="3627438"/>
            <a:ext cx="46038" cy="198437"/>
          </a:xfrm>
          <a:prstGeom prst="rect">
            <a:avLst/>
          </a:prstGeom>
          <a:noFill/>
          <a:ln w="9525">
            <a:noFill/>
            <a:miter lim="800000"/>
            <a:headEnd/>
            <a:tailEnd/>
          </a:ln>
        </p:spPr>
        <p:txBody>
          <a:bodyPr wrap="none" lIns="0" tIns="0" rIns="0" bIns="0">
            <a:spAutoFit/>
          </a:bodyPr>
          <a:lstStyle/>
          <a:p>
            <a:pPr eaLnBrk="0" hangingPunct="0"/>
            <a:r>
              <a:rPr lang="en-US" sz="1300">
                <a:solidFill>
                  <a:srgbClr val="003258"/>
                </a:solidFill>
              </a:rPr>
              <a:t> </a:t>
            </a:r>
            <a:endParaRPr lang="en-US"/>
          </a:p>
        </p:txBody>
      </p:sp>
      <p:sp>
        <p:nvSpPr>
          <p:cNvPr id="1086" name="Rectangle 1089"/>
          <p:cNvSpPr>
            <a:spLocks noChangeArrowheads="1"/>
          </p:cNvSpPr>
          <p:nvPr/>
        </p:nvSpPr>
        <p:spPr bwMode="auto">
          <a:xfrm>
            <a:off x="3875088" y="3125788"/>
            <a:ext cx="201612" cy="198437"/>
          </a:xfrm>
          <a:prstGeom prst="rect">
            <a:avLst/>
          </a:prstGeom>
          <a:noFill/>
          <a:ln w="9525">
            <a:noFill/>
            <a:miter lim="800000"/>
            <a:headEnd/>
            <a:tailEnd/>
          </a:ln>
        </p:spPr>
        <p:txBody>
          <a:bodyPr wrap="none" lIns="0" tIns="0" rIns="0" bIns="0">
            <a:spAutoFit/>
          </a:bodyPr>
          <a:lstStyle/>
          <a:p>
            <a:pPr eaLnBrk="0" hangingPunct="0"/>
            <a:r>
              <a:rPr lang="en-US" sz="1300" b="1">
                <a:solidFill>
                  <a:srgbClr val="003258"/>
                </a:solidFill>
              </a:rPr>
              <a:t>X2</a:t>
            </a:r>
            <a:endParaRPr lang="en-US" b="1"/>
          </a:p>
        </p:txBody>
      </p:sp>
      <p:sp>
        <p:nvSpPr>
          <p:cNvPr id="1087" name="Rectangle 1090"/>
          <p:cNvSpPr>
            <a:spLocks noChangeArrowheads="1"/>
          </p:cNvSpPr>
          <p:nvPr/>
        </p:nvSpPr>
        <p:spPr bwMode="auto">
          <a:xfrm>
            <a:off x="4070350" y="3163888"/>
            <a:ext cx="46038" cy="198437"/>
          </a:xfrm>
          <a:prstGeom prst="rect">
            <a:avLst/>
          </a:prstGeom>
          <a:noFill/>
          <a:ln w="9525">
            <a:noFill/>
            <a:miter lim="800000"/>
            <a:headEnd/>
            <a:tailEnd/>
          </a:ln>
        </p:spPr>
        <p:txBody>
          <a:bodyPr wrap="none" lIns="0" tIns="0" rIns="0" bIns="0">
            <a:spAutoFit/>
          </a:bodyPr>
          <a:lstStyle/>
          <a:p>
            <a:pPr eaLnBrk="0" hangingPunct="0"/>
            <a:r>
              <a:rPr lang="en-US" sz="1300">
                <a:solidFill>
                  <a:srgbClr val="003258"/>
                </a:solidFill>
              </a:rPr>
              <a:t> </a:t>
            </a:r>
            <a:endParaRPr lang="en-US"/>
          </a:p>
        </p:txBody>
      </p:sp>
      <p:sp>
        <p:nvSpPr>
          <p:cNvPr id="1088" name="Rectangle 1091"/>
          <p:cNvSpPr>
            <a:spLocks noChangeArrowheads="1"/>
          </p:cNvSpPr>
          <p:nvPr/>
        </p:nvSpPr>
        <p:spPr bwMode="auto">
          <a:xfrm>
            <a:off x="4522788" y="3725863"/>
            <a:ext cx="201612" cy="198437"/>
          </a:xfrm>
          <a:prstGeom prst="rect">
            <a:avLst/>
          </a:prstGeom>
          <a:noFill/>
          <a:ln w="9525">
            <a:noFill/>
            <a:miter lim="800000"/>
            <a:headEnd/>
            <a:tailEnd/>
          </a:ln>
        </p:spPr>
        <p:txBody>
          <a:bodyPr wrap="none" lIns="0" tIns="0" rIns="0" bIns="0">
            <a:spAutoFit/>
          </a:bodyPr>
          <a:lstStyle/>
          <a:p>
            <a:pPr eaLnBrk="0" hangingPunct="0"/>
            <a:r>
              <a:rPr lang="en-US" sz="1300" b="1">
                <a:solidFill>
                  <a:srgbClr val="003258"/>
                </a:solidFill>
              </a:rPr>
              <a:t>X2</a:t>
            </a:r>
            <a:endParaRPr lang="en-US" b="1"/>
          </a:p>
        </p:txBody>
      </p:sp>
      <p:sp>
        <p:nvSpPr>
          <p:cNvPr id="1089" name="Rectangle 1092"/>
          <p:cNvSpPr>
            <a:spLocks noChangeArrowheads="1"/>
          </p:cNvSpPr>
          <p:nvPr/>
        </p:nvSpPr>
        <p:spPr bwMode="auto">
          <a:xfrm>
            <a:off x="4716463" y="3725863"/>
            <a:ext cx="46037" cy="198437"/>
          </a:xfrm>
          <a:prstGeom prst="rect">
            <a:avLst/>
          </a:prstGeom>
          <a:noFill/>
          <a:ln w="9525">
            <a:noFill/>
            <a:miter lim="800000"/>
            <a:headEnd/>
            <a:tailEnd/>
          </a:ln>
        </p:spPr>
        <p:txBody>
          <a:bodyPr wrap="none" lIns="0" tIns="0" rIns="0" bIns="0">
            <a:spAutoFit/>
          </a:bodyPr>
          <a:lstStyle/>
          <a:p>
            <a:pPr eaLnBrk="0" hangingPunct="0"/>
            <a:r>
              <a:rPr lang="en-US" sz="1300">
                <a:solidFill>
                  <a:srgbClr val="003258"/>
                </a:solidFill>
              </a:rPr>
              <a:t> </a:t>
            </a:r>
            <a:endParaRPr lang="en-US"/>
          </a:p>
        </p:txBody>
      </p:sp>
      <p:sp>
        <p:nvSpPr>
          <p:cNvPr id="1090" name="Freeform 1094"/>
          <p:cNvSpPr>
            <a:spLocks/>
          </p:cNvSpPr>
          <p:nvPr/>
        </p:nvSpPr>
        <p:spPr bwMode="auto">
          <a:xfrm>
            <a:off x="6405563" y="1152525"/>
            <a:ext cx="180975" cy="1281113"/>
          </a:xfrm>
          <a:custGeom>
            <a:avLst/>
            <a:gdLst>
              <a:gd name="T0" fmla="*/ 0 w 477"/>
              <a:gd name="T1" fmla="*/ 0 h 2650"/>
              <a:gd name="T2" fmla="*/ 238 w 477"/>
              <a:gd name="T3" fmla="*/ 221 h 2650"/>
              <a:gd name="T4" fmla="*/ 238 w 477"/>
              <a:gd name="T5" fmla="*/ 1104 h 2650"/>
              <a:gd name="T6" fmla="*/ 477 w 477"/>
              <a:gd name="T7" fmla="*/ 1325 h 2650"/>
              <a:gd name="T8" fmla="*/ 238 w 477"/>
              <a:gd name="T9" fmla="*/ 1546 h 2650"/>
              <a:gd name="T10" fmla="*/ 238 w 477"/>
              <a:gd name="T11" fmla="*/ 2429 h 2650"/>
              <a:gd name="T12" fmla="*/ 0 w 477"/>
              <a:gd name="T13" fmla="*/ 2650 h 2650"/>
              <a:gd name="T14" fmla="*/ 0 60000 65536"/>
              <a:gd name="T15" fmla="*/ 0 60000 65536"/>
              <a:gd name="T16" fmla="*/ 0 60000 65536"/>
              <a:gd name="T17" fmla="*/ 0 60000 65536"/>
              <a:gd name="T18" fmla="*/ 0 60000 65536"/>
              <a:gd name="T19" fmla="*/ 0 60000 65536"/>
              <a:gd name="T20" fmla="*/ 0 60000 65536"/>
              <a:gd name="T21" fmla="*/ 0 w 477"/>
              <a:gd name="T22" fmla="*/ 0 h 2650"/>
              <a:gd name="T23" fmla="*/ 477 w 477"/>
              <a:gd name="T24" fmla="*/ 2650 h 26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7" h="2650">
                <a:moveTo>
                  <a:pt x="0" y="0"/>
                </a:moveTo>
                <a:cubicBezTo>
                  <a:pt x="132" y="0"/>
                  <a:pt x="238" y="99"/>
                  <a:pt x="238" y="221"/>
                </a:cubicBezTo>
                <a:lnTo>
                  <a:pt x="238" y="1104"/>
                </a:lnTo>
                <a:cubicBezTo>
                  <a:pt x="238" y="1226"/>
                  <a:pt x="345" y="1325"/>
                  <a:pt x="477" y="1325"/>
                </a:cubicBezTo>
                <a:cubicBezTo>
                  <a:pt x="345" y="1325"/>
                  <a:pt x="238" y="1424"/>
                  <a:pt x="238" y="1546"/>
                </a:cubicBezTo>
                <a:lnTo>
                  <a:pt x="238" y="2429"/>
                </a:lnTo>
                <a:cubicBezTo>
                  <a:pt x="238" y="2551"/>
                  <a:pt x="132" y="2650"/>
                  <a:pt x="0" y="2650"/>
                </a:cubicBezTo>
              </a:path>
            </a:pathLst>
          </a:custGeom>
          <a:noFill/>
          <a:ln w="14288" cap="rnd">
            <a:solidFill>
              <a:schemeClr val="accent2"/>
            </a:solidFill>
            <a:prstDash val="solid"/>
            <a:round/>
            <a:headEnd/>
            <a:tailEnd/>
          </a:ln>
        </p:spPr>
        <p:txBody>
          <a:bodyPr/>
          <a:lstStyle/>
          <a:p>
            <a:endParaRPr lang="en-US"/>
          </a:p>
        </p:txBody>
      </p:sp>
      <p:sp>
        <p:nvSpPr>
          <p:cNvPr id="1091" name="Freeform 1095"/>
          <p:cNvSpPr>
            <a:spLocks/>
          </p:cNvSpPr>
          <p:nvPr/>
        </p:nvSpPr>
        <p:spPr bwMode="auto">
          <a:xfrm>
            <a:off x="6430963" y="2439988"/>
            <a:ext cx="177800" cy="1830387"/>
          </a:xfrm>
          <a:custGeom>
            <a:avLst/>
            <a:gdLst>
              <a:gd name="T0" fmla="*/ 0 w 507"/>
              <a:gd name="T1" fmla="*/ 0 h 6080"/>
              <a:gd name="T2" fmla="*/ 253 w 507"/>
              <a:gd name="T3" fmla="*/ 506 h 6080"/>
              <a:gd name="T4" fmla="*/ 253 w 507"/>
              <a:gd name="T5" fmla="*/ 2533 h 6080"/>
              <a:gd name="T6" fmla="*/ 507 w 507"/>
              <a:gd name="T7" fmla="*/ 3040 h 6080"/>
              <a:gd name="T8" fmla="*/ 253 w 507"/>
              <a:gd name="T9" fmla="*/ 3546 h 6080"/>
              <a:gd name="T10" fmla="*/ 253 w 507"/>
              <a:gd name="T11" fmla="*/ 5573 h 6080"/>
              <a:gd name="T12" fmla="*/ 0 w 507"/>
              <a:gd name="T13" fmla="*/ 6080 h 6080"/>
              <a:gd name="T14" fmla="*/ 0 60000 65536"/>
              <a:gd name="T15" fmla="*/ 0 60000 65536"/>
              <a:gd name="T16" fmla="*/ 0 60000 65536"/>
              <a:gd name="T17" fmla="*/ 0 60000 65536"/>
              <a:gd name="T18" fmla="*/ 0 60000 65536"/>
              <a:gd name="T19" fmla="*/ 0 60000 65536"/>
              <a:gd name="T20" fmla="*/ 0 60000 65536"/>
              <a:gd name="T21" fmla="*/ 0 w 507"/>
              <a:gd name="T22" fmla="*/ 0 h 6080"/>
              <a:gd name="T23" fmla="*/ 507 w 507"/>
              <a:gd name="T24" fmla="*/ 6080 h 60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7" h="6080">
                <a:moveTo>
                  <a:pt x="0" y="0"/>
                </a:moveTo>
                <a:cubicBezTo>
                  <a:pt x="140" y="0"/>
                  <a:pt x="253" y="227"/>
                  <a:pt x="253" y="506"/>
                </a:cubicBezTo>
                <a:lnTo>
                  <a:pt x="253" y="2533"/>
                </a:lnTo>
                <a:cubicBezTo>
                  <a:pt x="253" y="2813"/>
                  <a:pt x="367" y="3040"/>
                  <a:pt x="507" y="3040"/>
                </a:cubicBezTo>
                <a:cubicBezTo>
                  <a:pt x="367" y="3040"/>
                  <a:pt x="253" y="3267"/>
                  <a:pt x="253" y="3546"/>
                </a:cubicBezTo>
                <a:lnTo>
                  <a:pt x="253" y="5573"/>
                </a:lnTo>
                <a:cubicBezTo>
                  <a:pt x="253" y="5853"/>
                  <a:pt x="140" y="6080"/>
                  <a:pt x="0" y="6080"/>
                </a:cubicBezTo>
              </a:path>
            </a:pathLst>
          </a:custGeom>
          <a:noFill/>
          <a:ln w="14288" cap="rnd">
            <a:solidFill>
              <a:schemeClr val="accent2"/>
            </a:solidFill>
            <a:prstDash val="solid"/>
            <a:round/>
            <a:headEnd/>
            <a:tailEnd/>
          </a:ln>
        </p:spPr>
        <p:txBody>
          <a:bodyPr/>
          <a:lstStyle/>
          <a:p>
            <a:endParaRPr lang="en-US"/>
          </a:p>
        </p:txBody>
      </p:sp>
      <p:sp>
        <p:nvSpPr>
          <p:cNvPr id="1092" name="Rectangle 1096"/>
          <p:cNvSpPr>
            <a:spLocks noChangeArrowheads="1"/>
          </p:cNvSpPr>
          <p:nvPr/>
        </p:nvSpPr>
        <p:spPr bwMode="auto">
          <a:xfrm>
            <a:off x="6694488" y="1582738"/>
            <a:ext cx="2190750" cy="638175"/>
          </a:xfrm>
          <a:prstGeom prst="rect">
            <a:avLst/>
          </a:prstGeom>
          <a:noFill/>
          <a:ln w="9525">
            <a:noFill/>
            <a:miter lim="800000"/>
            <a:headEnd/>
            <a:tailEnd/>
          </a:ln>
        </p:spPr>
        <p:txBody>
          <a:bodyPr lIns="0" tIns="0" rIns="0" bIns="0">
            <a:spAutoFit/>
          </a:bodyPr>
          <a:lstStyle/>
          <a:p>
            <a:pPr eaLnBrk="0" hangingPunct="0"/>
            <a:r>
              <a:rPr lang="sv-SE" sz="1400" b="1">
                <a:solidFill>
                  <a:schemeClr val="accent2"/>
                </a:solidFill>
              </a:rPr>
              <a:t>SAE</a:t>
            </a:r>
            <a:r>
              <a:rPr lang="sv-SE" sz="1400" b="1"/>
              <a:t> </a:t>
            </a:r>
            <a:br>
              <a:rPr lang="sv-SE" sz="1400"/>
            </a:br>
            <a:r>
              <a:rPr lang="sv-SE" sz="1400">
                <a:solidFill>
                  <a:schemeClr val="accent2"/>
                </a:solidFill>
              </a:rPr>
              <a:t>(Service Architecture</a:t>
            </a:r>
          </a:p>
          <a:p>
            <a:pPr eaLnBrk="0" hangingPunct="0"/>
            <a:r>
              <a:rPr lang="sv-SE" sz="1400">
                <a:solidFill>
                  <a:schemeClr val="accent2"/>
                </a:solidFill>
              </a:rPr>
              <a:t>Evolution) </a:t>
            </a:r>
            <a:endParaRPr lang="en-US" sz="1400">
              <a:solidFill>
                <a:schemeClr val="accent2"/>
              </a:solidFill>
            </a:endParaRPr>
          </a:p>
        </p:txBody>
      </p:sp>
      <p:sp>
        <p:nvSpPr>
          <p:cNvPr id="1093" name="Rectangle 1100"/>
          <p:cNvSpPr>
            <a:spLocks noChangeArrowheads="1"/>
          </p:cNvSpPr>
          <p:nvPr/>
        </p:nvSpPr>
        <p:spPr bwMode="auto">
          <a:xfrm>
            <a:off x="6681788" y="3136900"/>
            <a:ext cx="1752600" cy="425450"/>
          </a:xfrm>
          <a:prstGeom prst="rect">
            <a:avLst/>
          </a:prstGeom>
          <a:noFill/>
          <a:ln w="9525">
            <a:noFill/>
            <a:miter lim="800000"/>
            <a:headEnd/>
            <a:tailEnd/>
          </a:ln>
        </p:spPr>
        <p:txBody>
          <a:bodyPr wrap="none" lIns="0" tIns="0" rIns="0" bIns="0">
            <a:spAutoFit/>
          </a:bodyPr>
          <a:lstStyle/>
          <a:p>
            <a:pPr eaLnBrk="0" hangingPunct="0"/>
            <a:r>
              <a:rPr lang="en-US" sz="1400" b="1">
                <a:solidFill>
                  <a:schemeClr val="accent2"/>
                </a:solidFill>
              </a:rPr>
              <a:t>LTE</a:t>
            </a:r>
            <a:r>
              <a:rPr lang="en-US" sz="1400" b="1"/>
              <a:t> </a:t>
            </a:r>
            <a:br>
              <a:rPr lang="en-US" sz="1400"/>
            </a:br>
            <a:r>
              <a:rPr lang="en-US" sz="1400">
                <a:solidFill>
                  <a:schemeClr val="accent2"/>
                </a:solidFill>
              </a:rPr>
              <a:t>(Long Term Evolution)</a:t>
            </a:r>
          </a:p>
        </p:txBody>
      </p:sp>
      <p:sp>
        <p:nvSpPr>
          <p:cNvPr id="1094" name="Text Box 1171"/>
          <p:cNvSpPr txBox="1">
            <a:spLocks noChangeArrowheads="1"/>
          </p:cNvSpPr>
          <p:nvPr/>
        </p:nvSpPr>
        <p:spPr bwMode="auto">
          <a:xfrm>
            <a:off x="1181100" y="1193800"/>
            <a:ext cx="1828800" cy="1049338"/>
          </a:xfrm>
          <a:prstGeom prst="rect">
            <a:avLst/>
          </a:prstGeom>
          <a:noFill/>
          <a:ln w="9525">
            <a:noFill/>
            <a:miter lim="800000"/>
            <a:headEnd/>
            <a:tailEnd/>
          </a:ln>
        </p:spPr>
        <p:txBody>
          <a:bodyPr>
            <a:spAutoFit/>
          </a:bodyPr>
          <a:lstStyle/>
          <a:p>
            <a:pPr eaLnBrk="0" hangingPunct="0"/>
            <a:r>
              <a:rPr lang="en-US" sz="1400" b="1"/>
              <a:t>EPC </a:t>
            </a:r>
            <a:br>
              <a:rPr lang="en-US" sz="1400"/>
            </a:br>
            <a:r>
              <a:rPr lang="en-US" sz="1400"/>
              <a:t>(Evolved </a:t>
            </a:r>
            <a:br>
              <a:rPr lang="en-US" sz="1400"/>
            </a:br>
            <a:r>
              <a:rPr lang="en-US" sz="1400"/>
              <a:t>Packet Core)</a:t>
            </a:r>
          </a:p>
          <a:p>
            <a:pPr eaLnBrk="0" hangingPunct="0">
              <a:spcBef>
                <a:spcPct val="50000"/>
              </a:spcBef>
            </a:pPr>
            <a:endParaRPr lang="en-US" sz="1400"/>
          </a:p>
        </p:txBody>
      </p:sp>
      <p:sp>
        <p:nvSpPr>
          <p:cNvPr id="1095" name="Text Box 1178"/>
          <p:cNvSpPr txBox="1">
            <a:spLocks noChangeArrowheads="1"/>
          </p:cNvSpPr>
          <p:nvPr/>
        </p:nvSpPr>
        <p:spPr bwMode="auto">
          <a:xfrm>
            <a:off x="1206500" y="2997200"/>
            <a:ext cx="1320800" cy="304800"/>
          </a:xfrm>
          <a:prstGeom prst="rect">
            <a:avLst/>
          </a:prstGeom>
          <a:noFill/>
          <a:ln w="9525">
            <a:noFill/>
            <a:miter lim="800000"/>
            <a:headEnd/>
            <a:tailEnd/>
          </a:ln>
        </p:spPr>
        <p:txBody>
          <a:bodyPr>
            <a:spAutoFit/>
          </a:bodyPr>
          <a:lstStyle/>
          <a:p>
            <a:pPr eaLnBrk="0" hangingPunct="0">
              <a:spcBef>
                <a:spcPct val="50000"/>
              </a:spcBef>
            </a:pPr>
            <a:r>
              <a:rPr lang="sv-SE" sz="1400" b="1"/>
              <a:t>E-UTRAN</a:t>
            </a:r>
            <a:endParaRPr lang="en-US" sz="1400" b="1"/>
          </a:p>
        </p:txBody>
      </p:sp>
      <p:sp>
        <p:nvSpPr>
          <p:cNvPr id="1096" name="Rectangle 1179"/>
          <p:cNvSpPr>
            <a:spLocks noChangeArrowheads="1"/>
          </p:cNvSpPr>
          <p:nvPr/>
        </p:nvSpPr>
        <p:spPr bwMode="auto">
          <a:xfrm>
            <a:off x="1092200" y="2832100"/>
            <a:ext cx="4813300" cy="1473200"/>
          </a:xfrm>
          <a:prstGeom prst="rect">
            <a:avLst/>
          </a:prstGeom>
          <a:noFill/>
          <a:ln w="9525">
            <a:solidFill>
              <a:schemeClr val="tx1"/>
            </a:solidFill>
            <a:prstDash val="dash"/>
            <a:miter lim="800000"/>
            <a:headEnd/>
            <a:tailEnd/>
          </a:ln>
        </p:spPr>
        <p:txBody>
          <a:bodyPr wrap="none" anchor="ctr"/>
          <a:lstStyle/>
          <a:p>
            <a:pPr eaLnBrk="0" hangingPunct="0"/>
            <a:endParaRPr lang="en-US"/>
          </a:p>
        </p:txBody>
      </p:sp>
      <p:sp>
        <p:nvSpPr>
          <p:cNvPr id="1097" name="Rectangle 1180"/>
          <p:cNvSpPr>
            <a:spLocks noChangeArrowheads="1"/>
          </p:cNvSpPr>
          <p:nvPr/>
        </p:nvSpPr>
        <p:spPr bwMode="auto">
          <a:xfrm>
            <a:off x="1066800" y="1143000"/>
            <a:ext cx="4826000" cy="876300"/>
          </a:xfrm>
          <a:prstGeom prst="rect">
            <a:avLst/>
          </a:prstGeom>
          <a:noFill/>
          <a:ln w="9525">
            <a:solidFill>
              <a:schemeClr val="tx1"/>
            </a:solidFill>
            <a:prstDash val="dash"/>
            <a:miter lim="800000"/>
            <a:headEnd/>
            <a:tailEnd/>
          </a:ln>
        </p:spPr>
        <p:txBody>
          <a:bodyPr wrap="none" anchor="ctr"/>
          <a:lstStyle/>
          <a:p>
            <a:pPr eaLnBrk="0" hangingPunct="0"/>
            <a:endParaRPr lang="en-US"/>
          </a:p>
        </p:txBody>
      </p:sp>
      <p:sp>
        <p:nvSpPr>
          <p:cNvPr id="1098" name="Line 1181"/>
          <p:cNvSpPr>
            <a:spLocks noChangeShapeType="1"/>
          </p:cNvSpPr>
          <p:nvPr/>
        </p:nvSpPr>
        <p:spPr bwMode="auto">
          <a:xfrm flipV="1">
            <a:off x="952500" y="2438400"/>
            <a:ext cx="5041900" cy="12700"/>
          </a:xfrm>
          <a:prstGeom prst="line">
            <a:avLst/>
          </a:prstGeom>
          <a:noFill/>
          <a:ln w="9525">
            <a:solidFill>
              <a:schemeClr val="tx1"/>
            </a:solidFill>
            <a:prstDash val="sysDot"/>
            <a:round/>
            <a:headEnd/>
            <a:tailEnd/>
          </a:ln>
        </p:spPr>
        <p:txBody>
          <a:bodyPr/>
          <a:lstStyle/>
          <a:p>
            <a:endParaRPr lang="en-US"/>
          </a:p>
        </p:txBody>
      </p:sp>
      <p:graphicFrame>
        <p:nvGraphicFramePr>
          <p:cNvPr id="1099" name="Group 1274"/>
          <p:cNvGraphicFramePr>
            <a:graphicFrameLocks noGrp="1"/>
          </p:cNvGraphicFramePr>
          <p:nvPr>
            <p:extLst>
              <p:ext uri="{D42A27DB-BD31-4B8C-83A1-F6EECF244321}">
                <p14:modId xmlns:p14="http://schemas.microsoft.com/office/powerpoint/2010/main" val="944271937"/>
              </p:ext>
            </p:extLst>
          </p:nvPr>
        </p:nvGraphicFramePr>
        <p:xfrm>
          <a:off x="304800" y="4445000"/>
          <a:ext cx="8585200" cy="2064703"/>
        </p:xfrm>
        <a:graphic>
          <a:graphicData uri="http://schemas.openxmlformats.org/drawingml/2006/table">
            <a:tbl>
              <a:tblPr/>
              <a:tblGrid>
                <a:gridCol w="4292600">
                  <a:extLst>
                    <a:ext uri="{9D8B030D-6E8A-4147-A177-3AD203B41FA5}">
                      <a16:colId xmlns:a16="http://schemas.microsoft.com/office/drawing/2014/main" val="20000"/>
                    </a:ext>
                  </a:extLst>
                </a:gridCol>
                <a:gridCol w="4292600">
                  <a:extLst>
                    <a:ext uri="{9D8B030D-6E8A-4147-A177-3AD203B41FA5}">
                      <a16:colId xmlns:a16="http://schemas.microsoft.com/office/drawing/2014/main" val="20001"/>
                    </a:ext>
                  </a:extLst>
                </a:gridCol>
              </a:tblGrid>
              <a:tr h="554038">
                <a:tc>
                  <a:txBody>
                    <a:bodyPr/>
                    <a:lstStyle/>
                    <a:p>
                      <a:pPr marL="0" marR="0" lvl="0" indent="0" algn="l" defTabSz="914400" rtl="0" eaLnBrk="0" fontAlgn="base" latinLnBrk="0" hangingPunct="0">
                        <a:lnSpc>
                          <a:spcPct val="100000"/>
                        </a:lnSpc>
                        <a:spcBef>
                          <a:spcPct val="20000"/>
                        </a:spcBef>
                        <a:spcAft>
                          <a:spcPct val="0"/>
                        </a:spcAft>
                        <a:buClr>
                          <a:srgbClr val="0094D2"/>
                        </a:buClr>
                        <a:buSzTx/>
                        <a:buFont typeface="Wingdings" pitchFamily="2" charset="2"/>
                        <a:buNone/>
                        <a:tabLst/>
                      </a:pPr>
                      <a:r>
                        <a:rPr kumimoji="0" lang="en-GB" sz="1400" b="1" i="0" u="none" strike="noStrike" cap="none" normalizeH="0" baseline="0">
                          <a:ln>
                            <a:noFill/>
                          </a:ln>
                          <a:solidFill>
                            <a:schemeClr val="tx1"/>
                          </a:solidFill>
                          <a:effectLst/>
                          <a:latin typeface="Arial" charset="0"/>
                        </a:rPr>
                        <a:t>MME (Mobility Management Entity)</a:t>
                      </a:r>
                      <a:endParaRPr kumimoji="0" lang="en-US" sz="20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094D2"/>
                        </a:buClr>
                        <a:buSzTx/>
                        <a:buFont typeface="Wingdings" pitchFamily="2" charset="2"/>
                        <a:buNone/>
                        <a:tabLst/>
                      </a:pPr>
                      <a:r>
                        <a:rPr kumimoji="0" lang="en-GB" sz="1000" b="0" i="0" u="none" strike="noStrike" cap="none" normalizeH="0" baseline="0">
                          <a:ln>
                            <a:noFill/>
                          </a:ln>
                          <a:solidFill>
                            <a:schemeClr val="tx1"/>
                          </a:solidFill>
                          <a:effectLst/>
                          <a:latin typeface="Arial" charset="0"/>
                        </a:rPr>
                        <a:t>Distribution of paging messages to the eNBs, Security control, Idle state mobility control, SAE bearer control, Ciphering and integrity protection of NAS signalling</a:t>
                      </a:r>
                      <a:endParaRPr kumimoji="0" lang="en-US" sz="10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4825">
                <a:tc>
                  <a:txBody>
                    <a:bodyPr/>
                    <a:lstStyle/>
                    <a:p>
                      <a:pPr marL="0" marR="0" lvl="0" indent="0" algn="l" defTabSz="914400" rtl="0" eaLnBrk="0" fontAlgn="base" latinLnBrk="0" hangingPunct="0">
                        <a:lnSpc>
                          <a:spcPct val="100000"/>
                        </a:lnSpc>
                        <a:spcBef>
                          <a:spcPct val="20000"/>
                        </a:spcBef>
                        <a:spcAft>
                          <a:spcPct val="0"/>
                        </a:spcAft>
                        <a:buClr>
                          <a:srgbClr val="0094D2"/>
                        </a:buClr>
                        <a:buSzTx/>
                        <a:buFont typeface="Wingdings" pitchFamily="2" charset="2"/>
                        <a:buNone/>
                        <a:tabLst/>
                      </a:pPr>
                      <a:r>
                        <a:rPr kumimoji="0" lang="en-GB" sz="1400" b="1" i="0" u="none" strike="noStrike" cap="none" normalizeH="0" baseline="0">
                          <a:ln>
                            <a:noFill/>
                          </a:ln>
                          <a:solidFill>
                            <a:schemeClr val="tx1"/>
                          </a:solidFill>
                          <a:effectLst/>
                          <a:latin typeface="Arial" charset="0"/>
                        </a:rPr>
                        <a:t>S-GW (Serving Gateway)</a:t>
                      </a:r>
                      <a:endParaRPr kumimoji="0" lang="en-US" sz="20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094D2"/>
                        </a:buClr>
                        <a:buSzTx/>
                        <a:buFont typeface="Wingdings" pitchFamily="2" charset="2"/>
                        <a:buNone/>
                        <a:tabLst/>
                      </a:pPr>
                      <a:r>
                        <a:rPr kumimoji="0" lang="en-GB" altLang="ja-JP" sz="1000" b="0" i="0" u="none" strike="noStrike" cap="none" normalizeH="0" baseline="0">
                          <a:ln>
                            <a:noFill/>
                          </a:ln>
                          <a:solidFill>
                            <a:schemeClr val="tx1"/>
                          </a:solidFill>
                          <a:effectLst/>
                          <a:latin typeface="Arial" charset="0"/>
                          <a:ea typeface="MS PGothic" pitchFamily="34" charset="-128"/>
                        </a:rPr>
                        <a:t>Termination of U-plane packets for paging reasons; Switching of U-plane for support of UE mobility</a:t>
                      </a:r>
                      <a:endParaRPr kumimoji="0" lang="en-US" sz="1000" b="0" i="0" u="none" strike="noStrike" cap="none" normalizeH="0" baseline="0">
                        <a:ln>
                          <a:noFill/>
                        </a:ln>
                        <a:solidFill>
                          <a:schemeClr val="tx1"/>
                        </a:solidFill>
                        <a:effectLst/>
                        <a:latin typeface="Arial"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800">
                <a:tc>
                  <a:txBody>
                    <a:bodyPr/>
                    <a:lstStyle/>
                    <a:p>
                      <a:pPr marL="0" marR="0" lvl="0" indent="0" algn="l" defTabSz="914400" rtl="0" eaLnBrk="0" fontAlgn="base" latinLnBrk="0" hangingPunct="0">
                        <a:lnSpc>
                          <a:spcPct val="100000"/>
                        </a:lnSpc>
                        <a:spcBef>
                          <a:spcPct val="20000"/>
                        </a:spcBef>
                        <a:spcAft>
                          <a:spcPct val="0"/>
                        </a:spcAft>
                        <a:buClr>
                          <a:srgbClr val="0094D2"/>
                        </a:buClr>
                        <a:buSzTx/>
                        <a:buFont typeface="Wingdings" pitchFamily="2" charset="2"/>
                        <a:buNone/>
                        <a:tabLst/>
                      </a:pPr>
                      <a:r>
                        <a:rPr kumimoji="0" lang="en-GB" sz="1400" b="1" i="0" u="none" strike="noStrike" cap="none" normalizeH="0" baseline="0">
                          <a:ln>
                            <a:noFill/>
                          </a:ln>
                          <a:solidFill>
                            <a:schemeClr val="tx1"/>
                          </a:solidFill>
                          <a:effectLst/>
                          <a:latin typeface="Arial" charset="0"/>
                        </a:rPr>
                        <a:t>eNB (e-NodeB)</a:t>
                      </a:r>
                      <a:endParaRPr kumimoji="0" lang="en-US" sz="1400" b="1"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
                          <a:srgbClr val="0094D2"/>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094D2"/>
                        </a:buClr>
                        <a:buSzTx/>
                        <a:buFont typeface="Wingdings" pitchFamily="2" charset="2"/>
                        <a:buNone/>
                        <a:tabLst/>
                      </a:pPr>
                      <a:r>
                        <a:rPr kumimoji="0" lang="en-GB" sz="1000" b="0" i="0" u="none" strike="noStrike" cap="none" normalizeH="0" baseline="0">
                          <a:ln>
                            <a:noFill/>
                          </a:ln>
                          <a:solidFill>
                            <a:schemeClr val="tx1"/>
                          </a:solidFill>
                          <a:effectLst/>
                          <a:latin typeface="Arial" charset="0"/>
                        </a:rPr>
                        <a:t>RRM: Radio Bearer Control, Admission Control, Connection Mobility Control Scheduling, IP Header Compression, encryption of user data streams, Scheduling and transmission of paging messages, Selection of an MME at UE attachment, Routing of user plane data towards serving GW, Scheduling and transmission of broadcast information, Measurements and reporting</a:t>
                      </a:r>
                      <a:endParaRPr kumimoji="0" lang="en-US" sz="10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263214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46819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187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55895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93932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94422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7084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50"/>
          <p:cNvSpPr>
            <a:spLocks noChangeShapeType="1"/>
          </p:cNvSpPr>
          <p:nvPr/>
        </p:nvSpPr>
        <p:spPr bwMode="auto">
          <a:xfrm>
            <a:off x="1562100" y="1368425"/>
            <a:ext cx="4387850" cy="0"/>
          </a:xfrm>
          <a:prstGeom prst="line">
            <a:avLst/>
          </a:prstGeom>
          <a:noFill/>
          <a:ln w="6350" cap="rnd">
            <a:solidFill>
              <a:srgbClr val="000000"/>
            </a:solidFill>
            <a:round/>
            <a:headEnd/>
            <a:tailEnd/>
          </a:ln>
        </p:spPr>
        <p:txBody>
          <a:bodyPr/>
          <a:lstStyle/>
          <a:p>
            <a:endParaRPr lang="en-US"/>
          </a:p>
        </p:txBody>
      </p:sp>
      <p:sp>
        <p:nvSpPr>
          <p:cNvPr id="5" name="Rectangle 2"/>
          <p:cNvSpPr>
            <a:spLocks noGrp="1" noChangeArrowheads="1"/>
          </p:cNvSpPr>
          <p:nvPr>
            <p:ph type="title"/>
          </p:nvPr>
        </p:nvSpPr>
        <p:spPr>
          <a:xfrm>
            <a:off x="381000" y="304800"/>
            <a:ext cx="7996238" cy="609600"/>
          </a:xfrm>
        </p:spPr>
        <p:txBody>
          <a:bodyPr>
            <a:normAutofit fontScale="90000"/>
          </a:bodyPr>
          <a:lstStyle/>
          <a:p>
            <a:r>
              <a:rPr lang="sv-SE"/>
              <a:t>SAE Bearer Service Architecture</a:t>
            </a:r>
            <a:endParaRPr lang="en-US"/>
          </a:p>
        </p:txBody>
      </p:sp>
      <p:sp>
        <p:nvSpPr>
          <p:cNvPr id="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7" name="AutoShape 6"/>
          <p:cNvSpPr>
            <a:spLocks noChangeAspect="1" noChangeArrowheads="1" noTextEdit="1"/>
          </p:cNvSpPr>
          <p:nvPr/>
        </p:nvSpPr>
        <p:spPr bwMode="auto">
          <a:xfrm>
            <a:off x="1303338" y="1200150"/>
            <a:ext cx="6356350" cy="4999038"/>
          </a:xfrm>
          <a:prstGeom prst="rect">
            <a:avLst/>
          </a:prstGeom>
          <a:noFill/>
          <a:ln w="9525">
            <a:noFill/>
            <a:miter lim="800000"/>
            <a:headEnd/>
            <a:tailEnd/>
          </a:ln>
        </p:spPr>
        <p:txBody>
          <a:bodyPr/>
          <a:lstStyle/>
          <a:p>
            <a:endParaRPr lang="en-US"/>
          </a:p>
        </p:txBody>
      </p:sp>
      <p:sp>
        <p:nvSpPr>
          <p:cNvPr id="8" name="Rectangle 8"/>
          <p:cNvSpPr>
            <a:spLocks noChangeArrowheads="1"/>
          </p:cNvSpPr>
          <p:nvPr/>
        </p:nvSpPr>
        <p:spPr bwMode="auto">
          <a:xfrm>
            <a:off x="4794250" y="2198688"/>
            <a:ext cx="830263" cy="3322637"/>
          </a:xfrm>
          <a:prstGeom prst="rect">
            <a:avLst/>
          </a:prstGeom>
          <a:solidFill>
            <a:schemeClr val="accent1"/>
          </a:solidFill>
          <a:ln w="9525">
            <a:noFill/>
            <a:miter lim="800000"/>
            <a:headEnd/>
            <a:tailEnd/>
          </a:ln>
        </p:spPr>
        <p:txBody>
          <a:bodyPr/>
          <a:lstStyle/>
          <a:p>
            <a:pPr eaLnBrk="0" hangingPunct="0"/>
            <a:endParaRPr lang="en-US"/>
          </a:p>
        </p:txBody>
      </p:sp>
      <p:sp>
        <p:nvSpPr>
          <p:cNvPr id="9" name="Rectangle 9"/>
          <p:cNvSpPr>
            <a:spLocks noChangeArrowheads="1"/>
          </p:cNvSpPr>
          <p:nvPr/>
        </p:nvSpPr>
        <p:spPr bwMode="auto">
          <a:xfrm>
            <a:off x="4794250" y="2198688"/>
            <a:ext cx="830263" cy="3322637"/>
          </a:xfrm>
          <a:prstGeom prst="rect">
            <a:avLst/>
          </a:prstGeom>
          <a:noFill/>
          <a:ln w="6350" cap="rnd">
            <a:solidFill>
              <a:srgbClr val="000000"/>
            </a:solidFill>
            <a:round/>
            <a:headEnd/>
            <a:tailEnd/>
          </a:ln>
        </p:spPr>
        <p:txBody>
          <a:bodyPr/>
          <a:lstStyle/>
          <a:p>
            <a:pPr eaLnBrk="0" hangingPunct="0"/>
            <a:endParaRPr lang="en-US"/>
          </a:p>
        </p:txBody>
      </p:sp>
      <p:sp>
        <p:nvSpPr>
          <p:cNvPr id="10" name="Rectangle 10"/>
          <p:cNvSpPr>
            <a:spLocks noChangeArrowheads="1"/>
          </p:cNvSpPr>
          <p:nvPr/>
        </p:nvSpPr>
        <p:spPr bwMode="auto">
          <a:xfrm>
            <a:off x="5062538" y="2320925"/>
            <a:ext cx="306387"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GW</a:t>
            </a:r>
            <a:endParaRPr lang="en-US"/>
          </a:p>
        </p:txBody>
      </p:sp>
      <p:sp>
        <p:nvSpPr>
          <p:cNvPr id="11" name="Freeform 11"/>
          <p:cNvSpPr>
            <a:spLocks noEditPoints="1"/>
          </p:cNvSpPr>
          <p:nvPr/>
        </p:nvSpPr>
        <p:spPr bwMode="auto">
          <a:xfrm>
            <a:off x="4367213" y="1563688"/>
            <a:ext cx="22225" cy="4133850"/>
          </a:xfrm>
          <a:custGeom>
            <a:avLst/>
            <a:gdLst>
              <a:gd name="T0" fmla="*/ 16 w 16"/>
              <a:gd name="T1" fmla="*/ 120 h 3008"/>
              <a:gd name="T2" fmla="*/ 0 w 16"/>
              <a:gd name="T3" fmla="*/ 120 h 3008"/>
              <a:gd name="T4" fmla="*/ 8 w 16"/>
              <a:gd name="T5" fmla="*/ 0 h 3008"/>
              <a:gd name="T6" fmla="*/ 16 w 16"/>
              <a:gd name="T7" fmla="*/ 200 h 3008"/>
              <a:gd name="T8" fmla="*/ 8 w 16"/>
              <a:gd name="T9" fmla="*/ 320 h 3008"/>
              <a:gd name="T10" fmla="*/ 0 w 16"/>
              <a:gd name="T11" fmla="*/ 200 h 3008"/>
              <a:gd name="T12" fmla="*/ 16 w 16"/>
              <a:gd name="T13" fmla="*/ 200 h 3008"/>
              <a:gd name="T14" fmla="*/ 16 w 16"/>
              <a:gd name="T15" fmla="*/ 504 h 3008"/>
              <a:gd name="T16" fmla="*/ 0 w 16"/>
              <a:gd name="T17" fmla="*/ 504 h 3008"/>
              <a:gd name="T18" fmla="*/ 8 w 16"/>
              <a:gd name="T19" fmla="*/ 384 h 3008"/>
              <a:gd name="T20" fmla="*/ 16 w 16"/>
              <a:gd name="T21" fmla="*/ 584 h 3008"/>
              <a:gd name="T22" fmla="*/ 8 w 16"/>
              <a:gd name="T23" fmla="*/ 704 h 3008"/>
              <a:gd name="T24" fmla="*/ 0 w 16"/>
              <a:gd name="T25" fmla="*/ 584 h 3008"/>
              <a:gd name="T26" fmla="*/ 16 w 16"/>
              <a:gd name="T27" fmla="*/ 584 h 3008"/>
              <a:gd name="T28" fmla="*/ 16 w 16"/>
              <a:gd name="T29" fmla="*/ 888 h 3008"/>
              <a:gd name="T30" fmla="*/ 0 w 16"/>
              <a:gd name="T31" fmla="*/ 888 h 3008"/>
              <a:gd name="T32" fmla="*/ 8 w 16"/>
              <a:gd name="T33" fmla="*/ 768 h 3008"/>
              <a:gd name="T34" fmla="*/ 16 w 16"/>
              <a:gd name="T35" fmla="*/ 968 h 3008"/>
              <a:gd name="T36" fmla="*/ 8 w 16"/>
              <a:gd name="T37" fmla="*/ 1088 h 3008"/>
              <a:gd name="T38" fmla="*/ 0 w 16"/>
              <a:gd name="T39" fmla="*/ 968 h 3008"/>
              <a:gd name="T40" fmla="*/ 16 w 16"/>
              <a:gd name="T41" fmla="*/ 968 h 3008"/>
              <a:gd name="T42" fmla="*/ 16 w 16"/>
              <a:gd name="T43" fmla="*/ 1272 h 3008"/>
              <a:gd name="T44" fmla="*/ 0 w 16"/>
              <a:gd name="T45" fmla="*/ 1272 h 3008"/>
              <a:gd name="T46" fmla="*/ 8 w 16"/>
              <a:gd name="T47" fmla="*/ 1152 h 3008"/>
              <a:gd name="T48" fmla="*/ 16 w 16"/>
              <a:gd name="T49" fmla="*/ 1352 h 3008"/>
              <a:gd name="T50" fmla="*/ 8 w 16"/>
              <a:gd name="T51" fmla="*/ 1472 h 3008"/>
              <a:gd name="T52" fmla="*/ 0 w 16"/>
              <a:gd name="T53" fmla="*/ 1352 h 3008"/>
              <a:gd name="T54" fmla="*/ 16 w 16"/>
              <a:gd name="T55" fmla="*/ 1352 h 3008"/>
              <a:gd name="T56" fmla="*/ 16 w 16"/>
              <a:gd name="T57" fmla="*/ 1656 h 3008"/>
              <a:gd name="T58" fmla="*/ 0 w 16"/>
              <a:gd name="T59" fmla="*/ 1656 h 3008"/>
              <a:gd name="T60" fmla="*/ 8 w 16"/>
              <a:gd name="T61" fmla="*/ 1536 h 3008"/>
              <a:gd name="T62" fmla="*/ 16 w 16"/>
              <a:gd name="T63" fmla="*/ 1736 h 3008"/>
              <a:gd name="T64" fmla="*/ 8 w 16"/>
              <a:gd name="T65" fmla="*/ 1856 h 3008"/>
              <a:gd name="T66" fmla="*/ 0 w 16"/>
              <a:gd name="T67" fmla="*/ 1736 h 3008"/>
              <a:gd name="T68" fmla="*/ 16 w 16"/>
              <a:gd name="T69" fmla="*/ 1736 h 3008"/>
              <a:gd name="T70" fmla="*/ 16 w 16"/>
              <a:gd name="T71" fmla="*/ 2040 h 3008"/>
              <a:gd name="T72" fmla="*/ 0 w 16"/>
              <a:gd name="T73" fmla="*/ 2040 h 3008"/>
              <a:gd name="T74" fmla="*/ 8 w 16"/>
              <a:gd name="T75" fmla="*/ 1920 h 3008"/>
              <a:gd name="T76" fmla="*/ 16 w 16"/>
              <a:gd name="T77" fmla="*/ 2120 h 3008"/>
              <a:gd name="T78" fmla="*/ 8 w 16"/>
              <a:gd name="T79" fmla="*/ 2240 h 3008"/>
              <a:gd name="T80" fmla="*/ 0 w 16"/>
              <a:gd name="T81" fmla="*/ 2120 h 3008"/>
              <a:gd name="T82" fmla="*/ 16 w 16"/>
              <a:gd name="T83" fmla="*/ 2120 h 3008"/>
              <a:gd name="T84" fmla="*/ 16 w 16"/>
              <a:gd name="T85" fmla="*/ 2424 h 3008"/>
              <a:gd name="T86" fmla="*/ 0 w 16"/>
              <a:gd name="T87" fmla="*/ 2424 h 3008"/>
              <a:gd name="T88" fmla="*/ 8 w 16"/>
              <a:gd name="T89" fmla="*/ 2304 h 3008"/>
              <a:gd name="T90" fmla="*/ 16 w 16"/>
              <a:gd name="T91" fmla="*/ 2504 h 3008"/>
              <a:gd name="T92" fmla="*/ 8 w 16"/>
              <a:gd name="T93" fmla="*/ 2624 h 3008"/>
              <a:gd name="T94" fmla="*/ 0 w 16"/>
              <a:gd name="T95" fmla="*/ 2504 h 3008"/>
              <a:gd name="T96" fmla="*/ 16 w 16"/>
              <a:gd name="T97" fmla="*/ 2504 h 3008"/>
              <a:gd name="T98" fmla="*/ 16 w 16"/>
              <a:gd name="T99" fmla="*/ 2808 h 3008"/>
              <a:gd name="T100" fmla="*/ 0 w 16"/>
              <a:gd name="T101" fmla="*/ 2808 h 3008"/>
              <a:gd name="T102" fmla="*/ 8 w 16"/>
              <a:gd name="T103" fmla="*/ 2688 h 3008"/>
              <a:gd name="T104" fmla="*/ 16 w 16"/>
              <a:gd name="T105" fmla="*/ 2888 h 3008"/>
              <a:gd name="T106" fmla="*/ 8 w 16"/>
              <a:gd name="T107" fmla="*/ 3008 h 3008"/>
              <a:gd name="T108" fmla="*/ 0 w 16"/>
              <a:gd name="T109" fmla="*/ 2888 h 3008"/>
              <a:gd name="T110" fmla="*/ 16 w 16"/>
              <a:gd name="T111" fmla="*/ 2888 h 30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
              <a:gd name="T169" fmla="*/ 0 h 3008"/>
              <a:gd name="T170" fmla="*/ 16 w 16"/>
              <a:gd name="T171" fmla="*/ 3008 h 30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 h="3008">
                <a:moveTo>
                  <a:pt x="16" y="8"/>
                </a:moveTo>
                <a:lnTo>
                  <a:pt x="16" y="120"/>
                </a:lnTo>
                <a:cubicBezTo>
                  <a:pt x="16" y="124"/>
                  <a:pt x="13" y="128"/>
                  <a:pt x="8" y="128"/>
                </a:cubicBezTo>
                <a:cubicBezTo>
                  <a:pt x="4" y="128"/>
                  <a:pt x="0" y="124"/>
                  <a:pt x="0" y="120"/>
                </a:cubicBezTo>
                <a:lnTo>
                  <a:pt x="0" y="8"/>
                </a:lnTo>
                <a:cubicBezTo>
                  <a:pt x="0" y="4"/>
                  <a:pt x="4" y="0"/>
                  <a:pt x="8" y="0"/>
                </a:cubicBezTo>
                <a:cubicBezTo>
                  <a:pt x="13" y="0"/>
                  <a:pt x="16" y="4"/>
                  <a:pt x="16" y="8"/>
                </a:cubicBezTo>
                <a:close/>
                <a:moveTo>
                  <a:pt x="16" y="200"/>
                </a:moveTo>
                <a:lnTo>
                  <a:pt x="16" y="312"/>
                </a:lnTo>
                <a:cubicBezTo>
                  <a:pt x="16" y="316"/>
                  <a:pt x="13" y="320"/>
                  <a:pt x="8" y="320"/>
                </a:cubicBezTo>
                <a:cubicBezTo>
                  <a:pt x="4" y="320"/>
                  <a:pt x="0" y="316"/>
                  <a:pt x="0" y="312"/>
                </a:cubicBezTo>
                <a:lnTo>
                  <a:pt x="0" y="200"/>
                </a:lnTo>
                <a:cubicBezTo>
                  <a:pt x="0" y="196"/>
                  <a:pt x="4" y="192"/>
                  <a:pt x="8" y="192"/>
                </a:cubicBezTo>
                <a:cubicBezTo>
                  <a:pt x="13" y="192"/>
                  <a:pt x="16" y="196"/>
                  <a:pt x="16" y="200"/>
                </a:cubicBezTo>
                <a:close/>
                <a:moveTo>
                  <a:pt x="16" y="392"/>
                </a:moveTo>
                <a:lnTo>
                  <a:pt x="16" y="504"/>
                </a:lnTo>
                <a:cubicBezTo>
                  <a:pt x="16" y="508"/>
                  <a:pt x="13" y="512"/>
                  <a:pt x="8" y="512"/>
                </a:cubicBezTo>
                <a:cubicBezTo>
                  <a:pt x="4" y="512"/>
                  <a:pt x="0" y="508"/>
                  <a:pt x="0" y="504"/>
                </a:cubicBezTo>
                <a:lnTo>
                  <a:pt x="0" y="392"/>
                </a:lnTo>
                <a:cubicBezTo>
                  <a:pt x="0" y="388"/>
                  <a:pt x="4" y="384"/>
                  <a:pt x="8" y="384"/>
                </a:cubicBezTo>
                <a:cubicBezTo>
                  <a:pt x="13" y="384"/>
                  <a:pt x="16" y="388"/>
                  <a:pt x="16" y="392"/>
                </a:cubicBezTo>
                <a:close/>
                <a:moveTo>
                  <a:pt x="16" y="584"/>
                </a:moveTo>
                <a:lnTo>
                  <a:pt x="16" y="696"/>
                </a:lnTo>
                <a:cubicBezTo>
                  <a:pt x="16" y="700"/>
                  <a:pt x="13" y="704"/>
                  <a:pt x="8" y="704"/>
                </a:cubicBezTo>
                <a:cubicBezTo>
                  <a:pt x="4" y="704"/>
                  <a:pt x="0" y="700"/>
                  <a:pt x="0" y="696"/>
                </a:cubicBezTo>
                <a:lnTo>
                  <a:pt x="0" y="584"/>
                </a:lnTo>
                <a:cubicBezTo>
                  <a:pt x="0" y="580"/>
                  <a:pt x="4" y="576"/>
                  <a:pt x="8" y="576"/>
                </a:cubicBezTo>
                <a:cubicBezTo>
                  <a:pt x="13" y="576"/>
                  <a:pt x="16" y="580"/>
                  <a:pt x="16" y="584"/>
                </a:cubicBezTo>
                <a:close/>
                <a:moveTo>
                  <a:pt x="16" y="776"/>
                </a:moveTo>
                <a:lnTo>
                  <a:pt x="16" y="888"/>
                </a:lnTo>
                <a:cubicBezTo>
                  <a:pt x="16" y="892"/>
                  <a:pt x="13" y="896"/>
                  <a:pt x="8" y="896"/>
                </a:cubicBezTo>
                <a:cubicBezTo>
                  <a:pt x="4" y="896"/>
                  <a:pt x="0" y="892"/>
                  <a:pt x="0" y="888"/>
                </a:cubicBezTo>
                <a:lnTo>
                  <a:pt x="0" y="776"/>
                </a:lnTo>
                <a:cubicBezTo>
                  <a:pt x="0" y="772"/>
                  <a:pt x="4" y="768"/>
                  <a:pt x="8" y="768"/>
                </a:cubicBezTo>
                <a:cubicBezTo>
                  <a:pt x="13" y="768"/>
                  <a:pt x="16" y="772"/>
                  <a:pt x="16" y="776"/>
                </a:cubicBezTo>
                <a:close/>
                <a:moveTo>
                  <a:pt x="16" y="968"/>
                </a:moveTo>
                <a:lnTo>
                  <a:pt x="16" y="1080"/>
                </a:lnTo>
                <a:cubicBezTo>
                  <a:pt x="16" y="1084"/>
                  <a:pt x="13" y="1088"/>
                  <a:pt x="8" y="1088"/>
                </a:cubicBezTo>
                <a:cubicBezTo>
                  <a:pt x="4" y="1088"/>
                  <a:pt x="0" y="1084"/>
                  <a:pt x="0" y="1080"/>
                </a:cubicBezTo>
                <a:lnTo>
                  <a:pt x="0" y="968"/>
                </a:lnTo>
                <a:cubicBezTo>
                  <a:pt x="0" y="964"/>
                  <a:pt x="4" y="960"/>
                  <a:pt x="8" y="960"/>
                </a:cubicBezTo>
                <a:cubicBezTo>
                  <a:pt x="13" y="960"/>
                  <a:pt x="16" y="964"/>
                  <a:pt x="16" y="968"/>
                </a:cubicBezTo>
                <a:close/>
                <a:moveTo>
                  <a:pt x="16" y="1160"/>
                </a:moveTo>
                <a:lnTo>
                  <a:pt x="16" y="1272"/>
                </a:lnTo>
                <a:cubicBezTo>
                  <a:pt x="16" y="1276"/>
                  <a:pt x="13" y="1280"/>
                  <a:pt x="8" y="1280"/>
                </a:cubicBezTo>
                <a:cubicBezTo>
                  <a:pt x="4" y="1280"/>
                  <a:pt x="0" y="1276"/>
                  <a:pt x="0" y="1272"/>
                </a:cubicBezTo>
                <a:lnTo>
                  <a:pt x="0" y="1160"/>
                </a:lnTo>
                <a:cubicBezTo>
                  <a:pt x="0" y="1156"/>
                  <a:pt x="4" y="1152"/>
                  <a:pt x="8" y="1152"/>
                </a:cubicBezTo>
                <a:cubicBezTo>
                  <a:pt x="13" y="1152"/>
                  <a:pt x="16" y="1156"/>
                  <a:pt x="16" y="1160"/>
                </a:cubicBezTo>
                <a:close/>
                <a:moveTo>
                  <a:pt x="16" y="1352"/>
                </a:moveTo>
                <a:lnTo>
                  <a:pt x="16" y="1464"/>
                </a:lnTo>
                <a:cubicBezTo>
                  <a:pt x="16" y="1468"/>
                  <a:pt x="13" y="1472"/>
                  <a:pt x="8" y="1472"/>
                </a:cubicBezTo>
                <a:cubicBezTo>
                  <a:pt x="4" y="1472"/>
                  <a:pt x="0" y="1468"/>
                  <a:pt x="0" y="1464"/>
                </a:cubicBezTo>
                <a:lnTo>
                  <a:pt x="0" y="1352"/>
                </a:lnTo>
                <a:cubicBezTo>
                  <a:pt x="0" y="1348"/>
                  <a:pt x="4" y="1344"/>
                  <a:pt x="8" y="1344"/>
                </a:cubicBezTo>
                <a:cubicBezTo>
                  <a:pt x="13" y="1344"/>
                  <a:pt x="16" y="1348"/>
                  <a:pt x="16" y="1352"/>
                </a:cubicBezTo>
                <a:close/>
                <a:moveTo>
                  <a:pt x="16" y="1544"/>
                </a:moveTo>
                <a:lnTo>
                  <a:pt x="16" y="1656"/>
                </a:lnTo>
                <a:cubicBezTo>
                  <a:pt x="16" y="1660"/>
                  <a:pt x="13" y="1664"/>
                  <a:pt x="8" y="1664"/>
                </a:cubicBezTo>
                <a:cubicBezTo>
                  <a:pt x="4" y="1664"/>
                  <a:pt x="0" y="1660"/>
                  <a:pt x="0" y="1656"/>
                </a:cubicBezTo>
                <a:lnTo>
                  <a:pt x="0" y="1544"/>
                </a:lnTo>
                <a:cubicBezTo>
                  <a:pt x="0" y="1540"/>
                  <a:pt x="4" y="1536"/>
                  <a:pt x="8" y="1536"/>
                </a:cubicBezTo>
                <a:cubicBezTo>
                  <a:pt x="13" y="1536"/>
                  <a:pt x="16" y="1540"/>
                  <a:pt x="16" y="1544"/>
                </a:cubicBezTo>
                <a:close/>
                <a:moveTo>
                  <a:pt x="16" y="1736"/>
                </a:moveTo>
                <a:lnTo>
                  <a:pt x="16" y="1848"/>
                </a:lnTo>
                <a:cubicBezTo>
                  <a:pt x="16" y="1852"/>
                  <a:pt x="13" y="1856"/>
                  <a:pt x="8" y="1856"/>
                </a:cubicBezTo>
                <a:cubicBezTo>
                  <a:pt x="4" y="1856"/>
                  <a:pt x="0" y="1852"/>
                  <a:pt x="0" y="1848"/>
                </a:cubicBezTo>
                <a:lnTo>
                  <a:pt x="0" y="1736"/>
                </a:lnTo>
                <a:cubicBezTo>
                  <a:pt x="0" y="1732"/>
                  <a:pt x="4" y="1728"/>
                  <a:pt x="8" y="1728"/>
                </a:cubicBezTo>
                <a:cubicBezTo>
                  <a:pt x="13" y="1728"/>
                  <a:pt x="16" y="1732"/>
                  <a:pt x="16" y="1736"/>
                </a:cubicBezTo>
                <a:close/>
                <a:moveTo>
                  <a:pt x="16" y="1928"/>
                </a:moveTo>
                <a:lnTo>
                  <a:pt x="16" y="2040"/>
                </a:lnTo>
                <a:cubicBezTo>
                  <a:pt x="16" y="2044"/>
                  <a:pt x="13" y="2048"/>
                  <a:pt x="8" y="2048"/>
                </a:cubicBezTo>
                <a:cubicBezTo>
                  <a:pt x="4" y="2048"/>
                  <a:pt x="0" y="2044"/>
                  <a:pt x="0" y="2040"/>
                </a:cubicBezTo>
                <a:lnTo>
                  <a:pt x="0" y="1928"/>
                </a:lnTo>
                <a:cubicBezTo>
                  <a:pt x="0" y="1924"/>
                  <a:pt x="4" y="1920"/>
                  <a:pt x="8" y="1920"/>
                </a:cubicBezTo>
                <a:cubicBezTo>
                  <a:pt x="13" y="1920"/>
                  <a:pt x="16" y="1924"/>
                  <a:pt x="16" y="1928"/>
                </a:cubicBezTo>
                <a:close/>
                <a:moveTo>
                  <a:pt x="16" y="2120"/>
                </a:moveTo>
                <a:lnTo>
                  <a:pt x="16" y="2232"/>
                </a:lnTo>
                <a:cubicBezTo>
                  <a:pt x="16" y="2236"/>
                  <a:pt x="13" y="2240"/>
                  <a:pt x="8" y="2240"/>
                </a:cubicBezTo>
                <a:cubicBezTo>
                  <a:pt x="4" y="2240"/>
                  <a:pt x="0" y="2236"/>
                  <a:pt x="0" y="2232"/>
                </a:cubicBezTo>
                <a:lnTo>
                  <a:pt x="0" y="2120"/>
                </a:lnTo>
                <a:cubicBezTo>
                  <a:pt x="0" y="2116"/>
                  <a:pt x="4" y="2112"/>
                  <a:pt x="8" y="2112"/>
                </a:cubicBezTo>
                <a:cubicBezTo>
                  <a:pt x="13" y="2112"/>
                  <a:pt x="16" y="2116"/>
                  <a:pt x="16" y="2120"/>
                </a:cubicBezTo>
                <a:close/>
                <a:moveTo>
                  <a:pt x="16" y="2312"/>
                </a:moveTo>
                <a:lnTo>
                  <a:pt x="16" y="2424"/>
                </a:lnTo>
                <a:cubicBezTo>
                  <a:pt x="16" y="2428"/>
                  <a:pt x="13" y="2432"/>
                  <a:pt x="8" y="2432"/>
                </a:cubicBezTo>
                <a:cubicBezTo>
                  <a:pt x="4" y="2432"/>
                  <a:pt x="0" y="2428"/>
                  <a:pt x="0" y="2424"/>
                </a:cubicBezTo>
                <a:lnTo>
                  <a:pt x="0" y="2312"/>
                </a:lnTo>
                <a:cubicBezTo>
                  <a:pt x="0" y="2308"/>
                  <a:pt x="4" y="2304"/>
                  <a:pt x="8" y="2304"/>
                </a:cubicBezTo>
                <a:cubicBezTo>
                  <a:pt x="13" y="2304"/>
                  <a:pt x="16" y="2308"/>
                  <a:pt x="16" y="2312"/>
                </a:cubicBezTo>
                <a:close/>
                <a:moveTo>
                  <a:pt x="16" y="2504"/>
                </a:moveTo>
                <a:lnTo>
                  <a:pt x="16" y="2616"/>
                </a:lnTo>
                <a:cubicBezTo>
                  <a:pt x="16" y="2620"/>
                  <a:pt x="13" y="2624"/>
                  <a:pt x="8" y="2624"/>
                </a:cubicBezTo>
                <a:cubicBezTo>
                  <a:pt x="4" y="2624"/>
                  <a:pt x="0" y="2620"/>
                  <a:pt x="0" y="2616"/>
                </a:cubicBezTo>
                <a:lnTo>
                  <a:pt x="0" y="2504"/>
                </a:lnTo>
                <a:cubicBezTo>
                  <a:pt x="0" y="2500"/>
                  <a:pt x="4" y="2496"/>
                  <a:pt x="8" y="2496"/>
                </a:cubicBezTo>
                <a:cubicBezTo>
                  <a:pt x="13" y="2496"/>
                  <a:pt x="16" y="2500"/>
                  <a:pt x="16" y="2504"/>
                </a:cubicBezTo>
                <a:close/>
                <a:moveTo>
                  <a:pt x="16" y="2696"/>
                </a:moveTo>
                <a:lnTo>
                  <a:pt x="16" y="2808"/>
                </a:lnTo>
                <a:cubicBezTo>
                  <a:pt x="16" y="2812"/>
                  <a:pt x="13" y="2816"/>
                  <a:pt x="8" y="2816"/>
                </a:cubicBezTo>
                <a:cubicBezTo>
                  <a:pt x="4" y="2816"/>
                  <a:pt x="0" y="2812"/>
                  <a:pt x="0" y="2808"/>
                </a:cubicBezTo>
                <a:lnTo>
                  <a:pt x="0" y="2696"/>
                </a:lnTo>
                <a:cubicBezTo>
                  <a:pt x="0" y="2692"/>
                  <a:pt x="4" y="2688"/>
                  <a:pt x="8" y="2688"/>
                </a:cubicBezTo>
                <a:cubicBezTo>
                  <a:pt x="13" y="2688"/>
                  <a:pt x="16" y="2692"/>
                  <a:pt x="16" y="2696"/>
                </a:cubicBezTo>
                <a:close/>
                <a:moveTo>
                  <a:pt x="16" y="2888"/>
                </a:moveTo>
                <a:lnTo>
                  <a:pt x="16" y="3000"/>
                </a:lnTo>
                <a:cubicBezTo>
                  <a:pt x="16" y="3004"/>
                  <a:pt x="13" y="3008"/>
                  <a:pt x="8" y="3008"/>
                </a:cubicBezTo>
                <a:cubicBezTo>
                  <a:pt x="4" y="3008"/>
                  <a:pt x="0" y="3004"/>
                  <a:pt x="0" y="3000"/>
                </a:cubicBezTo>
                <a:lnTo>
                  <a:pt x="0" y="2888"/>
                </a:lnTo>
                <a:cubicBezTo>
                  <a:pt x="0" y="2884"/>
                  <a:pt x="4" y="2880"/>
                  <a:pt x="8" y="2880"/>
                </a:cubicBezTo>
                <a:cubicBezTo>
                  <a:pt x="13" y="2880"/>
                  <a:pt x="16" y="2884"/>
                  <a:pt x="16" y="2888"/>
                </a:cubicBezTo>
                <a:close/>
              </a:path>
            </a:pathLst>
          </a:custGeom>
          <a:solidFill>
            <a:srgbClr val="000000"/>
          </a:solidFill>
          <a:ln w="22225" cap="flat">
            <a:solidFill>
              <a:srgbClr val="000000"/>
            </a:solidFill>
            <a:prstDash val="solid"/>
            <a:bevel/>
            <a:headEnd/>
            <a:tailEnd/>
          </a:ln>
        </p:spPr>
        <p:txBody>
          <a:bodyPr/>
          <a:lstStyle/>
          <a:p>
            <a:endParaRPr lang="en-US"/>
          </a:p>
        </p:txBody>
      </p:sp>
      <p:sp>
        <p:nvSpPr>
          <p:cNvPr id="12" name="Freeform 12"/>
          <p:cNvSpPr>
            <a:spLocks noEditPoints="1"/>
          </p:cNvSpPr>
          <p:nvPr/>
        </p:nvSpPr>
        <p:spPr bwMode="auto">
          <a:xfrm>
            <a:off x="6029325" y="1563688"/>
            <a:ext cx="22225" cy="4133850"/>
          </a:xfrm>
          <a:custGeom>
            <a:avLst/>
            <a:gdLst>
              <a:gd name="T0" fmla="*/ 16 w 16"/>
              <a:gd name="T1" fmla="*/ 120 h 3008"/>
              <a:gd name="T2" fmla="*/ 0 w 16"/>
              <a:gd name="T3" fmla="*/ 120 h 3008"/>
              <a:gd name="T4" fmla="*/ 8 w 16"/>
              <a:gd name="T5" fmla="*/ 0 h 3008"/>
              <a:gd name="T6" fmla="*/ 16 w 16"/>
              <a:gd name="T7" fmla="*/ 200 h 3008"/>
              <a:gd name="T8" fmla="*/ 8 w 16"/>
              <a:gd name="T9" fmla="*/ 320 h 3008"/>
              <a:gd name="T10" fmla="*/ 0 w 16"/>
              <a:gd name="T11" fmla="*/ 200 h 3008"/>
              <a:gd name="T12" fmla="*/ 16 w 16"/>
              <a:gd name="T13" fmla="*/ 200 h 3008"/>
              <a:gd name="T14" fmla="*/ 16 w 16"/>
              <a:gd name="T15" fmla="*/ 504 h 3008"/>
              <a:gd name="T16" fmla="*/ 0 w 16"/>
              <a:gd name="T17" fmla="*/ 504 h 3008"/>
              <a:gd name="T18" fmla="*/ 8 w 16"/>
              <a:gd name="T19" fmla="*/ 384 h 3008"/>
              <a:gd name="T20" fmla="*/ 16 w 16"/>
              <a:gd name="T21" fmla="*/ 584 h 3008"/>
              <a:gd name="T22" fmla="*/ 8 w 16"/>
              <a:gd name="T23" fmla="*/ 704 h 3008"/>
              <a:gd name="T24" fmla="*/ 0 w 16"/>
              <a:gd name="T25" fmla="*/ 584 h 3008"/>
              <a:gd name="T26" fmla="*/ 16 w 16"/>
              <a:gd name="T27" fmla="*/ 584 h 3008"/>
              <a:gd name="T28" fmla="*/ 16 w 16"/>
              <a:gd name="T29" fmla="*/ 888 h 3008"/>
              <a:gd name="T30" fmla="*/ 0 w 16"/>
              <a:gd name="T31" fmla="*/ 888 h 3008"/>
              <a:gd name="T32" fmla="*/ 8 w 16"/>
              <a:gd name="T33" fmla="*/ 768 h 3008"/>
              <a:gd name="T34" fmla="*/ 16 w 16"/>
              <a:gd name="T35" fmla="*/ 968 h 3008"/>
              <a:gd name="T36" fmla="*/ 8 w 16"/>
              <a:gd name="T37" fmla="*/ 1088 h 3008"/>
              <a:gd name="T38" fmla="*/ 0 w 16"/>
              <a:gd name="T39" fmla="*/ 968 h 3008"/>
              <a:gd name="T40" fmla="*/ 16 w 16"/>
              <a:gd name="T41" fmla="*/ 968 h 3008"/>
              <a:gd name="T42" fmla="*/ 16 w 16"/>
              <a:gd name="T43" fmla="*/ 1272 h 3008"/>
              <a:gd name="T44" fmla="*/ 0 w 16"/>
              <a:gd name="T45" fmla="*/ 1272 h 3008"/>
              <a:gd name="T46" fmla="*/ 8 w 16"/>
              <a:gd name="T47" fmla="*/ 1152 h 3008"/>
              <a:gd name="T48" fmla="*/ 16 w 16"/>
              <a:gd name="T49" fmla="*/ 1352 h 3008"/>
              <a:gd name="T50" fmla="*/ 8 w 16"/>
              <a:gd name="T51" fmla="*/ 1472 h 3008"/>
              <a:gd name="T52" fmla="*/ 0 w 16"/>
              <a:gd name="T53" fmla="*/ 1352 h 3008"/>
              <a:gd name="T54" fmla="*/ 16 w 16"/>
              <a:gd name="T55" fmla="*/ 1352 h 3008"/>
              <a:gd name="T56" fmla="*/ 16 w 16"/>
              <a:gd name="T57" fmla="*/ 1656 h 3008"/>
              <a:gd name="T58" fmla="*/ 0 w 16"/>
              <a:gd name="T59" fmla="*/ 1656 h 3008"/>
              <a:gd name="T60" fmla="*/ 8 w 16"/>
              <a:gd name="T61" fmla="*/ 1536 h 3008"/>
              <a:gd name="T62" fmla="*/ 16 w 16"/>
              <a:gd name="T63" fmla="*/ 1736 h 3008"/>
              <a:gd name="T64" fmla="*/ 8 w 16"/>
              <a:gd name="T65" fmla="*/ 1856 h 3008"/>
              <a:gd name="T66" fmla="*/ 0 w 16"/>
              <a:gd name="T67" fmla="*/ 1736 h 3008"/>
              <a:gd name="T68" fmla="*/ 16 w 16"/>
              <a:gd name="T69" fmla="*/ 1736 h 3008"/>
              <a:gd name="T70" fmla="*/ 16 w 16"/>
              <a:gd name="T71" fmla="*/ 2040 h 3008"/>
              <a:gd name="T72" fmla="*/ 0 w 16"/>
              <a:gd name="T73" fmla="*/ 2040 h 3008"/>
              <a:gd name="T74" fmla="*/ 8 w 16"/>
              <a:gd name="T75" fmla="*/ 1920 h 3008"/>
              <a:gd name="T76" fmla="*/ 16 w 16"/>
              <a:gd name="T77" fmla="*/ 2120 h 3008"/>
              <a:gd name="T78" fmla="*/ 8 w 16"/>
              <a:gd name="T79" fmla="*/ 2240 h 3008"/>
              <a:gd name="T80" fmla="*/ 0 w 16"/>
              <a:gd name="T81" fmla="*/ 2120 h 3008"/>
              <a:gd name="T82" fmla="*/ 16 w 16"/>
              <a:gd name="T83" fmla="*/ 2120 h 3008"/>
              <a:gd name="T84" fmla="*/ 16 w 16"/>
              <a:gd name="T85" fmla="*/ 2424 h 3008"/>
              <a:gd name="T86" fmla="*/ 0 w 16"/>
              <a:gd name="T87" fmla="*/ 2424 h 3008"/>
              <a:gd name="T88" fmla="*/ 8 w 16"/>
              <a:gd name="T89" fmla="*/ 2304 h 3008"/>
              <a:gd name="T90" fmla="*/ 16 w 16"/>
              <a:gd name="T91" fmla="*/ 2504 h 3008"/>
              <a:gd name="T92" fmla="*/ 8 w 16"/>
              <a:gd name="T93" fmla="*/ 2624 h 3008"/>
              <a:gd name="T94" fmla="*/ 0 w 16"/>
              <a:gd name="T95" fmla="*/ 2504 h 3008"/>
              <a:gd name="T96" fmla="*/ 16 w 16"/>
              <a:gd name="T97" fmla="*/ 2504 h 3008"/>
              <a:gd name="T98" fmla="*/ 16 w 16"/>
              <a:gd name="T99" fmla="*/ 2808 h 3008"/>
              <a:gd name="T100" fmla="*/ 0 w 16"/>
              <a:gd name="T101" fmla="*/ 2808 h 3008"/>
              <a:gd name="T102" fmla="*/ 8 w 16"/>
              <a:gd name="T103" fmla="*/ 2688 h 3008"/>
              <a:gd name="T104" fmla="*/ 16 w 16"/>
              <a:gd name="T105" fmla="*/ 2888 h 3008"/>
              <a:gd name="T106" fmla="*/ 8 w 16"/>
              <a:gd name="T107" fmla="*/ 3008 h 3008"/>
              <a:gd name="T108" fmla="*/ 0 w 16"/>
              <a:gd name="T109" fmla="*/ 2888 h 3008"/>
              <a:gd name="T110" fmla="*/ 16 w 16"/>
              <a:gd name="T111" fmla="*/ 2888 h 30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
              <a:gd name="T169" fmla="*/ 0 h 3008"/>
              <a:gd name="T170" fmla="*/ 16 w 16"/>
              <a:gd name="T171" fmla="*/ 3008 h 30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 h="3008">
                <a:moveTo>
                  <a:pt x="16" y="8"/>
                </a:moveTo>
                <a:lnTo>
                  <a:pt x="16" y="120"/>
                </a:lnTo>
                <a:cubicBezTo>
                  <a:pt x="16" y="124"/>
                  <a:pt x="12" y="128"/>
                  <a:pt x="8" y="128"/>
                </a:cubicBezTo>
                <a:cubicBezTo>
                  <a:pt x="3" y="128"/>
                  <a:pt x="0" y="124"/>
                  <a:pt x="0" y="120"/>
                </a:cubicBezTo>
                <a:lnTo>
                  <a:pt x="0" y="8"/>
                </a:lnTo>
                <a:cubicBezTo>
                  <a:pt x="0" y="4"/>
                  <a:pt x="3" y="0"/>
                  <a:pt x="8" y="0"/>
                </a:cubicBezTo>
                <a:cubicBezTo>
                  <a:pt x="12" y="0"/>
                  <a:pt x="16" y="4"/>
                  <a:pt x="16" y="8"/>
                </a:cubicBezTo>
                <a:close/>
                <a:moveTo>
                  <a:pt x="16" y="200"/>
                </a:moveTo>
                <a:lnTo>
                  <a:pt x="16" y="312"/>
                </a:lnTo>
                <a:cubicBezTo>
                  <a:pt x="16" y="316"/>
                  <a:pt x="12" y="320"/>
                  <a:pt x="8" y="320"/>
                </a:cubicBezTo>
                <a:cubicBezTo>
                  <a:pt x="3" y="320"/>
                  <a:pt x="0" y="316"/>
                  <a:pt x="0" y="312"/>
                </a:cubicBezTo>
                <a:lnTo>
                  <a:pt x="0" y="200"/>
                </a:lnTo>
                <a:cubicBezTo>
                  <a:pt x="0" y="196"/>
                  <a:pt x="3" y="192"/>
                  <a:pt x="8" y="192"/>
                </a:cubicBezTo>
                <a:cubicBezTo>
                  <a:pt x="12" y="192"/>
                  <a:pt x="16" y="196"/>
                  <a:pt x="16" y="200"/>
                </a:cubicBezTo>
                <a:close/>
                <a:moveTo>
                  <a:pt x="16" y="392"/>
                </a:moveTo>
                <a:lnTo>
                  <a:pt x="16" y="504"/>
                </a:lnTo>
                <a:cubicBezTo>
                  <a:pt x="16" y="508"/>
                  <a:pt x="12" y="512"/>
                  <a:pt x="8" y="512"/>
                </a:cubicBezTo>
                <a:cubicBezTo>
                  <a:pt x="3" y="512"/>
                  <a:pt x="0" y="508"/>
                  <a:pt x="0" y="504"/>
                </a:cubicBezTo>
                <a:lnTo>
                  <a:pt x="0" y="392"/>
                </a:lnTo>
                <a:cubicBezTo>
                  <a:pt x="0" y="388"/>
                  <a:pt x="3" y="384"/>
                  <a:pt x="8" y="384"/>
                </a:cubicBezTo>
                <a:cubicBezTo>
                  <a:pt x="12" y="384"/>
                  <a:pt x="16" y="388"/>
                  <a:pt x="16" y="392"/>
                </a:cubicBezTo>
                <a:close/>
                <a:moveTo>
                  <a:pt x="16" y="584"/>
                </a:moveTo>
                <a:lnTo>
                  <a:pt x="16" y="696"/>
                </a:lnTo>
                <a:cubicBezTo>
                  <a:pt x="16" y="700"/>
                  <a:pt x="12" y="704"/>
                  <a:pt x="8" y="704"/>
                </a:cubicBezTo>
                <a:cubicBezTo>
                  <a:pt x="3" y="704"/>
                  <a:pt x="0" y="700"/>
                  <a:pt x="0" y="696"/>
                </a:cubicBezTo>
                <a:lnTo>
                  <a:pt x="0" y="584"/>
                </a:lnTo>
                <a:cubicBezTo>
                  <a:pt x="0" y="580"/>
                  <a:pt x="3" y="576"/>
                  <a:pt x="8" y="576"/>
                </a:cubicBezTo>
                <a:cubicBezTo>
                  <a:pt x="12" y="576"/>
                  <a:pt x="16" y="580"/>
                  <a:pt x="16" y="584"/>
                </a:cubicBezTo>
                <a:close/>
                <a:moveTo>
                  <a:pt x="16" y="776"/>
                </a:moveTo>
                <a:lnTo>
                  <a:pt x="16" y="888"/>
                </a:lnTo>
                <a:cubicBezTo>
                  <a:pt x="16" y="892"/>
                  <a:pt x="12" y="896"/>
                  <a:pt x="8" y="896"/>
                </a:cubicBezTo>
                <a:cubicBezTo>
                  <a:pt x="3" y="896"/>
                  <a:pt x="0" y="892"/>
                  <a:pt x="0" y="888"/>
                </a:cubicBezTo>
                <a:lnTo>
                  <a:pt x="0" y="776"/>
                </a:lnTo>
                <a:cubicBezTo>
                  <a:pt x="0" y="772"/>
                  <a:pt x="3" y="768"/>
                  <a:pt x="8" y="768"/>
                </a:cubicBezTo>
                <a:cubicBezTo>
                  <a:pt x="12" y="768"/>
                  <a:pt x="16" y="772"/>
                  <a:pt x="16" y="776"/>
                </a:cubicBezTo>
                <a:close/>
                <a:moveTo>
                  <a:pt x="16" y="968"/>
                </a:moveTo>
                <a:lnTo>
                  <a:pt x="16" y="1080"/>
                </a:lnTo>
                <a:cubicBezTo>
                  <a:pt x="16" y="1084"/>
                  <a:pt x="12" y="1088"/>
                  <a:pt x="8" y="1088"/>
                </a:cubicBezTo>
                <a:cubicBezTo>
                  <a:pt x="3" y="1088"/>
                  <a:pt x="0" y="1084"/>
                  <a:pt x="0" y="1080"/>
                </a:cubicBezTo>
                <a:lnTo>
                  <a:pt x="0" y="968"/>
                </a:lnTo>
                <a:cubicBezTo>
                  <a:pt x="0" y="964"/>
                  <a:pt x="3" y="960"/>
                  <a:pt x="8" y="960"/>
                </a:cubicBezTo>
                <a:cubicBezTo>
                  <a:pt x="12" y="960"/>
                  <a:pt x="16" y="964"/>
                  <a:pt x="16" y="968"/>
                </a:cubicBezTo>
                <a:close/>
                <a:moveTo>
                  <a:pt x="16" y="1160"/>
                </a:moveTo>
                <a:lnTo>
                  <a:pt x="16" y="1272"/>
                </a:lnTo>
                <a:cubicBezTo>
                  <a:pt x="16" y="1276"/>
                  <a:pt x="12" y="1280"/>
                  <a:pt x="8" y="1280"/>
                </a:cubicBezTo>
                <a:cubicBezTo>
                  <a:pt x="3" y="1280"/>
                  <a:pt x="0" y="1276"/>
                  <a:pt x="0" y="1272"/>
                </a:cubicBezTo>
                <a:lnTo>
                  <a:pt x="0" y="1160"/>
                </a:lnTo>
                <a:cubicBezTo>
                  <a:pt x="0" y="1156"/>
                  <a:pt x="3" y="1152"/>
                  <a:pt x="8" y="1152"/>
                </a:cubicBezTo>
                <a:cubicBezTo>
                  <a:pt x="12" y="1152"/>
                  <a:pt x="16" y="1156"/>
                  <a:pt x="16" y="1160"/>
                </a:cubicBezTo>
                <a:close/>
                <a:moveTo>
                  <a:pt x="16" y="1352"/>
                </a:moveTo>
                <a:lnTo>
                  <a:pt x="16" y="1464"/>
                </a:lnTo>
                <a:cubicBezTo>
                  <a:pt x="16" y="1468"/>
                  <a:pt x="12" y="1472"/>
                  <a:pt x="8" y="1472"/>
                </a:cubicBezTo>
                <a:cubicBezTo>
                  <a:pt x="3" y="1472"/>
                  <a:pt x="0" y="1468"/>
                  <a:pt x="0" y="1464"/>
                </a:cubicBezTo>
                <a:lnTo>
                  <a:pt x="0" y="1352"/>
                </a:lnTo>
                <a:cubicBezTo>
                  <a:pt x="0" y="1348"/>
                  <a:pt x="3" y="1344"/>
                  <a:pt x="8" y="1344"/>
                </a:cubicBezTo>
                <a:cubicBezTo>
                  <a:pt x="12" y="1344"/>
                  <a:pt x="16" y="1348"/>
                  <a:pt x="16" y="1352"/>
                </a:cubicBezTo>
                <a:close/>
                <a:moveTo>
                  <a:pt x="16" y="1544"/>
                </a:moveTo>
                <a:lnTo>
                  <a:pt x="16" y="1656"/>
                </a:lnTo>
                <a:cubicBezTo>
                  <a:pt x="16" y="1660"/>
                  <a:pt x="12" y="1664"/>
                  <a:pt x="8" y="1664"/>
                </a:cubicBezTo>
                <a:cubicBezTo>
                  <a:pt x="3" y="1664"/>
                  <a:pt x="0" y="1660"/>
                  <a:pt x="0" y="1656"/>
                </a:cubicBezTo>
                <a:lnTo>
                  <a:pt x="0" y="1544"/>
                </a:lnTo>
                <a:cubicBezTo>
                  <a:pt x="0" y="1540"/>
                  <a:pt x="3" y="1536"/>
                  <a:pt x="8" y="1536"/>
                </a:cubicBezTo>
                <a:cubicBezTo>
                  <a:pt x="12" y="1536"/>
                  <a:pt x="16" y="1540"/>
                  <a:pt x="16" y="1544"/>
                </a:cubicBezTo>
                <a:close/>
                <a:moveTo>
                  <a:pt x="16" y="1736"/>
                </a:moveTo>
                <a:lnTo>
                  <a:pt x="16" y="1848"/>
                </a:lnTo>
                <a:cubicBezTo>
                  <a:pt x="16" y="1852"/>
                  <a:pt x="12" y="1856"/>
                  <a:pt x="8" y="1856"/>
                </a:cubicBezTo>
                <a:cubicBezTo>
                  <a:pt x="3" y="1856"/>
                  <a:pt x="0" y="1852"/>
                  <a:pt x="0" y="1848"/>
                </a:cubicBezTo>
                <a:lnTo>
                  <a:pt x="0" y="1736"/>
                </a:lnTo>
                <a:cubicBezTo>
                  <a:pt x="0" y="1732"/>
                  <a:pt x="3" y="1728"/>
                  <a:pt x="8" y="1728"/>
                </a:cubicBezTo>
                <a:cubicBezTo>
                  <a:pt x="12" y="1728"/>
                  <a:pt x="16" y="1732"/>
                  <a:pt x="16" y="1736"/>
                </a:cubicBezTo>
                <a:close/>
                <a:moveTo>
                  <a:pt x="16" y="1928"/>
                </a:moveTo>
                <a:lnTo>
                  <a:pt x="16" y="2040"/>
                </a:lnTo>
                <a:cubicBezTo>
                  <a:pt x="16" y="2044"/>
                  <a:pt x="12" y="2048"/>
                  <a:pt x="8" y="2048"/>
                </a:cubicBezTo>
                <a:cubicBezTo>
                  <a:pt x="3" y="2048"/>
                  <a:pt x="0" y="2044"/>
                  <a:pt x="0" y="2040"/>
                </a:cubicBezTo>
                <a:lnTo>
                  <a:pt x="0" y="1928"/>
                </a:lnTo>
                <a:cubicBezTo>
                  <a:pt x="0" y="1924"/>
                  <a:pt x="3" y="1920"/>
                  <a:pt x="8" y="1920"/>
                </a:cubicBezTo>
                <a:cubicBezTo>
                  <a:pt x="12" y="1920"/>
                  <a:pt x="16" y="1924"/>
                  <a:pt x="16" y="1928"/>
                </a:cubicBezTo>
                <a:close/>
                <a:moveTo>
                  <a:pt x="16" y="2120"/>
                </a:moveTo>
                <a:lnTo>
                  <a:pt x="16" y="2232"/>
                </a:lnTo>
                <a:cubicBezTo>
                  <a:pt x="16" y="2236"/>
                  <a:pt x="12" y="2240"/>
                  <a:pt x="8" y="2240"/>
                </a:cubicBezTo>
                <a:cubicBezTo>
                  <a:pt x="3" y="2240"/>
                  <a:pt x="0" y="2236"/>
                  <a:pt x="0" y="2232"/>
                </a:cubicBezTo>
                <a:lnTo>
                  <a:pt x="0" y="2120"/>
                </a:lnTo>
                <a:cubicBezTo>
                  <a:pt x="0" y="2116"/>
                  <a:pt x="3" y="2112"/>
                  <a:pt x="8" y="2112"/>
                </a:cubicBezTo>
                <a:cubicBezTo>
                  <a:pt x="12" y="2112"/>
                  <a:pt x="16" y="2116"/>
                  <a:pt x="16" y="2120"/>
                </a:cubicBezTo>
                <a:close/>
                <a:moveTo>
                  <a:pt x="16" y="2312"/>
                </a:moveTo>
                <a:lnTo>
                  <a:pt x="16" y="2424"/>
                </a:lnTo>
                <a:cubicBezTo>
                  <a:pt x="16" y="2428"/>
                  <a:pt x="12" y="2432"/>
                  <a:pt x="8" y="2432"/>
                </a:cubicBezTo>
                <a:cubicBezTo>
                  <a:pt x="3" y="2432"/>
                  <a:pt x="0" y="2428"/>
                  <a:pt x="0" y="2424"/>
                </a:cubicBezTo>
                <a:lnTo>
                  <a:pt x="0" y="2312"/>
                </a:lnTo>
                <a:cubicBezTo>
                  <a:pt x="0" y="2308"/>
                  <a:pt x="3" y="2304"/>
                  <a:pt x="8" y="2304"/>
                </a:cubicBezTo>
                <a:cubicBezTo>
                  <a:pt x="12" y="2304"/>
                  <a:pt x="16" y="2308"/>
                  <a:pt x="16" y="2312"/>
                </a:cubicBezTo>
                <a:close/>
                <a:moveTo>
                  <a:pt x="16" y="2504"/>
                </a:moveTo>
                <a:lnTo>
                  <a:pt x="16" y="2616"/>
                </a:lnTo>
                <a:cubicBezTo>
                  <a:pt x="16" y="2620"/>
                  <a:pt x="12" y="2624"/>
                  <a:pt x="8" y="2624"/>
                </a:cubicBezTo>
                <a:cubicBezTo>
                  <a:pt x="3" y="2624"/>
                  <a:pt x="0" y="2620"/>
                  <a:pt x="0" y="2616"/>
                </a:cubicBezTo>
                <a:lnTo>
                  <a:pt x="0" y="2504"/>
                </a:lnTo>
                <a:cubicBezTo>
                  <a:pt x="0" y="2500"/>
                  <a:pt x="3" y="2496"/>
                  <a:pt x="8" y="2496"/>
                </a:cubicBezTo>
                <a:cubicBezTo>
                  <a:pt x="12" y="2496"/>
                  <a:pt x="16" y="2500"/>
                  <a:pt x="16" y="2504"/>
                </a:cubicBezTo>
                <a:close/>
                <a:moveTo>
                  <a:pt x="16" y="2696"/>
                </a:moveTo>
                <a:lnTo>
                  <a:pt x="16" y="2808"/>
                </a:lnTo>
                <a:cubicBezTo>
                  <a:pt x="16" y="2812"/>
                  <a:pt x="12" y="2816"/>
                  <a:pt x="8" y="2816"/>
                </a:cubicBezTo>
                <a:cubicBezTo>
                  <a:pt x="3" y="2816"/>
                  <a:pt x="0" y="2812"/>
                  <a:pt x="0" y="2808"/>
                </a:cubicBezTo>
                <a:lnTo>
                  <a:pt x="0" y="2696"/>
                </a:lnTo>
                <a:cubicBezTo>
                  <a:pt x="0" y="2692"/>
                  <a:pt x="3" y="2688"/>
                  <a:pt x="8" y="2688"/>
                </a:cubicBezTo>
                <a:cubicBezTo>
                  <a:pt x="12" y="2688"/>
                  <a:pt x="16" y="2692"/>
                  <a:pt x="16" y="2696"/>
                </a:cubicBezTo>
                <a:close/>
                <a:moveTo>
                  <a:pt x="16" y="2888"/>
                </a:moveTo>
                <a:lnTo>
                  <a:pt x="16" y="3000"/>
                </a:lnTo>
                <a:cubicBezTo>
                  <a:pt x="16" y="3004"/>
                  <a:pt x="12" y="3008"/>
                  <a:pt x="8" y="3008"/>
                </a:cubicBezTo>
                <a:cubicBezTo>
                  <a:pt x="3" y="3008"/>
                  <a:pt x="0" y="3004"/>
                  <a:pt x="0" y="3000"/>
                </a:cubicBezTo>
                <a:lnTo>
                  <a:pt x="0" y="2888"/>
                </a:lnTo>
                <a:cubicBezTo>
                  <a:pt x="0" y="2884"/>
                  <a:pt x="3" y="2880"/>
                  <a:pt x="8" y="2880"/>
                </a:cubicBezTo>
                <a:cubicBezTo>
                  <a:pt x="12" y="2880"/>
                  <a:pt x="16" y="2884"/>
                  <a:pt x="16" y="2888"/>
                </a:cubicBezTo>
                <a:close/>
              </a:path>
            </a:pathLst>
          </a:custGeom>
          <a:solidFill>
            <a:srgbClr val="000000"/>
          </a:solidFill>
          <a:ln w="22225" cap="flat">
            <a:solidFill>
              <a:srgbClr val="000000"/>
            </a:solidFill>
            <a:prstDash val="solid"/>
            <a:bevel/>
            <a:headEnd/>
            <a:tailEnd/>
          </a:ln>
        </p:spPr>
        <p:txBody>
          <a:bodyPr/>
          <a:lstStyle/>
          <a:p>
            <a:endParaRPr lang="en-US"/>
          </a:p>
        </p:txBody>
      </p:sp>
      <p:sp>
        <p:nvSpPr>
          <p:cNvPr id="13" name="Freeform 13"/>
          <p:cNvSpPr>
            <a:spLocks noEditPoints="1"/>
          </p:cNvSpPr>
          <p:nvPr/>
        </p:nvSpPr>
        <p:spPr bwMode="auto">
          <a:xfrm>
            <a:off x="2706688" y="1979613"/>
            <a:ext cx="20637" cy="3762375"/>
          </a:xfrm>
          <a:custGeom>
            <a:avLst/>
            <a:gdLst>
              <a:gd name="T0" fmla="*/ 16 w 16"/>
              <a:gd name="T1" fmla="*/ 120 h 2738"/>
              <a:gd name="T2" fmla="*/ 0 w 16"/>
              <a:gd name="T3" fmla="*/ 120 h 2738"/>
              <a:gd name="T4" fmla="*/ 8 w 16"/>
              <a:gd name="T5" fmla="*/ 0 h 2738"/>
              <a:gd name="T6" fmla="*/ 16 w 16"/>
              <a:gd name="T7" fmla="*/ 200 h 2738"/>
              <a:gd name="T8" fmla="*/ 8 w 16"/>
              <a:gd name="T9" fmla="*/ 320 h 2738"/>
              <a:gd name="T10" fmla="*/ 0 w 16"/>
              <a:gd name="T11" fmla="*/ 200 h 2738"/>
              <a:gd name="T12" fmla="*/ 16 w 16"/>
              <a:gd name="T13" fmla="*/ 200 h 2738"/>
              <a:gd name="T14" fmla="*/ 16 w 16"/>
              <a:gd name="T15" fmla="*/ 504 h 2738"/>
              <a:gd name="T16" fmla="*/ 0 w 16"/>
              <a:gd name="T17" fmla="*/ 504 h 2738"/>
              <a:gd name="T18" fmla="*/ 8 w 16"/>
              <a:gd name="T19" fmla="*/ 384 h 2738"/>
              <a:gd name="T20" fmla="*/ 16 w 16"/>
              <a:gd name="T21" fmla="*/ 584 h 2738"/>
              <a:gd name="T22" fmla="*/ 8 w 16"/>
              <a:gd name="T23" fmla="*/ 704 h 2738"/>
              <a:gd name="T24" fmla="*/ 0 w 16"/>
              <a:gd name="T25" fmla="*/ 584 h 2738"/>
              <a:gd name="T26" fmla="*/ 16 w 16"/>
              <a:gd name="T27" fmla="*/ 584 h 2738"/>
              <a:gd name="T28" fmla="*/ 16 w 16"/>
              <a:gd name="T29" fmla="*/ 888 h 2738"/>
              <a:gd name="T30" fmla="*/ 0 w 16"/>
              <a:gd name="T31" fmla="*/ 888 h 2738"/>
              <a:gd name="T32" fmla="*/ 8 w 16"/>
              <a:gd name="T33" fmla="*/ 768 h 2738"/>
              <a:gd name="T34" fmla="*/ 16 w 16"/>
              <a:gd name="T35" fmla="*/ 968 h 2738"/>
              <a:gd name="T36" fmla="*/ 8 w 16"/>
              <a:gd name="T37" fmla="*/ 1088 h 2738"/>
              <a:gd name="T38" fmla="*/ 0 w 16"/>
              <a:gd name="T39" fmla="*/ 968 h 2738"/>
              <a:gd name="T40" fmla="*/ 16 w 16"/>
              <a:gd name="T41" fmla="*/ 968 h 2738"/>
              <a:gd name="T42" fmla="*/ 16 w 16"/>
              <a:gd name="T43" fmla="*/ 1272 h 2738"/>
              <a:gd name="T44" fmla="*/ 0 w 16"/>
              <a:gd name="T45" fmla="*/ 1272 h 2738"/>
              <a:gd name="T46" fmla="*/ 8 w 16"/>
              <a:gd name="T47" fmla="*/ 1152 h 2738"/>
              <a:gd name="T48" fmla="*/ 16 w 16"/>
              <a:gd name="T49" fmla="*/ 1352 h 2738"/>
              <a:gd name="T50" fmla="*/ 8 w 16"/>
              <a:gd name="T51" fmla="*/ 1472 h 2738"/>
              <a:gd name="T52" fmla="*/ 0 w 16"/>
              <a:gd name="T53" fmla="*/ 1352 h 2738"/>
              <a:gd name="T54" fmla="*/ 16 w 16"/>
              <a:gd name="T55" fmla="*/ 1352 h 2738"/>
              <a:gd name="T56" fmla="*/ 16 w 16"/>
              <a:gd name="T57" fmla="*/ 1656 h 2738"/>
              <a:gd name="T58" fmla="*/ 0 w 16"/>
              <a:gd name="T59" fmla="*/ 1656 h 2738"/>
              <a:gd name="T60" fmla="*/ 8 w 16"/>
              <a:gd name="T61" fmla="*/ 1536 h 2738"/>
              <a:gd name="T62" fmla="*/ 16 w 16"/>
              <a:gd name="T63" fmla="*/ 1736 h 2738"/>
              <a:gd name="T64" fmla="*/ 8 w 16"/>
              <a:gd name="T65" fmla="*/ 1856 h 2738"/>
              <a:gd name="T66" fmla="*/ 0 w 16"/>
              <a:gd name="T67" fmla="*/ 1736 h 2738"/>
              <a:gd name="T68" fmla="*/ 16 w 16"/>
              <a:gd name="T69" fmla="*/ 1736 h 2738"/>
              <a:gd name="T70" fmla="*/ 16 w 16"/>
              <a:gd name="T71" fmla="*/ 2040 h 2738"/>
              <a:gd name="T72" fmla="*/ 0 w 16"/>
              <a:gd name="T73" fmla="*/ 2040 h 2738"/>
              <a:gd name="T74" fmla="*/ 8 w 16"/>
              <a:gd name="T75" fmla="*/ 1920 h 2738"/>
              <a:gd name="T76" fmla="*/ 16 w 16"/>
              <a:gd name="T77" fmla="*/ 2120 h 2738"/>
              <a:gd name="T78" fmla="*/ 8 w 16"/>
              <a:gd name="T79" fmla="*/ 2240 h 2738"/>
              <a:gd name="T80" fmla="*/ 0 w 16"/>
              <a:gd name="T81" fmla="*/ 2120 h 2738"/>
              <a:gd name="T82" fmla="*/ 16 w 16"/>
              <a:gd name="T83" fmla="*/ 2120 h 2738"/>
              <a:gd name="T84" fmla="*/ 16 w 16"/>
              <a:gd name="T85" fmla="*/ 2424 h 2738"/>
              <a:gd name="T86" fmla="*/ 0 w 16"/>
              <a:gd name="T87" fmla="*/ 2424 h 2738"/>
              <a:gd name="T88" fmla="*/ 8 w 16"/>
              <a:gd name="T89" fmla="*/ 2304 h 2738"/>
              <a:gd name="T90" fmla="*/ 16 w 16"/>
              <a:gd name="T91" fmla="*/ 2504 h 2738"/>
              <a:gd name="T92" fmla="*/ 8 w 16"/>
              <a:gd name="T93" fmla="*/ 2624 h 2738"/>
              <a:gd name="T94" fmla="*/ 0 w 16"/>
              <a:gd name="T95" fmla="*/ 2504 h 2738"/>
              <a:gd name="T96" fmla="*/ 16 w 16"/>
              <a:gd name="T97" fmla="*/ 2504 h 2738"/>
              <a:gd name="T98" fmla="*/ 16 w 16"/>
              <a:gd name="T99" fmla="*/ 2730 h 2738"/>
              <a:gd name="T100" fmla="*/ 0 w 16"/>
              <a:gd name="T101" fmla="*/ 2730 h 2738"/>
              <a:gd name="T102" fmla="*/ 8 w 16"/>
              <a:gd name="T103" fmla="*/ 2688 h 27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
              <a:gd name="T157" fmla="*/ 0 h 2738"/>
              <a:gd name="T158" fmla="*/ 16 w 16"/>
              <a:gd name="T159" fmla="*/ 2738 h 27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 h="2738">
                <a:moveTo>
                  <a:pt x="16" y="8"/>
                </a:moveTo>
                <a:lnTo>
                  <a:pt x="16" y="120"/>
                </a:lnTo>
                <a:cubicBezTo>
                  <a:pt x="16" y="125"/>
                  <a:pt x="12" y="128"/>
                  <a:pt x="8" y="128"/>
                </a:cubicBezTo>
                <a:cubicBezTo>
                  <a:pt x="3" y="128"/>
                  <a:pt x="0" y="125"/>
                  <a:pt x="0" y="120"/>
                </a:cubicBezTo>
                <a:lnTo>
                  <a:pt x="0" y="8"/>
                </a:lnTo>
                <a:cubicBezTo>
                  <a:pt x="0" y="4"/>
                  <a:pt x="3" y="0"/>
                  <a:pt x="8" y="0"/>
                </a:cubicBezTo>
                <a:cubicBezTo>
                  <a:pt x="12" y="0"/>
                  <a:pt x="16" y="4"/>
                  <a:pt x="16" y="8"/>
                </a:cubicBezTo>
                <a:close/>
                <a:moveTo>
                  <a:pt x="16" y="200"/>
                </a:moveTo>
                <a:lnTo>
                  <a:pt x="16" y="312"/>
                </a:lnTo>
                <a:cubicBezTo>
                  <a:pt x="16" y="317"/>
                  <a:pt x="12" y="320"/>
                  <a:pt x="8" y="320"/>
                </a:cubicBezTo>
                <a:cubicBezTo>
                  <a:pt x="3" y="320"/>
                  <a:pt x="0" y="317"/>
                  <a:pt x="0" y="312"/>
                </a:cubicBezTo>
                <a:lnTo>
                  <a:pt x="0" y="200"/>
                </a:lnTo>
                <a:cubicBezTo>
                  <a:pt x="0" y="196"/>
                  <a:pt x="3" y="192"/>
                  <a:pt x="8" y="192"/>
                </a:cubicBezTo>
                <a:cubicBezTo>
                  <a:pt x="12" y="192"/>
                  <a:pt x="16" y="196"/>
                  <a:pt x="16" y="200"/>
                </a:cubicBezTo>
                <a:close/>
                <a:moveTo>
                  <a:pt x="16" y="392"/>
                </a:moveTo>
                <a:lnTo>
                  <a:pt x="16" y="504"/>
                </a:lnTo>
                <a:cubicBezTo>
                  <a:pt x="16" y="509"/>
                  <a:pt x="12" y="512"/>
                  <a:pt x="8" y="512"/>
                </a:cubicBezTo>
                <a:cubicBezTo>
                  <a:pt x="3" y="512"/>
                  <a:pt x="0" y="509"/>
                  <a:pt x="0" y="504"/>
                </a:cubicBezTo>
                <a:lnTo>
                  <a:pt x="0" y="392"/>
                </a:lnTo>
                <a:cubicBezTo>
                  <a:pt x="0" y="388"/>
                  <a:pt x="3" y="384"/>
                  <a:pt x="8" y="384"/>
                </a:cubicBezTo>
                <a:cubicBezTo>
                  <a:pt x="12" y="384"/>
                  <a:pt x="16" y="388"/>
                  <a:pt x="16" y="392"/>
                </a:cubicBezTo>
                <a:close/>
                <a:moveTo>
                  <a:pt x="16" y="584"/>
                </a:moveTo>
                <a:lnTo>
                  <a:pt x="16" y="696"/>
                </a:lnTo>
                <a:cubicBezTo>
                  <a:pt x="16" y="701"/>
                  <a:pt x="12" y="704"/>
                  <a:pt x="8" y="704"/>
                </a:cubicBezTo>
                <a:cubicBezTo>
                  <a:pt x="3" y="704"/>
                  <a:pt x="0" y="701"/>
                  <a:pt x="0" y="696"/>
                </a:cubicBezTo>
                <a:lnTo>
                  <a:pt x="0" y="584"/>
                </a:lnTo>
                <a:cubicBezTo>
                  <a:pt x="0" y="580"/>
                  <a:pt x="3" y="576"/>
                  <a:pt x="8" y="576"/>
                </a:cubicBezTo>
                <a:cubicBezTo>
                  <a:pt x="12" y="576"/>
                  <a:pt x="16" y="580"/>
                  <a:pt x="16" y="584"/>
                </a:cubicBezTo>
                <a:close/>
                <a:moveTo>
                  <a:pt x="16" y="776"/>
                </a:moveTo>
                <a:lnTo>
                  <a:pt x="16" y="888"/>
                </a:lnTo>
                <a:cubicBezTo>
                  <a:pt x="16" y="893"/>
                  <a:pt x="12" y="896"/>
                  <a:pt x="8" y="896"/>
                </a:cubicBezTo>
                <a:cubicBezTo>
                  <a:pt x="3" y="896"/>
                  <a:pt x="0" y="893"/>
                  <a:pt x="0" y="888"/>
                </a:cubicBezTo>
                <a:lnTo>
                  <a:pt x="0" y="776"/>
                </a:lnTo>
                <a:cubicBezTo>
                  <a:pt x="0" y="772"/>
                  <a:pt x="3" y="768"/>
                  <a:pt x="8" y="768"/>
                </a:cubicBezTo>
                <a:cubicBezTo>
                  <a:pt x="12" y="768"/>
                  <a:pt x="16" y="772"/>
                  <a:pt x="16" y="776"/>
                </a:cubicBezTo>
                <a:close/>
                <a:moveTo>
                  <a:pt x="16" y="968"/>
                </a:moveTo>
                <a:lnTo>
                  <a:pt x="16" y="1080"/>
                </a:lnTo>
                <a:cubicBezTo>
                  <a:pt x="16" y="1085"/>
                  <a:pt x="12" y="1088"/>
                  <a:pt x="8" y="1088"/>
                </a:cubicBezTo>
                <a:cubicBezTo>
                  <a:pt x="3" y="1088"/>
                  <a:pt x="0" y="1085"/>
                  <a:pt x="0" y="1080"/>
                </a:cubicBezTo>
                <a:lnTo>
                  <a:pt x="0" y="968"/>
                </a:lnTo>
                <a:cubicBezTo>
                  <a:pt x="0" y="964"/>
                  <a:pt x="3" y="960"/>
                  <a:pt x="8" y="960"/>
                </a:cubicBezTo>
                <a:cubicBezTo>
                  <a:pt x="12" y="960"/>
                  <a:pt x="16" y="964"/>
                  <a:pt x="16" y="968"/>
                </a:cubicBezTo>
                <a:close/>
                <a:moveTo>
                  <a:pt x="16" y="1160"/>
                </a:moveTo>
                <a:lnTo>
                  <a:pt x="16" y="1272"/>
                </a:lnTo>
                <a:cubicBezTo>
                  <a:pt x="16" y="1277"/>
                  <a:pt x="12" y="1280"/>
                  <a:pt x="8" y="1280"/>
                </a:cubicBezTo>
                <a:cubicBezTo>
                  <a:pt x="3" y="1280"/>
                  <a:pt x="0" y="1277"/>
                  <a:pt x="0" y="1272"/>
                </a:cubicBezTo>
                <a:lnTo>
                  <a:pt x="0" y="1160"/>
                </a:lnTo>
                <a:cubicBezTo>
                  <a:pt x="0" y="1156"/>
                  <a:pt x="3" y="1152"/>
                  <a:pt x="8" y="1152"/>
                </a:cubicBezTo>
                <a:cubicBezTo>
                  <a:pt x="12" y="1152"/>
                  <a:pt x="16" y="1156"/>
                  <a:pt x="16" y="1160"/>
                </a:cubicBezTo>
                <a:close/>
                <a:moveTo>
                  <a:pt x="16" y="1352"/>
                </a:moveTo>
                <a:lnTo>
                  <a:pt x="16" y="1464"/>
                </a:lnTo>
                <a:cubicBezTo>
                  <a:pt x="16" y="1469"/>
                  <a:pt x="12" y="1472"/>
                  <a:pt x="8" y="1472"/>
                </a:cubicBezTo>
                <a:cubicBezTo>
                  <a:pt x="3" y="1472"/>
                  <a:pt x="0" y="1469"/>
                  <a:pt x="0" y="1464"/>
                </a:cubicBezTo>
                <a:lnTo>
                  <a:pt x="0" y="1352"/>
                </a:lnTo>
                <a:cubicBezTo>
                  <a:pt x="0" y="1348"/>
                  <a:pt x="3" y="1344"/>
                  <a:pt x="8" y="1344"/>
                </a:cubicBezTo>
                <a:cubicBezTo>
                  <a:pt x="12" y="1344"/>
                  <a:pt x="16" y="1348"/>
                  <a:pt x="16" y="1352"/>
                </a:cubicBezTo>
                <a:close/>
                <a:moveTo>
                  <a:pt x="16" y="1544"/>
                </a:moveTo>
                <a:lnTo>
                  <a:pt x="16" y="1656"/>
                </a:lnTo>
                <a:cubicBezTo>
                  <a:pt x="16" y="1661"/>
                  <a:pt x="12" y="1664"/>
                  <a:pt x="8" y="1664"/>
                </a:cubicBezTo>
                <a:cubicBezTo>
                  <a:pt x="3" y="1664"/>
                  <a:pt x="0" y="1661"/>
                  <a:pt x="0" y="1656"/>
                </a:cubicBezTo>
                <a:lnTo>
                  <a:pt x="0" y="1544"/>
                </a:lnTo>
                <a:cubicBezTo>
                  <a:pt x="0" y="1540"/>
                  <a:pt x="3" y="1536"/>
                  <a:pt x="8" y="1536"/>
                </a:cubicBezTo>
                <a:cubicBezTo>
                  <a:pt x="12" y="1536"/>
                  <a:pt x="16" y="1540"/>
                  <a:pt x="16" y="1544"/>
                </a:cubicBezTo>
                <a:close/>
                <a:moveTo>
                  <a:pt x="16" y="1736"/>
                </a:moveTo>
                <a:lnTo>
                  <a:pt x="16" y="1848"/>
                </a:lnTo>
                <a:cubicBezTo>
                  <a:pt x="16" y="1853"/>
                  <a:pt x="12" y="1856"/>
                  <a:pt x="8" y="1856"/>
                </a:cubicBezTo>
                <a:cubicBezTo>
                  <a:pt x="3" y="1856"/>
                  <a:pt x="0" y="1853"/>
                  <a:pt x="0" y="1848"/>
                </a:cubicBezTo>
                <a:lnTo>
                  <a:pt x="0" y="1736"/>
                </a:lnTo>
                <a:cubicBezTo>
                  <a:pt x="0" y="1732"/>
                  <a:pt x="3" y="1728"/>
                  <a:pt x="8" y="1728"/>
                </a:cubicBezTo>
                <a:cubicBezTo>
                  <a:pt x="12" y="1728"/>
                  <a:pt x="16" y="1732"/>
                  <a:pt x="16" y="1736"/>
                </a:cubicBezTo>
                <a:close/>
                <a:moveTo>
                  <a:pt x="16" y="1928"/>
                </a:moveTo>
                <a:lnTo>
                  <a:pt x="16" y="2040"/>
                </a:lnTo>
                <a:cubicBezTo>
                  <a:pt x="16" y="2045"/>
                  <a:pt x="12" y="2048"/>
                  <a:pt x="8" y="2048"/>
                </a:cubicBezTo>
                <a:cubicBezTo>
                  <a:pt x="3" y="2048"/>
                  <a:pt x="0" y="2045"/>
                  <a:pt x="0" y="2040"/>
                </a:cubicBezTo>
                <a:lnTo>
                  <a:pt x="0" y="1928"/>
                </a:lnTo>
                <a:cubicBezTo>
                  <a:pt x="0" y="1924"/>
                  <a:pt x="3" y="1920"/>
                  <a:pt x="8" y="1920"/>
                </a:cubicBezTo>
                <a:cubicBezTo>
                  <a:pt x="12" y="1920"/>
                  <a:pt x="16" y="1924"/>
                  <a:pt x="16" y="1928"/>
                </a:cubicBezTo>
                <a:close/>
                <a:moveTo>
                  <a:pt x="16" y="2120"/>
                </a:moveTo>
                <a:lnTo>
                  <a:pt x="16" y="2232"/>
                </a:lnTo>
                <a:cubicBezTo>
                  <a:pt x="16" y="2237"/>
                  <a:pt x="12" y="2240"/>
                  <a:pt x="8" y="2240"/>
                </a:cubicBezTo>
                <a:cubicBezTo>
                  <a:pt x="3" y="2240"/>
                  <a:pt x="0" y="2237"/>
                  <a:pt x="0" y="2232"/>
                </a:cubicBezTo>
                <a:lnTo>
                  <a:pt x="0" y="2120"/>
                </a:lnTo>
                <a:cubicBezTo>
                  <a:pt x="0" y="2116"/>
                  <a:pt x="3" y="2112"/>
                  <a:pt x="8" y="2112"/>
                </a:cubicBezTo>
                <a:cubicBezTo>
                  <a:pt x="12" y="2112"/>
                  <a:pt x="16" y="2116"/>
                  <a:pt x="16" y="2120"/>
                </a:cubicBezTo>
                <a:close/>
                <a:moveTo>
                  <a:pt x="16" y="2312"/>
                </a:moveTo>
                <a:lnTo>
                  <a:pt x="16" y="2424"/>
                </a:lnTo>
                <a:cubicBezTo>
                  <a:pt x="16" y="2429"/>
                  <a:pt x="12" y="2432"/>
                  <a:pt x="8" y="2432"/>
                </a:cubicBezTo>
                <a:cubicBezTo>
                  <a:pt x="3" y="2432"/>
                  <a:pt x="0" y="2429"/>
                  <a:pt x="0" y="2424"/>
                </a:cubicBezTo>
                <a:lnTo>
                  <a:pt x="0" y="2312"/>
                </a:lnTo>
                <a:cubicBezTo>
                  <a:pt x="0" y="2308"/>
                  <a:pt x="3" y="2304"/>
                  <a:pt x="8" y="2304"/>
                </a:cubicBezTo>
                <a:cubicBezTo>
                  <a:pt x="12" y="2304"/>
                  <a:pt x="16" y="2308"/>
                  <a:pt x="16" y="2312"/>
                </a:cubicBezTo>
                <a:close/>
                <a:moveTo>
                  <a:pt x="16" y="2504"/>
                </a:moveTo>
                <a:lnTo>
                  <a:pt x="16" y="2616"/>
                </a:lnTo>
                <a:cubicBezTo>
                  <a:pt x="16" y="2621"/>
                  <a:pt x="12" y="2624"/>
                  <a:pt x="8" y="2624"/>
                </a:cubicBezTo>
                <a:cubicBezTo>
                  <a:pt x="3" y="2624"/>
                  <a:pt x="0" y="2621"/>
                  <a:pt x="0" y="2616"/>
                </a:cubicBezTo>
                <a:lnTo>
                  <a:pt x="0" y="2504"/>
                </a:lnTo>
                <a:cubicBezTo>
                  <a:pt x="0" y="2500"/>
                  <a:pt x="3" y="2496"/>
                  <a:pt x="8" y="2496"/>
                </a:cubicBezTo>
                <a:cubicBezTo>
                  <a:pt x="12" y="2496"/>
                  <a:pt x="16" y="2500"/>
                  <a:pt x="16" y="2504"/>
                </a:cubicBezTo>
                <a:close/>
                <a:moveTo>
                  <a:pt x="16" y="2696"/>
                </a:moveTo>
                <a:lnTo>
                  <a:pt x="16" y="2730"/>
                </a:lnTo>
                <a:cubicBezTo>
                  <a:pt x="16" y="2734"/>
                  <a:pt x="12" y="2738"/>
                  <a:pt x="8" y="2738"/>
                </a:cubicBezTo>
                <a:cubicBezTo>
                  <a:pt x="3" y="2738"/>
                  <a:pt x="0" y="2734"/>
                  <a:pt x="0" y="2730"/>
                </a:cubicBezTo>
                <a:lnTo>
                  <a:pt x="0" y="2696"/>
                </a:lnTo>
                <a:cubicBezTo>
                  <a:pt x="0" y="2692"/>
                  <a:pt x="3" y="2688"/>
                  <a:pt x="8" y="2688"/>
                </a:cubicBezTo>
                <a:cubicBezTo>
                  <a:pt x="12" y="2688"/>
                  <a:pt x="16" y="2692"/>
                  <a:pt x="16" y="2696"/>
                </a:cubicBezTo>
                <a:close/>
              </a:path>
            </a:pathLst>
          </a:custGeom>
          <a:solidFill>
            <a:srgbClr val="000000"/>
          </a:solidFill>
          <a:ln w="22225" cap="flat">
            <a:solidFill>
              <a:srgbClr val="000000"/>
            </a:solidFill>
            <a:prstDash val="solid"/>
            <a:bevel/>
            <a:headEnd/>
            <a:tailEnd/>
          </a:ln>
        </p:spPr>
        <p:txBody>
          <a:bodyPr/>
          <a:lstStyle/>
          <a:p>
            <a:endParaRPr lang="en-US"/>
          </a:p>
        </p:txBody>
      </p:sp>
      <p:sp>
        <p:nvSpPr>
          <p:cNvPr id="14" name="Rectangle 14"/>
          <p:cNvSpPr>
            <a:spLocks noChangeArrowheads="1"/>
          </p:cNvSpPr>
          <p:nvPr/>
        </p:nvSpPr>
        <p:spPr bwMode="auto">
          <a:xfrm>
            <a:off x="6454775" y="2198688"/>
            <a:ext cx="831850" cy="3322637"/>
          </a:xfrm>
          <a:prstGeom prst="rect">
            <a:avLst/>
          </a:prstGeom>
          <a:solidFill>
            <a:srgbClr val="FFCC99"/>
          </a:solidFill>
          <a:ln w="9525">
            <a:noFill/>
            <a:miter lim="800000"/>
            <a:headEnd/>
            <a:tailEnd/>
          </a:ln>
        </p:spPr>
        <p:txBody>
          <a:bodyPr/>
          <a:lstStyle/>
          <a:p>
            <a:pPr eaLnBrk="0" hangingPunct="0"/>
            <a:endParaRPr lang="en-US"/>
          </a:p>
        </p:txBody>
      </p:sp>
      <p:sp>
        <p:nvSpPr>
          <p:cNvPr id="15" name="Rectangle 15"/>
          <p:cNvSpPr>
            <a:spLocks noChangeArrowheads="1"/>
          </p:cNvSpPr>
          <p:nvPr/>
        </p:nvSpPr>
        <p:spPr bwMode="auto">
          <a:xfrm>
            <a:off x="6454775" y="2198688"/>
            <a:ext cx="831850" cy="3322637"/>
          </a:xfrm>
          <a:prstGeom prst="rect">
            <a:avLst/>
          </a:prstGeom>
          <a:noFill/>
          <a:ln w="6350" cap="rnd">
            <a:solidFill>
              <a:srgbClr val="000000"/>
            </a:solidFill>
            <a:round/>
            <a:headEnd/>
            <a:tailEnd/>
          </a:ln>
        </p:spPr>
        <p:txBody>
          <a:bodyPr/>
          <a:lstStyle/>
          <a:p>
            <a:pPr eaLnBrk="0" hangingPunct="0"/>
            <a:endParaRPr lang="en-US"/>
          </a:p>
        </p:txBody>
      </p:sp>
      <p:sp>
        <p:nvSpPr>
          <p:cNvPr id="16" name="Rectangle 16"/>
          <p:cNvSpPr>
            <a:spLocks noChangeArrowheads="1"/>
          </p:cNvSpPr>
          <p:nvPr/>
        </p:nvSpPr>
        <p:spPr bwMode="auto">
          <a:xfrm>
            <a:off x="6688138" y="2320925"/>
            <a:ext cx="374650"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Peer</a:t>
            </a:r>
            <a:endParaRPr lang="en-US"/>
          </a:p>
        </p:txBody>
      </p:sp>
      <p:sp>
        <p:nvSpPr>
          <p:cNvPr id="17" name="Rectangle 17"/>
          <p:cNvSpPr>
            <a:spLocks noChangeArrowheads="1"/>
          </p:cNvSpPr>
          <p:nvPr/>
        </p:nvSpPr>
        <p:spPr bwMode="auto">
          <a:xfrm>
            <a:off x="6645275" y="2541588"/>
            <a:ext cx="444500"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Entity</a:t>
            </a:r>
            <a:endParaRPr lang="en-US"/>
          </a:p>
        </p:txBody>
      </p:sp>
      <p:sp>
        <p:nvSpPr>
          <p:cNvPr id="18" name="Rectangle 18"/>
          <p:cNvSpPr>
            <a:spLocks noChangeArrowheads="1"/>
          </p:cNvSpPr>
          <p:nvPr/>
        </p:nvSpPr>
        <p:spPr bwMode="auto">
          <a:xfrm>
            <a:off x="1471613" y="2198688"/>
            <a:ext cx="830262" cy="3322637"/>
          </a:xfrm>
          <a:prstGeom prst="rect">
            <a:avLst/>
          </a:prstGeom>
          <a:solidFill>
            <a:srgbClr val="CCFFCC"/>
          </a:solidFill>
          <a:ln w="9525">
            <a:noFill/>
            <a:miter lim="800000"/>
            <a:headEnd/>
            <a:tailEnd/>
          </a:ln>
        </p:spPr>
        <p:txBody>
          <a:bodyPr/>
          <a:lstStyle/>
          <a:p>
            <a:pPr eaLnBrk="0" hangingPunct="0"/>
            <a:endParaRPr lang="en-US"/>
          </a:p>
        </p:txBody>
      </p:sp>
      <p:sp>
        <p:nvSpPr>
          <p:cNvPr id="19" name="Rectangle 19"/>
          <p:cNvSpPr>
            <a:spLocks noChangeArrowheads="1"/>
          </p:cNvSpPr>
          <p:nvPr/>
        </p:nvSpPr>
        <p:spPr bwMode="auto">
          <a:xfrm>
            <a:off x="1471613" y="2198688"/>
            <a:ext cx="830262" cy="3322637"/>
          </a:xfrm>
          <a:prstGeom prst="rect">
            <a:avLst/>
          </a:prstGeom>
          <a:noFill/>
          <a:ln w="6350" cap="rnd">
            <a:solidFill>
              <a:srgbClr val="000000"/>
            </a:solidFill>
            <a:round/>
            <a:headEnd/>
            <a:tailEnd/>
          </a:ln>
        </p:spPr>
        <p:txBody>
          <a:bodyPr/>
          <a:lstStyle/>
          <a:p>
            <a:pPr eaLnBrk="0" hangingPunct="0"/>
            <a:endParaRPr lang="en-US"/>
          </a:p>
        </p:txBody>
      </p:sp>
      <p:sp>
        <p:nvSpPr>
          <p:cNvPr id="20" name="Rectangle 20"/>
          <p:cNvSpPr>
            <a:spLocks noChangeArrowheads="1"/>
          </p:cNvSpPr>
          <p:nvPr/>
        </p:nvSpPr>
        <p:spPr bwMode="auto">
          <a:xfrm>
            <a:off x="1765300" y="2320925"/>
            <a:ext cx="247650"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UE</a:t>
            </a:r>
            <a:endParaRPr lang="en-US"/>
          </a:p>
        </p:txBody>
      </p:sp>
      <p:sp>
        <p:nvSpPr>
          <p:cNvPr id="21" name="Rectangle 21"/>
          <p:cNvSpPr>
            <a:spLocks noChangeArrowheads="1"/>
          </p:cNvSpPr>
          <p:nvPr/>
        </p:nvSpPr>
        <p:spPr bwMode="auto">
          <a:xfrm>
            <a:off x="3132138" y="2198688"/>
            <a:ext cx="830262" cy="3322637"/>
          </a:xfrm>
          <a:prstGeom prst="rect">
            <a:avLst/>
          </a:prstGeom>
          <a:solidFill>
            <a:schemeClr val="accent1"/>
          </a:solidFill>
          <a:ln w="9525">
            <a:noFill/>
            <a:miter lim="800000"/>
            <a:headEnd/>
            <a:tailEnd/>
          </a:ln>
        </p:spPr>
        <p:txBody>
          <a:bodyPr/>
          <a:lstStyle/>
          <a:p>
            <a:pPr eaLnBrk="0" hangingPunct="0"/>
            <a:endParaRPr lang="en-US"/>
          </a:p>
        </p:txBody>
      </p:sp>
      <p:sp>
        <p:nvSpPr>
          <p:cNvPr id="22" name="Rectangle 22"/>
          <p:cNvSpPr>
            <a:spLocks noChangeArrowheads="1"/>
          </p:cNvSpPr>
          <p:nvPr/>
        </p:nvSpPr>
        <p:spPr bwMode="auto">
          <a:xfrm>
            <a:off x="3132138" y="2198688"/>
            <a:ext cx="830262" cy="3322637"/>
          </a:xfrm>
          <a:prstGeom prst="rect">
            <a:avLst/>
          </a:prstGeom>
          <a:noFill/>
          <a:ln w="6350" cap="rnd">
            <a:solidFill>
              <a:srgbClr val="000000"/>
            </a:solidFill>
            <a:round/>
            <a:headEnd/>
            <a:tailEnd/>
          </a:ln>
        </p:spPr>
        <p:txBody>
          <a:bodyPr/>
          <a:lstStyle/>
          <a:p>
            <a:pPr eaLnBrk="0" hangingPunct="0"/>
            <a:endParaRPr lang="en-US"/>
          </a:p>
        </p:txBody>
      </p:sp>
      <p:sp>
        <p:nvSpPr>
          <p:cNvPr id="23" name="Rectangle 23"/>
          <p:cNvSpPr>
            <a:spLocks noChangeArrowheads="1"/>
          </p:cNvSpPr>
          <p:nvPr/>
        </p:nvSpPr>
        <p:spPr bwMode="auto">
          <a:xfrm>
            <a:off x="3370263" y="2320925"/>
            <a:ext cx="346075"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eNB</a:t>
            </a:r>
            <a:endParaRPr lang="en-US"/>
          </a:p>
        </p:txBody>
      </p:sp>
      <p:sp>
        <p:nvSpPr>
          <p:cNvPr id="24" name="Freeform 24"/>
          <p:cNvSpPr>
            <a:spLocks/>
          </p:cNvSpPr>
          <p:nvPr/>
        </p:nvSpPr>
        <p:spPr bwMode="auto">
          <a:xfrm>
            <a:off x="1785938" y="3444875"/>
            <a:ext cx="3492500" cy="415925"/>
          </a:xfrm>
          <a:custGeom>
            <a:avLst/>
            <a:gdLst>
              <a:gd name="T0" fmla="*/ 50 w 2542"/>
              <a:gd name="T1" fmla="*/ 0 h 302"/>
              <a:gd name="T2" fmla="*/ 2492 w 2542"/>
              <a:gd name="T3" fmla="*/ 0 h 302"/>
              <a:gd name="T4" fmla="*/ 2492 w 2542"/>
              <a:gd name="T5" fmla="*/ 302 h 302"/>
              <a:gd name="T6" fmla="*/ 50 w 2542"/>
              <a:gd name="T7" fmla="*/ 302 h 302"/>
              <a:gd name="T8" fmla="*/ 50 w 2542"/>
              <a:gd name="T9" fmla="*/ 0 h 302"/>
              <a:gd name="T10" fmla="*/ 0 60000 65536"/>
              <a:gd name="T11" fmla="*/ 0 60000 65536"/>
              <a:gd name="T12" fmla="*/ 0 60000 65536"/>
              <a:gd name="T13" fmla="*/ 0 60000 65536"/>
              <a:gd name="T14" fmla="*/ 0 60000 65536"/>
              <a:gd name="T15" fmla="*/ 0 w 2542"/>
              <a:gd name="T16" fmla="*/ 0 h 302"/>
              <a:gd name="T17" fmla="*/ 2542 w 2542"/>
              <a:gd name="T18" fmla="*/ 302 h 302"/>
            </a:gdLst>
            <a:ahLst/>
            <a:cxnLst>
              <a:cxn ang="T10">
                <a:pos x="T0" y="T1"/>
              </a:cxn>
              <a:cxn ang="T11">
                <a:pos x="T2" y="T3"/>
              </a:cxn>
              <a:cxn ang="T12">
                <a:pos x="T4" y="T5"/>
              </a:cxn>
              <a:cxn ang="T13">
                <a:pos x="T6" y="T7"/>
              </a:cxn>
              <a:cxn ang="T14">
                <a:pos x="T8" y="T9"/>
              </a:cxn>
            </a:cxnLst>
            <a:rect l="T15" t="T16" r="T17" b="T18"/>
            <a:pathLst>
              <a:path w="2542" h="302">
                <a:moveTo>
                  <a:pt x="50" y="0"/>
                </a:moveTo>
                <a:lnTo>
                  <a:pt x="2492" y="0"/>
                </a:lnTo>
                <a:cubicBezTo>
                  <a:pt x="2542" y="94"/>
                  <a:pt x="2542" y="207"/>
                  <a:pt x="2492" y="302"/>
                </a:cubicBezTo>
                <a:lnTo>
                  <a:pt x="50" y="302"/>
                </a:lnTo>
                <a:cubicBezTo>
                  <a:pt x="0" y="207"/>
                  <a:pt x="0" y="94"/>
                  <a:pt x="50" y="0"/>
                </a:cubicBezTo>
                <a:close/>
              </a:path>
            </a:pathLst>
          </a:custGeom>
          <a:solidFill>
            <a:srgbClr val="FFFFFF"/>
          </a:solidFill>
          <a:ln w="0">
            <a:solidFill>
              <a:srgbClr val="000000"/>
            </a:solidFill>
            <a:prstDash val="solid"/>
            <a:round/>
            <a:headEnd/>
            <a:tailEnd/>
          </a:ln>
        </p:spPr>
        <p:txBody>
          <a:bodyPr/>
          <a:lstStyle/>
          <a:p>
            <a:endParaRPr lang="en-US"/>
          </a:p>
        </p:txBody>
      </p:sp>
      <p:sp>
        <p:nvSpPr>
          <p:cNvPr id="25" name="Freeform 25"/>
          <p:cNvSpPr>
            <a:spLocks/>
          </p:cNvSpPr>
          <p:nvPr/>
        </p:nvSpPr>
        <p:spPr bwMode="auto">
          <a:xfrm>
            <a:off x="1785938" y="3444875"/>
            <a:ext cx="3492500" cy="415925"/>
          </a:xfrm>
          <a:custGeom>
            <a:avLst/>
            <a:gdLst>
              <a:gd name="T0" fmla="*/ 50 w 2542"/>
              <a:gd name="T1" fmla="*/ 0 h 302"/>
              <a:gd name="T2" fmla="*/ 2492 w 2542"/>
              <a:gd name="T3" fmla="*/ 0 h 302"/>
              <a:gd name="T4" fmla="*/ 2492 w 2542"/>
              <a:gd name="T5" fmla="*/ 302 h 302"/>
              <a:gd name="T6" fmla="*/ 50 w 2542"/>
              <a:gd name="T7" fmla="*/ 302 h 302"/>
              <a:gd name="T8" fmla="*/ 50 w 2542"/>
              <a:gd name="T9" fmla="*/ 0 h 302"/>
              <a:gd name="T10" fmla="*/ 0 60000 65536"/>
              <a:gd name="T11" fmla="*/ 0 60000 65536"/>
              <a:gd name="T12" fmla="*/ 0 60000 65536"/>
              <a:gd name="T13" fmla="*/ 0 60000 65536"/>
              <a:gd name="T14" fmla="*/ 0 60000 65536"/>
              <a:gd name="T15" fmla="*/ 0 w 2542"/>
              <a:gd name="T16" fmla="*/ 0 h 302"/>
              <a:gd name="T17" fmla="*/ 2542 w 2542"/>
              <a:gd name="T18" fmla="*/ 302 h 302"/>
            </a:gdLst>
            <a:ahLst/>
            <a:cxnLst>
              <a:cxn ang="T10">
                <a:pos x="T0" y="T1"/>
              </a:cxn>
              <a:cxn ang="T11">
                <a:pos x="T2" y="T3"/>
              </a:cxn>
              <a:cxn ang="T12">
                <a:pos x="T4" y="T5"/>
              </a:cxn>
              <a:cxn ang="T13">
                <a:pos x="T6" y="T7"/>
              </a:cxn>
              <a:cxn ang="T14">
                <a:pos x="T8" y="T9"/>
              </a:cxn>
            </a:cxnLst>
            <a:rect l="T15" t="T16" r="T17" b="T18"/>
            <a:pathLst>
              <a:path w="2542" h="302">
                <a:moveTo>
                  <a:pt x="50" y="0"/>
                </a:moveTo>
                <a:lnTo>
                  <a:pt x="2492" y="0"/>
                </a:lnTo>
                <a:cubicBezTo>
                  <a:pt x="2542" y="94"/>
                  <a:pt x="2542" y="207"/>
                  <a:pt x="2492" y="302"/>
                </a:cubicBezTo>
                <a:lnTo>
                  <a:pt x="50" y="302"/>
                </a:lnTo>
                <a:cubicBezTo>
                  <a:pt x="0" y="207"/>
                  <a:pt x="0" y="94"/>
                  <a:pt x="50" y="0"/>
                </a:cubicBezTo>
                <a:close/>
              </a:path>
            </a:pathLst>
          </a:custGeom>
          <a:noFill/>
          <a:ln w="6350" cap="rnd">
            <a:solidFill>
              <a:srgbClr val="000000"/>
            </a:solidFill>
            <a:prstDash val="solid"/>
            <a:round/>
            <a:headEnd/>
            <a:tailEnd/>
          </a:ln>
        </p:spPr>
        <p:txBody>
          <a:bodyPr/>
          <a:lstStyle/>
          <a:p>
            <a:endParaRPr lang="en-US"/>
          </a:p>
        </p:txBody>
      </p:sp>
      <p:sp>
        <p:nvSpPr>
          <p:cNvPr id="26" name="Freeform 26"/>
          <p:cNvSpPr>
            <a:spLocks/>
          </p:cNvSpPr>
          <p:nvPr/>
        </p:nvSpPr>
        <p:spPr bwMode="auto">
          <a:xfrm>
            <a:off x="5140325" y="3444875"/>
            <a:ext cx="68263" cy="415925"/>
          </a:xfrm>
          <a:custGeom>
            <a:avLst/>
            <a:gdLst>
              <a:gd name="T0" fmla="*/ 43 w 43"/>
              <a:gd name="T1" fmla="*/ 0 h 262"/>
              <a:gd name="T2" fmla="*/ 43 w 43"/>
              <a:gd name="T3" fmla="*/ 262 h 262"/>
              <a:gd name="T4" fmla="*/ 0 60000 65536"/>
              <a:gd name="T5" fmla="*/ 0 60000 65536"/>
              <a:gd name="T6" fmla="*/ 0 w 43"/>
              <a:gd name="T7" fmla="*/ 0 h 262"/>
              <a:gd name="T8" fmla="*/ 43 w 43"/>
              <a:gd name="T9" fmla="*/ 262 h 262"/>
            </a:gdLst>
            <a:ahLst/>
            <a:cxnLst>
              <a:cxn ang="T4">
                <a:pos x="T0" y="T1"/>
              </a:cxn>
              <a:cxn ang="T5">
                <a:pos x="T2" y="T3"/>
              </a:cxn>
            </a:cxnLst>
            <a:rect l="T6" t="T7" r="T8" b="T9"/>
            <a:pathLst>
              <a:path w="43" h="262">
                <a:moveTo>
                  <a:pt x="43" y="0"/>
                </a:moveTo>
                <a:cubicBezTo>
                  <a:pt x="0" y="82"/>
                  <a:pt x="0" y="180"/>
                  <a:pt x="43" y="262"/>
                </a:cubicBezTo>
              </a:path>
            </a:pathLst>
          </a:custGeom>
          <a:noFill/>
          <a:ln w="6350" cap="rnd">
            <a:solidFill>
              <a:srgbClr val="000000"/>
            </a:solidFill>
            <a:prstDash val="solid"/>
            <a:round/>
            <a:headEnd/>
            <a:tailEnd/>
          </a:ln>
        </p:spPr>
        <p:txBody>
          <a:bodyPr/>
          <a:lstStyle/>
          <a:p>
            <a:endParaRPr lang="en-US"/>
          </a:p>
        </p:txBody>
      </p:sp>
      <p:sp>
        <p:nvSpPr>
          <p:cNvPr id="27" name="Rectangle 27"/>
          <p:cNvSpPr>
            <a:spLocks noChangeArrowheads="1"/>
          </p:cNvSpPr>
          <p:nvPr/>
        </p:nvSpPr>
        <p:spPr bwMode="auto">
          <a:xfrm>
            <a:off x="2732088" y="3552825"/>
            <a:ext cx="1579562"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SAE Bearer Service</a:t>
            </a:r>
            <a:endParaRPr lang="en-US"/>
          </a:p>
        </p:txBody>
      </p:sp>
      <p:sp>
        <p:nvSpPr>
          <p:cNvPr id="28" name="Freeform 28"/>
          <p:cNvSpPr>
            <a:spLocks/>
          </p:cNvSpPr>
          <p:nvPr/>
        </p:nvSpPr>
        <p:spPr bwMode="auto">
          <a:xfrm>
            <a:off x="1785938" y="4068763"/>
            <a:ext cx="1789112" cy="414337"/>
          </a:xfrm>
          <a:custGeom>
            <a:avLst/>
            <a:gdLst>
              <a:gd name="T0" fmla="*/ 50 w 1303"/>
              <a:gd name="T1" fmla="*/ 0 h 302"/>
              <a:gd name="T2" fmla="*/ 1252 w 1303"/>
              <a:gd name="T3" fmla="*/ 0 h 302"/>
              <a:gd name="T4" fmla="*/ 1252 w 1303"/>
              <a:gd name="T5" fmla="*/ 302 h 302"/>
              <a:gd name="T6" fmla="*/ 1252 w 1303"/>
              <a:gd name="T7" fmla="*/ 302 h 302"/>
              <a:gd name="T8" fmla="*/ 50 w 1303"/>
              <a:gd name="T9" fmla="*/ 302 h 302"/>
              <a:gd name="T10" fmla="*/ 50 w 1303"/>
              <a:gd name="T11" fmla="*/ 0 h 302"/>
              <a:gd name="T12" fmla="*/ 0 60000 65536"/>
              <a:gd name="T13" fmla="*/ 0 60000 65536"/>
              <a:gd name="T14" fmla="*/ 0 60000 65536"/>
              <a:gd name="T15" fmla="*/ 0 60000 65536"/>
              <a:gd name="T16" fmla="*/ 0 60000 65536"/>
              <a:gd name="T17" fmla="*/ 0 60000 65536"/>
              <a:gd name="T18" fmla="*/ 0 w 1303"/>
              <a:gd name="T19" fmla="*/ 0 h 302"/>
              <a:gd name="T20" fmla="*/ 1303 w 1303"/>
              <a:gd name="T21" fmla="*/ 302 h 302"/>
            </a:gdLst>
            <a:ahLst/>
            <a:cxnLst>
              <a:cxn ang="T12">
                <a:pos x="T0" y="T1"/>
              </a:cxn>
              <a:cxn ang="T13">
                <a:pos x="T2" y="T3"/>
              </a:cxn>
              <a:cxn ang="T14">
                <a:pos x="T4" y="T5"/>
              </a:cxn>
              <a:cxn ang="T15">
                <a:pos x="T6" y="T7"/>
              </a:cxn>
              <a:cxn ang="T16">
                <a:pos x="T8" y="T9"/>
              </a:cxn>
              <a:cxn ang="T17">
                <a:pos x="T10" y="T11"/>
              </a:cxn>
            </a:cxnLst>
            <a:rect l="T18" t="T19" r="T20" b="T21"/>
            <a:pathLst>
              <a:path w="1303" h="302">
                <a:moveTo>
                  <a:pt x="50" y="0"/>
                </a:moveTo>
                <a:lnTo>
                  <a:pt x="1252" y="0"/>
                </a:lnTo>
                <a:cubicBezTo>
                  <a:pt x="1303" y="95"/>
                  <a:pt x="1303" y="208"/>
                  <a:pt x="1252" y="302"/>
                </a:cubicBezTo>
                <a:lnTo>
                  <a:pt x="50" y="302"/>
                </a:lnTo>
                <a:cubicBezTo>
                  <a:pt x="0" y="208"/>
                  <a:pt x="0" y="95"/>
                  <a:pt x="50" y="0"/>
                </a:cubicBezTo>
                <a:close/>
              </a:path>
            </a:pathLst>
          </a:custGeom>
          <a:solidFill>
            <a:srgbClr val="FFFFFF"/>
          </a:solidFill>
          <a:ln w="0">
            <a:solidFill>
              <a:srgbClr val="000000"/>
            </a:solidFill>
            <a:prstDash val="solid"/>
            <a:round/>
            <a:headEnd/>
            <a:tailEnd/>
          </a:ln>
        </p:spPr>
        <p:txBody>
          <a:bodyPr/>
          <a:lstStyle/>
          <a:p>
            <a:endParaRPr lang="en-US"/>
          </a:p>
        </p:txBody>
      </p:sp>
      <p:sp>
        <p:nvSpPr>
          <p:cNvPr id="29" name="Freeform 29"/>
          <p:cNvSpPr>
            <a:spLocks/>
          </p:cNvSpPr>
          <p:nvPr/>
        </p:nvSpPr>
        <p:spPr bwMode="auto">
          <a:xfrm>
            <a:off x="1785938" y="4068763"/>
            <a:ext cx="1789112" cy="414337"/>
          </a:xfrm>
          <a:custGeom>
            <a:avLst/>
            <a:gdLst>
              <a:gd name="T0" fmla="*/ 50 w 1303"/>
              <a:gd name="T1" fmla="*/ 0 h 302"/>
              <a:gd name="T2" fmla="*/ 1252 w 1303"/>
              <a:gd name="T3" fmla="*/ 0 h 302"/>
              <a:gd name="T4" fmla="*/ 1252 w 1303"/>
              <a:gd name="T5" fmla="*/ 302 h 302"/>
              <a:gd name="T6" fmla="*/ 1252 w 1303"/>
              <a:gd name="T7" fmla="*/ 302 h 302"/>
              <a:gd name="T8" fmla="*/ 50 w 1303"/>
              <a:gd name="T9" fmla="*/ 302 h 302"/>
              <a:gd name="T10" fmla="*/ 50 w 1303"/>
              <a:gd name="T11" fmla="*/ 0 h 302"/>
              <a:gd name="T12" fmla="*/ 0 60000 65536"/>
              <a:gd name="T13" fmla="*/ 0 60000 65536"/>
              <a:gd name="T14" fmla="*/ 0 60000 65536"/>
              <a:gd name="T15" fmla="*/ 0 60000 65536"/>
              <a:gd name="T16" fmla="*/ 0 60000 65536"/>
              <a:gd name="T17" fmla="*/ 0 60000 65536"/>
              <a:gd name="T18" fmla="*/ 0 w 1303"/>
              <a:gd name="T19" fmla="*/ 0 h 302"/>
              <a:gd name="T20" fmla="*/ 1303 w 1303"/>
              <a:gd name="T21" fmla="*/ 302 h 302"/>
            </a:gdLst>
            <a:ahLst/>
            <a:cxnLst>
              <a:cxn ang="T12">
                <a:pos x="T0" y="T1"/>
              </a:cxn>
              <a:cxn ang="T13">
                <a:pos x="T2" y="T3"/>
              </a:cxn>
              <a:cxn ang="T14">
                <a:pos x="T4" y="T5"/>
              </a:cxn>
              <a:cxn ang="T15">
                <a:pos x="T6" y="T7"/>
              </a:cxn>
              <a:cxn ang="T16">
                <a:pos x="T8" y="T9"/>
              </a:cxn>
              <a:cxn ang="T17">
                <a:pos x="T10" y="T11"/>
              </a:cxn>
            </a:cxnLst>
            <a:rect l="T18" t="T19" r="T20" b="T21"/>
            <a:pathLst>
              <a:path w="1303" h="302">
                <a:moveTo>
                  <a:pt x="50" y="0"/>
                </a:moveTo>
                <a:lnTo>
                  <a:pt x="1252" y="0"/>
                </a:lnTo>
                <a:cubicBezTo>
                  <a:pt x="1303" y="95"/>
                  <a:pt x="1303" y="208"/>
                  <a:pt x="1252" y="302"/>
                </a:cubicBezTo>
                <a:lnTo>
                  <a:pt x="50" y="302"/>
                </a:lnTo>
                <a:cubicBezTo>
                  <a:pt x="0" y="208"/>
                  <a:pt x="0" y="95"/>
                  <a:pt x="50" y="0"/>
                </a:cubicBezTo>
                <a:close/>
              </a:path>
            </a:pathLst>
          </a:custGeom>
          <a:noFill/>
          <a:ln w="6350" cap="rnd">
            <a:solidFill>
              <a:srgbClr val="000000"/>
            </a:solidFill>
            <a:prstDash val="solid"/>
            <a:round/>
            <a:headEnd/>
            <a:tailEnd/>
          </a:ln>
        </p:spPr>
        <p:txBody>
          <a:bodyPr/>
          <a:lstStyle/>
          <a:p>
            <a:endParaRPr lang="en-US"/>
          </a:p>
        </p:txBody>
      </p:sp>
      <p:sp>
        <p:nvSpPr>
          <p:cNvPr id="30" name="Freeform 30"/>
          <p:cNvSpPr>
            <a:spLocks/>
          </p:cNvSpPr>
          <p:nvPr/>
        </p:nvSpPr>
        <p:spPr bwMode="auto">
          <a:xfrm>
            <a:off x="3436938" y="4068763"/>
            <a:ext cx="68262" cy="414337"/>
          </a:xfrm>
          <a:custGeom>
            <a:avLst/>
            <a:gdLst>
              <a:gd name="T0" fmla="*/ 43 w 43"/>
              <a:gd name="T1" fmla="*/ 0 h 261"/>
              <a:gd name="T2" fmla="*/ 43 w 43"/>
              <a:gd name="T3" fmla="*/ 261 h 261"/>
              <a:gd name="T4" fmla="*/ 0 60000 65536"/>
              <a:gd name="T5" fmla="*/ 0 60000 65536"/>
              <a:gd name="T6" fmla="*/ 0 w 43"/>
              <a:gd name="T7" fmla="*/ 0 h 261"/>
              <a:gd name="T8" fmla="*/ 43 w 43"/>
              <a:gd name="T9" fmla="*/ 261 h 261"/>
            </a:gdLst>
            <a:ahLst/>
            <a:cxnLst>
              <a:cxn ang="T4">
                <a:pos x="T0" y="T1"/>
              </a:cxn>
              <a:cxn ang="T5">
                <a:pos x="T2" y="T3"/>
              </a:cxn>
            </a:cxnLst>
            <a:rect l="T6" t="T7" r="T8" b="T9"/>
            <a:pathLst>
              <a:path w="43" h="261">
                <a:moveTo>
                  <a:pt x="43" y="0"/>
                </a:moveTo>
                <a:cubicBezTo>
                  <a:pt x="0" y="82"/>
                  <a:pt x="0" y="180"/>
                  <a:pt x="43" y="261"/>
                </a:cubicBezTo>
              </a:path>
            </a:pathLst>
          </a:custGeom>
          <a:noFill/>
          <a:ln w="6350" cap="rnd">
            <a:solidFill>
              <a:srgbClr val="000000"/>
            </a:solidFill>
            <a:prstDash val="solid"/>
            <a:round/>
            <a:headEnd/>
            <a:tailEnd/>
          </a:ln>
        </p:spPr>
        <p:txBody>
          <a:bodyPr/>
          <a:lstStyle/>
          <a:p>
            <a:endParaRPr lang="en-US"/>
          </a:p>
        </p:txBody>
      </p:sp>
      <p:sp>
        <p:nvSpPr>
          <p:cNvPr id="31" name="Rectangle 31"/>
          <p:cNvSpPr>
            <a:spLocks noChangeArrowheads="1"/>
          </p:cNvSpPr>
          <p:nvPr/>
        </p:nvSpPr>
        <p:spPr bwMode="auto">
          <a:xfrm>
            <a:off x="2073275" y="4168775"/>
            <a:ext cx="1157288"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SAE Radio BS</a:t>
            </a:r>
            <a:endParaRPr lang="en-US"/>
          </a:p>
        </p:txBody>
      </p:sp>
      <p:sp>
        <p:nvSpPr>
          <p:cNvPr id="32" name="Freeform 32"/>
          <p:cNvSpPr>
            <a:spLocks/>
          </p:cNvSpPr>
          <p:nvPr/>
        </p:nvSpPr>
        <p:spPr bwMode="auto">
          <a:xfrm>
            <a:off x="3489325" y="4068763"/>
            <a:ext cx="1789113" cy="414337"/>
          </a:xfrm>
          <a:custGeom>
            <a:avLst/>
            <a:gdLst>
              <a:gd name="T0" fmla="*/ 50 w 1302"/>
              <a:gd name="T1" fmla="*/ 0 h 302"/>
              <a:gd name="T2" fmla="*/ 1252 w 1302"/>
              <a:gd name="T3" fmla="*/ 0 h 302"/>
              <a:gd name="T4" fmla="*/ 1252 w 1302"/>
              <a:gd name="T5" fmla="*/ 302 h 302"/>
              <a:gd name="T6" fmla="*/ 50 w 1302"/>
              <a:gd name="T7" fmla="*/ 302 h 302"/>
              <a:gd name="T8" fmla="*/ 50 w 1302"/>
              <a:gd name="T9" fmla="*/ 0 h 302"/>
              <a:gd name="T10" fmla="*/ 0 60000 65536"/>
              <a:gd name="T11" fmla="*/ 0 60000 65536"/>
              <a:gd name="T12" fmla="*/ 0 60000 65536"/>
              <a:gd name="T13" fmla="*/ 0 60000 65536"/>
              <a:gd name="T14" fmla="*/ 0 60000 65536"/>
              <a:gd name="T15" fmla="*/ 0 w 1302"/>
              <a:gd name="T16" fmla="*/ 0 h 302"/>
              <a:gd name="T17" fmla="*/ 1302 w 1302"/>
              <a:gd name="T18" fmla="*/ 302 h 302"/>
            </a:gdLst>
            <a:ahLst/>
            <a:cxnLst>
              <a:cxn ang="T10">
                <a:pos x="T0" y="T1"/>
              </a:cxn>
              <a:cxn ang="T11">
                <a:pos x="T2" y="T3"/>
              </a:cxn>
              <a:cxn ang="T12">
                <a:pos x="T4" y="T5"/>
              </a:cxn>
              <a:cxn ang="T13">
                <a:pos x="T6" y="T7"/>
              </a:cxn>
              <a:cxn ang="T14">
                <a:pos x="T8" y="T9"/>
              </a:cxn>
            </a:cxnLst>
            <a:rect l="T15" t="T16" r="T17" b="T18"/>
            <a:pathLst>
              <a:path w="1302" h="302">
                <a:moveTo>
                  <a:pt x="50" y="0"/>
                </a:moveTo>
                <a:lnTo>
                  <a:pt x="1252" y="0"/>
                </a:lnTo>
                <a:cubicBezTo>
                  <a:pt x="1302" y="95"/>
                  <a:pt x="1302" y="208"/>
                  <a:pt x="1252" y="302"/>
                </a:cubicBezTo>
                <a:lnTo>
                  <a:pt x="50" y="302"/>
                </a:lnTo>
                <a:cubicBezTo>
                  <a:pt x="0" y="208"/>
                  <a:pt x="0" y="95"/>
                  <a:pt x="50" y="0"/>
                </a:cubicBezTo>
                <a:close/>
              </a:path>
            </a:pathLst>
          </a:custGeom>
          <a:solidFill>
            <a:srgbClr val="FFFFFF"/>
          </a:solidFill>
          <a:ln w="0">
            <a:solidFill>
              <a:srgbClr val="000000"/>
            </a:solidFill>
            <a:prstDash val="solid"/>
            <a:round/>
            <a:headEnd/>
            <a:tailEnd/>
          </a:ln>
        </p:spPr>
        <p:txBody>
          <a:bodyPr/>
          <a:lstStyle/>
          <a:p>
            <a:endParaRPr lang="en-US"/>
          </a:p>
        </p:txBody>
      </p:sp>
      <p:sp>
        <p:nvSpPr>
          <p:cNvPr id="33" name="Freeform 33"/>
          <p:cNvSpPr>
            <a:spLocks/>
          </p:cNvSpPr>
          <p:nvPr/>
        </p:nvSpPr>
        <p:spPr bwMode="auto">
          <a:xfrm>
            <a:off x="3489325" y="4068763"/>
            <a:ext cx="1789113" cy="414337"/>
          </a:xfrm>
          <a:custGeom>
            <a:avLst/>
            <a:gdLst>
              <a:gd name="T0" fmla="*/ 50 w 1302"/>
              <a:gd name="T1" fmla="*/ 0 h 302"/>
              <a:gd name="T2" fmla="*/ 1252 w 1302"/>
              <a:gd name="T3" fmla="*/ 0 h 302"/>
              <a:gd name="T4" fmla="*/ 1252 w 1302"/>
              <a:gd name="T5" fmla="*/ 302 h 302"/>
              <a:gd name="T6" fmla="*/ 50 w 1302"/>
              <a:gd name="T7" fmla="*/ 302 h 302"/>
              <a:gd name="T8" fmla="*/ 50 w 1302"/>
              <a:gd name="T9" fmla="*/ 0 h 302"/>
              <a:gd name="T10" fmla="*/ 0 60000 65536"/>
              <a:gd name="T11" fmla="*/ 0 60000 65536"/>
              <a:gd name="T12" fmla="*/ 0 60000 65536"/>
              <a:gd name="T13" fmla="*/ 0 60000 65536"/>
              <a:gd name="T14" fmla="*/ 0 60000 65536"/>
              <a:gd name="T15" fmla="*/ 0 w 1302"/>
              <a:gd name="T16" fmla="*/ 0 h 302"/>
              <a:gd name="T17" fmla="*/ 1302 w 1302"/>
              <a:gd name="T18" fmla="*/ 302 h 302"/>
            </a:gdLst>
            <a:ahLst/>
            <a:cxnLst>
              <a:cxn ang="T10">
                <a:pos x="T0" y="T1"/>
              </a:cxn>
              <a:cxn ang="T11">
                <a:pos x="T2" y="T3"/>
              </a:cxn>
              <a:cxn ang="T12">
                <a:pos x="T4" y="T5"/>
              </a:cxn>
              <a:cxn ang="T13">
                <a:pos x="T6" y="T7"/>
              </a:cxn>
              <a:cxn ang="T14">
                <a:pos x="T8" y="T9"/>
              </a:cxn>
            </a:cxnLst>
            <a:rect l="T15" t="T16" r="T17" b="T18"/>
            <a:pathLst>
              <a:path w="1302" h="302">
                <a:moveTo>
                  <a:pt x="50" y="0"/>
                </a:moveTo>
                <a:lnTo>
                  <a:pt x="1252" y="0"/>
                </a:lnTo>
                <a:cubicBezTo>
                  <a:pt x="1302" y="95"/>
                  <a:pt x="1302" y="208"/>
                  <a:pt x="1252" y="302"/>
                </a:cubicBezTo>
                <a:lnTo>
                  <a:pt x="50" y="302"/>
                </a:lnTo>
                <a:cubicBezTo>
                  <a:pt x="0" y="208"/>
                  <a:pt x="0" y="95"/>
                  <a:pt x="50" y="0"/>
                </a:cubicBezTo>
                <a:close/>
              </a:path>
            </a:pathLst>
          </a:custGeom>
          <a:noFill/>
          <a:ln w="6350" cap="rnd">
            <a:solidFill>
              <a:srgbClr val="000000"/>
            </a:solidFill>
            <a:prstDash val="solid"/>
            <a:round/>
            <a:headEnd/>
            <a:tailEnd/>
          </a:ln>
        </p:spPr>
        <p:txBody>
          <a:bodyPr/>
          <a:lstStyle/>
          <a:p>
            <a:endParaRPr lang="en-US"/>
          </a:p>
        </p:txBody>
      </p:sp>
      <p:sp>
        <p:nvSpPr>
          <p:cNvPr id="34" name="Freeform 34"/>
          <p:cNvSpPr>
            <a:spLocks/>
          </p:cNvSpPr>
          <p:nvPr/>
        </p:nvSpPr>
        <p:spPr bwMode="auto">
          <a:xfrm>
            <a:off x="5140325" y="4068763"/>
            <a:ext cx="68263" cy="414337"/>
          </a:xfrm>
          <a:custGeom>
            <a:avLst/>
            <a:gdLst>
              <a:gd name="T0" fmla="*/ 43 w 43"/>
              <a:gd name="T1" fmla="*/ 0 h 261"/>
              <a:gd name="T2" fmla="*/ 43 w 43"/>
              <a:gd name="T3" fmla="*/ 261 h 261"/>
              <a:gd name="T4" fmla="*/ 0 60000 65536"/>
              <a:gd name="T5" fmla="*/ 0 60000 65536"/>
              <a:gd name="T6" fmla="*/ 0 w 43"/>
              <a:gd name="T7" fmla="*/ 0 h 261"/>
              <a:gd name="T8" fmla="*/ 43 w 43"/>
              <a:gd name="T9" fmla="*/ 261 h 261"/>
            </a:gdLst>
            <a:ahLst/>
            <a:cxnLst>
              <a:cxn ang="T4">
                <a:pos x="T0" y="T1"/>
              </a:cxn>
              <a:cxn ang="T5">
                <a:pos x="T2" y="T3"/>
              </a:cxn>
            </a:cxnLst>
            <a:rect l="T6" t="T7" r="T8" b="T9"/>
            <a:pathLst>
              <a:path w="43" h="261">
                <a:moveTo>
                  <a:pt x="43" y="0"/>
                </a:moveTo>
                <a:cubicBezTo>
                  <a:pt x="0" y="82"/>
                  <a:pt x="0" y="180"/>
                  <a:pt x="43" y="261"/>
                </a:cubicBezTo>
              </a:path>
            </a:pathLst>
          </a:custGeom>
          <a:noFill/>
          <a:ln w="6350" cap="rnd">
            <a:solidFill>
              <a:srgbClr val="000000"/>
            </a:solidFill>
            <a:prstDash val="solid"/>
            <a:round/>
            <a:headEnd/>
            <a:tailEnd/>
          </a:ln>
        </p:spPr>
        <p:txBody>
          <a:bodyPr/>
          <a:lstStyle/>
          <a:p>
            <a:endParaRPr lang="en-US"/>
          </a:p>
        </p:txBody>
      </p:sp>
      <p:sp>
        <p:nvSpPr>
          <p:cNvPr id="35" name="Rectangle 35"/>
          <p:cNvSpPr>
            <a:spLocks noChangeArrowheads="1"/>
          </p:cNvSpPr>
          <p:nvPr/>
        </p:nvSpPr>
        <p:spPr bwMode="auto">
          <a:xfrm>
            <a:off x="3721100" y="4168775"/>
            <a:ext cx="1266825"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SAE Access BS</a:t>
            </a:r>
            <a:endParaRPr lang="en-US"/>
          </a:p>
        </p:txBody>
      </p:sp>
      <p:sp>
        <p:nvSpPr>
          <p:cNvPr id="36" name="Freeform 36"/>
          <p:cNvSpPr>
            <a:spLocks/>
          </p:cNvSpPr>
          <p:nvPr/>
        </p:nvSpPr>
        <p:spPr bwMode="auto">
          <a:xfrm>
            <a:off x="1785938" y="2820988"/>
            <a:ext cx="5237162" cy="415925"/>
          </a:xfrm>
          <a:custGeom>
            <a:avLst/>
            <a:gdLst>
              <a:gd name="T0" fmla="*/ 50 w 3812"/>
              <a:gd name="T1" fmla="*/ 0 h 302"/>
              <a:gd name="T2" fmla="*/ 3762 w 3812"/>
              <a:gd name="T3" fmla="*/ 0 h 302"/>
              <a:gd name="T4" fmla="*/ 3762 w 3812"/>
              <a:gd name="T5" fmla="*/ 302 h 302"/>
              <a:gd name="T6" fmla="*/ 50 w 3812"/>
              <a:gd name="T7" fmla="*/ 302 h 302"/>
              <a:gd name="T8" fmla="*/ 50 w 3812"/>
              <a:gd name="T9" fmla="*/ 0 h 302"/>
              <a:gd name="T10" fmla="*/ 0 60000 65536"/>
              <a:gd name="T11" fmla="*/ 0 60000 65536"/>
              <a:gd name="T12" fmla="*/ 0 60000 65536"/>
              <a:gd name="T13" fmla="*/ 0 60000 65536"/>
              <a:gd name="T14" fmla="*/ 0 60000 65536"/>
              <a:gd name="T15" fmla="*/ 0 w 3812"/>
              <a:gd name="T16" fmla="*/ 0 h 302"/>
              <a:gd name="T17" fmla="*/ 3812 w 3812"/>
              <a:gd name="T18" fmla="*/ 302 h 302"/>
            </a:gdLst>
            <a:ahLst/>
            <a:cxnLst>
              <a:cxn ang="T10">
                <a:pos x="T0" y="T1"/>
              </a:cxn>
              <a:cxn ang="T11">
                <a:pos x="T2" y="T3"/>
              </a:cxn>
              <a:cxn ang="T12">
                <a:pos x="T4" y="T5"/>
              </a:cxn>
              <a:cxn ang="T13">
                <a:pos x="T6" y="T7"/>
              </a:cxn>
              <a:cxn ang="T14">
                <a:pos x="T8" y="T9"/>
              </a:cxn>
            </a:cxnLst>
            <a:rect l="T15" t="T16" r="T17" b="T18"/>
            <a:pathLst>
              <a:path w="3812" h="302">
                <a:moveTo>
                  <a:pt x="50" y="0"/>
                </a:moveTo>
                <a:lnTo>
                  <a:pt x="3762" y="0"/>
                </a:lnTo>
                <a:cubicBezTo>
                  <a:pt x="3812" y="95"/>
                  <a:pt x="3812" y="208"/>
                  <a:pt x="3762" y="302"/>
                </a:cubicBezTo>
                <a:lnTo>
                  <a:pt x="50" y="302"/>
                </a:lnTo>
                <a:cubicBezTo>
                  <a:pt x="0" y="208"/>
                  <a:pt x="0" y="95"/>
                  <a:pt x="50" y="0"/>
                </a:cubicBezTo>
                <a:close/>
              </a:path>
            </a:pathLst>
          </a:custGeom>
          <a:solidFill>
            <a:srgbClr val="FFFFFF"/>
          </a:solidFill>
          <a:ln w="0">
            <a:solidFill>
              <a:srgbClr val="000000"/>
            </a:solidFill>
            <a:prstDash val="solid"/>
            <a:round/>
            <a:headEnd/>
            <a:tailEnd/>
          </a:ln>
        </p:spPr>
        <p:txBody>
          <a:bodyPr/>
          <a:lstStyle/>
          <a:p>
            <a:endParaRPr lang="en-US"/>
          </a:p>
        </p:txBody>
      </p:sp>
      <p:sp>
        <p:nvSpPr>
          <p:cNvPr id="37" name="Freeform 37"/>
          <p:cNvSpPr>
            <a:spLocks/>
          </p:cNvSpPr>
          <p:nvPr/>
        </p:nvSpPr>
        <p:spPr bwMode="auto">
          <a:xfrm>
            <a:off x="1785938" y="2820988"/>
            <a:ext cx="5237162" cy="415925"/>
          </a:xfrm>
          <a:custGeom>
            <a:avLst/>
            <a:gdLst>
              <a:gd name="T0" fmla="*/ 50 w 3812"/>
              <a:gd name="T1" fmla="*/ 0 h 302"/>
              <a:gd name="T2" fmla="*/ 3762 w 3812"/>
              <a:gd name="T3" fmla="*/ 0 h 302"/>
              <a:gd name="T4" fmla="*/ 3762 w 3812"/>
              <a:gd name="T5" fmla="*/ 302 h 302"/>
              <a:gd name="T6" fmla="*/ 50 w 3812"/>
              <a:gd name="T7" fmla="*/ 302 h 302"/>
              <a:gd name="T8" fmla="*/ 50 w 3812"/>
              <a:gd name="T9" fmla="*/ 0 h 302"/>
              <a:gd name="T10" fmla="*/ 0 60000 65536"/>
              <a:gd name="T11" fmla="*/ 0 60000 65536"/>
              <a:gd name="T12" fmla="*/ 0 60000 65536"/>
              <a:gd name="T13" fmla="*/ 0 60000 65536"/>
              <a:gd name="T14" fmla="*/ 0 60000 65536"/>
              <a:gd name="T15" fmla="*/ 0 w 3812"/>
              <a:gd name="T16" fmla="*/ 0 h 302"/>
              <a:gd name="T17" fmla="*/ 3812 w 3812"/>
              <a:gd name="T18" fmla="*/ 302 h 302"/>
            </a:gdLst>
            <a:ahLst/>
            <a:cxnLst>
              <a:cxn ang="T10">
                <a:pos x="T0" y="T1"/>
              </a:cxn>
              <a:cxn ang="T11">
                <a:pos x="T2" y="T3"/>
              </a:cxn>
              <a:cxn ang="T12">
                <a:pos x="T4" y="T5"/>
              </a:cxn>
              <a:cxn ang="T13">
                <a:pos x="T6" y="T7"/>
              </a:cxn>
              <a:cxn ang="T14">
                <a:pos x="T8" y="T9"/>
              </a:cxn>
            </a:cxnLst>
            <a:rect l="T15" t="T16" r="T17" b="T18"/>
            <a:pathLst>
              <a:path w="3812" h="302">
                <a:moveTo>
                  <a:pt x="50" y="0"/>
                </a:moveTo>
                <a:lnTo>
                  <a:pt x="3762" y="0"/>
                </a:lnTo>
                <a:cubicBezTo>
                  <a:pt x="3812" y="95"/>
                  <a:pt x="3812" y="208"/>
                  <a:pt x="3762" y="302"/>
                </a:cubicBezTo>
                <a:lnTo>
                  <a:pt x="50" y="302"/>
                </a:lnTo>
                <a:cubicBezTo>
                  <a:pt x="0" y="208"/>
                  <a:pt x="0" y="95"/>
                  <a:pt x="50" y="0"/>
                </a:cubicBezTo>
                <a:close/>
              </a:path>
            </a:pathLst>
          </a:custGeom>
          <a:noFill/>
          <a:ln w="6350" cap="rnd">
            <a:solidFill>
              <a:srgbClr val="000000"/>
            </a:solidFill>
            <a:prstDash val="solid"/>
            <a:round/>
            <a:headEnd/>
            <a:tailEnd/>
          </a:ln>
        </p:spPr>
        <p:txBody>
          <a:bodyPr/>
          <a:lstStyle/>
          <a:p>
            <a:endParaRPr lang="en-US"/>
          </a:p>
        </p:txBody>
      </p:sp>
      <p:sp>
        <p:nvSpPr>
          <p:cNvPr id="38" name="Freeform 38"/>
          <p:cNvSpPr>
            <a:spLocks/>
          </p:cNvSpPr>
          <p:nvPr/>
        </p:nvSpPr>
        <p:spPr bwMode="auto">
          <a:xfrm>
            <a:off x="6884988" y="2820988"/>
            <a:ext cx="68262" cy="415925"/>
          </a:xfrm>
          <a:custGeom>
            <a:avLst/>
            <a:gdLst>
              <a:gd name="T0" fmla="*/ 43 w 43"/>
              <a:gd name="T1" fmla="*/ 0 h 262"/>
              <a:gd name="T2" fmla="*/ 43 w 43"/>
              <a:gd name="T3" fmla="*/ 262 h 262"/>
              <a:gd name="T4" fmla="*/ 0 60000 65536"/>
              <a:gd name="T5" fmla="*/ 0 60000 65536"/>
              <a:gd name="T6" fmla="*/ 0 w 43"/>
              <a:gd name="T7" fmla="*/ 0 h 262"/>
              <a:gd name="T8" fmla="*/ 43 w 43"/>
              <a:gd name="T9" fmla="*/ 262 h 262"/>
            </a:gdLst>
            <a:ahLst/>
            <a:cxnLst>
              <a:cxn ang="T4">
                <a:pos x="T0" y="T1"/>
              </a:cxn>
              <a:cxn ang="T5">
                <a:pos x="T2" y="T3"/>
              </a:cxn>
            </a:cxnLst>
            <a:rect l="T6" t="T7" r="T8" b="T9"/>
            <a:pathLst>
              <a:path w="43" h="262">
                <a:moveTo>
                  <a:pt x="43" y="0"/>
                </a:moveTo>
                <a:cubicBezTo>
                  <a:pt x="0" y="83"/>
                  <a:pt x="0" y="180"/>
                  <a:pt x="43" y="262"/>
                </a:cubicBezTo>
              </a:path>
            </a:pathLst>
          </a:custGeom>
          <a:noFill/>
          <a:ln w="6350" cap="rnd">
            <a:solidFill>
              <a:srgbClr val="000000"/>
            </a:solidFill>
            <a:prstDash val="solid"/>
            <a:round/>
            <a:headEnd/>
            <a:tailEnd/>
          </a:ln>
        </p:spPr>
        <p:txBody>
          <a:bodyPr/>
          <a:lstStyle/>
          <a:p>
            <a:endParaRPr lang="en-US"/>
          </a:p>
        </p:txBody>
      </p:sp>
      <p:sp>
        <p:nvSpPr>
          <p:cNvPr id="39" name="Rectangle 39"/>
          <p:cNvSpPr>
            <a:spLocks noChangeArrowheads="1"/>
          </p:cNvSpPr>
          <p:nvPr/>
        </p:nvSpPr>
        <p:spPr bwMode="auto">
          <a:xfrm>
            <a:off x="3633788" y="2936875"/>
            <a:ext cx="315912"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End</a:t>
            </a:r>
            <a:endParaRPr lang="en-US"/>
          </a:p>
        </p:txBody>
      </p:sp>
      <p:sp>
        <p:nvSpPr>
          <p:cNvPr id="40" name="Rectangle 40"/>
          <p:cNvSpPr>
            <a:spLocks noChangeArrowheads="1"/>
          </p:cNvSpPr>
          <p:nvPr/>
        </p:nvSpPr>
        <p:spPr bwMode="auto">
          <a:xfrm>
            <a:off x="3941763" y="2936875"/>
            <a:ext cx="58737"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a:t>
            </a:r>
            <a:endParaRPr lang="en-US"/>
          </a:p>
        </p:txBody>
      </p:sp>
      <p:sp>
        <p:nvSpPr>
          <p:cNvPr id="41" name="Rectangle 41"/>
          <p:cNvSpPr>
            <a:spLocks noChangeArrowheads="1"/>
          </p:cNvSpPr>
          <p:nvPr/>
        </p:nvSpPr>
        <p:spPr bwMode="auto">
          <a:xfrm>
            <a:off x="4006850" y="2936875"/>
            <a:ext cx="147638"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to</a:t>
            </a:r>
            <a:endParaRPr lang="en-US"/>
          </a:p>
        </p:txBody>
      </p:sp>
      <p:sp>
        <p:nvSpPr>
          <p:cNvPr id="42" name="Rectangle 42"/>
          <p:cNvSpPr>
            <a:spLocks noChangeArrowheads="1"/>
          </p:cNvSpPr>
          <p:nvPr/>
        </p:nvSpPr>
        <p:spPr bwMode="auto">
          <a:xfrm>
            <a:off x="4138613" y="2936875"/>
            <a:ext cx="58737"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a:t>
            </a:r>
            <a:endParaRPr lang="en-US"/>
          </a:p>
        </p:txBody>
      </p:sp>
      <p:sp>
        <p:nvSpPr>
          <p:cNvPr id="43" name="Rectangle 43"/>
          <p:cNvSpPr>
            <a:spLocks noChangeArrowheads="1"/>
          </p:cNvSpPr>
          <p:nvPr/>
        </p:nvSpPr>
        <p:spPr bwMode="auto">
          <a:xfrm>
            <a:off x="4205288" y="2936875"/>
            <a:ext cx="936625"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end Service</a:t>
            </a:r>
            <a:endParaRPr lang="en-US"/>
          </a:p>
        </p:txBody>
      </p:sp>
      <p:sp>
        <p:nvSpPr>
          <p:cNvPr id="44" name="Freeform 44"/>
          <p:cNvSpPr>
            <a:spLocks/>
          </p:cNvSpPr>
          <p:nvPr/>
        </p:nvSpPr>
        <p:spPr bwMode="auto">
          <a:xfrm>
            <a:off x="5191125" y="3444875"/>
            <a:ext cx="1831975" cy="415925"/>
          </a:xfrm>
          <a:custGeom>
            <a:avLst/>
            <a:gdLst>
              <a:gd name="T0" fmla="*/ 51 w 1333"/>
              <a:gd name="T1" fmla="*/ 0 h 302"/>
              <a:gd name="T2" fmla="*/ 1283 w 1333"/>
              <a:gd name="T3" fmla="*/ 0 h 302"/>
              <a:gd name="T4" fmla="*/ 1283 w 1333"/>
              <a:gd name="T5" fmla="*/ 302 h 302"/>
              <a:gd name="T6" fmla="*/ 51 w 1333"/>
              <a:gd name="T7" fmla="*/ 302 h 302"/>
              <a:gd name="T8" fmla="*/ 51 w 1333"/>
              <a:gd name="T9" fmla="*/ 0 h 302"/>
              <a:gd name="T10" fmla="*/ 0 60000 65536"/>
              <a:gd name="T11" fmla="*/ 0 60000 65536"/>
              <a:gd name="T12" fmla="*/ 0 60000 65536"/>
              <a:gd name="T13" fmla="*/ 0 60000 65536"/>
              <a:gd name="T14" fmla="*/ 0 60000 65536"/>
              <a:gd name="T15" fmla="*/ 0 w 1333"/>
              <a:gd name="T16" fmla="*/ 0 h 302"/>
              <a:gd name="T17" fmla="*/ 1333 w 1333"/>
              <a:gd name="T18" fmla="*/ 302 h 302"/>
            </a:gdLst>
            <a:ahLst/>
            <a:cxnLst>
              <a:cxn ang="T10">
                <a:pos x="T0" y="T1"/>
              </a:cxn>
              <a:cxn ang="T11">
                <a:pos x="T2" y="T3"/>
              </a:cxn>
              <a:cxn ang="T12">
                <a:pos x="T4" y="T5"/>
              </a:cxn>
              <a:cxn ang="T13">
                <a:pos x="T6" y="T7"/>
              </a:cxn>
              <a:cxn ang="T14">
                <a:pos x="T8" y="T9"/>
              </a:cxn>
            </a:cxnLst>
            <a:rect l="T15" t="T16" r="T17" b="T18"/>
            <a:pathLst>
              <a:path w="1333" h="302">
                <a:moveTo>
                  <a:pt x="51" y="0"/>
                </a:moveTo>
                <a:lnTo>
                  <a:pt x="1283" y="0"/>
                </a:lnTo>
                <a:cubicBezTo>
                  <a:pt x="1333" y="94"/>
                  <a:pt x="1333" y="207"/>
                  <a:pt x="1283" y="302"/>
                </a:cubicBezTo>
                <a:lnTo>
                  <a:pt x="51" y="302"/>
                </a:lnTo>
                <a:cubicBezTo>
                  <a:pt x="0" y="207"/>
                  <a:pt x="0" y="94"/>
                  <a:pt x="51" y="0"/>
                </a:cubicBezTo>
                <a:close/>
              </a:path>
            </a:pathLst>
          </a:custGeom>
          <a:solidFill>
            <a:srgbClr val="FFFFFF"/>
          </a:solidFill>
          <a:ln w="0">
            <a:solidFill>
              <a:srgbClr val="000000"/>
            </a:solidFill>
            <a:prstDash val="solid"/>
            <a:round/>
            <a:headEnd/>
            <a:tailEnd/>
          </a:ln>
        </p:spPr>
        <p:txBody>
          <a:bodyPr/>
          <a:lstStyle/>
          <a:p>
            <a:endParaRPr lang="en-US"/>
          </a:p>
        </p:txBody>
      </p:sp>
      <p:sp>
        <p:nvSpPr>
          <p:cNvPr id="45" name="Freeform 45"/>
          <p:cNvSpPr>
            <a:spLocks/>
          </p:cNvSpPr>
          <p:nvPr/>
        </p:nvSpPr>
        <p:spPr bwMode="auto">
          <a:xfrm>
            <a:off x="5191125" y="3444875"/>
            <a:ext cx="1831975" cy="415925"/>
          </a:xfrm>
          <a:custGeom>
            <a:avLst/>
            <a:gdLst>
              <a:gd name="T0" fmla="*/ 51 w 1333"/>
              <a:gd name="T1" fmla="*/ 0 h 302"/>
              <a:gd name="T2" fmla="*/ 1283 w 1333"/>
              <a:gd name="T3" fmla="*/ 0 h 302"/>
              <a:gd name="T4" fmla="*/ 1283 w 1333"/>
              <a:gd name="T5" fmla="*/ 302 h 302"/>
              <a:gd name="T6" fmla="*/ 51 w 1333"/>
              <a:gd name="T7" fmla="*/ 302 h 302"/>
              <a:gd name="T8" fmla="*/ 51 w 1333"/>
              <a:gd name="T9" fmla="*/ 0 h 302"/>
              <a:gd name="T10" fmla="*/ 0 60000 65536"/>
              <a:gd name="T11" fmla="*/ 0 60000 65536"/>
              <a:gd name="T12" fmla="*/ 0 60000 65536"/>
              <a:gd name="T13" fmla="*/ 0 60000 65536"/>
              <a:gd name="T14" fmla="*/ 0 60000 65536"/>
              <a:gd name="T15" fmla="*/ 0 w 1333"/>
              <a:gd name="T16" fmla="*/ 0 h 302"/>
              <a:gd name="T17" fmla="*/ 1333 w 1333"/>
              <a:gd name="T18" fmla="*/ 302 h 302"/>
            </a:gdLst>
            <a:ahLst/>
            <a:cxnLst>
              <a:cxn ang="T10">
                <a:pos x="T0" y="T1"/>
              </a:cxn>
              <a:cxn ang="T11">
                <a:pos x="T2" y="T3"/>
              </a:cxn>
              <a:cxn ang="T12">
                <a:pos x="T4" y="T5"/>
              </a:cxn>
              <a:cxn ang="T13">
                <a:pos x="T6" y="T7"/>
              </a:cxn>
              <a:cxn ang="T14">
                <a:pos x="T8" y="T9"/>
              </a:cxn>
            </a:cxnLst>
            <a:rect l="T15" t="T16" r="T17" b="T18"/>
            <a:pathLst>
              <a:path w="1333" h="302">
                <a:moveTo>
                  <a:pt x="51" y="0"/>
                </a:moveTo>
                <a:lnTo>
                  <a:pt x="1283" y="0"/>
                </a:lnTo>
                <a:cubicBezTo>
                  <a:pt x="1333" y="94"/>
                  <a:pt x="1333" y="207"/>
                  <a:pt x="1283" y="302"/>
                </a:cubicBezTo>
                <a:lnTo>
                  <a:pt x="51" y="302"/>
                </a:lnTo>
                <a:cubicBezTo>
                  <a:pt x="0" y="207"/>
                  <a:pt x="0" y="94"/>
                  <a:pt x="51" y="0"/>
                </a:cubicBezTo>
                <a:close/>
              </a:path>
            </a:pathLst>
          </a:custGeom>
          <a:noFill/>
          <a:ln w="6350" cap="rnd">
            <a:solidFill>
              <a:srgbClr val="000000"/>
            </a:solidFill>
            <a:prstDash val="solid"/>
            <a:round/>
            <a:headEnd/>
            <a:tailEnd/>
          </a:ln>
        </p:spPr>
        <p:txBody>
          <a:bodyPr/>
          <a:lstStyle/>
          <a:p>
            <a:endParaRPr lang="en-US"/>
          </a:p>
        </p:txBody>
      </p:sp>
      <p:sp>
        <p:nvSpPr>
          <p:cNvPr id="46" name="Freeform 46"/>
          <p:cNvSpPr>
            <a:spLocks/>
          </p:cNvSpPr>
          <p:nvPr/>
        </p:nvSpPr>
        <p:spPr bwMode="auto">
          <a:xfrm>
            <a:off x="6884988" y="3444875"/>
            <a:ext cx="68262" cy="415925"/>
          </a:xfrm>
          <a:custGeom>
            <a:avLst/>
            <a:gdLst>
              <a:gd name="T0" fmla="*/ 43 w 43"/>
              <a:gd name="T1" fmla="*/ 0 h 262"/>
              <a:gd name="T2" fmla="*/ 43 w 43"/>
              <a:gd name="T3" fmla="*/ 262 h 262"/>
              <a:gd name="T4" fmla="*/ 0 60000 65536"/>
              <a:gd name="T5" fmla="*/ 0 60000 65536"/>
              <a:gd name="T6" fmla="*/ 0 w 43"/>
              <a:gd name="T7" fmla="*/ 0 h 262"/>
              <a:gd name="T8" fmla="*/ 43 w 43"/>
              <a:gd name="T9" fmla="*/ 262 h 262"/>
            </a:gdLst>
            <a:ahLst/>
            <a:cxnLst>
              <a:cxn ang="T4">
                <a:pos x="T0" y="T1"/>
              </a:cxn>
              <a:cxn ang="T5">
                <a:pos x="T2" y="T3"/>
              </a:cxn>
            </a:cxnLst>
            <a:rect l="T6" t="T7" r="T8" b="T9"/>
            <a:pathLst>
              <a:path w="43" h="262">
                <a:moveTo>
                  <a:pt x="43" y="0"/>
                </a:moveTo>
                <a:cubicBezTo>
                  <a:pt x="0" y="82"/>
                  <a:pt x="0" y="180"/>
                  <a:pt x="43" y="262"/>
                </a:cubicBezTo>
              </a:path>
            </a:pathLst>
          </a:custGeom>
          <a:noFill/>
          <a:ln w="6350" cap="rnd">
            <a:solidFill>
              <a:srgbClr val="000000"/>
            </a:solidFill>
            <a:prstDash val="solid"/>
            <a:round/>
            <a:headEnd/>
            <a:tailEnd/>
          </a:ln>
        </p:spPr>
        <p:txBody>
          <a:bodyPr/>
          <a:lstStyle/>
          <a:p>
            <a:endParaRPr lang="en-US"/>
          </a:p>
        </p:txBody>
      </p:sp>
      <p:sp>
        <p:nvSpPr>
          <p:cNvPr id="47" name="Rectangle 47"/>
          <p:cNvSpPr>
            <a:spLocks noChangeArrowheads="1"/>
          </p:cNvSpPr>
          <p:nvPr/>
        </p:nvSpPr>
        <p:spPr bwMode="auto">
          <a:xfrm>
            <a:off x="5611813" y="3552825"/>
            <a:ext cx="938212"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External BS</a:t>
            </a:r>
            <a:endParaRPr lang="en-US"/>
          </a:p>
        </p:txBody>
      </p:sp>
      <p:sp>
        <p:nvSpPr>
          <p:cNvPr id="48" name="Rectangle 48"/>
          <p:cNvSpPr>
            <a:spLocks noChangeArrowheads="1"/>
          </p:cNvSpPr>
          <p:nvPr/>
        </p:nvSpPr>
        <p:spPr bwMode="auto">
          <a:xfrm>
            <a:off x="2490788" y="5838825"/>
            <a:ext cx="463550"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Radio</a:t>
            </a:r>
            <a:endParaRPr lang="en-US"/>
          </a:p>
        </p:txBody>
      </p:sp>
      <p:sp>
        <p:nvSpPr>
          <p:cNvPr id="49" name="Rectangle 49"/>
          <p:cNvSpPr>
            <a:spLocks noChangeArrowheads="1"/>
          </p:cNvSpPr>
          <p:nvPr/>
        </p:nvSpPr>
        <p:spPr bwMode="auto">
          <a:xfrm>
            <a:off x="5940425" y="5838825"/>
            <a:ext cx="177800"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Gi</a:t>
            </a:r>
            <a:endParaRPr lang="en-US"/>
          </a:p>
        </p:txBody>
      </p:sp>
      <p:sp>
        <p:nvSpPr>
          <p:cNvPr id="50" name="Freeform 51"/>
          <p:cNvSpPr>
            <a:spLocks/>
          </p:cNvSpPr>
          <p:nvPr/>
        </p:nvSpPr>
        <p:spPr bwMode="auto">
          <a:xfrm>
            <a:off x="1471613" y="1308100"/>
            <a:ext cx="119062" cy="119063"/>
          </a:xfrm>
          <a:custGeom>
            <a:avLst/>
            <a:gdLst>
              <a:gd name="T0" fmla="*/ 0 w 87"/>
              <a:gd name="T1" fmla="*/ 44 h 87"/>
              <a:gd name="T2" fmla="*/ 87 w 87"/>
              <a:gd name="T3" fmla="*/ 0 h 87"/>
              <a:gd name="T4" fmla="*/ 87 w 87"/>
              <a:gd name="T5" fmla="*/ 87 h 87"/>
              <a:gd name="T6" fmla="*/ 87 w 87"/>
              <a:gd name="T7" fmla="*/ 87 h 87"/>
              <a:gd name="T8" fmla="*/ 0 w 87"/>
              <a:gd name="T9" fmla="*/ 44 h 87"/>
              <a:gd name="T10" fmla="*/ 0 60000 65536"/>
              <a:gd name="T11" fmla="*/ 0 60000 65536"/>
              <a:gd name="T12" fmla="*/ 0 60000 65536"/>
              <a:gd name="T13" fmla="*/ 0 60000 65536"/>
              <a:gd name="T14" fmla="*/ 0 60000 65536"/>
              <a:gd name="T15" fmla="*/ 0 w 87"/>
              <a:gd name="T16" fmla="*/ 0 h 87"/>
              <a:gd name="T17" fmla="*/ 87 w 87"/>
              <a:gd name="T18" fmla="*/ 87 h 87"/>
            </a:gdLst>
            <a:ahLst/>
            <a:cxnLst>
              <a:cxn ang="T10">
                <a:pos x="T0" y="T1"/>
              </a:cxn>
              <a:cxn ang="T11">
                <a:pos x="T2" y="T3"/>
              </a:cxn>
              <a:cxn ang="T12">
                <a:pos x="T4" y="T5"/>
              </a:cxn>
              <a:cxn ang="T13">
                <a:pos x="T6" y="T7"/>
              </a:cxn>
              <a:cxn ang="T14">
                <a:pos x="T8" y="T9"/>
              </a:cxn>
            </a:cxnLst>
            <a:rect l="T15" t="T16" r="T17" b="T18"/>
            <a:pathLst>
              <a:path w="87" h="87">
                <a:moveTo>
                  <a:pt x="0" y="44"/>
                </a:moveTo>
                <a:lnTo>
                  <a:pt x="87" y="0"/>
                </a:lnTo>
                <a:cubicBezTo>
                  <a:pt x="73" y="28"/>
                  <a:pt x="73" y="60"/>
                  <a:pt x="87" y="87"/>
                </a:cubicBezTo>
                <a:lnTo>
                  <a:pt x="0" y="44"/>
                </a:lnTo>
                <a:close/>
              </a:path>
            </a:pathLst>
          </a:custGeom>
          <a:solidFill>
            <a:srgbClr val="000000"/>
          </a:solidFill>
          <a:ln w="0">
            <a:solidFill>
              <a:srgbClr val="000000"/>
            </a:solidFill>
            <a:prstDash val="solid"/>
            <a:round/>
            <a:headEnd/>
            <a:tailEnd/>
          </a:ln>
        </p:spPr>
        <p:txBody>
          <a:bodyPr/>
          <a:lstStyle/>
          <a:p>
            <a:endParaRPr lang="en-US"/>
          </a:p>
        </p:txBody>
      </p:sp>
      <p:sp>
        <p:nvSpPr>
          <p:cNvPr id="51" name="Freeform 52"/>
          <p:cNvSpPr>
            <a:spLocks/>
          </p:cNvSpPr>
          <p:nvPr/>
        </p:nvSpPr>
        <p:spPr bwMode="auto">
          <a:xfrm>
            <a:off x="5919788" y="1308100"/>
            <a:ext cx="120650" cy="119063"/>
          </a:xfrm>
          <a:custGeom>
            <a:avLst/>
            <a:gdLst>
              <a:gd name="T0" fmla="*/ 87 w 87"/>
              <a:gd name="T1" fmla="*/ 44 h 87"/>
              <a:gd name="T2" fmla="*/ 0 w 87"/>
              <a:gd name="T3" fmla="*/ 87 h 87"/>
              <a:gd name="T4" fmla="*/ 0 w 87"/>
              <a:gd name="T5" fmla="*/ 0 h 87"/>
              <a:gd name="T6" fmla="*/ 0 w 87"/>
              <a:gd name="T7" fmla="*/ 0 h 87"/>
              <a:gd name="T8" fmla="*/ 87 w 87"/>
              <a:gd name="T9" fmla="*/ 44 h 87"/>
              <a:gd name="T10" fmla="*/ 0 60000 65536"/>
              <a:gd name="T11" fmla="*/ 0 60000 65536"/>
              <a:gd name="T12" fmla="*/ 0 60000 65536"/>
              <a:gd name="T13" fmla="*/ 0 60000 65536"/>
              <a:gd name="T14" fmla="*/ 0 60000 65536"/>
              <a:gd name="T15" fmla="*/ 0 w 87"/>
              <a:gd name="T16" fmla="*/ 0 h 87"/>
              <a:gd name="T17" fmla="*/ 87 w 87"/>
              <a:gd name="T18" fmla="*/ 87 h 87"/>
            </a:gdLst>
            <a:ahLst/>
            <a:cxnLst>
              <a:cxn ang="T10">
                <a:pos x="T0" y="T1"/>
              </a:cxn>
              <a:cxn ang="T11">
                <a:pos x="T2" y="T3"/>
              </a:cxn>
              <a:cxn ang="T12">
                <a:pos x="T4" y="T5"/>
              </a:cxn>
              <a:cxn ang="T13">
                <a:pos x="T6" y="T7"/>
              </a:cxn>
              <a:cxn ang="T14">
                <a:pos x="T8" y="T9"/>
              </a:cxn>
            </a:cxnLst>
            <a:rect l="T15" t="T16" r="T17" b="T18"/>
            <a:pathLst>
              <a:path w="87" h="87">
                <a:moveTo>
                  <a:pt x="87" y="44"/>
                </a:moveTo>
                <a:lnTo>
                  <a:pt x="0" y="87"/>
                </a:lnTo>
                <a:cubicBezTo>
                  <a:pt x="13" y="60"/>
                  <a:pt x="13" y="28"/>
                  <a:pt x="0" y="0"/>
                </a:cubicBezTo>
                <a:lnTo>
                  <a:pt x="87" y="44"/>
                </a:lnTo>
                <a:close/>
              </a:path>
            </a:pathLst>
          </a:custGeom>
          <a:solidFill>
            <a:srgbClr val="000000"/>
          </a:solidFill>
          <a:ln w="0">
            <a:solidFill>
              <a:srgbClr val="000000"/>
            </a:solidFill>
            <a:prstDash val="solid"/>
            <a:round/>
            <a:headEnd/>
            <a:tailEnd/>
          </a:ln>
        </p:spPr>
        <p:txBody>
          <a:bodyPr/>
          <a:lstStyle/>
          <a:p>
            <a:endParaRPr lang="en-US"/>
          </a:p>
        </p:txBody>
      </p:sp>
      <p:sp>
        <p:nvSpPr>
          <p:cNvPr id="52" name="Rectangle 53"/>
          <p:cNvSpPr>
            <a:spLocks noChangeArrowheads="1"/>
          </p:cNvSpPr>
          <p:nvPr/>
        </p:nvSpPr>
        <p:spPr bwMode="auto">
          <a:xfrm>
            <a:off x="3568700" y="1262063"/>
            <a:ext cx="352425" cy="211137"/>
          </a:xfrm>
          <a:prstGeom prst="rect">
            <a:avLst/>
          </a:prstGeom>
          <a:solidFill>
            <a:srgbClr val="FFFFFF"/>
          </a:solidFill>
          <a:ln w="9525">
            <a:noFill/>
            <a:miter lim="800000"/>
            <a:headEnd/>
            <a:tailEnd/>
          </a:ln>
        </p:spPr>
        <p:txBody>
          <a:bodyPr/>
          <a:lstStyle/>
          <a:p>
            <a:pPr eaLnBrk="0" hangingPunct="0"/>
            <a:endParaRPr lang="en-US"/>
          </a:p>
        </p:txBody>
      </p:sp>
      <p:sp>
        <p:nvSpPr>
          <p:cNvPr id="53" name="Line 55"/>
          <p:cNvSpPr>
            <a:spLocks noChangeShapeType="1"/>
          </p:cNvSpPr>
          <p:nvPr/>
        </p:nvSpPr>
        <p:spPr bwMode="auto">
          <a:xfrm>
            <a:off x="6130925" y="1368425"/>
            <a:ext cx="1362075" cy="0"/>
          </a:xfrm>
          <a:prstGeom prst="line">
            <a:avLst/>
          </a:prstGeom>
          <a:noFill/>
          <a:ln w="6350" cap="rnd">
            <a:solidFill>
              <a:srgbClr val="000000"/>
            </a:solidFill>
            <a:round/>
            <a:headEnd/>
            <a:tailEnd/>
          </a:ln>
        </p:spPr>
        <p:txBody>
          <a:bodyPr/>
          <a:lstStyle/>
          <a:p>
            <a:endParaRPr lang="en-US"/>
          </a:p>
        </p:txBody>
      </p:sp>
      <p:sp>
        <p:nvSpPr>
          <p:cNvPr id="54" name="Freeform 56"/>
          <p:cNvSpPr>
            <a:spLocks/>
          </p:cNvSpPr>
          <p:nvPr/>
        </p:nvSpPr>
        <p:spPr bwMode="auto">
          <a:xfrm>
            <a:off x="6040438" y="1308100"/>
            <a:ext cx="119062" cy="119063"/>
          </a:xfrm>
          <a:custGeom>
            <a:avLst/>
            <a:gdLst>
              <a:gd name="T0" fmla="*/ 0 w 87"/>
              <a:gd name="T1" fmla="*/ 44 h 87"/>
              <a:gd name="T2" fmla="*/ 87 w 87"/>
              <a:gd name="T3" fmla="*/ 0 h 87"/>
              <a:gd name="T4" fmla="*/ 87 w 87"/>
              <a:gd name="T5" fmla="*/ 87 h 87"/>
              <a:gd name="T6" fmla="*/ 87 w 87"/>
              <a:gd name="T7" fmla="*/ 87 h 87"/>
              <a:gd name="T8" fmla="*/ 0 w 87"/>
              <a:gd name="T9" fmla="*/ 44 h 87"/>
              <a:gd name="T10" fmla="*/ 0 60000 65536"/>
              <a:gd name="T11" fmla="*/ 0 60000 65536"/>
              <a:gd name="T12" fmla="*/ 0 60000 65536"/>
              <a:gd name="T13" fmla="*/ 0 60000 65536"/>
              <a:gd name="T14" fmla="*/ 0 60000 65536"/>
              <a:gd name="T15" fmla="*/ 0 w 87"/>
              <a:gd name="T16" fmla="*/ 0 h 87"/>
              <a:gd name="T17" fmla="*/ 87 w 87"/>
              <a:gd name="T18" fmla="*/ 87 h 87"/>
            </a:gdLst>
            <a:ahLst/>
            <a:cxnLst>
              <a:cxn ang="T10">
                <a:pos x="T0" y="T1"/>
              </a:cxn>
              <a:cxn ang="T11">
                <a:pos x="T2" y="T3"/>
              </a:cxn>
              <a:cxn ang="T12">
                <a:pos x="T4" y="T5"/>
              </a:cxn>
              <a:cxn ang="T13">
                <a:pos x="T6" y="T7"/>
              </a:cxn>
              <a:cxn ang="T14">
                <a:pos x="T8" y="T9"/>
              </a:cxn>
            </a:cxnLst>
            <a:rect l="T15" t="T16" r="T17" b="T18"/>
            <a:pathLst>
              <a:path w="87" h="87">
                <a:moveTo>
                  <a:pt x="0" y="44"/>
                </a:moveTo>
                <a:lnTo>
                  <a:pt x="87" y="0"/>
                </a:lnTo>
                <a:cubicBezTo>
                  <a:pt x="73" y="28"/>
                  <a:pt x="73" y="60"/>
                  <a:pt x="87" y="87"/>
                </a:cubicBezTo>
                <a:lnTo>
                  <a:pt x="0" y="44"/>
                </a:lnTo>
                <a:close/>
              </a:path>
            </a:pathLst>
          </a:custGeom>
          <a:solidFill>
            <a:srgbClr val="000000"/>
          </a:solidFill>
          <a:ln w="0">
            <a:solidFill>
              <a:srgbClr val="000000"/>
            </a:solidFill>
            <a:prstDash val="solid"/>
            <a:round/>
            <a:headEnd/>
            <a:tailEnd/>
          </a:ln>
        </p:spPr>
        <p:txBody>
          <a:bodyPr/>
          <a:lstStyle/>
          <a:p>
            <a:endParaRPr lang="en-US"/>
          </a:p>
        </p:txBody>
      </p:sp>
      <p:sp>
        <p:nvSpPr>
          <p:cNvPr id="55" name="Rectangle 57"/>
          <p:cNvSpPr>
            <a:spLocks noChangeArrowheads="1"/>
          </p:cNvSpPr>
          <p:nvPr/>
        </p:nvSpPr>
        <p:spPr bwMode="auto">
          <a:xfrm>
            <a:off x="6457950" y="1262063"/>
            <a:ext cx="595313" cy="211137"/>
          </a:xfrm>
          <a:prstGeom prst="rect">
            <a:avLst/>
          </a:prstGeom>
          <a:solidFill>
            <a:srgbClr val="FFFFFF"/>
          </a:solidFill>
          <a:ln w="9525">
            <a:noFill/>
            <a:miter lim="800000"/>
            <a:headEnd/>
            <a:tailEnd/>
          </a:ln>
        </p:spPr>
        <p:txBody>
          <a:bodyPr/>
          <a:lstStyle/>
          <a:p>
            <a:pPr eaLnBrk="0" hangingPunct="0"/>
            <a:endParaRPr lang="en-US"/>
          </a:p>
        </p:txBody>
      </p:sp>
      <p:sp>
        <p:nvSpPr>
          <p:cNvPr id="56" name="Rectangle 58"/>
          <p:cNvSpPr>
            <a:spLocks noChangeArrowheads="1"/>
          </p:cNvSpPr>
          <p:nvPr/>
        </p:nvSpPr>
        <p:spPr bwMode="auto">
          <a:xfrm>
            <a:off x="6469063" y="1266825"/>
            <a:ext cx="600075" cy="212725"/>
          </a:xfrm>
          <a:prstGeom prst="rect">
            <a:avLst/>
          </a:prstGeom>
          <a:noFill/>
          <a:ln w="9525">
            <a:noFill/>
            <a:miter lim="800000"/>
            <a:headEnd/>
            <a:tailEnd/>
          </a:ln>
        </p:spPr>
        <p:txBody>
          <a:bodyPr wrap="none" lIns="0" tIns="0" rIns="0" bIns="0">
            <a:spAutoFit/>
          </a:bodyPr>
          <a:lstStyle/>
          <a:p>
            <a:pPr eaLnBrk="0" hangingPunct="0"/>
            <a:r>
              <a:rPr lang="en-US" sz="1400"/>
              <a:t>Internet</a:t>
            </a:r>
            <a:endParaRPr lang="en-US"/>
          </a:p>
        </p:txBody>
      </p:sp>
      <p:sp>
        <p:nvSpPr>
          <p:cNvPr id="57" name="Freeform 59"/>
          <p:cNvSpPr>
            <a:spLocks/>
          </p:cNvSpPr>
          <p:nvPr/>
        </p:nvSpPr>
        <p:spPr bwMode="auto">
          <a:xfrm>
            <a:off x="1785938" y="4692650"/>
            <a:ext cx="1830387" cy="414338"/>
          </a:xfrm>
          <a:custGeom>
            <a:avLst/>
            <a:gdLst>
              <a:gd name="T0" fmla="*/ 50 w 1333"/>
              <a:gd name="T1" fmla="*/ 0 h 302"/>
              <a:gd name="T2" fmla="*/ 1283 w 1333"/>
              <a:gd name="T3" fmla="*/ 0 h 302"/>
              <a:gd name="T4" fmla="*/ 1283 w 1333"/>
              <a:gd name="T5" fmla="*/ 302 h 302"/>
              <a:gd name="T6" fmla="*/ 50 w 1333"/>
              <a:gd name="T7" fmla="*/ 302 h 302"/>
              <a:gd name="T8" fmla="*/ 50 w 1333"/>
              <a:gd name="T9" fmla="*/ 0 h 302"/>
              <a:gd name="T10" fmla="*/ 0 60000 65536"/>
              <a:gd name="T11" fmla="*/ 0 60000 65536"/>
              <a:gd name="T12" fmla="*/ 0 60000 65536"/>
              <a:gd name="T13" fmla="*/ 0 60000 65536"/>
              <a:gd name="T14" fmla="*/ 0 60000 65536"/>
              <a:gd name="T15" fmla="*/ 0 w 1333"/>
              <a:gd name="T16" fmla="*/ 0 h 302"/>
              <a:gd name="T17" fmla="*/ 1333 w 1333"/>
              <a:gd name="T18" fmla="*/ 302 h 302"/>
            </a:gdLst>
            <a:ahLst/>
            <a:cxnLst>
              <a:cxn ang="T10">
                <a:pos x="T0" y="T1"/>
              </a:cxn>
              <a:cxn ang="T11">
                <a:pos x="T2" y="T3"/>
              </a:cxn>
              <a:cxn ang="T12">
                <a:pos x="T4" y="T5"/>
              </a:cxn>
              <a:cxn ang="T13">
                <a:pos x="T6" y="T7"/>
              </a:cxn>
              <a:cxn ang="T14">
                <a:pos x="T8" y="T9"/>
              </a:cxn>
            </a:cxnLst>
            <a:rect l="T15" t="T16" r="T17" b="T18"/>
            <a:pathLst>
              <a:path w="1333" h="302">
                <a:moveTo>
                  <a:pt x="50" y="0"/>
                </a:moveTo>
                <a:lnTo>
                  <a:pt x="1283" y="0"/>
                </a:lnTo>
                <a:cubicBezTo>
                  <a:pt x="1333" y="94"/>
                  <a:pt x="1333" y="208"/>
                  <a:pt x="1283" y="302"/>
                </a:cubicBezTo>
                <a:lnTo>
                  <a:pt x="50" y="302"/>
                </a:lnTo>
                <a:cubicBezTo>
                  <a:pt x="0" y="208"/>
                  <a:pt x="0" y="94"/>
                  <a:pt x="50" y="0"/>
                </a:cubicBezTo>
                <a:close/>
              </a:path>
            </a:pathLst>
          </a:custGeom>
          <a:solidFill>
            <a:srgbClr val="FFFFFF"/>
          </a:solidFill>
          <a:ln w="0">
            <a:solidFill>
              <a:srgbClr val="000000"/>
            </a:solidFill>
            <a:prstDash val="solid"/>
            <a:round/>
            <a:headEnd/>
            <a:tailEnd/>
          </a:ln>
        </p:spPr>
        <p:txBody>
          <a:bodyPr/>
          <a:lstStyle/>
          <a:p>
            <a:endParaRPr lang="en-US"/>
          </a:p>
        </p:txBody>
      </p:sp>
      <p:sp>
        <p:nvSpPr>
          <p:cNvPr id="58" name="Freeform 60"/>
          <p:cNvSpPr>
            <a:spLocks/>
          </p:cNvSpPr>
          <p:nvPr/>
        </p:nvSpPr>
        <p:spPr bwMode="auto">
          <a:xfrm>
            <a:off x="1785938" y="4692650"/>
            <a:ext cx="1830387" cy="414338"/>
          </a:xfrm>
          <a:custGeom>
            <a:avLst/>
            <a:gdLst>
              <a:gd name="T0" fmla="*/ 50 w 1333"/>
              <a:gd name="T1" fmla="*/ 0 h 302"/>
              <a:gd name="T2" fmla="*/ 1283 w 1333"/>
              <a:gd name="T3" fmla="*/ 0 h 302"/>
              <a:gd name="T4" fmla="*/ 1283 w 1333"/>
              <a:gd name="T5" fmla="*/ 302 h 302"/>
              <a:gd name="T6" fmla="*/ 50 w 1333"/>
              <a:gd name="T7" fmla="*/ 302 h 302"/>
              <a:gd name="T8" fmla="*/ 50 w 1333"/>
              <a:gd name="T9" fmla="*/ 0 h 302"/>
              <a:gd name="T10" fmla="*/ 0 60000 65536"/>
              <a:gd name="T11" fmla="*/ 0 60000 65536"/>
              <a:gd name="T12" fmla="*/ 0 60000 65536"/>
              <a:gd name="T13" fmla="*/ 0 60000 65536"/>
              <a:gd name="T14" fmla="*/ 0 60000 65536"/>
              <a:gd name="T15" fmla="*/ 0 w 1333"/>
              <a:gd name="T16" fmla="*/ 0 h 302"/>
              <a:gd name="T17" fmla="*/ 1333 w 1333"/>
              <a:gd name="T18" fmla="*/ 302 h 302"/>
            </a:gdLst>
            <a:ahLst/>
            <a:cxnLst>
              <a:cxn ang="T10">
                <a:pos x="T0" y="T1"/>
              </a:cxn>
              <a:cxn ang="T11">
                <a:pos x="T2" y="T3"/>
              </a:cxn>
              <a:cxn ang="T12">
                <a:pos x="T4" y="T5"/>
              </a:cxn>
              <a:cxn ang="T13">
                <a:pos x="T6" y="T7"/>
              </a:cxn>
              <a:cxn ang="T14">
                <a:pos x="T8" y="T9"/>
              </a:cxn>
            </a:cxnLst>
            <a:rect l="T15" t="T16" r="T17" b="T18"/>
            <a:pathLst>
              <a:path w="1333" h="302">
                <a:moveTo>
                  <a:pt x="50" y="0"/>
                </a:moveTo>
                <a:lnTo>
                  <a:pt x="1283" y="0"/>
                </a:lnTo>
                <a:cubicBezTo>
                  <a:pt x="1333" y="94"/>
                  <a:pt x="1333" y="208"/>
                  <a:pt x="1283" y="302"/>
                </a:cubicBezTo>
                <a:lnTo>
                  <a:pt x="50" y="302"/>
                </a:lnTo>
                <a:cubicBezTo>
                  <a:pt x="0" y="208"/>
                  <a:pt x="0" y="94"/>
                  <a:pt x="50" y="0"/>
                </a:cubicBezTo>
                <a:close/>
              </a:path>
            </a:pathLst>
          </a:custGeom>
          <a:noFill/>
          <a:ln w="6350" cap="rnd">
            <a:solidFill>
              <a:srgbClr val="000000"/>
            </a:solidFill>
            <a:prstDash val="solid"/>
            <a:round/>
            <a:headEnd/>
            <a:tailEnd/>
          </a:ln>
        </p:spPr>
        <p:txBody>
          <a:bodyPr/>
          <a:lstStyle/>
          <a:p>
            <a:endParaRPr lang="en-US"/>
          </a:p>
        </p:txBody>
      </p:sp>
      <p:sp>
        <p:nvSpPr>
          <p:cNvPr id="59" name="Freeform 61"/>
          <p:cNvSpPr>
            <a:spLocks/>
          </p:cNvSpPr>
          <p:nvPr/>
        </p:nvSpPr>
        <p:spPr bwMode="auto">
          <a:xfrm>
            <a:off x="3478213" y="4692650"/>
            <a:ext cx="69850" cy="414338"/>
          </a:xfrm>
          <a:custGeom>
            <a:avLst/>
            <a:gdLst>
              <a:gd name="T0" fmla="*/ 44 w 44"/>
              <a:gd name="T1" fmla="*/ 0 h 261"/>
              <a:gd name="T2" fmla="*/ 44 w 44"/>
              <a:gd name="T3" fmla="*/ 261 h 261"/>
              <a:gd name="T4" fmla="*/ 0 60000 65536"/>
              <a:gd name="T5" fmla="*/ 0 60000 65536"/>
              <a:gd name="T6" fmla="*/ 0 w 44"/>
              <a:gd name="T7" fmla="*/ 0 h 261"/>
              <a:gd name="T8" fmla="*/ 44 w 44"/>
              <a:gd name="T9" fmla="*/ 261 h 261"/>
            </a:gdLst>
            <a:ahLst/>
            <a:cxnLst>
              <a:cxn ang="T4">
                <a:pos x="T0" y="T1"/>
              </a:cxn>
              <a:cxn ang="T5">
                <a:pos x="T2" y="T3"/>
              </a:cxn>
            </a:cxnLst>
            <a:rect l="T6" t="T7" r="T8" b="T9"/>
            <a:pathLst>
              <a:path w="44" h="261">
                <a:moveTo>
                  <a:pt x="44" y="0"/>
                </a:moveTo>
                <a:cubicBezTo>
                  <a:pt x="0" y="81"/>
                  <a:pt x="0" y="180"/>
                  <a:pt x="44" y="261"/>
                </a:cubicBezTo>
              </a:path>
            </a:pathLst>
          </a:custGeom>
          <a:noFill/>
          <a:ln w="6350" cap="rnd">
            <a:solidFill>
              <a:srgbClr val="000000"/>
            </a:solidFill>
            <a:prstDash val="solid"/>
            <a:round/>
            <a:headEnd/>
            <a:tailEnd/>
          </a:ln>
        </p:spPr>
        <p:txBody>
          <a:bodyPr/>
          <a:lstStyle/>
          <a:p>
            <a:endParaRPr lang="en-US"/>
          </a:p>
        </p:txBody>
      </p:sp>
      <p:sp>
        <p:nvSpPr>
          <p:cNvPr id="60" name="Rectangle 62"/>
          <p:cNvSpPr>
            <a:spLocks noChangeArrowheads="1"/>
          </p:cNvSpPr>
          <p:nvPr/>
        </p:nvSpPr>
        <p:spPr bwMode="auto">
          <a:xfrm>
            <a:off x="2051050" y="4805363"/>
            <a:ext cx="395288"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Phys</a:t>
            </a:r>
            <a:endParaRPr lang="en-US"/>
          </a:p>
        </p:txBody>
      </p:sp>
      <p:sp>
        <p:nvSpPr>
          <p:cNvPr id="61" name="Rectangle 63"/>
          <p:cNvSpPr>
            <a:spLocks noChangeArrowheads="1"/>
          </p:cNvSpPr>
          <p:nvPr/>
        </p:nvSpPr>
        <p:spPr bwMode="auto">
          <a:xfrm>
            <a:off x="2446338" y="4805363"/>
            <a:ext cx="98425"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 </a:t>
            </a:r>
            <a:endParaRPr lang="en-US"/>
          </a:p>
        </p:txBody>
      </p:sp>
      <p:sp>
        <p:nvSpPr>
          <p:cNvPr id="62" name="Rectangle 64"/>
          <p:cNvSpPr>
            <a:spLocks noChangeArrowheads="1"/>
          </p:cNvSpPr>
          <p:nvPr/>
        </p:nvSpPr>
        <p:spPr bwMode="auto">
          <a:xfrm>
            <a:off x="2555875" y="4805363"/>
            <a:ext cx="750888"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Radio BS</a:t>
            </a:r>
            <a:endParaRPr lang="en-US"/>
          </a:p>
        </p:txBody>
      </p:sp>
      <p:sp>
        <p:nvSpPr>
          <p:cNvPr id="63" name="Freeform 65"/>
          <p:cNvSpPr>
            <a:spLocks/>
          </p:cNvSpPr>
          <p:nvPr/>
        </p:nvSpPr>
        <p:spPr bwMode="auto">
          <a:xfrm>
            <a:off x="3530600" y="4692650"/>
            <a:ext cx="1747838" cy="414338"/>
          </a:xfrm>
          <a:custGeom>
            <a:avLst/>
            <a:gdLst>
              <a:gd name="T0" fmla="*/ 50 w 1272"/>
              <a:gd name="T1" fmla="*/ 0 h 302"/>
              <a:gd name="T2" fmla="*/ 1222 w 1272"/>
              <a:gd name="T3" fmla="*/ 0 h 302"/>
              <a:gd name="T4" fmla="*/ 1222 w 1272"/>
              <a:gd name="T5" fmla="*/ 302 h 302"/>
              <a:gd name="T6" fmla="*/ 50 w 1272"/>
              <a:gd name="T7" fmla="*/ 302 h 302"/>
              <a:gd name="T8" fmla="*/ 50 w 1272"/>
              <a:gd name="T9" fmla="*/ 0 h 302"/>
              <a:gd name="T10" fmla="*/ 0 60000 65536"/>
              <a:gd name="T11" fmla="*/ 0 60000 65536"/>
              <a:gd name="T12" fmla="*/ 0 60000 65536"/>
              <a:gd name="T13" fmla="*/ 0 60000 65536"/>
              <a:gd name="T14" fmla="*/ 0 60000 65536"/>
              <a:gd name="T15" fmla="*/ 0 w 1272"/>
              <a:gd name="T16" fmla="*/ 0 h 302"/>
              <a:gd name="T17" fmla="*/ 1272 w 1272"/>
              <a:gd name="T18" fmla="*/ 302 h 302"/>
            </a:gdLst>
            <a:ahLst/>
            <a:cxnLst>
              <a:cxn ang="T10">
                <a:pos x="T0" y="T1"/>
              </a:cxn>
              <a:cxn ang="T11">
                <a:pos x="T2" y="T3"/>
              </a:cxn>
              <a:cxn ang="T12">
                <a:pos x="T4" y="T5"/>
              </a:cxn>
              <a:cxn ang="T13">
                <a:pos x="T6" y="T7"/>
              </a:cxn>
              <a:cxn ang="T14">
                <a:pos x="T8" y="T9"/>
              </a:cxn>
            </a:cxnLst>
            <a:rect l="T15" t="T16" r="T17" b="T18"/>
            <a:pathLst>
              <a:path w="1272" h="302">
                <a:moveTo>
                  <a:pt x="50" y="0"/>
                </a:moveTo>
                <a:lnTo>
                  <a:pt x="1222" y="0"/>
                </a:lnTo>
                <a:cubicBezTo>
                  <a:pt x="1272" y="94"/>
                  <a:pt x="1272" y="208"/>
                  <a:pt x="1222" y="302"/>
                </a:cubicBezTo>
                <a:lnTo>
                  <a:pt x="50" y="302"/>
                </a:lnTo>
                <a:cubicBezTo>
                  <a:pt x="0" y="208"/>
                  <a:pt x="0" y="94"/>
                  <a:pt x="50" y="0"/>
                </a:cubicBezTo>
                <a:close/>
              </a:path>
            </a:pathLst>
          </a:custGeom>
          <a:solidFill>
            <a:srgbClr val="FFFFFF"/>
          </a:solidFill>
          <a:ln w="0">
            <a:solidFill>
              <a:srgbClr val="000000"/>
            </a:solidFill>
            <a:prstDash val="solid"/>
            <a:round/>
            <a:headEnd/>
            <a:tailEnd/>
          </a:ln>
        </p:spPr>
        <p:txBody>
          <a:bodyPr/>
          <a:lstStyle/>
          <a:p>
            <a:endParaRPr lang="en-US"/>
          </a:p>
        </p:txBody>
      </p:sp>
      <p:sp>
        <p:nvSpPr>
          <p:cNvPr id="64" name="Freeform 66"/>
          <p:cNvSpPr>
            <a:spLocks/>
          </p:cNvSpPr>
          <p:nvPr/>
        </p:nvSpPr>
        <p:spPr bwMode="auto">
          <a:xfrm>
            <a:off x="3530600" y="4692650"/>
            <a:ext cx="1747838" cy="414338"/>
          </a:xfrm>
          <a:custGeom>
            <a:avLst/>
            <a:gdLst>
              <a:gd name="T0" fmla="*/ 50 w 1272"/>
              <a:gd name="T1" fmla="*/ 0 h 302"/>
              <a:gd name="T2" fmla="*/ 1222 w 1272"/>
              <a:gd name="T3" fmla="*/ 0 h 302"/>
              <a:gd name="T4" fmla="*/ 1222 w 1272"/>
              <a:gd name="T5" fmla="*/ 302 h 302"/>
              <a:gd name="T6" fmla="*/ 50 w 1272"/>
              <a:gd name="T7" fmla="*/ 302 h 302"/>
              <a:gd name="T8" fmla="*/ 50 w 1272"/>
              <a:gd name="T9" fmla="*/ 0 h 302"/>
              <a:gd name="T10" fmla="*/ 0 60000 65536"/>
              <a:gd name="T11" fmla="*/ 0 60000 65536"/>
              <a:gd name="T12" fmla="*/ 0 60000 65536"/>
              <a:gd name="T13" fmla="*/ 0 60000 65536"/>
              <a:gd name="T14" fmla="*/ 0 60000 65536"/>
              <a:gd name="T15" fmla="*/ 0 w 1272"/>
              <a:gd name="T16" fmla="*/ 0 h 302"/>
              <a:gd name="T17" fmla="*/ 1272 w 1272"/>
              <a:gd name="T18" fmla="*/ 302 h 302"/>
            </a:gdLst>
            <a:ahLst/>
            <a:cxnLst>
              <a:cxn ang="T10">
                <a:pos x="T0" y="T1"/>
              </a:cxn>
              <a:cxn ang="T11">
                <a:pos x="T2" y="T3"/>
              </a:cxn>
              <a:cxn ang="T12">
                <a:pos x="T4" y="T5"/>
              </a:cxn>
              <a:cxn ang="T13">
                <a:pos x="T6" y="T7"/>
              </a:cxn>
              <a:cxn ang="T14">
                <a:pos x="T8" y="T9"/>
              </a:cxn>
            </a:cxnLst>
            <a:rect l="T15" t="T16" r="T17" b="T18"/>
            <a:pathLst>
              <a:path w="1272" h="302">
                <a:moveTo>
                  <a:pt x="50" y="0"/>
                </a:moveTo>
                <a:lnTo>
                  <a:pt x="1222" y="0"/>
                </a:lnTo>
                <a:cubicBezTo>
                  <a:pt x="1272" y="94"/>
                  <a:pt x="1272" y="208"/>
                  <a:pt x="1222" y="302"/>
                </a:cubicBezTo>
                <a:lnTo>
                  <a:pt x="50" y="302"/>
                </a:lnTo>
                <a:cubicBezTo>
                  <a:pt x="0" y="208"/>
                  <a:pt x="0" y="94"/>
                  <a:pt x="50" y="0"/>
                </a:cubicBezTo>
                <a:close/>
              </a:path>
            </a:pathLst>
          </a:custGeom>
          <a:noFill/>
          <a:ln w="6350" cap="rnd">
            <a:solidFill>
              <a:srgbClr val="000000"/>
            </a:solidFill>
            <a:prstDash val="solid"/>
            <a:round/>
            <a:headEnd/>
            <a:tailEnd/>
          </a:ln>
        </p:spPr>
        <p:txBody>
          <a:bodyPr/>
          <a:lstStyle/>
          <a:p>
            <a:endParaRPr lang="en-US"/>
          </a:p>
        </p:txBody>
      </p:sp>
      <p:sp>
        <p:nvSpPr>
          <p:cNvPr id="65" name="Freeform 67"/>
          <p:cNvSpPr>
            <a:spLocks/>
          </p:cNvSpPr>
          <p:nvPr/>
        </p:nvSpPr>
        <p:spPr bwMode="auto">
          <a:xfrm>
            <a:off x="5140325" y="4692650"/>
            <a:ext cx="68263" cy="414338"/>
          </a:xfrm>
          <a:custGeom>
            <a:avLst/>
            <a:gdLst>
              <a:gd name="T0" fmla="*/ 43 w 43"/>
              <a:gd name="T1" fmla="*/ 0 h 261"/>
              <a:gd name="T2" fmla="*/ 43 w 43"/>
              <a:gd name="T3" fmla="*/ 261 h 261"/>
              <a:gd name="T4" fmla="*/ 0 60000 65536"/>
              <a:gd name="T5" fmla="*/ 0 60000 65536"/>
              <a:gd name="T6" fmla="*/ 0 w 43"/>
              <a:gd name="T7" fmla="*/ 0 h 261"/>
              <a:gd name="T8" fmla="*/ 43 w 43"/>
              <a:gd name="T9" fmla="*/ 261 h 261"/>
            </a:gdLst>
            <a:ahLst/>
            <a:cxnLst>
              <a:cxn ang="T4">
                <a:pos x="T0" y="T1"/>
              </a:cxn>
              <a:cxn ang="T5">
                <a:pos x="T2" y="T3"/>
              </a:cxn>
            </a:cxnLst>
            <a:rect l="T6" t="T7" r="T8" b="T9"/>
            <a:pathLst>
              <a:path w="43" h="261">
                <a:moveTo>
                  <a:pt x="43" y="0"/>
                </a:moveTo>
                <a:cubicBezTo>
                  <a:pt x="0" y="81"/>
                  <a:pt x="0" y="180"/>
                  <a:pt x="43" y="261"/>
                </a:cubicBezTo>
              </a:path>
            </a:pathLst>
          </a:custGeom>
          <a:noFill/>
          <a:ln w="6350" cap="rnd">
            <a:solidFill>
              <a:srgbClr val="000000"/>
            </a:solidFill>
            <a:prstDash val="solid"/>
            <a:round/>
            <a:headEnd/>
            <a:tailEnd/>
          </a:ln>
        </p:spPr>
        <p:txBody>
          <a:bodyPr/>
          <a:lstStyle/>
          <a:p>
            <a:endParaRPr lang="en-US"/>
          </a:p>
        </p:txBody>
      </p:sp>
      <p:sp>
        <p:nvSpPr>
          <p:cNvPr id="66" name="Rectangle 68"/>
          <p:cNvSpPr>
            <a:spLocks noChangeArrowheads="1"/>
          </p:cNvSpPr>
          <p:nvPr/>
        </p:nvSpPr>
        <p:spPr bwMode="auto">
          <a:xfrm>
            <a:off x="3919538" y="4805363"/>
            <a:ext cx="949325"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Physical BS</a:t>
            </a:r>
            <a:endParaRPr lang="en-US"/>
          </a:p>
        </p:txBody>
      </p:sp>
      <p:sp>
        <p:nvSpPr>
          <p:cNvPr id="67" name="Rectangle 69"/>
          <p:cNvSpPr>
            <a:spLocks noChangeArrowheads="1"/>
          </p:cNvSpPr>
          <p:nvPr/>
        </p:nvSpPr>
        <p:spPr bwMode="auto">
          <a:xfrm>
            <a:off x="4270375" y="5838825"/>
            <a:ext cx="119063"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S</a:t>
            </a:r>
            <a:endParaRPr lang="en-US"/>
          </a:p>
        </p:txBody>
      </p:sp>
      <p:sp>
        <p:nvSpPr>
          <p:cNvPr id="68" name="Rectangle 70"/>
          <p:cNvSpPr>
            <a:spLocks noChangeArrowheads="1"/>
          </p:cNvSpPr>
          <p:nvPr/>
        </p:nvSpPr>
        <p:spPr bwMode="auto">
          <a:xfrm>
            <a:off x="4379913" y="5838825"/>
            <a:ext cx="98425" cy="212725"/>
          </a:xfrm>
          <a:prstGeom prst="rect">
            <a:avLst/>
          </a:prstGeom>
          <a:noFill/>
          <a:ln w="9525">
            <a:noFill/>
            <a:miter lim="800000"/>
            <a:headEnd/>
            <a:tailEnd/>
          </a:ln>
        </p:spPr>
        <p:txBody>
          <a:bodyPr wrap="none" lIns="0" tIns="0" rIns="0" bIns="0">
            <a:spAutoFit/>
          </a:bodyPr>
          <a:lstStyle/>
          <a:p>
            <a:pPr eaLnBrk="0" hangingPunct="0"/>
            <a:r>
              <a:rPr lang="en-US" sz="1400">
                <a:solidFill>
                  <a:srgbClr val="000000"/>
                </a:solidFill>
              </a:rPr>
              <a:t>1</a:t>
            </a:r>
            <a:endParaRPr lang="en-US"/>
          </a:p>
        </p:txBody>
      </p:sp>
      <p:sp>
        <p:nvSpPr>
          <p:cNvPr id="69" name="Line 71"/>
          <p:cNvSpPr>
            <a:spLocks noChangeShapeType="1"/>
          </p:cNvSpPr>
          <p:nvPr/>
        </p:nvSpPr>
        <p:spPr bwMode="auto">
          <a:xfrm>
            <a:off x="1562100" y="1782763"/>
            <a:ext cx="2684463" cy="0"/>
          </a:xfrm>
          <a:prstGeom prst="line">
            <a:avLst/>
          </a:prstGeom>
          <a:noFill/>
          <a:ln w="6350" cap="rnd">
            <a:solidFill>
              <a:srgbClr val="000000"/>
            </a:solidFill>
            <a:round/>
            <a:headEnd/>
            <a:tailEnd/>
          </a:ln>
        </p:spPr>
        <p:txBody>
          <a:bodyPr/>
          <a:lstStyle/>
          <a:p>
            <a:endParaRPr lang="en-US"/>
          </a:p>
        </p:txBody>
      </p:sp>
      <p:sp>
        <p:nvSpPr>
          <p:cNvPr id="70" name="Freeform 72"/>
          <p:cNvSpPr>
            <a:spLocks/>
          </p:cNvSpPr>
          <p:nvPr/>
        </p:nvSpPr>
        <p:spPr bwMode="auto">
          <a:xfrm>
            <a:off x="1471613" y="1724025"/>
            <a:ext cx="119062" cy="119063"/>
          </a:xfrm>
          <a:custGeom>
            <a:avLst/>
            <a:gdLst>
              <a:gd name="T0" fmla="*/ 0 w 87"/>
              <a:gd name="T1" fmla="*/ 43 h 87"/>
              <a:gd name="T2" fmla="*/ 87 w 87"/>
              <a:gd name="T3" fmla="*/ 0 h 87"/>
              <a:gd name="T4" fmla="*/ 87 w 87"/>
              <a:gd name="T5" fmla="*/ 87 h 87"/>
              <a:gd name="T6" fmla="*/ 87 w 87"/>
              <a:gd name="T7" fmla="*/ 87 h 87"/>
              <a:gd name="T8" fmla="*/ 0 w 87"/>
              <a:gd name="T9" fmla="*/ 43 h 87"/>
              <a:gd name="T10" fmla="*/ 0 60000 65536"/>
              <a:gd name="T11" fmla="*/ 0 60000 65536"/>
              <a:gd name="T12" fmla="*/ 0 60000 65536"/>
              <a:gd name="T13" fmla="*/ 0 60000 65536"/>
              <a:gd name="T14" fmla="*/ 0 60000 65536"/>
              <a:gd name="T15" fmla="*/ 0 w 87"/>
              <a:gd name="T16" fmla="*/ 0 h 87"/>
              <a:gd name="T17" fmla="*/ 87 w 87"/>
              <a:gd name="T18" fmla="*/ 87 h 87"/>
            </a:gdLst>
            <a:ahLst/>
            <a:cxnLst>
              <a:cxn ang="T10">
                <a:pos x="T0" y="T1"/>
              </a:cxn>
              <a:cxn ang="T11">
                <a:pos x="T2" y="T3"/>
              </a:cxn>
              <a:cxn ang="T12">
                <a:pos x="T4" y="T5"/>
              </a:cxn>
              <a:cxn ang="T13">
                <a:pos x="T6" y="T7"/>
              </a:cxn>
              <a:cxn ang="T14">
                <a:pos x="T8" y="T9"/>
              </a:cxn>
            </a:cxnLst>
            <a:rect l="T15" t="T16" r="T17" b="T18"/>
            <a:pathLst>
              <a:path w="87" h="87">
                <a:moveTo>
                  <a:pt x="0" y="43"/>
                </a:moveTo>
                <a:lnTo>
                  <a:pt x="87" y="0"/>
                </a:lnTo>
                <a:cubicBezTo>
                  <a:pt x="73" y="27"/>
                  <a:pt x="73" y="59"/>
                  <a:pt x="87" y="87"/>
                </a:cubicBezTo>
                <a:lnTo>
                  <a:pt x="0" y="43"/>
                </a:lnTo>
                <a:close/>
              </a:path>
            </a:pathLst>
          </a:custGeom>
          <a:solidFill>
            <a:srgbClr val="000000"/>
          </a:solidFill>
          <a:ln w="0">
            <a:solidFill>
              <a:srgbClr val="000000"/>
            </a:solidFill>
            <a:prstDash val="solid"/>
            <a:round/>
            <a:headEnd/>
            <a:tailEnd/>
          </a:ln>
        </p:spPr>
        <p:txBody>
          <a:bodyPr/>
          <a:lstStyle/>
          <a:p>
            <a:endParaRPr lang="en-US"/>
          </a:p>
        </p:txBody>
      </p:sp>
      <p:sp>
        <p:nvSpPr>
          <p:cNvPr id="71" name="Freeform 73"/>
          <p:cNvSpPr>
            <a:spLocks/>
          </p:cNvSpPr>
          <p:nvPr/>
        </p:nvSpPr>
        <p:spPr bwMode="auto">
          <a:xfrm>
            <a:off x="4216400" y="1724025"/>
            <a:ext cx="120650" cy="119063"/>
          </a:xfrm>
          <a:custGeom>
            <a:avLst/>
            <a:gdLst>
              <a:gd name="T0" fmla="*/ 87 w 87"/>
              <a:gd name="T1" fmla="*/ 43 h 87"/>
              <a:gd name="T2" fmla="*/ 0 w 87"/>
              <a:gd name="T3" fmla="*/ 87 h 87"/>
              <a:gd name="T4" fmla="*/ 0 w 87"/>
              <a:gd name="T5" fmla="*/ 0 h 87"/>
              <a:gd name="T6" fmla="*/ 0 w 87"/>
              <a:gd name="T7" fmla="*/ 0 h 87"/>
              <a:gd name="T8" fmla="*/ 87 w 87"/>
              <a:gd name="T9" fmla="*/ 43 h 87"/>
              <a:gd name="T10" fmla="*/ 0 60000 65536"/>
              <a:gd name="T11" fmla="*/ 0 60000 65536"/>
              <a:gd name="T12" fmla="*/ 0 60000 65536"/>
              <a:gd name="T13" fmla="*/ 0 60000 65536"/>
              <a:gd name="T14" fmla="*/ 0 60000 65536"/>
              <a:gd name="T15" fmla="*/ 0 w 87"/>
              <a:gd name="T16" fmla="*/ 0 h 87"/>
              <a:gd name="T17" fmla="*/ 87 w 87"/>
              <a:gd name="T18" fmla="*/ 87 h 87"/>
            </a:gdLst>
            <a:ahLst/>
            <a:cxnLst>
              <a:cxn ang="T10">
                <a:pos x="T0" y="T1"/>
              </a:cxn>
              <a:cxn ang="T11">
                <a:pos x="T2" y="T3"/>
              </a:cxn>
              <a:cxn ang="T12">
                <a:pos x="T4" y="T5"/>
              </a:cxn>
              <a:cxn ang="T13">
                <a:pos x="T6" y="T7"/>
              </a:cxn>
              <a:cxn ang="T14">
                <a:pos x="T8" y="T9"/>
              </a:cxn>
            </a:cxnLst>
            <a:rect l="T15" t="T16" r="T17" b="T18"/>
            <a:pathLst>
              <a:path w="87" h="87">
                <a:moveTo>
                  <a:pt x="87" y="43"/>
                </a:moveTo>
                <a:lnTo>
                  <a:pt x="0" y="87"/>
                </a:lnTo>
                <a:cubicBezTo>
                  <a:pt x="14" y="59"/>
                  <a:pt x="14" y="27"/>
                  <a:pt x="0" y="0"/>
                </a:cubicBezTo>
                <a:lnTo>
                  <a:pt x="87" y="43"/>
                </a:lnTo>
                <a:close/>
              </a:path>
            </a:pathLst>
          </a:custGeom>
          <a:solidFill>
            <a:srgbClr val="000000"/>
          </a:solidFill>
          <a:ln w="0">
            <a:solidFill>
              <a:srgbClr val="000000"/>
            </a:solidFill>
            <a:prstDash val="solid"/>
            <a:round/>
            <a:headEnd/>
            <a:tailEnd/>
          </a:ln>
        </p:spPr>
        <p:txBody>
          <a:bodyPr/>
          <a:lstStyle/>
          <a:p>
            <a:endParaRPr lang="en-US"/>
          </a:p>
        </p:txBody>
      </p:sp>
      <p:sp>
        <p:nvSpPr>
          <p:cNvPr id="72" name="Rectangle 74"/>
          <p:cNvSpPr>
            <a:spLocks noChangeArrowheads="1"/>
          </p:cNvSpPr>
          <p:nvPr/>
        </p:nvSpPr>
        <p:spPr bwMode="auto">
          <a:xfrm>
            <a:off x="2501900" y="1676400"/>
            <a:ext cx="781050" cy="212725"/>
          </a:xfrm>
          <a:prstGeom prst="rect">
            <a:avLst/>
          </a:prstGeom>
          <a:solidFill>
            <a:srgbClr val="FFFFFF"/>
          </a:solidFill>
          <a:ln w="9525">
            <a:noFill/>
            <a:miter lim="800000"/>
            <a:headEnd/>
            <a:tailEnd/>
          </a:ln>
        </p:spPr>
        <p:txBody>
          <a:bodyPr/>
          <a:lstStyle/>
          <a:p>
            <a:pPr eaLnBrk="0" hangingPunct="0"/>
            <a:endParaRPr lang="en-US"/>
          </a:p>
        </p:txBody>
      </p:sp>
      <p:sp>
        <p:nvSpPr>
          <p:cNvPr id="73" name="Rectangle 75"/>
          <p:cNvSpPr>
            <a:spLocks noChangeArrowheads="1"/>
          </p:cNvSpPr>
          <p:nvPr/>
        </p:nvSpPr>
        <p:spPr bwMode="auto">
          <a:xfrm>
            <a:off x="2513013" y="1684338"/>
            <a:ext cx="119062" cy="212725"/>
          </a:xfrm>
          <a:prstGeom prst="rect">
            <a:avLst/>
          </a:prstGeom>
          <a:noFill/>
          <a:ln w="9525">
            <a:noFill/>
            <a:miter lim="800000"/>
            <a:headEnd/>
            <a:tailEnd/>
          </a:ln>
        </p:spPr>
        <p:txBody>
          <a:bodyPr wrap="none" lIns="0" tIns="0" rIns="0" bIns="0">
            <a:spAutoFit/>
          </a:bodyPr>
          <a:lstStyle/>
          <a:p>
            <a:pPr eaLnBrk="0" hangingPunct="0"/>
            <a:r>
              <a:rPr lang="en-US" sz="1400"/>
              <a:t>E</a:t>
            </a:r>
            <a:endParaRPr lang="en-US"/>
          </a:p>
        </p:txBody>
      </p:sp>
      <p:sp>
        <p:nvSpPr>
          <p:cNvPr id="74" name="Rectangle 76"/>
          <p:cNvSpPr>
            <a:spLocks noChangeArrowheads="1"/>
          </p:cNvSpPr>
          <p:nvPr/>
        </p:nvSpPr>
        <p:spPr bwMode="auto">
          <a:xfrm>
            <a:off x="2622550" y="1684338"/>
            <a:ext cx="58738" cy="212725"/>
          </a:xfrm>
          <a:prstGeom prst="rect">
            <a:avLst/>
          </a:prstGeom>
          <a:noFill/>
          <a:ln w="9525">
            <a:noFill/>
            <a:miter lim="800000"/>
            <a:headEnd/>
            <a:tailEnd/>
          </a:ln>
        </p:spPr>
        <p:txBody>
          <a:bodyPr wrap="none" lIns="0" tIns="0" rIns="0" bIns="0">
            <a:spAutoFit/>
          </a:bodyPr>
          <a:lstStyle/>
          <a:p>
            <a:pPr eaLnBrk="0" hangingPunct="0"/>
            <a:r>
              <a:rPr lang="en-US" sz="1400"/>
              <a:t>-</a:t>
            </a:r>
            <a:endParaRPr lang="en-US"/>
          </a:p>
        </p:txBody>
      </p:sp>
      <p:sp>
        <p:nvSpPr>
          <p:cNvPr id="75" name="Rectangle 77"/>
          <p:cNvSpPr>
            <a:spLocks noChangeArrowheads="1"/>
          </p:cNvSpPr>
          <p:nvPr/>
        </p:nvSpPr>
        <p:spPr bwMode="auto">
          <a:xfrm>
            <a:off x="2687638" y="1684338"/>
            <a:ext cx="612775" cy="212725"/>
          </a:xfrm>
          <a:prstGeom prst="rect">
            <a:avLst/>
          </a:prstGeom>
          <a:noFill/>
          <a:ln w="9525">
            <a:noFill/>
            <a:miter lim="800000"/>
            <a:headEnd/>
            <a:tailEnd/>
          </a:ln>
        </p:spPr>
        <p:txBody>
          <a:bodyPr wrap="none" lIns="0" tIns="0" rIns="0" bIns="0">
            <a:spAutoFit/>
          </a:bodyPr>
          <a:lstStyle/>
          <a:p>
            <a:pPr eaLnBrk="0" hangingPunct="0"/>
            <a:r>
              <a:rPr lang="en-US" sz="1400"/>
              <a:t>UTRAN</a:t>
            </a:r>
            <a:endParaRPr lang="en-US"/>
          </a:p>
        </p:txBody>
      </p:sp>
      <p:sp>
        <p:nvSpPr>
          <p:cNvPr id="76" name="Line 78"/>
          <p:cNvSpPr>
            <a:spLocks noChangeShapeType="1"/>
          </p:cNvSpPr>
          <p:nvPr/>
        </p:nvSpPr>
        <p:spPr bwMode="auto">
          <a:xfrm>
            <a:off x="4427538" y="1782763"/>
            <a:ext cx="1522412" cy="0"/>
          </a:xfrm>
          <a:prstGeom prst="line">
            <a:avLst/>
          </a:prstGeom>
          <a:noFill/>
          <a:ln w="6350" cap="rnd">
            <a:solidFill>
              <a:srgbClr val="000000"/>
            </a:solidFill>
            <a:round/>
            <a:headEnd/>
            <a:tailEnd/>
          </a:ln>
        </p:spPr>
        <p:txBody>
          <a:bodyPr/>
          <a:lstStyle/>
          <a:p>
            <a:endParaRPr lang="en-US"/>
          </a:p>
        </p:txBody>
      </p:sp>
      <p:sp>
        <p:nvSpPr>
          <p:cNvPr id="77" name="Freeform 79"/>
          <p:cNvSpPr>
            <a:spLocks/>
          </p:cNvSpPr>
          <p:nvPr/>
        </p:nvSpPr>
        <p:spPr bwMode="auto">
          <a:xfrm>
            <a:off x="4337050" y="1724025"/>
            <a:ext cx="119063" cy="119063"/>
          </a:xfrm>
          <a:custGeom>
            <a:avLst/>
            <a:gdLst>
              <a:gd name="T0" fmla="*/ 0 w 87"/>
              <a:gd name="T1" fmla="*/ 43 h 87"/>
              <a:gd name="T2" fmla="*/ 87 w 87"/>
              <a:gd name="T3" fmla="*/ 0 h 87"/>
              <a:gd name="T4" fmla="*/ 87 w 87"/>
              <a:gd name="T5" fmla="*/ 87 h 87"/>
              <a:gd name="T6" fmla="*/ 0 w 87"/>
              <a:gd name="T7" fmla="*/ 43 h 87"/>
              <a:gd name="T8" fmla="*/ 0 60000 65536"/>
              <a:gd name="T9" fmla="*/ 0 60000 65536"/>
              <a:gd name="T10" fmla="*/ 0 60000 65536"/>
              <a:gd name="T11" fmla="*/ 0 60000 65536"/>
              <a:gd name="T12" fmla="*/ 0 w 87"/>
              <a:gd name="T13" fmla="*/ 0 h 87"/>
              <a:gd name="T14" fmla="*/ 87 w 87"/>
              <a:gd name="T15" fmla="*/ 87 h 87"/>
            </a:gdLst>
            <a:ahLst/>
            <a:cxnLst>
              <a:cxn ang="T8">
                <a:pos x="T0" y="T1"/>
              </a:cxn>
              <a:cxn ang="T9">
                <a:pos x="T2" y="T3"/>
              </a:cxn>
              <a:cxn ang="T10">
                <a:pos x="T4" y="T5"/>
              </a:cxn>
              <a:cxn ang="T11">
                <a:pos x="T6" y="T7"/>
              </a:cxn>
            </a:cxnLst>
            <a:rect l="T12" t="T13" r="T14" b="T15"/>
            <a:pathLst>
              <a:path w="87" h="87">
                <a:moveTo>
                  <a:pt x="0" y="43"/>
                </a:moveTo>
                <a:lnTo>
                  <a:pt x="87" y="0"/>
                </a:lnTo>
                <a:cubicBezTo>
                  <a:pt x="73" y="27"/>
                  <a:pt x="73" y="59"/>
                  <a:pt x="87" y="87"/>
                </a:cubicBezTo>
                <a:lnTo>
                  <a:pt x="0" y="43"/>
                </a:lnTo>
                <a:close/>
              </a:path>
            </a:pathLst>
          </a:custGeom>
          <a:solidFill>
            <a:srgbClr val="000000"/>
          </a:solidFill>
          <a:ln w="0">
            <a:solidFill>
              <a:srgbClr val="000000"/>
            </a:solidFill>
            <a:prstDash val="solid"/>
            <a:round/>
            <a:headEnd/>
            <a:tailEnd/>
          </a:ln>
        </p:spPr>
        <p:txBody>
          <a:bodyPr/>
          <a:lstStyle/>
          <a:p>
            <a:endParaRPr lang="en-US"/>
          </a:p>
        </p:txBody>
      </p:sp>
      <p:sp>
        <p:nvSpPr>
          <p:cNvPr id="78" name="Freeform 80"/>
          <p:cNvSpPr>
            <a:spLocks/>
          </p:cNvSpPr>
          <p:nvPr/>
        </p:nvSpPr>
        <p:spPr bwMode="auto">
          <a:xfrm>
            <a:off x="5919788" y="1724025"/>
            <a:ext cx="120650" cy="119063"/>
          </a:xfrm>
          <a:custGeom>
            <a:avLst/>
            <a:gdLst>
              <a:gd name="T0" fmla="*/ 87 w 87"/>
              <a:gd name="T1" fmla="*/ 43 h 87"/>
              <a:gd name="T2" fmla="*/ 0 w 87"/>
              <a:gd name="T3" fmla="*/ 87 h 87"/>
              <a:gd name="T4" fmla="*/ 0 w 87"/>
              <a:gd name="T5" fmla="*/ 0 h 87"/>
              <a:gd name="T6" fmla="*/ 0 w 87"/>
              <a:gd name="T7" fmla="*/ 0 h 87"/>
              <a:gd name="T8" fmla="*/ 87 w 87"/>
              <a:gd name="T9" fmla="*/ 43 h 87"/>
              <a:gd name="T10" fmla="*/ 0 60000 65536"/>
              <a:gd name="T11" fmla="*/ 0 60000 65536"/>
              <a:gd name="T12" fmla="*/ 0 60000 65536"/>
              <a:gd name="T13" fmla="*/ 0 60000 65536"/>
              <a:gd name="T14" fmla="*/ 0 60000 65536"/>
              <a:gd name="T15" fmla="*/ 0 w 87"/>
              <a:gd name="T16" fmla="*/ 0 h 87"/>
              <a:gd name="T17" fmla="*/ 87 w 87"/>
              <a:gd name="T18" fmla="*/ 87 h 87"/>
            </a:gdLst>
            <a:ahLst/>
            <a:cxnLst>
              <a:cxn ang="T10">
                <a:pos x="T0" y="T1"/>
              </a:cxn>
              <a:cxn ang="T11">
                <a:pos x="T2" y="T3"/>
              </a:cxn>
              <a:cxn ang="T12">
                <a:pos x="T4" y="T5"/>
              </a:cxn>
              <a:cxn ang="T13">
                <a:pos x="T6" y="T7"/>
              </a:cxn>
              <a:cxn ang="T14">
                <a:pos x="T8" y="T9"/>
              </a:cxn>
            </a:cxnLst>
            <a:rect l="T15" t="T16" r="T17" b="T18"/>
            <a:pathLst>
              <a:path w="87" h="87">
                <a:moveTo>
                  <a:pt x="87" y="43"/>
                </a:moveTo>
                <a:lnTo>
                  <a:pt x="0" y="87"/>
                </a:lnTo>
                <a:cubicBezTo>
                  <a:pt x="13" y="59"/>
                  <a:pt x="13" y="27"/>
                  <a:pt x="0" y="0"/>
                </a:cubicBezTo>
                <a:lnTo>
                  <a:pt x="87" y="43"/>
                </a:lnTo>
                <a:close/>
              </a:path>
            </a:pathLst>
          </a:custGeom>
          <a:solidFill>
            <a:srgbClr val="000000"/>
          </a:solidFill>
          <a:ln w="0">
            <a:solidFill>
              <a:srgbClr val="000000"/>
            </a:solidFill>
            <a:prstDash val="solid"/>
            <a:round/>
            <a:headEnd/>
            <a:tailEnd/>
          </a:ln>
        </p:spPr>
        <p:txBody>
          <a:bodyPr/>
          <a:lstStyle/>
          <a:p>
            <a:endParaRPr lang="en-US"/>
          </a:p>
        </p:txBody>
      </p:sp>
      <p:sp>
        <p:nvSpPr>
          <p:cNvPr id="79" name="Rectangle 81"/>
          <p:cNvSpPr>
            <a:spLocks noChangeArrowheads="1"/>
          </p:cNvSpPr>
          <p:nvPr/>
        </p:nvSpPr>
        <p:spPr bwMode="auto">
          <a:xfrm>
            <a:off x="4995863" y="1676400"/>
            <a:ext cx="361950" cy="212725"/>
          </a:xfrm>
          <a:prstGeom prst="rect">
            <a:avLst/>
          </a:prstGeom>
          <a:solidFill>
            <a:srgbClr val="FFFFFF"/>
          </a:solidFill>
          <a:ln w="9525">
            <a:noFill/>
            <a:miter lim="800000"/>
            <a:headEnd/>
            <a:tailEnd/>
          </a:ln>
        </p:spPr>
        <p:txBody>
          <a:bodyPr/>
          <a:lstStyle/>
          <a:p>
            <a:pPr eaLnBrk="0" hangingPunct="0"/>
            <a:endParaRPr lang="en-US"/>
          </a:p>
        </p:txBody>
      </p:sp>
      <p:sp>
        <p:nvSpPr>
          <p:cNvPr id="80" name="Rectangle 82"/>
          <p:cNvSpPr>
            <a:spLocks noChangeArrowheads="1"/>
          </p:cNvSpPr>
          <p:nvPr/>
        </p:nvSpPr>
        <p:spPr bwMode="auto">
          <a:xfrm>
            <a:off x="4995863" y="1684338"/>
            <a:ext cx="366712" cy="212725"/>
          </a:xfrm>
          <a:prstGeom prst="rect">
            <a:avLst/>
          </a:prstGeom>
          <a:noFill/>
          <a:ln w="9525">
            <a:noFill/>
            <a:miter lim="800000"/>
            <a:headEnd/>
            <a:tailEnd/>
          </a:ln>
        </p:spPr>
        <p:txBody>
          <a:bodyPr wrap="none" lIns="0" tIns="0" rIns="0" bIns="0">
            <a:spAutoFit/>
          </a:bodyPr>
          <a:lstStyle/>
          <a:p>
            <a:pPr eaLnBrk="0" hangingPunct="0"/>
            <a:r>
              <a:rPr lang="en-US" sz="1400"/>
              <a:t>EPC</a:t>
            </a:r>
            <a:endParaRPr lang="en-US"/>
          </a:p>
        </p:txBody>
      </p:sp>
      <p:sp>
        <p:nvSpPr>
          <p:cNvPr id="81" name="Rectangle 54"/>
          <p:cNvSpPr>
            <a:spLocks noChangeArrowheads="1"/>
          </p:cNvSpPr>
          <p:nvPr/>
        </p:nvSpPr>
        <p:spPr bwMode="auto">
          <a:xfrm>
            <a:off x="3576638" y="1266825"/>
            <a:ext cx="731837" cy="212725"/>
          </a:xfrm>
          <a:prstGeom prst="rect">
            <a:avLst/>
          </a:prstGeom>
          <a:solidFill>
            <a:schemeClr val="bg1"/>
          </a:solidFill>
          <a:ln w="9525">
            <a:noFill/>
            <a:miter lim="800000"/>
            <a:headEnd/>
            <a:tailEnd/>
          </a:ln>
        </p:spPr>
        <p:txBody>
          <a:bodyPr wrap="none" lIns="0" tIns="0" rIns="0" bIns="0">
            <a:spAutoFit/>
          </a:bodyPr>
          <a:lstStyle/>
          <a:p>
            <a:pPr eaLnBrk="0" hangingPunct="0"/>
            <a:r>
              <a:rPr lang="en-US" sz="1400"/>
              <a:t>LTE/SAE</a:t>
            </a:r>
            <a:endParaRPr lang="en-US"/>
          </a:p>
        </p:txBody>
      </p:sp>
    </p:spTree>
    <p:extLst>
      <p:ext uri="{BB962C8B-B14F-4D97-AF65-F5344CB8AC3E}">
        <p14:creationId xmlns:p14="http://schemas.microsoft.com/office/powerpoint/2010/main" val="2614078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28600" y="223910"/>
            <a:ext cx="8382000" cy="609600"/>
          </a:xfrm>
        </p:spPr>
        <p:txBody>
          <a:bodyPr>
            <a:normAutofit fontScale="90000"/>
          </a:bodyPr>
          <a:lstStyle/>
          <a:p>
            <a:r>
              <a:rPr lang="sv-SE" dirty="0"/>
              <a:t>LTE Physical Layer</a:t>
            </a:r>
            <a:endParaRPr lang="en-US" sz="3200" dirty="0"/>
          </a:p>
        </p:txBody>
      </p:sp>
      <p:sp>
        <p:nvSpPr>
          <p:cNvPr id="5" name="Rectangle 3"/>
          <p:cNvSpPr txBox="1">
            <a:spLocks noChangeArrowheads="1"/>
          </p:cNvSpPr>
          <p:nvPr/>
        </p:nvSpPr>
        <p:spPr>
          <a:xfrm>
            <a:off x="152400" y="4652963"/>
            <a:ext cx="6629400" cy="854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7325" indent="-187325">
              <a:lnSpc>
                <a:spcPct val="80000"/>
              </a:lnSpc>
            </a:pPr>
            <a:r>
              <a:rPr lang="sv-SE" sz="1500" dirty="0"/>
              <a:t>Flexible bandwidth</a:t>
            </a:r>
          </a:p>
          <a:p>
            <a:pPr marL="577850" lvl="1" indent="-200025">
              <a:lnSpc>
                <a:spcPct val="80000"/>
              </a:lnSpc>
            </a:pPr>
            <a:r>
              <a:rPr lang="sv-SE" sz="1500" i="1" dirty="0">
                <a:sym typeface="Symbol" pitchFamily="18" charset="2"/>
              </a:rPr>
              <a:t>Possible to deploy in &lt;5 MHz bandwidths up to</a:t>
            </a:r>
            <a:br>
              <a:rPr lang="sv-SE" sz="1500" i="1" dirty="0">
                <a:sym typeface="Symbol" pitchFamily="18" charset="2"/>
              </a:rPr>
            </a:br>
            <a:r>
              <a:rPr lang="sv-SE" sz="1500" i="1" dirty="0">
                <a:sym typeface="Symbol" pitchFamily="18" charset="2"/>
              </a:rPr>
              <a:t>20 MHz</a:t>
            </a:r>
          </a:p>
          <a:p>
            <a:pPr marL="577850" lvl="1" indent="-200025">
              <a:lnSpc>
                <a:spcPct val="80000"/>
              </a:lnSpc>
            </a:pPr>
            <a:endParaRPr lang="en-US" sz="1500" i="1" dirty="0"/>
          </a:p>
        </p:txBody>
      </p:sp>
      <p:sp>
        <p:nvSpPr>
          <p:cNvPr id="6" name="Rectangle 4"/>
          <p:cNvSpPr>
            <a:spLocks noChangeArrowheads="1"/>
          </p:cNvSpPr>
          <p:nvPr/>
        </p:nvSpPr>
        <p:spPr bwMode="auto">
          <a:xfrm>
            <a:off x="228600" y="2300288"/>
            <a:ext cx="7086600" cy="1076325"/>
          </a:xfrm>
          <a:prstGeom prst="rect">
            <a:avLst/>
          </a:prstGeom>
          <a:noFill/>
          <a:ln w="9525">
            <a:noFill/>
            <a:miter lim="800000"/>
            <a:headEnd/>
            <a:tailEnd/>
          </a:ln>
        </p:spPr>
        <p:txBody>
          <a:bodyPr lIns="0">
            <a:spAutoFit/>
          </a:bodyPr>
          <a:lstStyle/>
          <a:p>
            <a:pPr marL="187325" indent="-187325" eaLnBrk="0" hangingPunct="0">
              <a:spcBef>
                <a:spcPct val="20000"/>
              </a:spcBef>
              <a:buClr>
                <a:srgbClr val="0094D2"/>
              </a:buClr>
              <a:buFont typeface="Wingdings" pitchFamily="2" charset="2"/>
              <a:buChar char="§"/>
            </a:pPr>
            <a:r>
              <a:rPr lang="sv-SE" sz="1500" dirty="0"/>
              <a:t>Uplink: SC-FDMA with dynamic bandwidth (Pre-coded OFDM</a:t>
            </a:r>
            <a:r>
              <a:rPr lang="sv-SE" sz="1500" i="1" dirty="0"/>
              <a:t>)</a:t>
            </a:r>
            <a:endParaRPr lang="sv-SE" sz="1800" i="1" dirty="0"/>
          </a:p>
          <a:p>
            <a:pPr marL="577850" lvl="1" indent="-200025" eaLnBrk="0" hangingPunct="0">
              <a:spcBef>
                <a:spcPct val="15000"/>
              </a:spcBef>
              <a:buFontTx/>
              <a:buChar char="–"/>
            </a:pPr>
            <a:r>
              <a:rPr lang="sv-SE" sz="1500" i="1" dirty="0">
                <a:sym typeface="Wingdings 3" pitchFamily="18" charset="2"/>
              </a:rPr>
              <a:t>Higher power efficiency</a:t>
            </a:r>
            <a:endParaRPr lang="sv-SE" sz="1500" i="1" dirty="0"/>
          </a:p>
          <a:p>
            <a:pPr marL="577850" lvl="1" indent="-200025" eaLnBrk="0" hangingPunct="0">
              <a:spcBef>
                <a:spcPct val="15000"/>
              </a:spcBef>
              <a:buFontTx/>
              <a:buChar char="–"/>
            </a:pPr>
            <a:r>
              <a:rPr lang="sv-SE" sz="1500" i="1" dirty="0"/>
              <a:t>Reduced uplink interference (enables intra-cell</a:t>
            </a:r>
            <a:br>
              <a:rPr lang="sv-SE" sz="1500" i="1" dirty="0"/>
            </a:br>
            <a:r>
              <a:rPr lang="sv-SE" sz="1500" i="1" dirty="0"/>
              <a:t>orthogonality )</a:t>
            </a:r>
          </a:p>
        </p:txBody>
      </p:sp>
      <p:sp>
        <p:nvSpPr>
          <p:cNvPr id="7" name="Rectangle 5"/>
          <p:cNvSpPr>
            <a:spLocks noChangeArrowheads="1"/>
          </p:cNvSpPr>
          <p:nvPr/>
        </p:nvSpPr>
        <p:spPr bwMode="auto">
          <a:xfrm>
            <a:off x="228600" y="1268413"/>
            <a:ext cx="6400800" cy="777875"/>
          </a:xfrm>
          <a:prstGeom prst="rect">
            <a:avLst/>
          </a:prstGeom>
          <a:noFill/>
          <a:ln w="9525">
            <a:noFill/>
            <a:miter lim="800000"/>
            <a:headEnd/>
            <a:tailEnd/>
          </a:ln>
        </p:spPr>
        <p:txBody>
          <a:bodyPr lIns="0">
            <a:spAutoFit/>
          </a:bodyPr>
          <a:lstStyle/>
          <a:p>
            <a:pPr marL="187325" indent="-187325" eaLnBrk="0" hangingPunct="0">
              <a:spcBef>
                <a:spcPct val="20000"/>
              </a:spcBef>
              <a:buClr>
                <a:srgbClr val="0094D2"/>
              </a:buClr>
              <a:buFont typeface="Wingdings" pitchFamily="2" charset="2"/>
              <a:buChar char="§"/>
            </a:pPr>
            <a:r>
              <a:rPr lang="sv-SE" sz="1500"/>
              <a:t>Downlink: </a:t>
            </a:r>
            <a:r>
              <a:rPr lang="sv-SE" sz="1500" i="1"/>
              <a:t>Adaptive OFDM</a:t>
            </a:r>
            <a:endParaRPr lang="sv-SE" sz="1800" i="1"/>
          </a:p>
          <a:p>
            <a:pPr marL="577850" lvl="1" indent="-200025" eaLnBrk="0" hangingPunct="0">
              <a:spcBef>
                <a:spcPct val="15000"/>
              </a:spcBef>
              <a:buFontTx/>
              <a:buChar char="–"/>
            </a:pPr>
            <a:r>
              <a:rPr lang="sv-SE" sz="1500" i="1" dirty="0"/>
              <a:t>Channel-dependent scheduling and link adaptation</a:t>
            </a:r>
            <a:br>
              <a:rPr lang="sv-SE" sz="1500" i="1" dirty="0"/>
            </a:br>
            <a:r>
              <a:rPr lang="sv-SE" sz="1500" i="1" dirty="0"/>
              <a:t>in time and frequency domain</a:t>
            </a:r>
          </a:p>
        </p:txBody>
      </p:sp>
      <p:sp>
        <p:nvSpPr>
          <p:cNvPr id="8" name="Rectangle 6"/>
          <p:cNvSpPr>
            <a:spLocks noChangeArrowheads="1"/>
          </p:cNvSpPr>
          <p:nvPr/>
        </p:nvSpPr>
        <p:spPr bwMode="auto">
          <a:xfrm>
            <a:off x="228600" y="3500438"/>
            <a:ext cx="7086600" cy="847725"/>
          </a:xfrm>
          <a:prstGeom prst="rect">
            <a:avLst/>
          </a:prstGeom>
          <a:noFill/>
          <a:ln w="9525">
            <a:noFill/>
            <a:miter lim="800000"/>
            <a:headEnd/>
            <a:tailEnd/>
          </a:ln>
        </p:spPr>
        <p:txBody>
          <a:bodyPr lIns="0">
            <a:spAutoFit/>
          </a:bodyPr>
          <a:lstStyle/>
          <a:p>
            <a:pPr marL="187325" indent="-187325" eaLnBrk="0" hangingPunct="0">
              <a:spcBef>
                <a:spcPct val="20000"/>
              </a:spcBef>
              <a:buClr>
                <a:srgbClr val="0094D2"/>
              </a:buClr>
              <a:buFont typeface="Wingdings" pitchFamily="2" charset="2"/>
              <a:buChar char="§"/>
            </a:pPr>
            <a:r>
              <a:rPr lang="sv-SE" sz="1500"/>
              <a:t>Multi-Antennas, both RBS and terminal</a:t>
            </a:r>
          </a:p>
          <a:p>
            <a:pPr marL="577850" lvl="1" indent="-200025" eaLnBrk="0" hangingPunct="0">
              <a:spcBef>
                <a:spcPct val="15000"/>
              </a:spcBef>
              <a:buFontTx/>
              <a:buChar char="–"/>
            </a:pPr>
            <a:r>
              <a:rPr lang="sv-SE" sz="1500" i="1"/>
              <a:t>MIMO, antenna beams, TX- and RX diversity, interference rejection</a:t>
            </a:r>
          </a:p>
          <a:p>
            <a:pPr marL="577850" lvl="1" indent="-200025" eaLnBrk="0" hangingPunct="0">
              <a:spcBef>
                <a:spcPct val="15000"/>
              </a:spcBef>
              <a:buFontTx/>
              <a:buChar char="–"/>
            </a:pPr>
            <a:r>
              <a:rPr lang="sv-SE" sz="1500" i="1"/>
              <a:t>High bit rates and high capacity</a:t>
            </a:r>
          </a:p>
        </p:txBody>
      </p:sp>
      <p:grpSp>
        <p:nvGrpSpPr>
          <p:cNvPr id="9" name="Group 7"/>
          <p:cNvGrpSpPr>
            <a:grpSpLocks/>
          </p:cNvGrpSpPr>
          <p:nvPr/>
        </p:nvGrpSpPr>
        <p:grpSpPr bwMode="auto">
          <a:xfrm>
            <a:off x="7239000" y="3860800"/>
            <a:ext cx="1371600" cy="609600"/>
            <a:chOff x="528" y="3237"/>
            <a:chExt cx="1392" cy="624"/>
          </a:xfrm>
        </p:grpSpPr>
        <p:sp>
          <p:nvSpPr>
            <p:cNvPr id="10" name="Rectangle 8"/>
            <p:cNvSpPr>
              <a:spLocks noChangeArrowheads="1"/>
            </p:cNvSpPr>
            <p:nvPr/>
          </p:nvSpPr>
          <p:spPr bwMode="auto">
            <a:xfrm>
              <a:off x="528" y="3285"/>
              <a:ext cx="240" cy="576"/>
            </a:xfrm>
            <a:prstGeom prst="rect">
              <a:avLst/>
            </a:prstGeom>
            <a:solidFill>
              <a:srgbClr val="66CC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66CCFF"/>
              </a:extrusionClr>
            </a:sp3d>
          </p:spPr>
          <p:txBody>
            <a:bodyPr wrap="none" anchor="ctr">
              <a:flatTx/>
            </a:bodyPr>
            <a:lstStyle/>
            <a:p>
              <a:pPr eaLnBrk="0" hangingPunct="0"/>
              <a:endParaRPr lang="en-US"/>
            </a:p>
          </p:txBody>
        </p:sp>
        <p:sp>
          <p:nvSpPr>
            <p:cNvPr id="11" name="Rectangle 9"/>
            <p:cNvSpPr>
              <a:spLocks noChangeArrowheads="1"/>
            </p:cNvSpPr>
            <p:nvPr/>
          </p:nvSpPr>
          <p:spPr bwMode="auto">
            <a:xfrm>
              <a:off x="528" y="3286"/>
              <a:ext cx="240" cy="575"/>
            </a:xfrm>
            <a:prstGeom prst="rect">
              <a:avLst/>
            </a:prstGeom>
            <a:solidFill>
              <a:srgbClr val="66CCFF"/>
            </a:solidFill>
            <a:ln w="9525">
              <a:noFill/>
              <a:miter lim="800000"/>
              <a:headEnd/>
              <a:tailEnd/>
            </a:ln>
            <a:effectLst/>
          </p:spPr>
          <p:txBody>
            <a:bodyPr wrap="none" anchor="ctr"/>
            <a:lstStyle/>
            <a:p>
              <a:pPr algn="ctr" eaLnBrk="0" hangingPunct="0">
                <a:defRPr/>
              </a:pPr>
              <a:r>
                <a:rPr lang="en-GB" sz="1400" b="1">
                  <a:solidFill>
                    <a:srgbClr val="000000"/>
                  </a:solidFill>
                  <a:effectLst>
                    <a:outerShdw blurRad="38100" dist="38100" dir="2700000" algn="tl">
                      <a:srgbClr val="FFFFFF"/>
                    </a:outerShdw>
                  </a:effectLst>
                  <a:cs typeface="Times New Roman" pitchFamily="18" charset="0"/>
                </a:rPr>
                <a:t>TX</a:t>
              </a:r>
            </a:p>
          </p:txBody>
        </p:sp>
        <p:sp>
          <p:nvSpPr>
            <p:cNvPr id="12" name="Line 10"/>
            <p:cNvSpPr>
              <a:spLocks noChangeShapeType="1"/>
            </p:cNvSpPr>
            <p:nvPr/>
          </p:nvSpPr>
          <p:spPr bwMode="auto">
            <a:xfrm>
              <a:off x="768" y="3333"/>
              <a:ext cx="96" cy="0"/>
            </a:xfrm>
            <a:prstGeom prst="line">
              <a:avLst/>
            </a:prstGeom>
            <a:noFill/>
            <a:ln w="12700">
              <a:solidFill>
                <a:schemeClr val="tx1"/>
              </a:solidFill>
              <a:round/>
              <a:headEnd/>
              <a:tailEnd/>
            </a:ln>
          </p:spPr>
          <p:txBody>
            <a:bodyPr/>
            <a:lstStyle/>
            <a:p>
              <a:endParaRPr lang="en-US"/>
            </a:p>
          </p:txBody>
        </p:sp>
        <p:sp>
          <p:nvSpPr>
            <p:cNvPr id="13" name="Line 11"/>
            <p:cNvSpPr>
              <a:spLocks noChangeShapeType="1"/>
            </p:cNvSpPr>
            <p:nvPr/>
          </p:nvSpPr>
          <p:spPr bwMode="auto">
            <a:xfrm flipV="1">
              <a:off x="864" y="3285"/>
              <a:ext cx="0" cy="48"/>
            </a:xfrm>
            <a:prstGeom prst="line">
              <a:avLst/>
            </a:prstGeom>
            <a:noFill/>
            <a:ln w="12700">
              <a:solidFill>
                <a:schemeClr val="tx1"/>
              </a:solidFill>
              <a:round/>
              <a:headEnd/>
              <a:tailEnd/>
            </a:ln>
          </p:spPr>
          <p:txBody>
            <a:bodyPr/>
            <a:lstStyle/>
            <a:p>
              <a:endParaRPr lang="en-US"/>
            </a:p>
          </p:txBody>
        </p:sp>
        <p:sp>
          <p:nvSpPr>
            <p:cNvPr id="14" name="Line 12"/>
            <p:cNvSpPr>
              <a:spLocks noChangeShapeType="1"/>
            </p:cNvSpPr>
            <p:nvPr/>
          </p:nvSpPr>
          <p:spPr bwMode="auto">
            <a:xfrm flipV="1">
              <a:off x="864" y="3237"/>
              <a:ext cx="48" cy="48"/>
            </a:xfrm>
            <a:prstGeom prst="line">
              <a:avLst/>
            </a:prstGeom>
            <a:noFill/>
            <a:ln w="12700">
              <a:solidFill>
                <a:schemeClr val="tx1"/>
              </a:solidFill>
              <a:round/>
              <a:headEnd/>
              <a:tailEnd/>
            </a:ln>
          </p:spPr>
          <p:txBody>
            <a:bodyPr/>
            <a:lstStyle/>
            <a:p>
              <a:endParaRPr lang="en-US"/>
            </a:p>
          </p:txBody>
        </p:sp>
        <p:sp>
          <p:nvSpPr>
            <p:cNvPr id="15" name="Line 13"/>
            <p:cNvSpPr>
              <a:spLocks noChangeShapeType="1"/>
            </p:cNvSpPr>
            <p:nvPr/>
          </p:nvSpPr>
          <p:spPr bwMode="auto">
            <a:xfrm flipH="1" flipV="1">
              <a:off x="816" y="3237"/>
              <a:ext cx="48" cy="48"/>
            </a:xfrm>
            <a:prstGeom prst="line">
              <a:avLst/>
            </a:prstGeom>
            <a:noFill/>
            <a:ln w="12700">
              <a:solidFill>
                <a:schemeClr val="tx1"/>
              </a:solidFill>
              <a:round/>
              <a:headEnd/>
              <a:tailEnd/>
            </a:ln>
          </p:spPr>
          <p:txBody>
            <a:bodyPr/>
            <a:lstStyle/>
            <a:p>
              <a:endParaRPr lang="en-US"/>
            </a:p>
          </p:txBody>
        </p:sp>
        <p:sp>
          <p:nvSpPr>
            <p:cNvPr id="16" name="Line 14"/>
            <p:cNvSpPr>
              <a:spLocks noChangeShapeType="1"/>
            </p:cNvSpPr>
            <p:nvPr/>
          </p:nvSpPr>
          <p:spPr bwMode="auto">
            <a:xfrm>
              <a:off x="768" y="3477"/>
              <a:ext cx="96" cy="0"/>
            </a:xfrm>
            <a:prstGeom prst="line">
              <a:avLst/>
            </a:prstGeom>
            <a:noFill/>
            <a:ln w="12700">
              <a:solidFill>
                <a:schemeClr val="tx1"/>
              </a:solidFill>
              <a:round/>
              <a:headEnd/>
              <a:tailEnd/>
            </a:ln>
          </p:spPr>
          <p:txBody>
            <a:bodyPr/>
            <a:lstStyle/>
            <a:p>
              <a:endParaRPr lang="en-US"/>
            </a:p>
          </p:txBody>
        </p:sp>
        <p:sp>
          <p:nvSpPr>
            <p:cNvPr id="17" name="Line 15"/>
            <p:cNvSpPr>
              <a:spLocks noChangeShapeType="1"/>
            </p:cNvSpPr>
            <p:nvPr/>
          </p:nvSpPr>
          <p:spPr bwMode="auto">
            <a:xfrm flipV="1">
              <a:off x="864" y="3429"/>
              <a:ext cx="0" cy="48"/>
            </a:xfrm>
            <a:prstGeom prst="line">
              <a:avLst/>
            </a:prstGeom>
            <a:noFill/>
            <a:ln w="12700">
              <a:solidFill>
                <a:schemeClr val="tx1"/>
              </a:solidFill>
              <a:round/>
              <a:headEnd/>
              <a:tailEnd/>
            </a:ln>
          </p:spPr>
          <p:txBody>
            <a:bodyPr/>
            <a:lstStyle/>
            <a:p>
              <a:endParaRPr lang="en-US"/>
            </a:p>
          </p:txBody>
        </p:sp>
        <p:sp>
          <p:nvSpPr>
            <p:cNvPr id="18" name="Line 16"/>
            <p:cNvSpPr>
              <a:spLocks noChangeShapeType="1"/>
            </p:cNvSpPr>
            <p:nvPr/>
          </p:nvSpPr>
          <p:spPr bwMode="auto">
            <a:xfrm flipV="1">
              <a:off x="864" y="3381"/>
              <a:ext cx="48" cy="48"/>
            </a:xfrm>
            <a:prstGeom prst="line">
              <a:avLst/>
            </a:prstGeom>
            <a:noFill/>
            <a:ln w="12700">
              <a:solidFill>
                <a:schemeClr val="tx1"/>
              </a:solidFill>
              <a:round/>
              <a:headEnd/>
              <a:tailEnd/>
            </a:ln>
          </p:spPr>
          <p:txBody>
            <a:bodyPr/>
            <a:lstStyle/>
            <a:p>
              <a:endParaRPr lang="en-US"/>
            </a:p>
          </p:txBody>
        </p:sp>
        <p:sp>
          <p:nvSpPr>
            <p:cNvPr id="19" name="Line 17"/>
            <p:cNvSpPr>
              <a:spLocks noChangeShapeType="1"/>
            </p:cNvSpPr>
            <p:nvPr/>
          </p:nvSpPr>
          <p:spPr bwMode="auto">
            <a:xfrm flipH="1" flipV="1">
              <a:off x="816" y="3381"/>
              <a:ext cx="48" cy="48"/>
            </a:xfrm>
            <a:prstGeom prst="line">
              <a:avLst/>
            </a:prstGeom>
            <a:noFill/>
            <a:ln w="12700">
              <a:solidFill>
                <a:schemeClr val="tx1"/>
              </a:solidFill>
              <a:round/>
              <a:headEnd/>
              <a:tailEnd/>
            </a:ln>
          </p:spPr>
          <p:txBody>
            <a:bodyPr/>
            <a:lstStyle/>
            <a:p>
              <a:endParaRPr lang="en-US"/>
            </a:p>
          </p:txBody>
        </p:sp>
        <p:sp>
          <p:nvSpPr>
            <p:cNvPr id="20" name="Line 18"/>
            <p:cNvSpPr>
              <a:spLocks noChangeShapeType="1"/>
            </p:cNvSpPr>
            <p:nvPr/>
          </p:nvSpPr>
          <p:spPr bwMode="auto">
            <a:xfrm>
              <a:off x="768" y="3669"/>
              <a:ext cx="96" cy="0"/>
            </a:xfrm>
            <a:prstGeom prst="line">
              <a:avLst/>
            </a:prstGeom>
            <a:noFill/>
            <a:ln w="12700">
              <a:solidFill>
                <a:schemeClr val="tx1"/>
              </a:solidFill>
              <a:round/>
              <a:headEnd/>
              <a:tailEnd/>
            </a:ln>
          </p:spPr>
          <p:txBody>
            <a:bodyPr/>
            <a:lstStyle/>
            <a:p>
              <a:endParaRPr lang="en-US"/>
            </a:p>
          </p:txBody>
        </p:sp>
        <p:sp>
          <p:nvSpPr>
            <p:cNvPr id="21" name="Line 19"/>
            <p:cNvSpPr>
              <a:spLocks noChangeShapeType="1"/>
            </p:cNvSpPr>
            <p:nvPr/>
          </p:nvSpPr>
          <p:spPr bwMode="auto">
            <a:xfrm flipV="1">
              <a:off x="864" y="3621"/>
              <a:ext cx="0" cy="48"/>
            </a:xfrm>
            <a:prstGeom prst="line">
              <a:avLst/>
            </a:prstGeom>
            <a:noFill/>
            <a:ln w="12700">
              <a:solidFill>
                <a:schemeClr val="tx1"/>
              </a:solidFill>
              <a:round/>
              <a:headEnd/>
              <a:tailEnd/>
            </a:ln>
          </p:spPr>
          <p:txBody>
            <a:bodyPr/>
            <a:lstStyle/>
            <a:p>
              <a:endParaRPr lang="en-US"/>
            </a:p>
          </p:txBody>
        </p:sp>
        <p:sp>
          <p:nvSpPr>
            <p:cNvPr id="22" name="Line 20"/>
            <p:cNvSpPr>
              <a:spLocks noChangeShapeType="1"/>
            </p:cNvSpPr>
            <p:nvPr/>
          </p:nvSpPr>
          <p:spPr bwMode="auto">
            <a:xfrm flipV="1">
              <a:off x="864" y="3573"/>
              <a:ext cx="48" cy="48"/>
            </a:xfrm>
            <a:prstGeom prst="line">
              <a:avLst/>
            </a:prstGeom>
            <a:noFill/>
            <a:ln w="12700">
              <a:solidFill>
                <a:schemeClr val="tx1"/>
              </a:solidFill>
              <a:round/>
              <a:headEnd/>
              <a:tailEnd/>
            </a:ln>
          </p:spPr>
          <p:txBody>
            <a:bodyPr/>
            <a:lstStyle/>
            <a:p>
              <a:endParaRPr lang="en-US"/>
            </a:p>
          </p:txBody>
        </p:sp>
        <p:sp>
          <p:nvSpPr>
            <p:cNvPr id="23" name="Line 21"/>
            <p:cNvSpPr>
              <a:spLocks noChangeShapeType="1"/>
            </p:cNvSpPr>
            <p:nvPr/>
          </p:nvSpPr>
          <p:spPr bwMode="auto">
            <a:xfrm flipH="1" flipV="1">
              <a:off x="816" y="3573"/>
              <a:ext cx="48" cy="48"/>
            </a:xfrm>
            <a:prstGeom prst="line">
              <a:avLst/>
            </a:prstGeom>
            <a:noFill/>
            <a:ln w="12700">
              <a:solidFill>
                <a:schemeClr val="tx1"/>
              </a:solidFill>
              <a:round/>
              <a:headEnd/>
              <a:tailEnd/>
            </a:ln>
          </p:spPr>
          <p:txBody>
            <a:bodyPr/>
            <a:lstStyle/>
            <a:p>
              <a:endParaRPr lang="en-US"/>
            </a:p>
          </p:txBody>
        </p:sp>
        <p:sp>
          <p:nvSpPr>
            <p:cNvPr id="24" name="Line 22"/>
            <p:cNvSpPr>
              <a:spLocks noChangeShapeType="1"/>
            </p:cNvSpPr>
            <p:nvPr/>
          </p:nvSpPr>
          <p:spPr bwMode="auto">
            <a:xfrm>
              <a:off x="768" y="3813"/>
              <a:ext cx="96" cy="0"/>
            </a:xfrm>
            <a:prstGeom prst="line">
              <a:avLst/>
            </a:prstGeom>
            <a:noFill/>
            <a:ln w="12700">
              <a:solidFill>
                <a:schemeClr val="tx1"/>
              </a:solidFill>
              <a:round/>
              <a:headEnd/>
              <a:tailEnd/>
            </a:ln>
          </p:spPr>
          <p:txBody>
            <a:bodyPr/>
            <a:lstStyle/>
            <a:p>
              <a:endParaRPr lang="en-US"/>
            </a:p>
          </p:txBody>
        </p:sp>
        <p:sp>
          <p:nvSpPr>
            <p:cNvPr id="25" name="Line 23"/>
            <p:cNvSpPr>
              <a:spLocks noChangeShapeType="1"/>
            </p:cNvSpPr>
            <p:nvPr/>
          </p:nvSpPr>
          <p:spPr bwMode="auto">
            <a:xfrm flipV="1">
              <a:off x="864" y="3765"/>
              <a:ext cx="0" cy="48"/>
            </a:xfrm>
            <a:prstGeom prst="line">
              <a:avLst/>
            </a:prstGeom>
            <a:noFill/>
            <a:ln w="12700">
              <a:solidFill>
                <a:schemeClr val="tx1"/>
              </a:solidFill>
              <a:round/>
              <a:headEnd/>
              <a:tailEnd/>
            </a:ln>
          </p:spPr>
          <p:txBody>
            <a:bodyPr/>
            <a:lstStyle/>
            <a:p>
              <a:endParaRPr lang="en-US"/>
            </a:p>
          </p:txBody>
        </p:sp>
        <p:sp>
          <p:nvSpPr>
            <p:cNvPr id="26" name="Line 24"/>
            <p:cNvSpPr>
              <a:spLocks noChangeShapeType="1"/>
            </p:cNvSpPr>
            <p:nvPr/>
          </p:nvSpPr>
          <p:spPr bwMode="auto">
            <a:xfrm flipV="1">
              <a:off x="864" y="3717"/>
              <a:ext cx="48" cy="48"/>
            </a:xfrm>
            <a:prstGeom prst="line">
              <a:avLst/>
            </a:prstGeom>
            <a:noFill/>
            <a:ln w="12700">
              <a:solidFill>
                <a:schemeClr val="tx1"/>
              </a:solidFill>
              <a:round/>
              <a:headEnd/>
              <a:tailEnd/>
            </a:ln>
          </p:spPr>
          <p:txBody>
            <a:bodyPr/>
            <a:lstStyle/>
            <a:p>
              <a:endParaRPr lang="en-US"/>
            </a:p>
          </p:txBody>
        </p:sp>
        <p:sp>
          <p:nvSpPr>
            <p:cNvPr id="27" name="Line 25"/>
            <p:cNvSpPr>
              <a:spLocks noChangeShapeType="1"/>
            </p:cNvSpPr>
            <p:nvPr/>
          </p:nvSpPr>
          <p:spPr bwMode="auto">
            <a:xfrm flipH="1" flipV="1">
              <a:off x="816" y="3717"/>
              <a:ext cx="48" cy="48"/>
            </a:xfrm>
            <a:prstGeom prst="line">
              <a:avLst/>
            </a:prstGeom>
            <a:noFill/>
            <a:ln w="12700">
              <a:solidFill>
                <a:schemeClr val="tx1"/>
              </a:solidFill>
              <a:round/>
              <a:headEnd/>
              <a:tailEnd/>
            </a:ln>
          </p:spPr>
          <p:txBody>
            <a:bodyPr/>
            <a:lstStyle/>
            <a:p>
              <a:endParaRPr lang="en-US"/>
            </a:p>
          </p:txBody>
        </p:sp>
        <p:sp>
          <p:nvSpPr>
            <p:cNvPr id="28" name="Rectangle 26"/>
            <p:cNvSpPr>
              <a:spLocks noChangeArrowheads="1"/>
            </p:cNvSpPr>
            <p:nvPr/>
          </p:nvSpPr>
          <p:spPr bwMode="auto">
            <a:xfrm flipH="1">
              <a:off x="1680" y="3285"/>
              <a:ext cx="240" cy="576"/>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eaLnBrk="0" hangingPunct="0"/>
              <a:endParaRPr lang="en-US"/>
            </a:p>
          </p:txBody>
        </p:sp>
        <p:sp>
          <p:nvSpPr>
            <p:cNvPr id="29" name="Rectangle 27"/>
            <p:cNvSpPr>
              <a:spLocks noChangeArrowheads="1"/>
            </p:cNvSpPr>
            <p:nvPr/>
          </p:nvSpPr>
          <p:spPr bwMode="auto">
            <a:xfrm flipH="1">
              <a:off x="1680" y="3286"/>
              <a:ext cx="240" cy="575"/>
            </a:xfrm>
            <a:prstGeom prst="rect">
              <a:avLst/>
            </a:prstGeom>
            <a:solidFill>
              <a:srgbClr val="66CCFF"/>
            </a:solidFill>
            <a:ln w="9525">
              <a:noFill/>
              <a:miter lim="800000"/>
              <a:headEnd/>
              <a:tailEnd/>
            </a:ln>
            <a:effectLst/>
          </p:spPr>
          <p:txBody>
            <a:bodyPr wrap="none" anchor="ctr"/>
            <a:lstStyle/>
            <a:p>
              <a:pPr algn="ctr" eaLnBrk="0" hangingPunct="0">
                <a:defRPr/>
              </a:pPr>
              <a:r>
                <a:rPr lang="en-GB" sz="1400" b="1">
                  <a:solidFill>
                    <a:srgbClr val="000000"/>
                  </a:solidFill>
                  <a:effectLst>
                    <a:outerShdw blurRad="38100" dist="38100" dir="2700000" algn="tl">
                      <a:srgbClr val="FFFFFF"/>
                    </a:outerShdw>
                  </a:effectLst>
                  <a:cs typeface="Times New Roman" pitchFamily="18" charset="0"/>
                </a:rPr>
                <a:t>RX</a:t>
              </a:r>
            </a:p>
          </p:txBody>
        </p:sp>
        <p:sp>
          <p:nvSpPr>
            <p:cNvPr id="30" name="Line 28"/>
            <p:cNvSpPr>
              <a:spLocks noChangeShapeType="1"/>
            </p:cNvSpPr>
            <p:nvPr/>
          </p:nvSpPr>
          <p:spPr bwMode="auto">
            <a:xfrm flipH="1">
              <a:off x="1584" y="3333"/>
              <a:ext cx="96" cy="0"/>
            </a:xfrm>
            <a:prstGeom prst="line">
              <a:avLst/>
            </a:prstGeom>
            <a:noFill/>
            <a:ln w="12700">
              <a:solidFill>
                <a:schemeClr val="tx1"/>
              </a:solidFill>
              <a:round/>
              <a:headEnd/>
              <a:tailEnd/>
            </a:ln>
          </p:spPr>
          <p:txBody>
            <a:bodyPr/>
            <a:lstStyle/>
            <a:p>
              <a:endParaRPr lang="en-US"/>
            </a:p>
          </p:txBody>
        </p:sp>
        <p:sp>
          <p:nvSpPr>
            <p:cNvPr id="31" name="Line 29"/>
            <p:cNvSpPr>
              <a:spLocks noChangeShapeType="1"/>
            </p:cNvSpPr>
            <p:nvPr/>
          </p:nvSpPr>
          <p:spPr bwMode="auto">
            <a:xfrm flipH="1" flipV="1">
              <a:off x="1584" y="3285"/>
              <a:ext cx="0" cy="48"/>
            </a:xfrm>
            <a:prstGeom prst="line">
              <a:avLst/>
            </a:prstGeom>
            <a:noFill/>
            <a:ln w="12700">
              <a:solidFill>
                <a:schemeClr val="tx1"/>
              </a:solidFill>
              <a:round/>
              <a:headEnd/>
              <a:tailEnd/>
            </a:ln>
          </p:spPr>
          <p:txBody>
            <a:bodyPr/>
            <a:lstStyle/>
            <a:p>
              <a:endParaRPr lang="en-US"/>
            </a:p>
          </p:txBody>
        </p:sp>
        <p:sp>
          <p:nvSpPr>
            <p:cNvPr id="32" name="Line 30"/>
            <p:cNvSpPr>
              <a:spLocks noChangeShapeType="1"/>
            </p:cNvSpPr>
            <p:nvPr/>
          </p:nvSpPr>
          <p:spPr bwMode="auto">
            <a:xfrm flipH="1" flipV="1">
              <a:off x="1536" y="3237"/>
              <a:ext cx="48" cy="48"/>
            </a:xfrm>
            <a:prstGeom prst="line">
              <a:avLst/>
            </a:prstGeom>
            <a:noFill/>
            <a:ln w="12700">
              <a:solidFill>
                <a:schemeClr val="tx1"/>
              </a:solidFill>
              <a:round/>
              <a:headEnd/>
              <a:tailEnd/>
            </a:ln>
          </p:spPr>
          <p:txBody>
            <a:bodyPr/>
            <a:lstStyle/>
            <a:p>
              <a:endParaRPr lang="en-US"/>
            </a:p>
          </p:txBody>
        </p:sp>
        <p:sp>
          <p:nvSpPr>
            <p:cNvPr id="33" name="Line 31"/>
            <p:cNvSpPr>
              <a:spLocks noChangeShapeType="1"/>
            </p:cNvSpPr>
            <p:nvPr/>
          </p:nvSpPr>
          <p:spPr bwMode="auto">
            <a:xfrm flipV="1">
              <a:off x="1584" y="3237"/>
              <a:ext cx="48" cy="48"/>
            </a:xfrm>
            <a:prstGeom prst="line">
              <a:avLst/>
            </a:prstGeom>
            <a:noFill/>
            <a:ln w="12700">
              <a:solidFill>
                <a:schemeClr val="tx1"/>
              </a:solidFill>
              <a:round/>
              <a:headEnd/>
              <a:tailEnd/>
            </a:ln>
          </p:spPr>
          <p:txBody>
            <a:bodyPr/>
            <a:lstStyle/>
            <a:p>
              <a:endParaRPr lang="en-US"/>
            </a:p>
          </p:txBody>
        </p:sp>
        <p:sp>
          <p:nvSpPr>
            <p:cNvPr id="34" name="Line 32"/>
            <p:cNvSpPr>
              <a:spLocks noChangeShapeType="1"/>
            </p:cNvSpPr>
            <p:nvPr/>
          </p:nvSpPr>
          <p:spPr bwMode="auto">
            <a:xfrm flipH="1">
              <a:off x="1584" y="3477"/>
              <a:ext cx="96" cy="0"/>
            </a:xfrm>
            <a:prstGeom prst="line">
              <a:avLst/>
            </a:prstGeom>
            <a:noFill/>
            <a:ln w="12700">
              <a:solidFill>
                <a:schemeClr val="tx1"/>
              </a:solidFill>
              <a:round/>
              <a:headEnd/>
              <a:tailEnd/>
            </a:ln>
          </p:spPr>
          <p:txBody>
            <a:bodyPr/>
            <a:lstStyle/>
            <a:p>
              <a:endParaRPr lang="en-US"/>
            </a:p>
          </p:txBody>
        </p:sp>
        <p:sp>
          <p:nvSpPr>
            <p:cNvPr id="35" name="Line 33"/>
            <p:cNvSpPr>
              <a:spLocks noChangeShapeType="1"/>
            </p:cNvSpPr>
            <p:nvPr/>
          </p:nvSpPr>
          <p:spPr bwMode="auto">
            <a:xfrm flipH="1" flipV="1">
              <a:off x="1584" y="3429"/>
              <a:ext cx="0" cy="48"/>
            </a:xfrm>
            <a:prstGeom prst="line">
              <a:avLst/>
            </a:prstGeom>
            <a:noFill/>
            <a:ln w="12700">
              <a:solidFill>
                <a:schemeClr val="tx1"/>
              </a:solidFill>
              <a:round/>
              <a:headEnd/>
              <a:tailEnd/>
            </a:ln>
          </p:spPr>
          <p:txBody>
            <a:bodyPr/>
            <a:lstStyle/>
            <a:p>
              <a:endParaRPr lang="en-US"/>
            </a:p>
          </p:txBody>
        </p:sp>
        <p:sp>
          <p:nvSpPr>
            <p:cNvPr id="36" name="Line 34"/>
            <p:cNvSpPr>
              <a:spLocks noChangeShapeType="1"/>
            </p:cNvSpPr>
            <p:nvPr/>
          </p:nvSpPr>
          <p:spPr bwMode="auto">
            <a:xfrm flipH="1" flipV="1">
              <a:off x="1536" y="3381"/>
              <a:ext cx="48" cy="48"/>
            </a:xfrm>
            <a:prstGeom prst="line">
              <a:avLst/>
            </a:prstGeom>
            <a:noFill/>
            <a:ln w="12700">
              <a:solidFill>
                <a:schemeClr val="tx1"/>
              </a:solidFill>
              <a:round/>
              <a:headEnd/>
              <a:tailEnd/>
            </a:ln>
          </p:spPr>
          <p:txBody>
            <a:bodyPr/>
            <a:lstStyle/>
            <a:p>
              <a:endParaRPr lang="en-US"/>
            </a:p>
          </p:txBody>
        </p:sp>
        <p:sp>
          <p:nvSpPr>
            <p:cNvPr id="37" name="Line 35"/>
            <p:cNvSpPr>
              <a:spLocks noChangeShapeType="1"/>
            </p:cNvSpPr>
            <p:nvPr/>
          </p:nvSpPr>
          <p:spPr bwMode="auto">
            <a:xfrm flipV="1">
              <a:off x="1584" y="3381"/>
              <a:ext cx="48" cy="48"/>
            </a:xfrm>
            <a:prstGeom prst="line">
              <a:avLst/>
            </a:prstGeom>
            <a:noFill/>
            <a:ln w="12700">
              <a:solidFill>
                <a:schemeClr val="tx1"/>
              </a:solidFill>
              <a:round/>
              <a:headEnd/>
              <a:tailEnd/>
            </a:ln>
          </p:spPr>
          <p:txBody>
            <a:bodyPr/>
            <a:lstStyle/>
            <a:p>
              <a:endParaRPr lang="en-US"/>
            </a:p>
          </p:txBody>
        </p:sp>
        <p:sp>
          <p:nvSpPr>
            <p:cNvPr id="38" name="Line 36"/>
            <p:cNvSpPr>
              <a:spLocks noChangeShapeType="1"/>
            </p:cNvSpPr>
            <p:nvPr/>
          </p:nvSpPr>
          <p:spPr bwMode="auto">
            <a:xfrm flipH="1">
              <a:off x="1584" y="3669"/>
              <a:ext cx="96" cy="0"/>
            </a:xfrm>
            <a:prstGeom prst="line">
              <a:avLst/>
            </a:prstGeom>
            <a:noFill/>
            <a:ln w="12700">
              <a:solidFill>
                <a:schemeClr val="tx1"/>
              </a:solidFill>
              <a:round/>
              <a:headEnd/>
              <a:tailEnd/>
            </a:ln>
          </p:spPr>
          <p:txBody>
            <a:bodyPr/>
            <a:lstStyle/>
            <a:p>
              <a:endParaRPr lang="en-US"/>
            </a:p>
          </p:txBody>
        </p:sp>
        <p:sp>
          <p:nvSpPr>
            <p:cNvPr id="39" name="Line 37"/>
            <p:cNvSpPr>
              <a:spLocks noChangeShapeType="1"/>
            </p:cNvSpPr>
            <p:nvPr/>
          </p:nvSpPr>
          <p:spPr bwMode="auto">
            <a:xfrm flipH="1" flipV="1">
              <a:off x="1584" y="3621"/>
              <a:ext cx="0" cy="48"/>
            </a:xfrm>
            <a:prstGeom prst="line">
              <a:avLst/>
            </a:prstGeom>
            <a:noFill/>
            <a:ln w="12700">
              <a:solidFill>
                <a:schemeClr val="tx1"/>
              </a:solidFill>
              <a:round/>
              <a:headEnd/>
              <a:tailEnd/>
            </a:ln>
          </p:spPr>
          <p:txBody>
            <a:bodyPr/>
            <a:lstStyle/>
            <a:p>
              <a:endParaRPr lang="en-US"/>
            </a:p>
          </p:txBody>
        </p:sp>
        <p:sp>
          <p:nvSpPr>
            <p:cNvPr id="40" name="Line 38"/>
            <p:cNvSpPr>
              <a:spLocks noChangeShapeType="1"/>
            </p:cNvSpPr>
            <p:nvPr/>
          </p:nvSpPr>
          <p:spPr bwMode="auto">
            <a:xfrm flipH="1" flipV="1">
              <a:off x="1536" y="3573"/>
              <a:ext cx="48" cy="48"/>
            </a:xfrm>
            <a:prstGeom prst="line">
              <a:avLst/>
            </a:prstGeom>
            <a:noFill/>
            <a:ln w="12700">
              <a:solidFill>
                <a:schemeClr val="tx1"/>
              </a:solidFill>
              <a:round/>
              <a:headEnd/>
              <a:tailEnd/>
            </a:ln>
          </p:spPr>
          <p:txBody>
            <a:bodyPr/>
            <a:lstStyle/>
            <a:p>
              <a:endParaRPr lang="en-US"/>
            </a:p>
          </p:txBody>
        </p:sp>
        <p:sp>
          <p:nvSpPr>
            <p:cNvPr id="41" name="Line 39"/>
            <p:cNvSpPr>
              <a:spLocks noChangeShapeType="1"/>
            </p:cNvSpPr>
            <p:nvPr/>
          </p:nvSpPr>
          <p:spPr bwMode="auto">
            <a:xfrm flipV="1">
              <a:off x="1584" y="3573"/>
              <a:ext cx="48" cy="48"/>
            </a:xfrm>
            <a:prstGeom prst="line">
              <a:avLst/>
            </a:prstGeom>
            <a:noFill/>
            <a:ln w="12700">
              <a:solidFill>
                <a:schemeClr val="tx1"/>
              </a:solidFill>
              <a:round/>
              <a:headEnd/>
              <a:tailEnd/>
            </a:ln>
          </p:spPr>
          <p:txBody>
            <a:bodyPr/>
            <a:lstStyle/>
            <a:p>
              <a:endParaRPr lang="en-US"/>
            </a:p>
          </p:txBody>
        </p:sp>
        <p:sp>
          <p:nvSpPr>
            <p:cNvPr id="42" name="Line 40"/>
            <p:cNvSpPr>
              <a:spLocks noChangeShapeType="1"/>
            </p:cNvSpPr>
            <p:nvPr/>
          </p:nvSpPr>
          <p:spPr bwMode="auto">
            <a:xfrm flipH="1">
              <a:off x="1584" y="3813"/>
              <a:ext cx="96" cy="0"/>
            </a:xfrm>
            <a:prstGeom prst="line">
              <a:avLst/>
            </a:prstGeom>
            <a:noFill/>
            <a:ln w="12700">
              <a:solidFill>
                <a:schemeClr val="tx1"/>
              </a:solidFill>
              <a:round/>
              <a:headEnd/>
              <a:tailEnd/>
            </a:ln>
          </p:spPr>
          <p:txBody>
            <a:bodyPr/>
            <a:lstStyle/>
            <a:p>
              <a:endParaRPr lang="en-US"/>
            </a:p>
          </p:txBody>
        </p:sp>
        <p:sp>
          <p:nvSpPr>
            <p:cNvPr id="43" name="Line 41"/>
            <p:cNvSpPr>
              <a:spLocks noChangeShapeType="1"/>
            </p:cNvSpPr>
            <p:nvPr/>
          </p:nvSpPr>
          <p:spPr bwMode="auto">
            <a:xfrm flipH="1" flipV="1">
              <a:off x="1584" y="3765"/>
              <a:ext cx="0" cy="48"/>
            </a:xfrm>
            <a:prstGeom prst="line">
              <a:avLst/>
            </a:prstGeom>
            <a:noFill/>
            <a:ln w="12700">
              <a:solidFill>
                <a:schemeClr val="tx1"/>
              </a:solidFill>
              <a:round/>
              <a:headEnd/>
              <a:tailEnd/>
            </a:ln>
          </p:spPr>
          <p:txBody>
            <a:bodyPr/>
            <a:lstStyle/>
            <a:p>
              <a:endParaRPr lang="en-US"/>
            </a:p>
          </p:txBody>
        </p:sp>
        <p:sp>
          <p:nvSpPr>
            <p:cNvPr id="44" name="Line 42"/>
            <p:cNvSpPr>
              <a:spLocks noChangeShapeType="1"/>
            </p:cNvSpPr>
            <p:nvPr/>
          </p:nvSpPr>
          <p:spPr bwMode="auto">
            <a:xfrm flipH="1" flipV="1">
              <a:off x="1536" y="3717"/>
              <a:ext cx="48" cy="48"/>
            </a:xfrm>
            <a:prstGeom prst="line">
              <a:avLst/>
            </a:prstGeom>
            <a:noFill/>
            <a:ln w="12700">
              <a:solidFill>
                <a:schemeClr val="tx1"/>
              </a:solidFill>
              <a:round/>
              <a:headEnd/>
              <a:tailEnd/>
            </a:ln>
          </p:spPr>
          <p:txBody>
            <a:bodyPr/>
            <a:lstStyle/>
            <a:p>
              <a:endParaRPr lang="en-US"/>
            </a:p>
          </p:txBody>
        </p:sp>
        <p:sp>
          <p:nvSpPr>
            <p:cNvPr id="45" name="Line 43"/>
            <p:cNvSpPr>
              <a:spLocks noChangeShapeType="1"/>
            </p:cNvSpPr>
            <p:nvPr/>
          </p:nvSpPr>
          <p:spPr bwMode="auto">
            <a:xfrm flipV="1">
              <a:off x="1584" y="3717"/>
              <a:ext cx="48" cy="48"/>
            </a:xfrm>
            <a:prstGeom prst="line">
              <a:avLst/>
            </a:prstGeom>
            <a:noFill/>
            <a:ln w="12700">
              <a:solidFill>
                <a:schemeClr val="tx1"/>
              </a:solidFill>
              <a:round/>
              <a:headEnd/>
              <a:tailEnd/>
            </a:ln>
          </p:spPr>
          <p:txBody>
            <a:bodyPr/>
            <a:lstStyle/>
            <a:p>
              <a:endParaRPr lang="en-US"/>
            </a:p>
          </p:txBody>
        </p:sp>
        <p:sp>
          <p:nvSpPr>
            <p:cNvPr id="46" name="Line 44"/>
            <p:cNvSpPr>
              <a:spLocks noChangeShapeType="1"/>
            </p:cNvSpPr>
            <p:nvPr/>
          </p:nvSpPr>
          <p:spPr bwMode="auto">
            <a:xfrm>
              <a:off x="960" y="3237"/>
              <a:ext cx="528" cy="0"/>
            </a:xfrm>
            <a:prstGeom prst="line">
              <a:avLst/>
            </a:prstGeom>
            <a:noFill/>
            <a:ln w="38100">
              <a:solidFill>
                <a:schemeClr val="accent2"/>
              </a:solidFill>
              <a:round/>
              <a:headEnd/>
              <a:tailEnd type="triangle" w="sm" len="sm"/>
            </a:ln>
          </p:spPr>
          <p:txBody>
            <a:bodyPr/>
            <a:lstStyle/>
            <a:p>
              <a:endParaRPr lang="en-US"/>
            </a:p>
          </p:txBody>
        </p:sp>
        <p:sp>
          <p:nvSpPr>
            <p:cNvPr id="47" name="Line 45"/>
            <p:cNvSpPr>
              <a:spLocks noChangeShapeType="1"/>
            </p:cNvSpPr>
            <p:nvPr/>
          </p:nvSpPr>
          <p:spPr bwMode="auto">
            <a:xfrm>
              <a:off x="960" y="3381"/>
              <a:ext cx="528" cy="0"/>
            </a:xfrm>
            <a:prstGeom prst="line">
              <a:avLst/>
            </a:prstGeom>
            <a:noFill/>
            <a:ln w="38100">
              <a:solidFill>
                <a:srgbClr val="66FFFF"/>
              </a:solidFill>
              <a:round/>
              <a:headEnd/>
              <a:tailEnd type="triangle" w="sm" len="sm"/>
            </a:ln>
          </p:spPr>
          <p:txBody>
            <a:bodyPr/>
            <a:lstStyle/>
            <a:p>
              <a:endParaRPr lang="en-US"/>
            </a:p>
          </p:txBody>
        </p:sp>
        <p:sp>
          <p:nvSpPr>
            <p:cNvPr id="48" name="Line 46"/>
            <p:cNvSpPr>
              <a:spLocks noChangeShapeType="1"/>
            </p:cNvSpPr>
            <p:nvPr/>
          </p:nvSpPr>
          <p:spPr bwMode="auto">
            <a:xfrm>
              <a:off x="960" y="3573"/>
              <a:ext cx="528" cy="0"/>
            </a:xfrm>
            <a:prstGeom prst="line">
              <a:avLst/>
            </a:prstGeom>
            <a:noFill/>
            <a:ln w="38100">
              <a:solidFill>
                <a:schemeClr val="tx2"/>
              </a:solidFill>
              <a:round/>
              <a:headEnd/>
              <a:tailEnd type="triangle" w="sm" len="sm"/>
            </a:ln>
          </p:spPr>
          <p:txBody>
            <a:bodyPr/>
            <a:lstStyle/>
            <a:p>
              <a:endParaRPr lang="en-US"/>
            </a:p>
          </p:txBody>
        </p:sp>
        <p:sp>
          <p:nvSpPr>
            <p:cNvPr id="49" name="Line 47"/>
            <p:cNvSpPr>
              <a:spLocks noChangeShapeType="1"/>
            </p:cNvSpPr>
            <p:nvPr/>
          </p:nvSpPr>
          <p:spPr bwMode="auto">
            <a:xfrm>
              <a:off x="960" y="3717"/>
              <a:ext cx="528" cy="0"/>
            </a:xfrm>
            <a:prstGeom prst="line">
              <a:avLst/>
            </a:prstGeom>
            <a:noFill/>
            <a:ln w="38100">
              <a:solidFill>
                <a:srgbClr val="FFB599"/>
              </a:solidFill>
              <a:round/>
              <a:headEnd/>
              <a:tailEnd type="triangle" w="sm" len="sm"/>
            </a:ln>
          </p:spPr>
          <p:txBody>
            <a:bodyPr/>
            <a:lstStyle/>
            <a:p>
              <a:endParaRPr lang="en-US"/>
            </a:p>
          </p:txBody>
        </p:sp>
      </p:grpSp>
      <p:sp>
        <p:nvSpPr>
          <p:cNvPr id="50" name="Text Box 49"/>
          <p:cNvSpPr txBox="1">
            <a:spLocks noChangeAspect="1" noChangeArrowheads="1"/>
          </p:cNvSpPr>
          <p:nvPr/>
        </p:nvSpPr>
        <p:spPr bwMode="auto">
          <a:xfrm rot="1424199">
            <a:off x="6169025" y="1809750"/>
            <a:ext cx="471488" cy="274638"/>
          </a:xfrm>
          <a:prstGeom prst="rect">
            <a:avLst/>
          </a:prstGeom>
          <a:noFill/>
          <a:ln w="9525">
            <a:noFill/>
            <a:miter lim="800000"/>
            <a:headEnd/>
            <a:tailEnd/>
          </a:ln>
        </p:spPr>
        <p:txBody>
          <a:bodyPr wrap="none">
            <a:spAutoFit/>
          </a:bodyPr>
          <a:lstStyle/>
          <a:p>
            <a:pPr algn="ctr" eaLnBrk="0" hangingPunct="0"/>
            <a:r>
              <a:rPr lang="en-GB" sz="1200" i="1">
                <a:cs typeface="Times New Roman" pitchFamily="18" charset="0"/>
              </a:rPr>
              <a:t>time</a:t>
            </a:r>
          </a:p>
        </p:txBody>
      </p:sp>
      <p:sp>
        <p:nvSpPr>
          <p:cNvPr id="51" name="Line 50"/>
          <p:cNvSpPr>
            <a:spLocks noChangeAspect="1" noChangeShapeType="1"/>
          </p:cNvSpPr>
          <p:nvPr/>
        </p:nvSpPr>
        <p:spPr bwMode="auto">
          <a:xfrm>
            <a:off x="7589838" y="2206625"/>
            <a:ext cx="527050" cy="0"/>
          </a:xfrm>
          <a:prstGeom prst="line">
            <a:avLst/>
          </a:prstGeom>
          <a:noFill/>
          <a:ln w="9525">
            <a:solidFill>
              <a:schemeClr val="tx1"/>
            </a:solidFill>
            <a:round/>
            <a:headEnd/>
            <a:tailEnd type="triangle" w="sm" len="sm"/>
          </a:ln>
        </p:spPr>
        <p:txBody>
          <a:bodyPr/>
          <a:lstStyle/>
          <a:p>
            <a:endParaRPr lang="en-US"/>
          </a:p>
        </p:txBody>
      </p:sp>
      <p:sp>
        <p:nvSpPr>
          <p:cNvPr id="52" name="Text Box 51"/>
          <p:cNvSpPr txBox="1">
            <a:spLocks noChangeAspect="1" noChangeArrowheads="1"/>
          </p:cNvSpPr>
          <p:nvPr/>
        </p:nvSpPr>
        <p:spPr bwMode="auto">
          <a:xfrm>
            <a:off x="7432675" y="2236788"/>
            <a:ext cx="850900" cy="274637"/>
          </a:xfrm>
          <a:prstGeom prst="rect">
            <a:avLst/>
          </a:prstGeom>
          <a:noFill/>
          <a:ln w="9525">
            <a:noFill/>
            <a:miter lim="800000"/>
            <a:headEnd/>
            <a:tailEnd/>
          </a:ln>
        </p:spPr>
        <p:txBody>
          <a:bodyPr wrap="none">
            <a:spAutoFit/>
          </a:bodyPr>
          <a:lstStyle/>
          <a:p>
            <a:pPr algn="ctr" eaLnBrk="0" hangingPunct="0"/>
            <a:r>
              <a:rPr lang="en-GB" sz="1200" i="1">
                <a:cs typeface="Times New Roman" pitchFamily="18" charset="0"/>
              </a:rPr>
              <a:t>frequency</a:t>
            </a:r>
          </a:p>
        </p:txBody>
      </p:sp>
      <p:sp>
        <p:nvSpPr>
          <p:cNvPr id="53" name="Freeform 52"/>
          <p:cNvSpPr>
            <a:spLocks noChangeAspect="1"/>
          </p:cNvSpPr>
          <p:nvPr/>
        </p:nvSpPr>
        <p:spPr bwMode="auto">
          <a:xfrm>
            <a:off x="6049963" y="1466850"/>
            <a:ext cx="496887"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54" name="Freeform 53"/>
          <p:cNvSpPr>
            <a:spLocks noChangeAspect="1"/>
          </p:cNvSpPr>
          <p:nvPr/>
        </p:nvSpPr>
        <p:spPr bwMode="auto">
          <a:xfrm>
            <a:off x="6280150" y="1466850"/>
            <a:ext cx="495300"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55" name="Freeform 54"/>
          <p:cNvSpPr>
            <a:spLocks noChangeAspect="1"/>
          </p:cNvSpPr>
          <p:nvPr/>
        </p:nvSpPr>
        <p:spPr bwMode="auto">
          <a:xfrm>
            <a:off x="6510338" y="1466850"/>
            <a:ext cx="495300"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0000"/>
          </a:solidFill>
          <a:ln w="9525">
            <a:solidFill>
              <a:srgbClr val="000000"/>
            </a:solidFill>
            <a:round/>
            <a:headEnd/>
            <a:tailEnd/>
          </a:ln>
        </p:spPr>
        <p:txBody>
          <a:bodyPr/>
          <a:lstStyle/>
          <a:p>
            <a:endParaRPr lang="en-US"/>
          </a:p>
        </p:txBody>
      </p:sp>
      <p:sp>
        <p:nvSpPr>
          <p:cNvPr id="56" name="Freeform 55"/>
          <p:cNvSpPr>
            <a:spLocks noChangeAspect="1"/>
          </p:cNvSpPr>
          <p:nvPr/>
        </p:nvSpPr>
        <p:spPr bwMode="auto">
          <a:xfrm>
            <a:off x="6737350" y="1466850"/>
            <a:ext cx="496888"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57" name="Line 56"/>
          <p:cNvSpPr>
            <a:spLocks noChangeAspect="1" noChangeShapeType="1"/>
          </p:cNvSpPr>
          <p:nvPr/>
        </p:nvSpPr>
        <p:spPr bwMode="auto">
          <a:xfrm>
            <a:off x="6049963" y="1466850"/>
            <a:ext cx="268287" cy="158750"/>
          </a:xfrm>
          <a:prstGeom prst="line">
            <a:avLst/>
          </a:prstGeom>
          <a:noFill/>
          <a:ln w="9525">
            <a:solidFill>
              <a:srgbClr val="000000"/>
            </a:solidFill>
            <a:round/>
            <a:headEnd/>
            <a:tailEnd/>
          </a:ln>
        </p:spPr>
        <p:txBody>
          <a:bodyPr/>
          <a:lstStyle/>
          <a:p>
            <a:endParaRPr lang="en-US"/>
          </a:p>
        </p:txBody>
      </p:sp>
      <p:sp>
        <p:nvSpPr>
          <p:cNvPr id="58" name="Line 57"/>
          <p:cNvSpPr>
            <a:spLocks noChangeAspect="1" noChangeShapeType="1"/>
          </p:cNvSpPr>
          <p:nvPr/>
        </p:nvSpPr>
        <p:spPr bwMode="auto">
          <a:xfrm>
            <a:off x="6280150" y="1466850"/>
            <a:ext cx="266700" cy="158750"/>
          </a:xfrm>
          <a:prstGeom prst="line">
            <a:avLst/>
          </a:prstGeom>
          <a:noFill/>
          <a:ln w="9525">
            <a:solidFill>
              <a:srgbClr val="000000"/>
            </a:solidFill>
            <a:prstDash val="dash"/>
            <a:round/>
            <a:headEnd/>
            <a:tailEnd/>
          </a:ln>
        </p:spPr>
        <p:txBody>
          <a:bodyPr/>
          <a:lstStyle/>
          <a:p>
            <a:endParaRPr lang="en-US"/>
          </a:p>
        </p:txBody>
      </p:sp>
      <p:sp>
        <p:nvSpPr>
          <p:cNvPr id="59" name="Line 58"/>
          <p:cNvSpPr>
            <a:spLocks noChangeAspect="1" noChangeShapeType="1"/>
          </p:cNvSpPr>
          <p:nvPr/>
        </p:nvSpPr>
        <p:spPr bwMode="auto">
          <a:xfrm>
            <a:off x="6510338" y="1466850"/>
            <a:ext cx="265112" cy="158750"/>
          </a:xfrm>
          <a:prstGeom prst="line">
            <a:avLst/>
          </a:prstGeom>
          <a:noFill/>
          <a:ln w="9525">
            <a:solidFill>
              <a:srgbClr val="000000"/>
            </a:solidFill>
            <a:prstDash val="dash"/>
            <a:round/>
            <a:headEnd/>
            <a:tailEnd/>
          </a:ln>
        </p:spPr>
        <p:txBody>
          <a:bodyPr/>
          <a:lstStyle/>
          <a:p>
            <a:endParaRPr lang="en-US"/>
          </a:p>
        </p:txBody>
      </p:sp>
      <p:sp>
        <p:nvSpPr>
          <p:cNvPr id="60" name="Line 59"/>
          <p:cNvSpPr>
            <a:spLocks noChangeAspect="1" noChangeShapeType="1"/>
          </p:cNvSpPr>
          <p:nvPr/>
        </p:nvSpPr>
        <p:spPr bwMode="auto">
          <a:xfrm>
            <a:off x="6737350" y="1466850"/>
            <a:ext cx="268288" cy="158750"/>
          </a:xfrm>
          <a:prstGeom prst="line">
            <a:avLst/>
          </a:prstGeom>
          <a:noFill/>
          <a:ln w="9525">
            <a:solidFill>
              <a:srgbClr val="000000"/>
            </a:solidFill>
            <a:prstDash val="dash"/>
            <a:round/>
            <a:headEnd/>
            <a:tailEnd/>
          </a:ln>
        </p:spPr>
        <p:txBody>
          <a:bodyPr/>
          <a:lstStyle/>
          <a:p>
            <a:endParaRPr lang="en-US"/>
          </a:p>
        </p:txBody>
      </p:sp>
      <p:sp>
        <p:nvSpPr>
          <p:cNvPr id="61" name="Freeform 60"/>
          <p:cNvSpPr>
            <a:spLocks noChangeAspect="1"/>
          </p:cNvSpPr>
          <p:nvPr/>
        </p:nvSpPr>
        <p:spPr bwMode="auto">
          <a:xfrm>
            <a:off x="6967538" y="1466850"/>
            <a:ext cx="495300"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solidFill>
              <a:srgbClr val="000000"/>
            </a:solidFill>
            <a:round/>
            <a:headEnd/>
            <a:tailEnd/>
          </a:ln>
        </p:spPr>
        <p:txBody>
          <a:bodyPr/>
          <a:lstStyle/>
          <a:p>
            <a:endParaRPr lang="en-US"/>
          </a:p>
        </p:txBody>
      </p:sp>
      <p:sp>
        <p:nvSpPr>
          <p:cNvPr id="62" name="Freeform 61"/>
          <p:cNvSpPr>
            <a:spLocks noChangeAspect="1"/>
          </p:cNvSpPr>
          <p:nvPr/>
        </p:nvSpPr>
        <p:spPr bwMode="auto">
          <a:xfrm>
            <a:off x="7197725" y="1466850"/>
            <a:ext cx="495300"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0000"/>
          </a:solidFill>
          <a:ln w="9525">
            <a:solidFill>
              <a:srgbClr val="000000"/>
            </a:solidFill>
            <a:round/>
            <a:headEnd/>
            <a:tailEnd/>
          </a:ln>
        </p:spPr>
        <p:txBody>
          <a:bodyPr/>
          <a:lstStyle/>
          <a:p>
            <a:endParaRPr lang="en-US"/>
          </a:p>
        </p:txBody>
      </p:sp>
      <p:sp>
        <p:nvSpPr>
          <p:cNvPr id="63" name="Line 62"/>
          <p:cNvSpPr>
            <a:spLocks noChangeAspect="1" noChangeShapeType="1"/>
          </p:cNvSpPr>
          <p:nvPr/>
        </p:nvSpPr>
        <p:spPr bwMode="auto">
          <a:xfrm>
            <a:off x="6967538" y="1466850"/>
            <a:ext cx="266700" cy="158750"/>
          </a:xfrm>
          <a:prstGeom prst="line">
            <a:avLst/>
          </a:prstGeom>
          <a:noFill/>
          <a:ln w="9525">
            <a:solidFill>
              <a:srgbClr val="000000"/>
            </a:solidFill>
            <a:round/>
            <a:headEnd/>
            <a:tailEnd/>
          </a:ln>
        </p:spPr>
        <p:txBody>
          <a:bodyPr/>
          <a:lstStyle/>
          <a:p>
            <a:endParaRPr lang="en-US"/>
          </a:p>
        </p:txBody>
      </p:sp>
      <p:sp>
        <p:nvSpPr>
          <p:cNvPr id="64" name="Line 63"/>
          <p:cNvSpPr>
            <a:spLocks noChangeAspect="1" noChangeShapeType="1"/>
          </p:cNvSpPr>
          <p:nvPr/>
        </p:nvSpPr>
        <p:spPr bwMode="auto">
          <a:xfrm>
            <a:off x="7197725" y="1466850"/>
            <a:ext cx="265113" cy="158750"/>
          </a:xfrm>
          <a:prstGeom prst="line">
            <a:avLst/>
          </a:prstGeom>
          <a:noFill/>
          <a:ln w="9525">
            <a:solidFill>
              <a:srgbClr val="000000"/>
            </a:solidFill>
            <a:prstDash val="dash"/>
            <a:round/>
            <a:headEnd/>
            <a:tailEnd/>
          </a:ln>
        </p:spPr>
        <p:txBody>
          <a:bodyPr/>
          <a:lstStyle/>
          <a:p>
            <a:endParaRPr lang="en-US"/>
          </a:p>
        </p:txBody>
      </p:sp>
      <p:sp>
        <p:nvSpPr>
          <p:cNvPr id="65" name="Freeform 64"/>
          <p:cNvSpPr>
            <a:spLocks noChangeAspect="1"/>
          </p:cNvSpPr>
          <p:nvPr/>
        </p:nvSpPr>
        <p:spPr bwMode="auto">
          <a:xfrm>
            <a:off x="7426325" y="1466850"/>
            <a:ext cx="495300"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solidFill>
              <a:srgbClr val="000000"/>
            </a:solidFill>
            <a:round/>
            <a:headEnd/>
            <a:tailEnd/>
          </a:ln>
        </p:spPr>
        <p:txBody>
          <a:bodyPr/>
          <a:lstStyle/>
          <a:p>
            <a:endParaRPr lang="en-US"/>
          </a:p>
        </p:txBody>
      </p:sp>
      <p:sp>
        <p:nvSpPr>
          <p:cNvPr id="66" name="Freeform 65"/>
          <p:cNvSpPr>
            <a:spLocks noChangeAspect="1"/>
          </p:cNvSpPr>
          <p:nvPr/>
        </p:nvSpPr>
        <p:spPr bwMode="auto">
          <a:xfrm>
            <a:off x="7654925" y="1466850"/>
            <a:ext cx="496888"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0000"/>
          </a:solidFill>
          <a:ln w="9525">
            <a:solidFill>
              <a:srgbClr val="000000"/>
            </a:solidFill>
            <a:round/>
            <a:headEnd/>
            <a:tailEnd/>
          </a:ln>
        </p:spPr>
        <p:txBody>
          <a:bodyPr/>
          <a:lstStyle/>
          <a:p>
            <a:endParaRPr lang="en-US"/>
          </a:p>
        </p:txBody>
      </p:sp>
      <p:sp>
        <p:nvSpPr>
          <p:cNvPr id="67" name="Line 66"/>
          <p:cNvSpPr>
            <a:spLocks noChangeAspect="1" noChangeShapeType="1"/>
          </p:cNvSpPr>
          <p:nvPr/>
        </p:nvSpPr>
        <p:spPr bwMode="auto">
          <a:xfrm>
            <a:off x="7426325" y="1466850"/>
            <a:ext cx="266700" cy="158750"/>
          </a:xfrm>
          <a:prstGeom prst="line">
            <a:avLst/>
          </a:prstGeom>
          <a:noFill/>
          <a:ln w="9525">
            <a:solidFill>
              <a:srgbClr val="000000"/>
            </a:solidFill>
            <a:round/>
            <a:headEnd/>
            <a:tailEnd/>
          </a:ln>
        </p:spPr>
        <p:txBody>
          <a:bodyPr/>
          <a:lstStyle/>
          <a:p>
            <a:endParaRPr lang="en-US"/>
          </a:p>
        </p:txBody>
      </p:sp>
      <p:sp>
        <p:nvSpPr>
          <p:cNvPr id="68" name="Line 67"/>
          <p:cNvSpPr>
            <a:spLocks noChangeAspect="1" noChangeShapeType="1"/>
          </p:cNvSpPr>
          <p:nvPr/>
        </p:nvSpPr>
        <p:spPr bwMode="auto">
          <a:xfrm>
            <a:off x="7654925" y="1466850"/>
            <a:ext cx="266700" cy="158750"/>
          </a:xfrm>
          <a:prstGeom prst="line">
            <a:avLst/>
          </a:prstGeom>
          <a:noFill/>
          <a:ln w="9525">
            <a:solidFill>
              <a:srgbClr val="000000"/>
            </a:solidFill>
            <a:prstDash val="dash"/>
            <a:round/>
            <a:headEnd/>
            <a:tailEnd/>
          </a:ln>
        </p:spPr>
        <p:txBody>
          <a:bodyPr/>
          <a:lstStyle/>
          <a:p>
            <a:endParaRPr lang="en-US"/>
          </a:p>
        </p:txBody>
      </p:sp>
      <p:sp>
        <p:nvSpPr>
          <p:cNvPr id="69" name="Line 68"/>
          <p:cNvSpPr>
            <a:spLocks noChangeAspect="1" noChangeShapeType="1"/>
          </p:cNvSpPr>
          <p:nvPr/>
        </p:nvSpPr>
        <p:spPr bwMode="auto">
          <a:xfrm>
            <a:off x="7883525" y="1466850"/>
            <a:ext cx="268288" cy="158750"/>
          </a:xfrm>
          <a:prstGeom prst="line">
            <a:avLst/>
          </a:prstGeom>
          <a:noFill/>
          <a:ln w="9525">
            <a:solidFill>
              <a:srgbClr val="000000"/>
            </a:solidFill>
            <a:round/>
            <a:headEnd/>
            <a:tailEnd/>
          </a:ln>
        </p:spPr>
        <p:txBody>
          <a:bodyPr/>
          <a:lstStyle/>
          <a:p>
            <a:endParaRPr lang="en-US"/>
          </a:p>
        </p:txBody>
      </p:sp>
      <p:sp>
        <p:nvSpPr>
          <p:cNvPr id="70" name="Line 69"/>
          <p:cNvSpPr>
            <a:spLocks noChangeAspect="1" noChangeShapeType="1"/>
          </p:cNvSpPr>
          <p:nvPr/>
        </p:nvSpPr>
        <p:spPr bwMode="auto">
          <a:xfrm>
            <a:off x="6049963" y="1466850"/>
            <a:ext cx="1833562" cy="0"/>
          </a:xfrm>
          <a:prstGeom prst="line">
            <a:avLst/>
          </a:prstGeom>
          <a:noFill/>
          <a:ln w="9525">
            <a:solidFill>
              <a:srgbClr val="000000"/>
            </a:solidFill>
            <a:round/>
            <a:headEnd/>
            <a:tailEnd/>
          </a:ln>
        </p:spPr>
        <p:txBody>
          <a:bodyPr/>
          <a:lstStyle/>
          <a:p>
            <a:endParaRPr lang="en-US"/>
          </a:p>
        </p:txBody>
      </p:sp>
      <p:sp>
        <p:nvSpPr>
          <p:cNvPr id="71" name="Freeform 70"/>
          <p:cNvSpPr>
            <a:spLocks noChangeAspect="1"/>
          </p:cNvSpPr>
          <p:nvPr/>
        </p:nvSpPr>
        <p:spPr bwMode="auto">
          <a:xfrm>
            <a:off x="6318250" y="1625600"/>
            <a:ext cx="496888" cy="157163"/>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72" name="Freeform 71"/>
          <p:cNvSpPr>
            <a:spLocks noChangeAspect="1"/>
          </p:cNvSpPr>
          <p:nvPr/>
        </p:nvSpPr>
        <p:spPr bwMode="auto">
          <a:xfrm>
            <a:off x="6546850" y="1625600"/>
            <a:ext cx="496888" cy="157163"/>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solidFill>
              <a:srgbClr val="000000"/>
            </a:solidFill>
            <a:round/>
            <a:headEnd/>
            <a:tailEnd/>
          </a:ln>
        </p:spPr>
        <p:txBody>
          <a:bodyPr/>
          <a:lstStyle/>
          <a:p>
            <a:endParaRPr lang="en-US"/>
          </a:p>
        </p:txBody>
      </p:sp>
      <p:sp>
        <p:nvSpPr>
          <p:cNvPr id="73" name="Freeform 72"/>
          <p:cNvSpPr>
            <a:spLocks noChangeAspect="1"/>
          </p:cNvSpPr>
          <p:nvPr/>
        </p:nvSpPr>
        <p:spPr bwMode="auto">
          <a:xfrm>
            <a:off x="6775450" y="1625600"/>
            <a:ext cx="498475" cy="157163"/>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solidFill>
              <a:srgbClr val="000000"/>
            </a:solidFill>
            <a:round/>
            <a:headEnd/>
            <a:tailEnd/>
          </a:ln>
        </p:spPr>
        <p:txBody>
          <a:bodyPr/>
          <a:lstStyle/>
          <a:p>
            <a:endParaRPr lang="en-US"/>
          </a:p>
        </p:txBody>
      </p:sp>
      <p:sp>
        <p:nvSpPr>
          <p:cNvPr id="74" name="Freeform 73"/>
          <p:cNvSpPr>
            <a:spLocks noChangeAspect="1"/>
          </p:cNvSpPr>
          <p:nvPr/>
        </p:nvSpPr>
        <p:spPr bwMode="auto">
          <a:xfrm>
            <a:off x="7005638" y="1625600"/>
            <a:ext cx="498475" cy="157163"/>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75" name="Line 74"/>
          <p:cNvSpPr>
            <a:spLocks noChangeAspect="1" noChangeShapeType="1"/>
          </p:cNvSpPr>
          <p:nvPr/>
        </p:nvSpPr>
        <p:spPr bwMode="auto">
          <a:xfrm>
            <a:off x="6318250" y="1625600"/>
            <a:ext cx="268288" cy="157163"/>
          </a:xfrm>
          <a:prstGeom prst="line">
            <a:avLst/>
          </a:prstGeom>
          <a:noFill/>
          <a:ln w="9525">
            <a:solidFill>
              <a:srgbClr val="000000"/>
            </a:solidFill>
            <a:round/>
            <a:headEnd/>
            <a:tailEnd/>
          </a:ln>
        </p:spPr>
        <p:txBody>
          <a:bodyPr/>
          <a:lstStyle/>
          <a:p>
            <a:endParaRPr lang="en-US"/>
          </a:p>
        </p:txBody>
      </p:sp>
      <p:sp>
        <p:nvSpPr>
          <p:cNvPr id="76" name="Line 75"/>
          <p:cNvSpPr>
            <a:spLocks noChangeAspect="1" noChangeShapeType="1"/>
          </p:cNvSpPr>
          <p:nvPr/>
        </p:nvSpPr>
        <p:spPr bwMode="auto">
          <a:xfrm>
            <a:off x="6546850" y="1625600"/>
            <a:ext cx="268288" cy="157163"/>
          </a:xfrm>
          <a:prstGeom prst="line">
            <a:avLst/>
          </a:prstGeom>
          <a:noFill/>
          <a:ln w="9525">
            <a:solidFill>
              <a:srgbClr val="000000"/>
            </a:solidFill>
            <a:prstDash val="dash"/>
            <a:round/>
            <a:headEnd/>
            <a:tailEnd/>
          </a:ln>
        </p:spPr>
        <p:txBody>
          <a:bodyPr/>
          <a:lstStyle/>
          <a:p>
            <a:endParaRPr lang="en-US"/>
          </a:p>
        </p:txBody>
      </p:sp>
      <p:sp>
        <p:nvSpPr>
          <p:cNvPr id="77" name="Line 76"/>
          <p:cNvSpPr>
            <a:spLocks noChangeAspect="1" noChangeShapeType="1"/>
          </p:cNvSpPr>
          <p:nvPr/>
        </p:nvSpPr>
        <p:spPr bwMode="auto">
          <a:xfrm>
            <a:off x="6775450" y="1625600"/>
            <a:ext cx="268288" cy="157163"/>
          </a:xfrm>
          <a:prstGeom prst="line">
            <a:avLst/>
          </a:prstGeom>
          <a:noFill/>
          <a:ln w="9525">
            <a:solidFill>
              <a:srgbClr val="000000"/>
            </a:solidFill>
            <a:prstDash val="dash"/>
            <a:round/>
            <a:headEnd/>
            <a:tailEnd/>
          </a:ln>
        </p:spPr>
        <p:txBody>
          <a:bodyPr/>
          <a:lstStyle/>
          <a:p>
            <a:endParaRPr lang="en-US"/>
          </a:p>
        </p:txBody>
      </p:sp>
      <p:sp>
        <p:nvSpPr>
          <p:cNvPr id="78" name="Line 77"/>
          <p:cNvSpPr>
            <a:spLocks noChangeAspect="1" noChangeShapeType="1"/>
          </p:cNvSpPr>
          <p:nvPr/>
        </p:nvSpPr>
        <p:spPr bwMode="auto">
          <a:xfrm>
            <a:off x="7005638" y="1625600"/>
            <a:ext cx="268287" cy="157163"/>
          </a:xfrm>
          <a:prstGeom prst="line">
            <a:avLst/>
          </a:prstGeom>
          <a:noFill/>
          <a:ln w="9525">
            <a:solidFill>
              <a:srgbClr val="000000"/>
            </a:solidFill>
            <a:prstDash val="dash"/>
            <a:round/>
            <a:headEnd/>
            <a:tailEnd/>
          </a:ln>
        </p:spPr>
        <p:txBody>
          <a:bodyPr/>
          <a:lstStyle/>
          <a:p>
            <a:endParaRPr lang="en-US"/>
          </a:p>
        </p:txBody>
      </p:sp>
      <p:sp>
        <p:nvSpPr>
          <p:cNvPr id="79" name="Freeform 78"/>
          <p:cNvSpPr>
            <a:spLocks noChangeAspect="1"/>
          </p:cNvSpPr>
          <p:nvPr/>
        </p:nvSpPr>
        <p:spPr bwMode="auto">
          <a:xfrm>
            <a:off x="7234238" y="1625600"/>
            <a:ext cx="496887" cy="157163"/>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solidFill>
              <a:srgbClr val="000000"/>
            </a:solidFill>
            <a:round/>
            <a:headEnd/>
            <a:tailEnd/>
          </a:ln>
        </p:spPr>
        <p:txBody>
          <a:bodyPr/>
          <a:lstStyle/>
          <a:p>
            <a:endParaRPr lang="en-US"/>
          </a:p>
        </p:txBody>
      </p:sp>
      <p:sp>
        <p:nvSpPr>
          <p:cNvPr id="80" name="Freeform 79"/>
          <p:cNvSpPr>
            <a:spLocks noChangeAspect="1"/>
          </p:cNvSpPr>
          <p:nvPr/>
        </p:nvSpPr>
        <p:spPr bwMode="auto">
          <a:xfrm>
            <a:off x="7462838" y="1625600"/>
            <a:ext cx="496887" cy="157163"/>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solidFill>
              <a:srgbClr val="000000"/>
            </a:solidFill>
            <a:round/>
            <a:headEnd/>
            <a:tailEnd/>
          </a:ln>
        </p:spPr>
        <p:txBody>
          <a:bodyPr/>
          <a:lstStyle/>
          <a:p>
            <a:endParaRPr lang="en-US"/>
          </a:p>
        </p:txBody>
      </p:sp>
      <p:sp>
        <p:nvSpPr>
          <p:cNvPr id="81" name="Line 80"/>
          <p:cNvSpPr>
            <a:spLocks noChangeAspect="1" noChangeShapeType="1"/>
          </p:cNvSpPr>
          <p:nvPr/>
        </p:nvSpPr>
        <p:spPr bwMode="auto">
          <a:xfrm>
            <a:off x="7234238" y="1625600"/>
            <a:ext cx="269875" cy="157163"/>
          </a:xfrm>
          <a:prstGeom prst="line">
            <a:avLst/>
          </a:prstGeom>
          <a:noFill/>
          <a:ln w="9525">
            <a:solidFill>
              <a:srgbClr val="000000"/>
            </a:solidFill>
            <a:round/>
            <a:headEnd/>
            <a:tailEnd/>
          </a:ln>
        </p:spPr>
        <p:txBody>
          <a:bodyPr/>
          <a:lstStyle/>
          <a:p>
            <a:endParaRPr lang="en-US"/>
          </a:p>
        </p:txBody>
      </p:sp>
      <p:sp>
        <p:nvSpPr>
          <p:cNvPr id="82" name="Line 81"/>
          <p:cNvSpPr>
            <a:spLocks noChangeAspect="1" noChangeShapeType="1"/>
          </p:cNvSpPr>
          <p:nvPr/>
        </p:nvSpPr>
        <p:spPr bwMode="auto">
          <a:xfrm>
            <a:off x="7462838" y="1625600"/>
            <a:ext cx="268287" cy="157163"/>
          </a:xfrm>
          <a:prstGeom prst="line">
            <a:avLst/>
          </a:prstGeom>
          <a:noFill/>
          <a:ln w="9525">
            <a:solidFill>
              <a:srgbClr val="000000"/>
            </a:solidFill>
            <a:prstDash val="dash"/>
            <a:round/>
            <a:headEnd/>
            <a:tailEnd/>
          </a:ln>
        </p:spPr>
        <p:txBody>
          <a:bodyPr/>
          <a:lstStyle/>
          <a:p>
            <a:endParaRPr lang="en-US"/>
          </a:p>
        </p:txBody>
      </p:sp>
      <p:sp>
        <p:nvSpPr>
          <p:cNvPr id="83" name="Freeform 82"/>
          <p:cNvSpPr>
            <a:spLocks noChangeAspect="1"/>
          </p:cNvSpPr>
          <p:nvPr/>
        </p:nvSpPr>
        <p:spPr bwMode="auto">
          <a:xfrm>
            <a:off x="7693025" y="1625600"/>
            <a:ext cx="496888" cy="157163"/>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0000"/>
          </a:solidFill>
          <a:ln w="9525">
            <a:solidFill>
              <a:srgbClr val="000000"/>
            </a:solidFill>
            <a:round/>
            <a:headEnd/>
            <a:tailEnd/>
          </a:ln>
        </p:spPr>
        <p:txBody>
          <a:bodyPr/>
          <a:lstStyle/>
          <a:p>
            <a:endParaRPr lang="en-US"/>
          </a:p>
        </p:txBody>
      </p:sp>
      <p:sp>
        <p:nvSpPr>
          <p:cNvPr id="84" name="Freeform 83"/>
          <p:cNvSpPr>
            <a:spLocks noChangeAspect="1"/>
          </p:cNvSpPr>
          <p:nvPr/>
        </p:nvSpPr>
        <p:spPr bwMode="auto">
          <a:xfrm>
            <a:off x="7921625" y="1625600"/>
            <a:ext cx="498475" cy="157163"/>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0000"/>
          </a:solidFill>
          <a:ln w="9525">
            <a:solidFill>
              <a:srgbClr val="000000"/>
            </a:solidFill>
            <a:round/>
            <a:headEnd/>
            <a:tailEnd/>
          </a:ln>
        </p:spPr>
        <p:txBody>
          <a:bodyPr/>
          <a:lstStyle/>
          <a:p>
            <a:endParaRPr lang="en-US"/>
          </a:p>
        </p:txBody>
      </p:sp>
      <p:sp>
        <p:nvSpPr>
          <p:cNvPr id="85" name="Line 84"/>
          <p:cNvSpPr>
            <a:spLocks noChangeAspect="1" noChangeShapeType="1"/>
          </p:cNvSpPr>
          <p:nvPr/>
        </p:nvSpPr>
        <p:spPr bwMode="auto">
          <a:xfrm>
            <a:off x="7693025" y="1625600"/>
            <a:ext cx="266700" cy="157163"/>
          </a:xfrm>
          <a:prstGeom prst="line">
            <a:avLst/>
          </a:prstGeom>
          <a:noFill/>
          <a:ln w="9525">
            <a:solidFill>
              <a:srgbClr val="000000"/>
            </a:solidFill>
            <a:round/>
            <a:headEnd/>
            <a:tailEnd/>
          </a:ln>
        </p:spPr>
        <p:txBody>
          <a:bodyPr/>
          <a:lstStyle/>
          <a:p>
            <a:endParaRPr lang="en-US"/>
          </a:p>
        </p:txBody>
      </p:sp>
      <p:sp>
        <p:nvSpPr>
          <p:cNvPr id="86" name="Line 85"/>
          <p:cNvSpPr>
            <a:spLocks noChangeAspect="1" noChangeShapeType="1"/>
          </p:cNvSpPr>
          <p:nvPr/>
        </p:nvSpPr>
        <p:spPr bwMode="auto">
          <a:xfrm>
            <a:off x="7921625" y="1625600"/>
            <a:ext cx="268288" cy="157163"/>
          </a:xfrm>
          <a:prstGeom prst="line">
            <a:avLst/>
          </a:prstGeom>
          <a:noFill/>
          <a:ln w="9525">
            <a:solidFill>
              <a:srgbClr val="000000"/>
            </a:solidFill>
            <a:prstDash val="dash"/>
            <a:round/>
            <a:headEnd/>
            <a:tailEnd/>
          </a:ln>
        </p:spPr>
        <p:txBody>
          <a:bodyPr/>
          <a:lstStyle/>
          <a:p>
            <a:endParaRPr lang="en-US"/>
          </a:p>
        </p:txBody>
      </p:sp>
      <p:sp>
        <p:nvSpPr>
          <p:cNvPr id="87" name="Line 86"/>
          <p:cNvSpPr>
            <a:spLocks noChangeAspect="1" noChangeShapeType="1"/>
          </p:cNvSpPr>
          <p:nvPr/>
        </p:nvSpPr>
        <p:spPr bwMode="auto">
          <a:xfrm>
            <a:off x="8151813" y="1625600"/>
            <a:ext cx="268287" cy="157163"/>
          </a:xfrm>
          <a:prstGeom prst="line">
            <a:avLst/>
          </a:prstGeom>
          <a:noFill/>
          <a:ln w="9525">
            <a:solidFill>
              <a:srgbClr val="000000"/>
            </a:solidFill>
            <a:round/>
            <a:headEnd/>
            <a:tailEnd/>
          </a:ln>
        </p:spPr>
        <p:txBody>
          <a:bodyPr/>
          <a:lstStyle/>
          <a:p>
            <a:endParaRPr lang="en-US"/>
          </a:p>
        </p:txBody>
      </p:sp>
      <p:sp>
        <p:nvSpPr>
          <p:cNvPr id="88" name="Line 87"/>
          <p:cNvSpPr>
            <a:spLocks noChangeAspect="1" noChangeShapeType="1"/>
          </p:cNvSpPr>
          <p:nvPr/>
        </p:nvSpPr>
        <p:spPr bwMode="auto">
          <a:xfrm>
            <a:off x="6318250" y="1625600"/>
            <a:ext cx="1833563" cy="0"/>
          </a:xfrm>
          <a:prstGeom prst="line">
            <a:avLst/>
          </a:prstGeom>
          <a:noFill/>
          <a:ln w="9525">
            <a:solidFill>
              <a:srgbClr val="000000"/>
            </a:solidFill>
            <a:round/>
            <a:headEnd/>
            <a:tailEnd/>
          </a:ln>
        </p:spPr>
        <p:txBody>
          <a:bodyPr/>
          <a:lstStyle/>
          <a:p>
            <a:endParaRPr lang="en-US"/>
          </a:p>
        </p:txBody>
      </p:sp>
      <p:sp>
        <p:nvSpPr>
          <p:cNvPr id="89" name="Freeform 88"/>
          <p:cNvSpPr>
            <a:spLocks noChangeAspect="1"/>
          </p:cNvSpPr>
          <p:nvPr/>
        </p:nvSpPr>
        <p:spPr bwMode="auto">
          <a:xfrm>
            <a:off x="6586538" y="1782763"/>
            <a:ext cx="496887"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90" name="Freeform 89"/>
          <p:cNvSpPr>
            <a:spLocks noChangeAspect="1"/>
          </p:cNvSpPr>
          <p:nvPr/>
        </p:nvSpPr>
        <p:spPr bwMode="auto">
          <a:xfrm>
            <a:off x="6815138" y="1782763"/>
            <a:ext cx="496887"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0000"/>
          </a:solidFill>
          <a:ln w="9525">
            <a:solidFill>
              <a:srgbClr val="000000"/>
            </a:solidFill>
            <a:round/>
            <a:headEnd/>
            <a:tailEnd/>
          </a:ln>
        </p:spPr>
        <p:txBody>
          <a:bodyPr/>
          <a:lstStyle/>
          <a:p>
            <a:endParaRPr lang="en-US"/>
          </a:p>
        </p:txBody>
      </p:sp>
      <p:sp>
        <p:nvSpPr>
          <p:cNvPr id="91" name="Freeform 90"/>
          <p:cNvSpPr>
            <a:spLocks noChangeAspect="1"/>
          </p:cNvSpPr>
          <p:nvPr/>
        </p:nvSpPr>
        <p:spPr bwMode="auto">
          <a:xfrm>
            <a:off x="7043738" y="1782763"/>
            <a:ext cx="498475"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0000"/>
          </a:solidFill>
          <a:ln w="9525">
            <a:solidFill>
              <a:srgbClr val="000000"/>
            </a:solidFill>
            <a:round/>
            <a:headEnd/>
            <a:tailEnd/>
          </a:ln>
        </p:spPr>
        <p:txBody>
          <a:bodyPr/>
          <a:lstStyle/>
          <a:p>
            <a:endParaRPr lang="en-US"/>
          </a:p>
        </p:txBody>
      </p:sp>
      <p:sp>
        <p:nvSpPr>
          <p:cNvPr id="92" name="Freeform 91"/>
          <p:cNvSpPr>
            <a:spLocks noChangeAspect="1"/>
          </p:cNvSpPr>
          <p:nvPr/>
        </p:nvSpPr>
        <p:spPr bwMode="auto">
          <a:xfrm>
            <a:off x="7273925" y="1782763"/>
            <a:ext cx="496888"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93" name="Line 92"/>
          <p:cNvSpPr>
            <a:spLocks noChangeAspect="1" noChangeShapeType="1"/>
          </p:cNvSpPr>
          <p:nvPr/>
        </p:nvSpPr>
        <p:spPr bwMode="auto">
          <a:xfrm>
            <a:off x="6586538" y="1782763"/>
            <a:ext cx="268287" cy="158750"/>
          </a:xfrm>
          <a:prstGeom prst="line">
            <a:avLst/>
          </a:prstGeom>
          <a:noFill/>
          <a:ln w="9525">
            <a:solidFill>
              <a:srgbClr val="000000"/>
            </a:solidFill>
            <a:round/>
            <a:headEnd/>
            <a:tailEnd/>
          </a:ln>
        </p:spPr>
        <p:txBody>
          <a:bodyPr/>
          <a:lstStyle/>
          <a:p>
            <a:endParaRPr lang="en-US"/>
          </a:p>
        </p:txBody>
      </p:sp>
      <p:sp>
        <p:nvSpPr>
          <p:cNvPr id="94" name="Line 93"/>
          <p:cNvSpPr>
            <a:spLocks noChangeAspect="1" noChangeShapeType="1"/>
          </p:cNvSpPr>
          <p:nvPr/>
        </p:nvSpPr>
        <p:spPr bwMode="auto">
          <a:xfrm>
            <a:off x="6815138" y="1782763"/>
            <a:ext cx="268287" cy="158750"/>
          </a:xfrm>
          <a:prstGeom prst="line">
            <a:avLst/>
          </a:prstGeom>
          <a:noFill/>
          <a:ln w="9525">
            <a:solidFill>
              <a:srgbClr val="000000"/>
            </a:solidFill>
            <a:prstDash val="dash"/>
            <a:round/>
            <a:headEnd/>
            <a:tailEnd/>
          </a:ln>
        </p:spPr>
        <p:txBody>
          <a:bodyPr/>
          <a:lstStyle/>
          <a:p>
            <a:endParaRPr lang="en-US"/>
          </a:p>
        </p:txBody>
      </p:sp>
      <p:sp>
        <p:nvSpPr>
          <p:cNvPr id="95" name="Line 94"/>
          <p:cNvSpPr>
            <a:spLocks noChangeAspect="1" noChangeShapeType="1"/>
          </p:cNvSpPr>
          <p:nvPr/>
        </p:nvSpPr>
        <p:spPr bwMode="auto">
          <a:xfrm>
            <a:off x="7043738" y="1782763"/>
            <a:ext cx="268287" cy="158750"/>
          </a:xfrm>
          <a:prstGeom prst="line">
            <a:avLst/>
          </a:prstGeom>
          <a:noFill/>
          <a:ln w="9525">
            <a:solidFill>
              <a:srgbClr val="000000"/>
            </a:solidFill>
            <a:prstDash val="dash"/>
            <a:round/>
            <a:headEnd/>
            <a:tailEnd/>
          </a:ln>
        </p:spPr>
        <p:txBody>
          <a:bodyPr/>
          <a:lstStyle/>
          <a:p>
            <a:endParaRPr lang="en-US"/>
          </a:p>
        </p:txBody>
      </p:sp>
      <p:sp>
        <p:nvSpPr>
          <p:cNvPr id="96" name="Line 95"/>
          <p:cNvSpPr>
            <a:spLocks noChangeAspect="1" noChangeShapeType="1"/>
          </p:cNvSpPr>
          <p:nvPr/>
        </p:nvSpPr>
        <p:spPr bwMode="auto">
          <a:xfrm>
            <a:off x="7273925" y="1782763"/>
            <a:ext cx="268288" cy="158750"/>
          </a:xfrm>
          <a:prstGeom prst="line">
            <a:avLst/>
          </a:prstGeom>
          <a:noFill/>
          <a:ln w="9525">
            <a:solidFill>
              <a:srgbClr val="000000"/>
            </a:solidFill>
            <a:prstDash val="dash"/>
            <a:round/>
            <a:headEnd/>
            <a:tailEnd/>
          </a:ln>
        </p:spPr>
        <p:txBody>
          <a:bodyPr/>
          <a:lstStyle/>
          <a:p>
            <a:endParaRPr lang="en-US"/>
          </a:p>
        </p:txBody>
      </p:sp>
      <p:sp>
        <p:nvSpPr>
          <p:cNvPr id="97" name="Freeform 96"/>
          <p:cNvSpPr>
            <a:spLocks noChangeAspect="1"/>
          </p:cNvSpPr>
          <p:nvPr/>
        </p:nvSpPr>
        <p:spPr bwMode="auto">
          <a:xfrm>
            <a:off x="7504113" y="1782763"/>
            <a:ext cx="493712"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98" name="Freeform 97"/>
          <p:cNvSpPr>
            <a:spLocks noChangeAspect="1"/>
          </p:cNvSpPr>
          <p:nvPr/>
        </p:nvSpPr>
        <p:spPr bwMode="auto">
          <a:xfrm>
            <a:off x="7731125" y="1782763"/>
            <a:ext cx="496888"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0000"/>
          </a:solidFill>
          <a:ln w="9525">
            <a:solidFill>
              <a:srgbClr val="000000"/>
            </a:solidFill>
            <a:round/>
            <a:headEnd/>
            <a:tailEnd/>
          </a:ln>
        </p:spPr>
        <p:txBody>
          <a:bodyPr/>
          <a:lstStyle/>
          <a:p>
            <a:endParaRPr lang="en-US"/>
          </a:p>
        </p:txBody>
      </p:sp>
      <p:sp>
        <p:nvSpPr>
          <p:cNvPr id="99" name="Line 98"/>
          <p:cNvSpPr>
            <a:spLocks noChangeAspect="1" noChangeShapeType="1"/>
          </p:cNvSpPr>
          <p:nvPr/>
        </p:nvSpPr>
        <p:spPr bwMode="auto">
          <a:xfrm>
            <a:off x="7504113" y="1782763"/>
            <a:ext cx="266700" cy="158750"/>
          </a:xfrm>
          <a:prstGeom prst="line">
            <a:avLst/>
          </a:prstGeom>
          <a:noFill/>
          <a:ln w="9525">
            <a:solidFill>
              <a:srgbClr val="000000"/>
            </a:solidFill>
            <a:prstDash val="dash"/>
            <a:round/>
            <a:headEnd/>
            <a:tailEnd/>
          </a:ln>
        </p:spPr>
        <p:txBody>
          <a:bodyPr/>
          <a:lstStyle/>
          <a:p>
            <a:endParaRPr lang="en-US"/>
          </a:p>
        </p:txBody>
      </p:sp>
      <p:sp>
        <p:nvSpPr>
          <p:cNvPr id="100" name="Line 99"/>
          <p:cNvSpPr>
            <a:spLocks noChangeAspect="1" noChangeShapeType="1"/>
          </p:cNvSpPr>
          <p:nvPr/>
        </p:nvSpPr>
        <p:spPr bwMode="auto">
          <a:xfrm>
            <a:off x="7731125" y="1782763"/>
            <a:ext cx="266700" cy="158750"/>
          </a:xfrm>
          <a:prstGeom prst="line">
            <a:avLst/>
          </a:prstGeom>
          <a:noFill/>
          <a:ln w="9525">
            <a:solidFill>
              <a:srgbClr val="000000"/>
            </a:solidFill>
            <a:prstDash val="dash"/>
            <a:round/>
            <a:headEnd/>
            <a:tailEnd/>
          </a:ln>
        </p:spPr>
        <p:txBody>
          <a:bodyPr/>
          <a:lstStyle/>
          <a:p>
            <a:endParaRPr lang="en-US"/>
          </a:p>
        </p:txBody>
      </p:sp>
      <p:sp>
        <p:nvSpPr>
          <p:cNvPr id="101" name="Freeform 100"/>
          <p:cNvSpPr>
            <a:spLocks noChangeAspect="1"/>
          </p:cNvSpPr>
          <p:nvPr/>
        </p:nvSpPr>
        <p:spPr bwMode="auto">
          <a:xfrm>
            <a:off x="7959725" y="1782763"/>
            <a:ext cx="496888"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0000"/>
          </a:solidFill>
          <a:ln w="9525">
            <a:solidFill>
              <a:srgbClr val="000000"/>
            </a:solidFill>
            <a:round/>
            <a:headEnd/>
            <a:tailEnd/>
          </a:ln>
        </p:spPr>
        <p:txBody>
          <a:bodyPr/>
          <a:lstStyle/>
          <a:p>
            <a:endParaRPr lang="en-US"/>
          </a:p>
        </p:txBody>
      </p:sp>
      <p:sp>
        <p:nvSpPr>
          <p:cNvPr id="102" name="Freeform 101"/>
          <p:cNvSpPr>
            <a:spLocks noChangeAspect="1"/>
          </p:cNvSpPr>
          <p:nvPr/>
        </p:nvSpPr>
        <p:spPr bwMode="auto">
          <a:xfrm>
            <a:off x="8189913" y="1782763"/>
            <a:ext cx="495300"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9933"/>
          </a:solidFill>
          <a:ln w="9525">
            <a:solidFill>
              <a:srgbClr val="000000"/>
            </a:solidFill>
            <a:round/>
            <a:headEnd/>
            <a:tailEnd/>
          </a:ln>
        </p:spPr>
        <p:txBody>
          <a:bodyPr/>
          <a:lstStyle/>
          <a:p>
            <a:endParaRPr lang="en-US"/>
          </a:p>
        </p:txBody>
      </p:sp>
      <p:sp>
        <p:nvSpPr>
          <p:cNvPr id="103" name="Line 102"/>
          <p:cNvSpPr>
            <a:spLocks noChangeAspect="1" noChangeShapeType="1"/>
          </p:cNvSpPr>
          <p:nvPr/>
        </p:nvSpPr>
        <p:spPr bwMode="auto">
          <a:xfrm>
            <a:off x="7959725" y="1782763"/>
            <a:ext cx="268288" cy="158750"/>
          </a:xfrm>
          <a:prstGeom prst="line">
            <a:avLst/>
          </a:prstGeom>
          <a:noFill/>
          <a:ln w="9525">
            <a:solidFill>
              <a:srgbClr val="000000"/>
            </a:solidFill>
            <a:prstDash val="dash"/>
            <a:round/>
            <a:headEnd/>
            <a:tailEnd/>
          </a:ln>
        </p:spPr>
        <p:txBody>
          <a:bodyPr/>
          <a:lstStyle/>
          <a:p>
            <a:endParaRPr lang="en-US"/>
          </a:p>
        </p:txBody>
      </p:sp>
      <p:sp>
        <p:nvSpPr>
          <p:cNvPr id="104" name="Line 103"/>
          <p:cNvSpPr>
            <a:spLocks noChangeAspect="1" noChangeShapeType="1"/>
          </p:cNvSpPr>
          <p:nvPr/>
        </p:nvSpPr>
        <p:spPr bwMode="auto">
          <a:xfrm>
            <a:off x="8189913" y="1782763"/>
            <a:ext cx="266700" cy="158750"/>
          </a:xfrm>
          <a:prstGeom prst="line">
            <a:avLst/>
          </a:prstGeom>
          <a:noFill/>
          <a:ln w="9525">
            <a:solidFill>
              <a:srgbClr val="000000"/>
            </a:solidFill>
            <a:prstDash val="dash"/>
            <a:round/>
            <a:headEnd/>
            <a:tailEnd/>
          </a:ln>
        </p:spPr>
        <p:txBody>
          <a:bodyPr/>
          <a:lstStyle/>
          <a:p>
            <a:endParaRPr lang="en-US"/>
          </a:p>
        </p:txBody>
      </p:sp>
      <p:sp>
        <p:nvSpPr>
          <p:cNvPr id="105" name="Line 104"/>
          <p:cNvSpPr>
            <a:spLocks noChangeAspect="1" noChangeShapeType="1"/>
          </p:cNvSpPr>
          <p:nvPr/>
        </p:nvSpPr>
        <p:spPr bwMode="auto">
          <a:xfrm>
            <a:off x="8420100" y="1782763"/>
            <a:ext cx="265113" cy="158750"/>
          </a:xfrm>
          <a:prstGeom prst="line">
            <a:avLst/>
          </a:prstGeom>
          <a:noFill/>
          <a:ln w="9525">
            <a:solidFill>
              <a:srgbClr val="000000"/>
            </a:solidFill>
            <a:round/>
            <a:headEnd/>
            <a:tailEnd/>
          </a:ln>
        </p:spPr>
        <p:txBody>
          <a:bodyPr/>
          <a:lstStyle/>
          <a:p>
            <a:endParaRPr lang="en-US"/>
          </a:p>
        </p:txBody>
      </p:sp>
      <p:sp>
        <p:nvSpPr>
          <p:cNvPr id="106" name="Line 105"/>
          <p:cNvSpPr>
            <a:spLocks noChangeAspect="1" noChangeShapeType="1"/>
          </p:cNvSpPr>
          <p:nvPr/>
        </p:nvSpPr>
        <p:spPr bwMode="auto">
          <a:xfrm>
            <a:off x="6586538" y="1782763"/>
            <a:ext cx="1833562" cy="0"/>
          </a:xfrm>
          <a:prstGeom prst="line">
            <a:avLst/>
          </a:prstGeom>
          <a:noFill/>
          <a:ln w="9525">
            <a:solidFill>
              <a:srgbClr val="000000"/>
            </a:solidFill>
            <a:round/>
            <a:headEnd/>
            <a:tailEnd/>
          </a:ln>
        </p:spPr>
        <p:txBody>
          <a:bodyPr/>
          <a:lstStyle/>
          <a:p>
            <a:endParaRPr lang="en-US"/>
          </a:p>
        </p:txBody>
      </p:sp>
      <p:sp>
        <p:nvSpPr>
          <p:cNvPr id="107" name="Freeform 106"/>
          <p:cNvSpPr>
            <a:spLocks noChangeAspect="1"/>
          </p:cNvSpPr>
          <p:nvPr/>
        </p:nvSpPr>
        <p:spPr bwMode="auto">
          <a:xfrm>
            <a:off x="6854825" y="1941513"/>
            <a:ext cx="495300"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108" name="Freeform 107"/>
          <p:cNvSpPr>
            <a:spLocks noChangeAspect="1"/>
          </p:cNvSpPr>
          <p:nvPr/>
        </p:nvSpPr>
        <p:spPr bwMode="auto">
          <a:xfrm>
            <a:off x="7083425" y="1941513"/>
            <a:ext cx="495300"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109" name="Freeform 108"/>
          <p:cNvSpPr>
            <a:spLocks noChangeAspect="1"/>
          </p:cNvSpPr>
          <p:nvPr/>
        </p:nvSpPr>
        <p:spPr bwMode="auto">
          <a:xfrm>
            <a:off x="7312025" y="1941513"/>
            <a:ext cx="495300"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110" name="Freeform 109"/>
          <p:cNvSpPr>
            <a:spLocks noChangeAspect="1"/>
          </p:cNvSpPr>
          <p:nvPr/>
        </p:nvSpPr>
        <p:spPr bwMode="auto">
          <a:xfrm>
            <a:off x="7542213" y="1941513"/>
            <a:ext cx="495300"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111" name="Line 110"/>
          <p:cNvSpPr>
            <a:spLocks noChangeAspect="1" noChangeShapeType="1"/>
          </p:cNvSpPr>
          <p:nvPr/>
        </p:nvSpPr>
        <p:spPr bwMode="auto">
          <a:xfrm>
            <a:off x="6854825" y="1941513"/>
            <a:ext cx="265113" cy="158750"/>
          </a:xfrm>
          <a:prstGeom prst="line">
            <a:avLst/>
          </a:prstGeom>
          <a:noFill/>
          <a:ln w="9525">
            <a:solidFill>
              <a:srgbClr val="000000"/>
            </a:solidFill>
            <a:round/>
            <a:headEnd/>
            <a:tailEnd/>
          </a:ln>
        </p:spPr>
        <p:txBody>
          <a:bodyPr/>
          <a:lstStyle/>
          <a:p>
            <a:endParaRPr lang="en-US"/>
          </a:p>
        </p:txBody>
      </p:sp>
      <p:sp>
        <p:nvSpPr>
          <p:cNvPr id="112" name="Line 111"/>
          <p:cNvSpPr>
            <a:spLocks noChangeAspect="1" noChangeShapeType="1"/>
          </p:cNvSpPr>
          <p:nvPr/>
        </p:nvSpPr>
        <p:spPr bwMode="auto">
          <a:xfrm>
            <a:off x="7083425" y="1941513"/>
            <a:ext cx="266700" cy="158750"/>
          </a:xfrm>
          <a:prstGeom prst="line">
            <a:avLst/>
          </a:prstGeom>
          <a:noFill/>
          <a:ln w="9525">
            <a:solidFill>
              <a:srgbClr val="000000"/>
            </a:solidFill>
            <a:prstDash val="dash"/>
            <a:round/>
            <a:headEnd/>
            <a:tailEnd/>
          </a:ln>
        </p:spPr>
        <p:txBody>
          <a:bodyPr/>
          <a:lstStyle/>
          <a:p>
            <a:endParaRPr lang="en-US"/>
          </a:p>
        </p:txBody>
      </p:sp>
      <p:sp>
        <p:nvSpPr>
          <p:cNvPr id="113" name="Line 112"/>
          <p:cNvSpPr>
            <a:spLocks noChangeAspect="1" noChangeShapeType="1"/>
          </p:cNvSpPr>
          <p:nvPr/>
        </p:nvSpPr>
        <p:spPr bwMode="auto">
          <a:xfrm>
            <a:off x="7312025" y="1941513"/>
            <a:ext cx="266700" cy="158750"/>
          </a:xfrm>
          <a:prstGeom prst="line">
            <a:avLst/>
          </a:prstGeom>
          <a:noFill/>
          <a:ln w="9525">
            <a:solidFill>
              <a:srgbClr val="000000"/>
            </a:solidFill>
            <a:prstDash val="dash"/>
            <a:round/>
            <a:headEnd/>
            <a:tailEnd/>
          </a:ln>
        </p:spPr>
        <p:txBody>
          <a:bodyPr/>
          <a:lstStyle/>
          <a:p>
            <a:endParaRPr lang="en-US"/>
          </a:p>
        </p:txBody>
      </p:sp>
      <p:sp>
        <p:nvSpPr>
          <p:cNvPr id="114" name="Line 113"/>
          <p:cNvSpPr>
            <a:spLocks noChangeAspect="1" noChangeShapeType="1"/>
          </p:cNvSpPr>
          <p:nvPr/>
        </p:nvSpPr>
        <p:spPr bwMode="auto">
          <a:xfrm>
            <a:off x="7542213" y="1941513"/>
            <a:ext cx="265112" cy="158750"/>
          </a:xfrm>
          <a:prstGeom prst="line">
            <a:avLst/>
          </a:prstGeom>
          <a:noFill/>
          <a:ln w="9525">
            <a:solidFill>
              <a:srgbClr val="000000"/>
            </a:solidFill>
            <a:prstDash val="dash"/>
            <a:round/>
            <a:headEnd/>
            <a:tailEnd/>
          </a:ln>
        </p:spPr>
        <p:txBody>
          <a:bodyPr/>
          <a:lstStyle/>
          <a:p>
            <a:endParaRPr lang="en-US"/>
          </a:p>
        </p:txBody>
      </p:sp>
      <p:sp>
        <p:nvSpPr>
          <p:cNvPr id="115" name="Freeform 114"/>
          <p:cNvSpPr>
            <a:spLocks noChangeAspect="1"/>
          </p:cNvSpPr>
          <p:nvPr/>
        </p:nvSpPr>
        <p:spPr bwMode="auto">
          <a:xfrm>
            <a:off x="7770813" y="1941513"/>
            <a:ext cx="495300"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solidFill>
              <a:srgbClr val="000000"/>
            </a:solidFill>
            <a:round/>
            <a:headEnd/>
            <a:tailEnd/>
          </a:ln>
        </p:spPr>
        <p:txBody>
          <a:bodyPr/>
          <a:lstStyle/>
          <a:p>
            <a:endParaRPr lang="en-US"/>
          </a:p>
        </p:txBody>
      </p:sp>
      <p:sp>
        <p:nvSpPr>
          <p:cNvPr id="116" name="Freeform 115"/>
          <p:cNvSpPr>
            <a:spLocks noChangeAspect="1"/>
          </p:cNvSpPr>
          <p:nvPr/>
        </p:nvSpPr>
        <p:spPr bwMode="auto">
          <a:xfrm>
            <a:off x="7997825" y="1941513"/>
            <a:ext cx="496888"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solidFill>
              <a:srgbClr val="000000"/>
            </a:solidFill>
            <a:round/>
            <a:headEnd/>
            <a:tailEnd/>
          </a:ln>
        </p:spPr>
        <p:txBody>
          <a:bodyPr/>
          <a:lstStyle/>
          <a:p>
            <a:endParaRPr lang="en-US"/>
          </a:p>
        </p:txBody>
      </p:sp>
      <p:sp>
        <p:nvSpPr>
          <p:cNvPr id="117" name="Line 116"/>
          <p:cNvSpPr>
            <a:spLocks noChangeAspect="1" noChangeShapeType="1"/>
          </p:cNvSpPr>
          <p:nvPr/>
        </p:nvSpPr>
        <p:spPr bwMode="auto">
          <a:xfrm>
            <a:off x="7770813" y="1941513"/>
            <a:ext cx="266700" cy="158750"/>
          </a:xfrm>
          <a:prstGeom prst="line">
            <a:avLst/>
          </a:prstGeom>
          <a:noFill/>
          <a:ln w="9525">
            <a:solidFill>
              <a:srgbClr val="000000"/>
            </a:solidFill>
            <a:round/>
            <a:headEnd/>
            <a:tailEnd/>
          </a:ln>
        </p:spPr>
        <p:txBody>
          <a:bodyPr/>
          <a:lstStyle/>
          <a:p>
            <a:endParaRPr lang="en-US"/>
          </a:p>
        </p:txBody>
      </p:sp>
      <p:sp>
        <p:nvSpPr>
          <p:cNvPr id="118" name="Line 117"/>
          <p:cNvSpPr>
            <a:spLocks noChangeAspect="1" noChangeShapeType="1"/>
          </p:cNvSpPr>
          <p:nvPr/>
        </p:nvSpPr>
        <p:spPr bwMode="auto">
          <a:xfrm>
            <a:off x="7997825" y="1941513"/>
            <a:ext cx="268288" cy="158750"/>
          </a:xfrm>
          <a:prstGeom prst="line">
            <a:avLst/>
          </a:prstGeom>
          <a:noFill/>
          <a:ln w="9525">
            <a:solidFill>
              <a:srgbClr val="000000"/>
            </a:solidFill>
            <a:prstDash val="dash"/>
            <a:round/>
            <a:headEnd/>
            <a:tailEnd/>
          </a:ln>
        </p:spPr>
        <p:txBody>
          <a:bodyPr/>
          <a:lstStyle/>
          <a:p>
            <a:endParaRPr lang="en-US"/>
          </a:p>
        </p:txBody>
      </p:sp>
      <p:sp>
        <p:nvSpPr>
          <p:cNvPr id="119" name="Freeform 118"/>
          <p:cNvSpPr>
            <a:spLocks noChangeAspect="1"/>
          </p:cNvSpPr>
          <p:nvPr/>
        </p:nvSpPr>
        <p:spPr bwMode="auto">
          <a:xfrm>
            <a:off x="8228013" y="1941513"/>
            <a:ext cx="496887"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solidFill>
              <a:srgbClr val="000000"/>
            </a:solidFill>
            <a:round/>
            <a:headEnd/>
            <a:tailEnd/>
          </a:ln>
        </p:spPr>
        <p:txBody>
          <a:bodyPr/>
          <a:lstStyle/>
          <a:p>
            <a:endParaRPr lang="en-US"/>
          </a:p>
        </p:txBody>
      </p:sp>
      <p:sp>
        <p:nvSpPr>
          <p:cNvPr id="120" name="Freeform 119"/>
          <p:cNvSpPr>
            <a:spLocks noChangeAspect="1"/>
          </p:cNvSpPr>
          <p:nvPr/>
        </p:nvSpPr>
        <p:spPr bwMode="auto">
          <a:xfrm>
            <a:off x="8456613" y="1941513"/>
            <a:ext cx="496887" cy="158750"/>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99FF"/>
          </a:solidFill>
          <a:ln w="9525">
            <a:solidFill>
              <a:srgbClr val="000000"/>
            </a:solidFill>
            <a:round/>
            <a:headEnd/>
            <a:tailEnd/>
          </a:ln>
        </p:spPr>
        <p:txBody>
          <a:bodyPr/>
          <a:lstStyle/>
          <a:p>
            <a:endParaRPr lang="en-US"/>
          </a:p>
        </p:txBody>
      </p:sp>
      <p:sp>
        <p:nvSpPr>
          <p:cNvPr id="121" name="Line 120"/>
          <p:cNvSpPr>
            <a:spLocks noChangeAspect="1" noChangeShapeType="1"/>
          </p:cNvSpPr>
          <p:nvPr/>
        </p:nvSpPr>
        <p:spPr bwMode="auto">
          <a:xfrm>
            <a:off x="8228013" y="1941513"/>
            <a:ext cx="266700" cy="158750"/>
          </a:xfrm>
          <a:prstGeom prst="line">
            <a:avLst/>
          </a:prstGeom>
          <a:noFill/>
          <a:ln w="9525">
            <a:solidFill>
              <a:srgbClr val="000000"/>
            </a:solidFill>
            <a:prstDash val="dash"/>
            <a:round/>
            <a:headEnd/>
            <a:tailEnd/>
          </a:ln>
        </p:spPr>
        <p:txBody>
          <a:bodyPr/>
          <a:lstStyle/>
          <a:p>
            <a:endParaRPr lang="en-US"/>
          </a:p>
        </p:txBody>
      </p:sp>
      <p:sp>
        <p:nvSpPr>
          <p:cNvPr id="122" name="Line 121"/>
          <p:cNvSpPr>
            <a:spLocks noChangeAspect="1" noChangeShapeType="1"/>
          </p:cNvSpPr>
          <p:nvPr/>
        </p:nvSpPr>
        <p:spPr bwMode="auto">
          <a:xfrm>
            <a:off x="8456613" y="1941513"/>
            <a:ext cx="268287" cy="158750"/>
          </a:xfrm>
          <a:prstGeom prst="line">
            <a:avLst/>
          </a:prstGeom>
          <a:noFill/>
          <a:ln w="9525">
            <a:solidFill>
              <a:srgbClr val="000000"/>
            </a:solidFill>
            <a:round/>
            <a:headEnd/>
            <a:tailEnd/>
          </a:ln>
        </p:spPr>
        <p:txBody>
          <a:bodyPr/>
          <a:lstStyle/>
          <a:p>
            <a:endParaRPr lang="en-US"/>
          </a:p>
        </p:txBody>
      </p:sp>
      <p:sp>
        <p:nvSpPr>
          <p:cNvPr id="123" name="Line 122"/>
          <p:cNvSpPr>
            <a:spLocks noChangeAspect="1" noChangeShapeType="1"/>
          </p:cNvSpPr>
          <p:nvPr/>
        </p:nvSpPr>
        <p:spPr bwMode="auto">
          <a:xfrm>
            <a:off x="8685213" y="1941513"/>
            <a:ext cx="268287" cy="158750"/>
          </a:xfrm>
          <a:prstGeom prst="line">
            <a:avLst/>
          </a:prstGeom>
          <a:noFill/>
          <a:ln w="9525">
            <a:solidFill>
              <a:srgbClr val="000000"/>
            </a:solidFill>
            <a:round/>
            <a:headEnd/>
            <a:tailEnd/>
          </a:ln>
        </p:spPr>
        <p:txBody>
          <a:bodyPr/>
          <a:lstStyle/>
          <a:p>
            <a:endParaRPr lang="en-US"/>
          </a:p>
        </p:txBody>
      </p:sp>
      <p:sp>
        <p:nvSpPr>
          <p:cNvPr id="124" name="Line 123"/>
          <p:cNvSpPr>
            <a:spLocks noChangeAspect="1" noChangeShapeType="1"/>
          </p:cNvSpPr>
          <p:nvPr/>
        </p:nvSpPr>
        <p:spPr bwMode="auto">
          <a:xfrm>
            <a:off x="6854825" y="1941513"/>
            <a:ext cx="1830388" cy="0"/>
          </a:xfrm>
          <a:prstGeom prst="line">
            <a:avLst/>
          </a:prstGeom>
          <a:noFill/>
          <a:ln w="9525">
            <a:solidFill>
              <a:srgbClr val="000000"/>
            </a:solidFill>
            <a:round/>
            <a:headEnd/>
            <a:tailEnd/>
          </a:ln>
        </p:spPr>
        <p:txBody>
          <a:bodyPr/>
          <a:lstStyle/>
          <a:p>
            <a:endParaRPr lang="en-US"/>
          </a:p>
        </p:txBody>
      </p:sp>
      <p:sp>
        <p:nvSpPr>
          <p:cNvPr id="125" name="Line 124"/>
          <p:cNvSpPr>
            <a:spLocks noChangeAspect="1" noChangeShapeType="1"/>
          </p:cNvSpPr>
          <p:nvPr/>
        </p:nvSpPr>
        <p:spPr bwMode="auto">
          <a:xfrm>
            <a:off x="7083425" y="2100263"/>
            <a:ext cx="1830388" cy="0"/>
          </a:xfrm>
          <a:prstGeom prst="line">
            <a:avLst/>
          </a:prstGeom>
          <a:noFill/>
          <a:ln w="9525">
            <a:solidFill>
              <a:srgbClr val="000000"/>
            </a:solidFill>
            <a:round/>
            <a:headEnd/>
            <a:tailEnd/>
          </a:ln>
        </p:spPr>
        <p:txBody>
          <a:bodyPr/>
          <a:lstStyle/>
          <a:p>
            <a:endParaRPr lang="en-US"/>
          </a:p>
        </p:txBody>
      </p:sp>
      <p:sp>
        <p:nvSpPr>
          <p:cNvPr id="126" name="Freeform 125"/>
          <p:cNvSpPr>
            <a:spLocks noChangeAspect="1"/>
          </p:cNvSpPr>
          <p:nvPr/>
        </p:nvSpPr>
        <p:spPr bwMode="auto">
          <a:xfrm>
            <a:off x="6049963" y="1466850"/>
            <a:ext cx="804862" cy="528638"/>
          </a:xfrm>
          <a:custGeom>
            <a:avLst/>
            <a:gdLst>
              <a:gd name="T0" fmla="*/ 0 w 1008"/>
              <a:gd name="T1" fmla="*/ 0 h 480"/>
              <a:gd name="T2" fmla="*/ 0 w 1008"/>
              <a:gd name="T3" fmla="*/ 48 h 480"/>
              <a:gd name="T4" fmla="*/ 1008 w 1008"/>
              <a:gd name="T5" fmla="*/ 480 h 480"/>
              <a:gd name="T6" fmla="*/ 1008 w 1008"/>
              <a:gd name="T7" fmla="*/ 432 h 480"/>
              <a:gd name="T8" fmla="*/ 0 w 1008"/>
              <a:gd name="T9" fmla="*/ 0 h 480"/>
              <a:gd name="T10" fmla="*/ 0 60000 65536"/>
              <a:gd name="T11" fmla="*/ 0 60000 65536"/>
              <a:gd name="T12" fmla="*/ 0 60000 65536"/>
              <a:gd name="T13" fmla="*/ 0 60000 65536"/>
              <a:gd name="T14" fmla="*/ 0 60000 65536"/>
              <a:gd name="T15" fmla="*/ 0 w 1008"/>
              <a:gd name="T16" fmla="*/ 0 h 480"/>
              <a:gd name="T17" fmla="*/ 1008 w 1008"/>
              <a:gd name="T18" fmla="*/ 480 h 480"/>
            </a:gdLst>
            <a:ahLst/>
            <a:cxnLst>
              <a:cxn ang="T10">
                <a:pos x="T0" y="T1"/>
              </a:cxn>
              <a:cxn ang="T11">
                <a:pos x="T2" y="T3"/>
              </a:cxn>
              <a:cxn ang="T12">
                <a:pos x="T4" y="T5"/>
              </a:cxn>
              <a:cxn ang="T13">
                <a:pos x="T6" y="T7"/>
              </a:cxn>
              <a:cxn ang="T14">
                <a:pos x="T8" y="T9"/>
              </a:cxn>
            </a:cxnLst>
            <a:rect l="T15" t="T16" r="T17" b="T18"/>
            <a:pathLst>
              <a:path w="1008" h="480">
                <a:moveTo>
                  <a:pt x="0" y="0"/>
                </a:moveTo>
                <a:lnTo>
                  <a:pt x="0" y="48"/>
                </a:lnTo>
                <a:lnTo>
                  <a:pt x="1008" y="480"/>
                </a:lnTo>
                <a:lnTo>
                  <a:pt x="1008" y="432"/>
                </a:lnTo>
                <a:lnTo>
                  <a:pt x="0" y="0"/>
                </a:lnTo>
                <a:close/>
              </a:path>
            </a:pathLst>
          </a:custGeom>
          <a:solidFill>
            <a:srgbClr val="3399FF"/>
          </a:solidFill>
          <a:ln w="9525">
            <a:solidFill>
              <a:srgbClr val="000000"/>
            </a:solidFill>
            <a:round/>
            <a:headEnd/>
            <a:tailEnd/>
          </a:ln>
        </p:spPr>
        <p:txBody>
          <a:bodyPr/>
          <a:lstStyle/>
          <a:p>
            <a:endParaRPr lang="en-US"/>
          </a:p>
        </p:txBody>
      </p:sp>
      <p:sp>
        <p:nvSpPr>
          <p:cNvPr id="127" name="Freeform 126"/>
          <p:cNvSpPr>
            <a:spLocks noChangeAspect="1"/>
          </p:cNvSpPr>
          <p:nvPr/>
        </p:nvSpPr>
        <p:spPr bwMode="auto">
          <a:xfrm>
            <a:off x="6854825" y="1941513"/>
            <a:ext cx="265113" cy="211137"/>
          </a:xfrm>
          <a:custGeom>
            <a:avLst/>
            <a:gdLst>
              <a:gd name="T0" fmla="*/ 0 w 336"/>
              <a:gd name="T1" fmla="*/ 0 h 192"/>
              <a:gd name="T2" fmla="*/ 0 w 336"/>
              <a:gd name="T3" fmla="*/ 48 h 192"/>
              <a:gd name="T4" fmla="*/ 336 w 336"/>
              <a:gd name="T5" fmla="*/ 192 h 192"/>
              <a:gd name="T6" fmla="*/ 336 w 336"/>
              <a:gd name="T7" fmla="*/ 144 h 192"/>
              <a:gd name="T8" fmla="*/ 0 w 336"/>
              <a:gd name="T9" fmla="*/ 0 h 192"/>
              <a:gd name="T10" fmla="*/ 0 60000 65536"/>
              <a:gd name="T11" fmla="*/ 0 60000 65536"/>
              <a:gd name="T12" fmla="*/ 0 60000 65536"/>
              <a:gd name="T13" fmla="*/ 0 60000 65536"/>
              <a:gd name="T14" fmla="*/ 0 60000 65536"/>
              <a:gd name="T15" fmla="*/ 0 w 336"/>
              <a:gd name="T16" fmla="*/ 0 h 192"/>
              <a:gd name="T17" fmla="*/ 336 w 336"/>
              <a:gd name="T18" fmla="*/ 192 h 192"/>
            </a:gdLst>
            <a:ahLst/>
            <a:cxnLst>
              <a:cxn ang="T10">
                <a:pos x="T0" y="T1"/>
              </a:cxn>
              <a:cxn ang="T11">
                <a:pos x="T2" y="T3"/>
              </a:cxn>
              <a:cxn ang="T12">
                <a:pos x="T4" y="T5"/>
              </a:cxn>
              <a:cxn ang="T13">
                <a:pos x="T6" y="T7"/>
              </a:cxn>
              <a:cxn ang="T14">
                <a:pos x="T8" y="T9"/>
              </a:cxn>
            </a:cxnLst>
            <a:rect l="T15" t="T16" r="T17" b="T18"/>
            <a:pathLst>
              <a:path w="336" h="192">
                <a:moveTo>
                  <a:pt x="0" y="0"/>
                </a:moveTo>
                <a:lnTo>
                  <a:pt x="0" y="48"/>
                </a:lnTo>
                <a:lnTo>
                  <a:pt x="336" y="192"/>
                </a:lnTo>
                <a:lnTo>
                  <a:pt x="336" y="144"/>
                </a:lnTo>
                <a:lnTo>
                  <a:pt x="0" y="0"/>
                </a:lnTo>
                <a:close/>
              </a:path>
            </a:pathLst>
          </a:custGeom>
          <a:solidFill>
            <a:srgbClr val="3399FF"/>
          </a:solidFill>
          <a:ln w="9525">
            <a:solidFill>
              <a:srgbClr val="000000"/>
            </a:solidFill>
            <a:round/>
            <a:headEnd/>
            <a:tailEnd/>
          </a:ln>
        </p:spPr>
        <p:txBody>
          <a:bodyPr/>
          <a:lstStyle/>
          <a:p>
            <a:endParaRPr lang="en-US"/>
          </a:p>
        </p:txBody>
      </p:sp>
      <p:sp>
        <p:nvSpPr>
          <p:cNvPr id="128" name="Rectangle 127"/>
          <p:cNvSpPr>
            <a:spLocks noChangeAspect="1" noChangeArrowheads="1"/>
          </p:cNvSpPr>
          <p:nvPr/>
        </p:nvSpPr>
        <p:spPr bwMode="auto">
          <a:xfrm>
            <a:off x="8037513" y="2100263"/>
            <a:ext cx="687387" cy="52387"/>
          </a:xfrm>
          <a:prstGeom prst="rect">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29" name="Rectangle 128"/>
          <p:cNvSpPr>
            <a:spLocks noChangeAspect="1" noChangeArrowheads="1"/>
          </p:cNvSpPr>
          <p:nvPr/>
        </p:nvSpPr>
        <p:spPr bwMode="auto">
          <a:xfrm>
            <a:off x="8724900" y="2100263"/>
            <a:ext cx="228600" cy="52387"/>
          </a:xfrm>
          <a:prstGeom prst="rect">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30" name="Line 129"/>
          <p:cNvSpPr>
            <a:spLocks noChangeAspect="1" noChangeShapeType="1"/>
          </p:cNvSpPr>
          <p:nvPr/>
        </p:nvSpPr>
        <p:spPr bwMode="auto">
          <a:xfrm>
            <a:off x="6318250" y="1625600"/>
            <a:ext cx="0" cy="52388"/>
          </a:xfrm>
          <a:prstGeom prst="line">
            <a:avLst/>
          </a:prstGeom>
          <a:noFill/>
          <a:ln w="9525">
            <a:solidFill>
              <a:srgbClr val="000000"/>
            </a:solidFill>
            <a:round/>
            <a:headEnd/>
            <a:tailEnd/>
          </a:ln>
        </p:spPr>
        <p:txBody>
          <a:bodyPr/>
          <a:lstStyle/>
          <a:p>
            <a:endParaRPr lang="en-US"/>
          </a:p>
        </p:txBody>
      </p:sp>
      <p:sp>
        <p:nvSpPr>
          <p:cNvPr id="131" name="Line 130"/>
          <p:cNvSpPr>
            <a:spLocks noChangeAspect="1" noChangeShapeType="1"/>
          </p:cNvSpPr>
          <p:nvPr/>
        </p:nvSpPr>
        <p:spPr bwMode="auto">
          <a:xfrm>
            <a:off x="6586538" y="1782763"/>
            <a:ext cx="0" cy="52387"/>
          </a:xfrm>
          <a:prstGeom prst="line">
            <a:avLst/>
          </a:prstGeom>
          <a:noFill/>
          <a:ln w="9525">
            <a:solidFill>
              <a:srgbClr val="000000"/>
            </a:solidFill>
            <a:round/>
            <a:headEnd/>
            <a:tailEnd/>
          </a:ln>
        </p:spPr>
        <p:txBody>
          <a:bodyPr/>
          <a:lstStyle/>
          <a:p>
            <a:endParaRPr lang="en-US"/>
          </a:p>
        </p:txBody>
      </p:sp>
      <p:sp>
        <p:nvSpPr>
          <p:cNvPr id="132" name="Line 131"/>
          <p:cNvSpPr>
            <a:spLocks noChangeAspect="1" noChangeShapeType="1"/>
          </p:cNvSpPr>
          <p:nvPr/>
        </p:nvSpPr>
        <p:spPr bwMode="auto">
          <a:xfrm>
            <a:off x="8228013" y="2100263"/>
            <a:ext cx="0" cy="52387"/>
          </a:xfrm>
          <a:prstGeom prst="line">
            <a:avLst/>
          </a:prstGeom>
          <a:noFill/>
          <a:ln w="9525">
            <a:solidFill>
              <a:srgbClr val="000000"/>
            </a:solidFill>
            <a:prstDash val="sysDot"/>
            <a:round/>
            <a:headEnd/>
            <a:tailEnd/>
          </a:ln>
        </p:spPr>
        <p:txBody>
          <a:bodyPr/>
          <a:lstStyle/>
          <a:p>
            <a:endParaRPr lang="en-US"/>
          </a:p>
        </p:txBody>
      </p:sp>
      <p:sp>
        <p:nvSpPr>
          <p:cNvPr id="133" name="Line 132"/>
          <p:cNvSpPr>
            <a:spLocks noChangeAspect="1" noChangeShapeType="1"/>
          </p:cNvSpPr>
          <p:nvPr/>
        </p:nvSpPr>
        <p:spPr bwMode="auto">
          <a:xfrm>
            <a:off x="8456613" y="2100263"/>
            <a:ext cx="0" cy="52387"/>
          </a:xfrm>
          <a:prstGeom prst="line">
            <a:avLst/>
          </a:prstGeom>
          <a:noFill/>
          <a:ln w="9525">
            <a:solidFill>
              <a:srgbClr val="000000"/>
            </a:solidFill>
            <a:prstDash val="sysDot"/>
            <a:round/>
            <a:headEnd/>
            <a:tailEnd/>
          </a:ln>
        </p:spPr>
        <p:txBody>
          <a:bodyPr/>
          <a:lstStyle/>
          <a:p>
            <a:endParaRPr lang="en-US"/>
          </a:p>
        </p:txBody>
      </p:sp>
      <p:sp>
        <p:nvSpPr>
          <p:cNvPr id="134" name="AutoShape 133"/>
          <p:cNvSpPr>
            <a:spLocks noChangeAspect="1" noChangeArrowheads="1"/>
          </p:cNvSpPr>
          <p:nvPr/>
        </p:nvSpPr>
        <p:spPr bwMode="auto">
          <a:xfrm rot="-5400000">
            <a:off x="5937251" y="1314450"/>
            <a:ext cx="265112" cy="39687"/>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35" name="Line 134"/>
          <p:cNvSpPr>
            <a:spLocks noChangeAspect="1" noChangeShapeType="1"/>
          </p:cNvSpPr>
          <p:nvPr/>
        </p:nvSpPr>
        <p:spPr bwMode="auto">
          <a:xfrm>
            <a:off x="6356350" y="1782763"/>
            <a:ext cx="268288" cy="158750"/>
          </a:xfrm>
          <a:prstGeom prst="line">
            <a:avLst/>
          </a:prstGeom>
          <a:noFill/>
          <a:ln w="9525">
            <a:solidFill>
              <a:schemeClr val="tx1"/>
            </a:solidFill>
            <a:round/>
            <a:headEnd/>
            <a:tailEnd type="triangle" w="sm" len="med"/>
          </a:ln>
        </p:spPr>
        <p:txBody>
          <a:bodyPr/>
          <a:lstStyle/>
          <a:p>
            <a:endParaRPr lang="en-US"/>
          </a:p>
        </p:txBody>
      </p:sp>
      <p:sp>
        <p:nvSpPr>
          <p:cNvPr id="136" name="Rectangle 135"/>
          <p:cNvSpPr>
            <a:spLocks noChangeAspect="1" noChangeArrowheads="1"/>
          </p:cNvSpPr>
          <p:nvPr/>
        </p:nvSpPr>
        <p:spPr bwMode="auto">
          <a:xfrm>
            <a:off x="7119938" y="2100263"/>
            <a:ext cx="917575" cy="52387"/>
          </a:xfrm>
          <a:prstGeom prst="rect">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37" name="Line 136"/>
          <p:cNvSpPr>
            <a:spLocks noChangeAspect="1" noChangeShapeType="1"/>
          </p:cNvSpPr>
          <p:nvPr/>
        </p:nvSpPr>
        <p:spPr bwMode="auto">
          <a:xfrm>
            <a:off x="7350125" y="2100263"/>
            <a:ext cx="0" cy="52387"/>
          </a:xfrm>
          <a:prstGeom prst="line">
            <a:avLst/>
          </a:prstGeom>
          <a:noFill/>
          <a:ln w="9525">
            <a:solidFill>
              <a:srgbClr val="000000"/>
            </a:solidFill>
            <a:prstDash val="dash"/>
            <a:round/>
            <a:headEnd/>
            <a:tailEnd/>
          </a:ln>
        </p:spPr>
        <p:txBody>
          <a:bodyPr/>
          <a:lstStyle/>
          <a:p>
            <a:endParaRPr lang="en-US"/>
          </a:p>
        </p:txBody>
      </p:sp>
      <p:sp>
        <p:nvSpPr>
          <p:cNvPr id="138" name="Line 137"/>
          <p:cNvSpPr>
            <a:spLocks noChangeAspect="1" noChangeShapeType="1"/>
          </p:cNvSpPr>
          <p:nvPr/>
        </p:nvSpPr>
        <p:spPr bwMode="auto">
          <a:xfrm>
            <a:off x="7578725" y="2100263"/>
            <a:ext cx="0" cy="52387"/>
          </a:xfrm>
          <a:prstGeom prst="line">
            <a:avLst/>
          </a:prstGeom>
          <a:noFill/>
          <a:ln w="9525">
            <a:solidFill>
              <a:srgbClr val="000000"/>
            </a:solidFill>
            <a:prstDash val="dash"/>
            <a:round/>
            <a:headEnd/>
            <a:tailEnd/>
          </a:ln>
        </p:spPr>
        <p:txBody>
          <a:bodyPr/>
          <a:lstStyle/>
          <a:p>
            <a:endParaRPr lang="en-US"/>
          </a:p>
        </p:txBody>
      </p:sp>
      <p:sp>
        <p:nvSpPr>
          <p:cNvPr id="139" name="Line 138"/>
          <p:cNvSpPr>
            <a:spLocks noChangeAspect="1" noChangeShapeType="1"/>
          </p:cNvSpPr>
          <p:nvPr/>
        </p:nvSpPr>
        <p:spPr bwMode="auto">
          <a:xfrm>
            <a:off x="7807325" y="2100263"/>
            <a:ext cx="0" cy="52387"/>
          </a:xfrm>
          <a:prstGeom prst="line">
            <a:avLst/>
          </a:prstGeom>
          <a:noFill/>
          <a:ln w="9525">
            <a:solidFill>
              <a:srgbClr val="000000"/>
            </a:solidFill>
            <a:prstDash val="dash"/>
            <a:round/>
            <a:headEnd/>
            <a:tailEnd/>
          </a:ln>
        </p:spPr>
        <p:txBody>
          <a:bodyPr/>
          <a:lstStyle/>
          <a:p>
            <a:endParaRPr lang="en-US"/>
          </a:p>
        </p:txBody>
      </p:sp>
      <p:sp>
        <p:nvSpPr>
          <p:cNvPr id="140" name="AutoShape 139"/>
          <p:cNvSpPr>
            <a:spLocks noChangeAspect="1" noChangeArrowheads="1"/>
          </p:cNvSpPr>
          <p:nvPr/>
        </p:nvSpPr>
        <p:spPr bwMode="auto">
          <a:xfrm rot="-5400000">
            <a:off x="5976144"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41" name="AutoShape 140"/>
          <p:cNvSpPr>
            <a:spLocks noChangeAspect="1" noChangeArrowheads="1"/>
          </p:cNvSpPr>
          <p:nvPr/>
        </p:nvSpPr>
        <p:spPr bwMode="auto">
          <a:xfrm rot="-5400000">
            <a:off x="6014244"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42" name="AutoShape 141"/>
          <p:cNvSpPr>
            <a:spLocks noChangeAspect="1" noChangeArrowheads="1"/>
          </p:cNvSpPr>
          <p:nvPr/>
        </p:nvSpPr>
        <p:spPr bwMode="auto">
          <a:xfrm rot="-5400000">
            <a:off x="6052344"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43" name="AutoShape 142"/>
          <p:cNvSpPr>
            <a:spLocks noChangeAspect="1" noChangeArrowheads="1"/>
          </p:cNvSpPr>
          <p:nvPr/>
        </p:nvSpPr>
        <p:spPr bwMode="auto">
          <a:xfrm rot="-5400000">
            <a:off x="6090444"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44" name="AutoShape 143"/>
          <p:cNvSpPr>
            <a:spLocks noChangeAspect="1" noChangeArrowheads="1"/>
          </p:cNvSpPr>
          <p:nvPr/>
        </p:nvSpPr>
        <p:spPr bwMode="auto">
          <a:xfrm rot="-5400000">
            <a:off x="6128544"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45" name="AutoShape 144"/>
          <p:cNvSpPr>
            <a:spLocks noChangeAspect="1" noChangeArrowheads="1"/>
          </p:cNvSpPr>
          <p:nvPr/>
        </p:nvSpPr>
        <p:spPr bwMode="auto">
          <a:xfrm rot="-5400000">
            <a:off x="6166644"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46" name="AutoShape 145"/>
          <p:cNvSpPr>
            <a:spLocks noChangeAspect="1" noChangeArrowheads="1"/>
          </p:cNvSpPr>
          <p:nvPr/>
        </p:nvSpPr>
        <p:spPr bwMode="auto">
          <a:xfrm rot="-5400000">
            <a:off x="6204744"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47" name="AutoShape 146"/>
          <p:cNvSpPr>
            <a:spLocks noChangeAspect="1" noChangeArrowheads="1"/>
          </p:cNvSpPr>
          <p:nvPr/>
        </p:nvSpPr>
        <p:spPr bwMode="auto">
          <a:xfrm rot="-5400000">
            <a:off x="6242844"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48" name="AutoShape 147"/>
          <p:cNvSpPr>
            <a:spLocks noChangeAspect="1" noChangeArrowheads="1"/>
          </p:cNvSpPr>
          <p:nvPr/>
        </p:nvSpPr>
        <p:spPr bwMode="auto">
          <a:xfrm rot="-5400000">
            <a:off x="6280944"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49" name="AutoShape 148"/>
          <p:cNvSpPr>
            <a:spLocks noChangeAspect="1" noChangeArrowheads="1"/>
          </p:cNvSpPr>
          <p:nvPr/>
        </p:nvSpPr>
        <p:spPr bwMode="auto">
          <a:xfrm rot="-5400000">
            <a:off x="6319044"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50" name="AutoShape 149"/>
          <p:cNvSpPr>
            <a:spLocks noChangeAspect="1" noChangeArrowheads="1"/>
          </p:cNvSpPr>
          <p:nvPr/>
        </p:nvSpPr>
        <p:spPr bwMode="auto">
          <a:xfrm rot="-5400000">
            <a:off x="6357938" y="1314450"/>
            <a:ext cx="265112" cy="39688"/>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51" name="AutoShape 150"/>
          <p:cNvSpPr>
            <a:spLocks noChangeAspect="1" noChangeArrowheads="1"/>
          </p:cNvSpPr>
          <p:nvPr/>
        </p:nvSpPr>
        <p:spPr bwMode="auto">
          <a:xfrm rot="-5400000">
            <a:off x="6396038" y="1316038"/>
            <a:ext cx="265112" cy="36512"/>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52" name="AutoShape 151"/>
          <p:cNvSpPr>
            <a:spLocks noChangeAspect="1" noChangeArrowheads="1"/>
          </p:cNvSpPr>
          <p:nvPr/>
        </p:nvSpPr>
        <p:spPr bwMode="auto">
          <a:xfrm rot="-5400000">
            <a:off x="6434138" y="1314450"/>
            <a:ext cx="265112" cy="39688"/>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53" name="AutoShape 152"/>
          <p:cNvSpPr>
            <a:spLocks noChangeAspect="1" noChangeArrowheads="1"/>
          </p:cNvSpPr>
          <p:nvPr/>
        </p:nvSpPr>
        <p:spPr bwMode="auto">
          <a:xfrm rot="-5400000">
            <a:off x="6473032" y="1315244"/>
            <a:ext cx="265112" cy="38100"/>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54" name="AutoShape 153"/>
          <p:cNvSpPr>
            <a:spLocks noChangeAspect="1" noChangeArrowheads="1"/>
          </p:cNvSpPr>
          <p:nvPr/>
        </p:nvSpPr>
        <p:spPr bwMode="auto">
          <a:xfrm rot="-5400000">
            <a:off x="6511132" y="1315244"/>
            <a:ext cx="265112" cy="38100"/>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55" name="AutoShape 154"/>
          <p:cNvSpPr>
            <a:spLocks noChangeAspect="1" noChangeArrowheads="1"/>
          </p:cNvSpPr>
          <p:nvPr/>
        </p:nvSpPr>
        <p:spPr bwMode="auto">
          <a:xfrm rot="-5400000">
            <a:off x="6549232" y="1315244"/>
            <a:ext cx="265112" cy="38100"/>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56" name="AutoShape 155"/>
          <p:cNvSpPr>
            <a:spLocks noChangeAspect="1" noChangeArrowheads="1"/>
          </p:cNvSpPr>
          <p:nvPr/>
        </p:nvSpPr>
        <p:spPr bwMode="auto">
          <a:xfrm rot="-5400000">
            <a:off x="6586538" y="1316038"/>
            <a:ext cx="265112" cy="36512"/>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57" name="AutoShape 156"/>
          <p:cNvSpPr>
            <a:spLocks noChangeAspect="1" noChangeArrowheads="1"/>
          </p:cNvSpPr>
          <p:nvPr/>
        </p:nvSpPr>
        <p:spPr bwMode="auto">
          <a:xfrm rot="-5400000">
            <a:off x="6623844"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58" name="AutoShape 157"/>
          <p:cNvSpPr>
            <a:spLocks noChangeAspect="1" noChangeArrowheads="1"/>
          </p:cNvSpPr>
          <p:nvPr/>
        </p:nvSpPr>
        <p:spPr bwMode="auto">
          <a:xfrm rot="-5400000">
            <a:off x="6662738" y="1314450"/>
            <a:ext cx="265112" cy="39688"/>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59" name="AutoShape 158"/>
          <p:cNvSpPr>
            <a:spLocks noChangeAspect="1" noChangeArrowheads="1"/>
          </p:cNvSpPr>
          <p:nvPr/>
        </p:nvSpPr>
        <p:spPr bwMode="auto">
          <a:xfrm rot="-5400000">
            <a:off x="6702426" y="1314450"/>
            <a:ext cx="265112" cy="39687"/>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60" name="AutoShape 159"/>
          <p:cNvSpPr>
            <a:spLocks noChangeAspect="1" noChangeArrowheads="1"/>
          </p:cNvSpPr>
          <p:nvPr/>
        </p:nvSpPr>
        <p:spPr bwMode="auto">
          <a:xfrm rot="-5400000">
            <a:off x="6740526" y="1316037"/>
            <a:ext cx="265112" cy="36513"/>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61" name="AutoShape 160"/>
          <p:cNvSpPr>
            <a:spLocks noChangeAspect="1" noChangeArrowheads="1"/>
          </p:cNvSpPr>
          <p:nvPr/>
        </p:nvSpPr>
        <p:spPr bwMode="auto">
          <a:xfrm rot="-5400000">
            <a:off x="6777832"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62" name="AutoShape 161"/>
          <p:cNvSpPr>
            <a:spLocks noChangeAspect="1" noChangeArrowheads="1"/>
          </p:cNvSpPr>
          <p:nvPr/>
        </p:nvSpPr>
        <p:spPr bwMode="auto">
          <a:xfrm rot="-5400000">
            <a:off x="6815932" y="1315244"/>
            <a:ext cx="265112" cy="38100"/>
          </a:xfrm>
          <a:prstGeom prst="flowChartDelay">
            <a:avLst/>
          </a:prstGeom>
          <a:solidFill>
            <a:srgbClr val="3399FF"/>
          </a:solidFill>
          <a:ln w="9525">
            <a:solidFill>
              <a:srgbClr val="000000"/>
            </a:solidFill>
            <a:miter lim="800000"/>
            <a:headEnd/>
            <a:tailEnd/>
          </a:ln>
        </p:spPr>
        <p:txBody>
          <a:bodyPr wrap="none" anchor="ctr"/>
          <a:lstStyle/>
          <a:p>
            <a:pPr eaLnBrk="0" hangingPunct="0"/>
            <a:endParaRPr lang="en-US"/>
          </a:p>
        </p:txBody>
      </p:sp>
      <p:sp>
        <p:nvSpPr>
          <p:cNvPr id="163" name="AutoShape 162"/>
          <p:cNvSpPr>
            <a:spLocks noChangeAspect="1" noChangeArrowheads="1"/>
          </p:cNvSpPr>
          <p:nvPr/>
        </p:nvSpPr>
        <p:spPr bwMode="auto">
          <a:xfrm rot="-5400000">
            <a:off x="6854032" y="1315244"/>
            <a:ext cx="265112" cy="38100"/>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64" name="AutoShape 163"/>
          <p:cNvSpPr>
            <a:spLocks noChangeAspect="1" noChangeArrowheads="1"/>
          </p:cNvSpPr>
          <p:nvPr/>
        </p:nvSpPr>
        <p:spPr bwMode="auto">
          <a:xfrm rot="-5400000">
            <a:off x="6892132" y="1315244"/>
            <a:ext cx="265112" cy="38100"/>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65" name="AutoShape 164"/>
          <p:cNvSpPr>
            <a:spLocks noChangeAspect="1" noChangeArrowheads="1"/>
          </p:cNvSpPr>
          <p:nvPr/>
        </p:nvSpPr>
        <p:spPr bwMode="auto">
          <a:xfrm rot="-5400000">
            <a:off x="6931026" y="1314450"/>
            <a:ext cx="265112" cy="39687"/>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66" name="AutoShape 165"/>
          <p:cNvSpPr>
            <a:spLocks noChangeAspect="1" noChangeArrowheads="1"/>
          </p:cNvSpPr>
          <p:nvPr/>
        </p:nvSpPr>
        <p:spPr bwMode="auto">
          <a:xfrm rot="-5400000">
            <a:off x="6969126" y="1316037"/>
            <a:ext cx="265112" cy="36513"/>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67" name="AutoShape 166"/>
          <p:cNvSpPr>
            <a:spLocks noChangeAspect="1" noChangeArrowheads="1"/>
          </p:cNvSpPr>
          <p:nvPr/>
        </p:nvSpPr>
        <p:spPr bwMode="auto">
          <a:xfrm rot="-5400000">
            <a:off x="7007226" y="1314450"/>
            <a:ext cx="265112" cy="39687"/>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68" name="AutoShape 167"/>
          <p:cNvSpPr>
            <a:spLocks noChangeAspect="1" noChangeArrowheads="1"/>
          </p:cNvSpPr>
          <p:nvPr/>
        </p:nvSpPr>
        <p:spPr bwMode="auto">
          <a:xfrm rot="-5400000">
            <a:off x="7046119" y="1315244"/>
            <a:ext cx="265112" cy="38100"/>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69" name="AutoShape 168"/>
          <p:cNvSpPr>
            <a:spLocks noChangeAspect="1" noChangeArrowheads="1"/>
          </p:cNvSpPr>
          <p:nvPr/>
        </p:nvSpPr>
        <p:spPr bwMode="auto">
          <a:xfrm rot="-5400000">
            <a:off x="7083426" y="1316037"/>
            <a:ext cx="265112" cy="36513"/>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70" name="AutoShape 169"/>
          <p:cNvSpPr>
            <a:spLocks noChangeAspect="1" noChangeArrowheads="1"/>
          </p:cNvSpPr>
          <p:nvPr/>
        </p:nvSpPr>
        <p:spPr bwMode="auto">
          <a:xfrm rot="-5400000">
            <a:off x="7121526" y="1314450"/>
            <a:ext cx="265112" cy="39687"/>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71" name="AutoShape 170"/>
          <p:cNvSpPr>
            <a:spLocks noChangeAspect="1" noChangeArrowheads="1"/>
          </p:cNvSpPr>
          <p:nvPr/>
        </p:nvSpPr>
        <p:spPr bwMode="auto">
          <a:xfrm rot="-5400000">
            <a:off x="7160419" y="1315244"/>
            <a:ext cx="265112" cy="38100"/>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72" name="AutoShape 171"/>
          <p:cNvSpPr>
            <a:spLocks noChangeAspect="1" noChangeArrowheads="1"/>
          </p:cNvSpPr>
          <p:nvPr/>
        </p:nvSpPr>
        <p:spPr bwMode="auto">
          <a:xfrm rot="-5400000">
            <a:off x="7198519" y="1315244"/>
            <a:ext cx="265112" cy="38100"/>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73" name="AutoShape 172"/>
          <p:cNvSpPr>
            <a:spLocks noChangeAspect="1" noChangeArrowheads="1"/>
          </p:cNvSpPr>
          <p:nvPr/>
        </p:nvSpPr>
        <p:spPr bwMode="auto">
          <a:xfrm rot="-5400000">
            <a:off x="7236619" y="1315244"/>
            <a:ext cx="265112" cy="38100"/>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74" name="AutoShape 173"/>
          <p:cNvSpPr>
            <a:spLocks noChangeAspect="1" noChangeArrowheads="1"/>
          </p:cNvSpPr>
          <p:nvPr/>
        </p:nvSpPr>
        <p:spPr bwMode="auto">
          <a:xfrm rot="-5400000">
            <a:off x="7274719" y="1315244"/>
            <a:ext cx="265112" cy="38100"/>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75" name="AutoShape 174"/>
          <p:cNvSpPr>
            <a:spLocks noChangeAspect="1" noChangeArrowheads="1"/>
          </p:cNvSpPr>
          <p:nvPr/>
        </p:nvSpPr>
        <p:spPr bwMode="auto">
          <a:xfrm rot="-5400000">
            <a:off x="7312026" y="1316037"/>
            <a:ext cx="265112" cy="36513"/>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76" name="AutoShape 175"/>
          <p:cNvSpPr>
            <a:spLocks noChangeAspect="1" noChangeArrowheads="1"/>
          </p:cNvSpPr>
          <p:nvPr/>
        </p:nvSpPr>
        <p:spPr bwMode="auto">
          <a:xfrm rot="-5400000">
            <a:off x="7350920" y="1313656"/>
            <a:ext cx="265112" cy="41275"/>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77" name="AutoShape 176"/>
          <p:cNvSpPr>
            <a:spLocks noChangeAspect="1" noChangeArrowheads="1"/>
          </p:cNvSpPr>
          <p:nvPr/>
        </p:nvSpPr>
        <p:spPr bwMode="auto">
          <a:xfrm rot="-5400000">
            <a:off x="7390607" y="1315244"/>
            <a:ext cx="265112" cy="38100"/>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78" name="AutoShape 177"/>
          <p:cNvSpPr>
            <a:spLocks noChangeAspect="1" noChangeArrowheads="1"/>
          </p:cNvSpPr>
          <p:nvPr/>
        </p:nvSpPr>
        <p:spPr bwMode="auto">
          <a:xfrm rot="-5400000">
            <a:off x="7427913" y="1316038"/>
            <a:ext cx="265112" cy="36512"/>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79" name="AutoShape 178"/>
          <p:cNvSpPr>
            <a:spLocks noChangeAspect="1" noChangeArrowheads="1"/>
          </p:cNvSpPr>
          <p:nvPr/>
        </p:nvSpPr>
        <p:spPr bwMode="auto">
          <a:xfrm rot="-5400000">
            <a:off x="7465219" y="1315244"/>
            <a:ext cx="265112" cy="38100"/>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80" name="AutoShape 179"/>
          <p:cNvSpPr>
            <a:spLocks noChangeAspect="1" noChangeArrowheads="1"/>
          </p:cNvSpPr>
          <p:nvPr/>
        </p:nvSpPr>
        <p:spPr bwMode="auto">
          <a:xfrm rot="-5400000">
            <a:off x="7503319" y="1315244"/>
            <a:ext cx="265112" cy="38100"/>
          </a:xfrm>
          <a:prstGeom prst="flowChartDelay">
            <a:avLst/>
          </a:prstGeom>
          <a:solidFill>
            <a:srgbClr val="33CC33"/>
          </a:solidFill>
          <a:ln w="9525">
            <a:solidFill>
              <a:srgbClr val="000000"/>
            </a:solidFill>
            <a:miter lim="800000"/>
            <a:headEnd/>
            <a:tailEnd/>
          </a:ln>
        </p:spPr>
        <p:txBody>
          <a:bodyPr wrap="none" anchor="ctr"/>
          <a:lstStyle/>
          <a:p>
            <a:pPr eaLnBrk="0" hangingPunct="0"/>
            <a:endParaRPr lang="en-US"/>
          </a:p>
        </p:txBody>
      </p:sp>
      <p:sp>
        <p:nvSpPr>
          <p:cNvPr id="181" name="AutoShape 180"/>
          <p:cNvSpPr>
            <a:spLocks noChangeAspect="1" noChangeArrowheads="1"/>
          </p:cNvSpPr>
          <p:nvPr/>
        </p:nvSpPr>
        <p:spPr bwMode="auto">
          <a:xfrm rot="-5400000">
            <a:off x="7541419" y="1315244"/>
            <a:ext cx="265112" cy="38100"/>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82" name="AutoShape 181"/>
          <p:cNvSpPr>
            <a:spLocks noChangeAspect="1" noChangeArrowheads="1"/>
          </p:cNvSpPr>
          <p:nvPr/>
        </p:nvSpPr>
        <p:spPr bwMode="auto">
          <a:xfrm rot="-5400000">
            <a:off x="7579519" y="1315244"/>
            <a:ext cx="265112" cy="38100"/>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83" name="AutoShape 182"/>
          <p:cNvSpPr>
            <a:spLocks noChangeAspect="1" noChangeArrowheads="1"/>
          </p:cNvSpPr>
          <p:nvPr/>
        </p:nvSpPr>
        <p:spPr bwMode="auto">
          <a:xfrm rot="-5400000">
            <a:off x="7618413" y="1314450"/>
            <a:ext cx="265112" cy="39688"/>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84" name="AutoShape 183"/>
          <p:cNvSpPr>
            <a:spLocks noChangeAspect="1" noChangeArrowheads="1"/>
          </p:cNvSpPr>
          <p:nvPr/>
        </p:nvSpPr>
        <p:spPr bwMode="auto">
          <a:xfrm rot="-5400000">
            <a:off x="7656513" y="1316038"/>
            <a:ext cx="265112" cy="36512"/>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85" name="AutoShape 184"/>
          <p:cNvSpPr>
            <a:spLocks noChangeAspect="1" noChangeArrowheads="1"/>
          </p:cNvSpPr>
          <p:nvPr/>
        </p:nvSpPr>
        <p:spPr bwMode="auto">
          <a:xfrm rot="-5400000">
            <a:off x="7694613" y="1314450"/>
            <a:ext cx="265112" cy="39688"/>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86" name="AutoShape 185"/>
          <p:cNvSpPr>
            <a:spLocks noChangeAspect="1" noChangeArrowheads="1"/>
          </p:cNvSpPr>
          <p:nvPr/>
        </p:nvSpPr>
        <p:spPr bwMode="auto">
          <a:xfrm rot="-5400000">
            <a:off x="7732713" y="1316038"/>
            <a:ext cx="265112" cy="36512"/>
          </a:xfrm>
          <a:prstGeom prst="flowChartDelay">
            <a:avLst/>
          </a:prstGeom>
          <a:solidFill>
            <a:srgbClr val="FF0000"/>
          </a:solidFill>
          <a:ln w="9525">
            <a:solidFill>
              <a:srgbClr val="000000"/>
            </a:solidFill>
            <a:miter lim="800000"/>
            <a:headEnd/>
            <a:tailEnd/>
          </a:ln>
        </p:spPr>
        <p:txBody>
          <a:bodyPr wrap="none" anchor="ctr"/>
          <a:lstStyle/>
          <a:p>
            <a:pPr eaLnBrk="0" hangingPunct="0"/>
            <a:endParaRPr lang="en-US"/>
          </a:p>
        </p:txBody>
      </p:sp>
      <p:sp>
        <p:nvSpPr>
          <p:cNvPr id="187" name="Line 186"/>
          <p:cNvSpPr>
            <a:spLocks noChangeAspect="1" noChangeShapeType="1"/>
          </p:cNvSpPr>
          <p:nvPr/>
        </p:nvSpPr>
        <p:spPr bwMode="auto">
          <a:xfrm>
            <a:off x="5829300" y="1360488"/>
            <a:ext cx="131763" cy="0"/>
          </a:xfrm>
          <a:prstGeom prst="line">
            <a:avLst/>
          </a:prstGeom>
          <a:noFill/>
          <a:ln w="9525">
            <a:solidFill>
              <a:schemeClr val="tx1"/>
            </a:solidFill>
            <a:prstDash val="sysDot"/>
            <a:round/>
            <a:headEnd/>
            <a:tailEnd/>
          </a:ln>
        </p:spPr>
        <p:txBody>
          <a:bodyPr/>
          <a:lstStyle/>
          <a:p>
            <a:endParaRPr lang="en-US"/>
          </a:p>
        </p:txBody>
      </p:sp>
      <p:sp>
        <p:nvSpPr>
          <p:cNvPr id="188" name="Line 187"/>
          <p:cNvSpPr>
            <a:spLocks noChangeAspect="1" noChangeShapeType="1"/>
          </p:cNvSpPr>
          <p:nvPr/>
        </p:nvSpPr>
        <p:spPr bwMode="auto">
          <a:xfrm>
            <a:off x="7986713" y="1360488"/>
            <a:ext cx="133350" cy="0"/>
          </a:xfrm>
          <a:prstGeom prst="line">
            <a:avLst/>
          </a:prstGeom>
          <a:noFill/>
          <a:ln w="9525">
            <a:solidFill>
              <a:schemeClr val="tx1"/>
            </a:solidFill>
            <a:prstDash val="sysDot"/>
            <a:round/>
            <a:headEnd/>
            <a:tailEnd/>
          </a:ln>
        </p:spPr>
        <p:txBody>
          <a:bodyPr/>
          <a:lstStyle/>
          <a:p>
            <a:endParaRPr lang="en-US"/>
          </a:p>
        </p:txBody>
      </p:sp>
      <p:grpSp>
        <p:nvGrpSpPr>
          <p:cNvPr id="189" name="Group 188"/>
          <p:cNvGrpSpPr>
            <a:grpSpLocks/>
          </p:cNvGrpSpPr>
          <p:nvPr/>
        </p:nvGrpSpPr>
        <p:grpSpPr bwMode="auto">
          <a:xfrm>
            <a:off x="6223000" y="2619375"/>
            <a:ext cx="2743200" cy="1147763"/>
            <a:chOff x="240" y="1920"/>
            <a:chExt cx="3648" cy="1232"/>
          </a:xfrm>
        </p:grpSpPr>
        <p:sp>
          <p:nvSpPr>
            <p:cNvPr id="190" name="Freeform 189"/>
            <p:cNvSpPr>
              <a:spLocks/>
            </p:cNvSpPr>
            <p:nvPr/>
          </p:nvSpPr>
          <p:spPr bwMode="auto">
            <a:xfrm>
              <a:off x="240" y="2160"/>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191" name="Freeform 190"/>
            <p:cNvSpPr>
              <a:spLocks/>
            </p:cNvSpPr>
            <p:nvPr/>
          </p:nvSpPr>
          <p:spPr bwMode="auto">
            <a:xfrm>
              <a:off x="528" y="2160"/>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192" name="Freeform 191"/>
            <p:cNvSpPr>
              <a:spLocks/>
            </p:cNvSpPr>
            <p:nvPr/>
          </p:nvSpPr>
          <p:spPr bwMode="auto">
            <a:xfrm>
              <a:off x="816" y="2160"/>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193" name="Freeform 192"/>
            <p:cNvSpPr>
              <a:spLocks/>
            </p:cNvSpPr>
            <p:nvPr/>
          </p:nvSpPr>
          <p:spPr bwMode="auto">
            <a:xfrm>
              <a:off x="1104" y="2160"/>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194" name="Line 193"/>
            <p:cNvSpPr>
              <a:spLocks noChangeShapeType="1"/>
            </p:cNvSpPr>
            <p:nvPr/>
          </p:nvSpPr>
          <p:spPr bwMode="auto">
            <a:xfrm>
              <a:off x="240" y="2160"/>
              <a:ext cx="336" cy="144"/>
            </a:xfrm>
            <a:prstGeom prst="line">
              <a:avLst/>
            </a:prstGeom>
            <a:noFill/>
            <a:ln w="9525">
              <a:solidFill>
                <a:schemeClr val="tx1"/>
              </a:solidFill>
              <a:round/>
              <a:headEnd/>
              <a:tailEnd/>
            </a:ln>
          </p:spPr>
          <p:txBody>
            <a:bodyPr/>
            <a:lstStyle/>
            <a:p>
              <a:endParaRPr lang="en-US"/>
            </a:p>
          </p:txBody>
        </p:sp>
        <p:sp>
          <p:nvSpPr>
            <p:cNvPr id="195" name="Line 194"/>
            <p:cNvSpPr>
              <a:spLocks noChangeShapeType="1"/>
            </p:cNvSpPr>
            <p:nvPr/>
          </p:nvSpPr>
          <p:spPr bwMode="auto">
            <a:xfrm>
              <a:off x="528" y="2160"/>
              <a:ext cx="336" cy="144"/>
            </a:xfrm>
            <a:prstGeom prst="line">
              <a:avLst/>
            </a:prstGeom>
            <a:noFill/>
            <a:ln w="9525">
              <a:solidFill>
                <a:schemeClr val="tx1"/>
              </a:solidFill>
              <a:prstDash val="dash"/>
              <a:round/>
              <a:headEnd/>
              <a:tailEnd/>
            </a:ln>
          </p:spPr>
          <p:txBody>
            <a:bodyPr/>
            <a:lstStyle/>
            <a:p>
              <a:endParaRPr lang="en-US"/>
            </a:p>
          </p:txBody>
        </p:sp>
        <p:sp>
          <p:nvSpPr>
            <p:cNvPr id="196" name="Line 195"/>
            <p:cNvSpPr>
              <a:spLocks noChangeShapeType="1"/>
            </p:cNvSpPr>
            <p:nvPr/>
          </p:nvSpPr>
          <p:spPr bwMode="auto">
            <a:xfrm>
              <a:off x="816" y="2160"/>
              <a:ext cx="336" cy="144"/>
            </a:xfrm>
            <a:prstGeom prst="line">
              <a:avLst/>
            </a:prstGeom>
            <a:noFill/>
            <a:ln w="9525">
              <a:solidFill>
                <a:schemeClr val="tx1"/>
              </a:solidFill>
              <a:prstDash val="dash"/>
              <a:round/>
              <a:headEnd/>
              <a:tailEnd/>
            </a:ln>
          </p:spPr>
          <p:txBody>
            <a:bodyPr/>
            <a:lstStyle/>
            <a:p>
              <a:endParaRPr lang="en-US"/>
            </a:p>
          </p:txBody>
        </p:sp>
        <p:sp>
          <p:nvSpPr>
            <p:cNvPr id="197" name="Line 196"/>
            <p:cNvSpPr>
              <a:spLocks noChangeShapeType="1"/>
            </p:cNvSpPr>
            <p:nvPr/>
          </p:nvSpPr>
          <p:spPr bwMode="auto">
            <a:xfrm>
              <a:off x="1104" y="2160"/>
              <a:ext cx="336" cy="144"/>
            </a:xfrm>
            <a:prstGeom prst="line">
              <a:avLst/>
            </a:prstGeom>
            <a:noFill/>
            <a:ln w="9525">
              <a:solidFill>
                <a:schemeClr val="tx1"/>
              </a:solidFill>
              <a:prstDash val="dash"/>
              <a:round/>
              <a:headEnd/>
              <a:tailEnd/>
            </a:ln>
          </p:spPr>
          <p:txBody>
            <a:bodyPr/>
            <a:lstStyle/>
            <a:p>
              <a:endParaRPr lang="en-US"/>
            </a:p>
          </p:txBody>
        </p:sp>
        <p:sp>
          <p:nvSpPr>
            <p:cNvPr id="198" name="Freeform 197"/>
            <p:cNvSpPr>
              <a:spLocks/>
            </p:cNvSpPr>
            <p:nvPr/>
          </p:nvSpPr>
          <p:spPr bwMode="auto">
            <a:xfrm>
              <a:off x="1392" y="2160"/>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noFill/>
              <a:round/>
              <a:headEnd/>
              <a:tailEnd/>
            </a:ln>
          </p:spPr>
          <p:txBody>
            <a:bodyPr/>
            <a:lstStyle/>
            <a:p>
              <a:endParaRPr lang="en-US"/>
            </a:p>
          </p:txBody>
        </p:sp>
        <p:sp>
          <p:nvSpPr>
            <p:cNvPr id="199" name="Freeform 198"/>
            <p:cNvSpPr>
              <a:spLocks/>
            </p:cNvSpPr>
            <p:nvPr/>
          </p:nvSpPr>
          <p:spPr bwMode="auto">
            <a:xfrm>
              <a:off x="1680" y="2160"/>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noFill/>
              <a:round/>
              <a:headEnd/>
              <a:tailEnd/>
            </a:ln>
          </p:spPr>
          <p:txBody>
            <a:bodyPr/>
            <a:lstStyle/>
            <a:p>
              <a:endParaRPr lang="en-US"/>
            </a:p>
          </p:txBody>
        </p:sp>
        <p:sp>
          <p:nvSpPr>
            <p:cNvPr id="200" name="Line 199"/>
            <p:cNvSpPr>
              <a:spLocks noChangeShapeType="1"/>
            </p:cNvSpPr>
            <p:nvPr/>
          </p:nvSpPr>
          <p:spPr bwMode="auto">
            <a:xfrm>
              <a:off x="1392" y="2160"/>
              <a:ext cx="336" cy="144"/>
            </a:xfrm>
            <a:prstGeom prst="line">
              <a:avLst/>
            </a:prstGeom>
            <a:noFill/>
            <a:ln w="9525">
              <a:solidFill>
                <a:schemeClr val="tx1"/>
              </a:solidFill>
              <a:round/>
              <a:headEnd/>
              <a:tailEnd/>
            </a:ln>
          </p:spPr>
          <p:txBody>
            <a:bodyPr/>
            <a:lstStyle/>
            <a:p>
              <a:endParaRPr lang="en-US"/>
            </a:p>
          </p:txBody>
        </p:sp>
        <p:sp>
          <p:nvSpPr>
            <p:cNvPr id="201" name="Line 200"/>
            <p:cNvSpPr>
              <a:spLocks noChangeShapeType="1"/>
            </p:cNvSpPr>
            <p:nvPr/>
          </p:nvSpPr>
          <p:spPr bwMode="auto">
            <a:xfrm>
              <a:off x="1680" y="2160"/>
              <a:ext cx="336" cy="144"/>
            </a:xfrm>
            <a:prstGeom prst="line">
              <a:avLst/>
            </a:prstGeom>
            <a:noFill/>
            <a:ln w="9525">
              <a:solidFill>
                <a:schemeClr val="tx1"/>
              </a:solidFill>
              <a:prstDash val="dash"/>
              <a:round/>
              <a:headEnd/>
              <a:tailEnd/>
            </a:ln>
          </p:spPr>
          <p:txBody>
            <a:bodyPr/>
            <a:lstStyle/>
            <a:p>
              <a:endParaRPr lang="en-US"/>
            </a:p>
          </p:txBody>
        </p:sp>
        <p:sp>
          <p:nvSpPr>
            <p:cNvPr id="202" name="Freeform 201"/>
            <p:cNvSpPr>
              <a:spLocks/>
            </p:cNvSpPr>
            <p:nvPr/>
          </p:nvSpPr>
          <p:spPr bwMode="auto">
            <a:xfrm>
              <a:off x="1968" y="2160"/>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chemeClr val="folHlink"/>
            </a:solidFill>
            <a:ln w="9525">
              <a:noFill/>
              <a:round/>
              <a:headEnd/>
              <a:tailEnd/>
            </a:ln>
          </p:spPr>
          <p:txBody>
            <a:bodyPr/>
            <a:lstStyle/>
            <a:p>
              <a:endParaRPr lang="en-US"/>
            </a:p>
          </p:txBody>
        </p:sp>
        <p:sp>
          <p:nvSpPr>
            <p:cNvPr id="203" name="Freeform 202"/>
            <p:cNvSpPr>
              <a:spLocks/>
            </p:cNvSpPr>
            <p:nvPr/>
          </p:nvSpPr>
          <p:spPr bwMode="auto">
            <a:xfrm>
              <a:off x="2256" y="2160"/>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chemeClr val="folHlink"/>
            </a:solidFill>
            <a:ln w="9525">
              <a:noFill/>
              <a:round/>
              <a:headEnd/>
              <a:tailEnd/>
            </a:ln>
          </p:spPr>
          <p:txBody>
            <a:bodyPr/>
            <a:lstStyle/>
            <a:p>
              <a:endParaRPr lang="en-US"/>
            </a:p>
          </p:txBody>
        </p:sp>
        <p:sp>
          <p:nvSpPr>
            <p:cNvPr id="204" name="Line 203"/>
            <p:cNvSpPr>
              <a:spLocks noChangeShapeType="1"/>
            </p:cNvSpPr>
            <p:nvPr/>
          </p:nvSpPr>
          <p:spPr bwMode="auto">
            <a:xfrm>
              <a:off x="1968" y="2160"/>
              <a:ext cx="336" cy="144"/>
            </a:xfrm>
            <a:prstGeom prst="line">
              <a:avLst/>
            </a:prstGeom>
            <a:noFill/>
            <a:ln w="9525">
              <a:solidFill>
                <a:schemeClr val="tx1"/>
              </a:solidFill>
              <a:round/>
              <a:headEnd/>
              <a:tailEnd/>
            </a:ln>
          </p:spPr>
          <p:txBody>
            <a:bodyPr/>
            <a:lstStyle/>
            <a:p>
              <a:endParaRPr lang="en-US"/>
            </a:p>
          </p:txBody>
        </p:sp>
        <p:sp>
          <p:nvSpPr>
            <p:cNvPr id="205" name="Line 204"/>
            <p:cNvSpPr>
              <a:spLocks noChangeShapeType="1"/>
            </p:cNvSpPr>
            <p:nvPr/>
          </p:nvSpPr>
          <p:spPr bwMode="auto">
            <a:xfrm>
              <a:off x="2256" y="2160"/>
              <a:ext cx="336" cy="144"/>
            </a:xfrm>
            <a:prstGeom prst="line">
              <a:avLst/>
            </a:prstGeom>
            <a:noFill/>
            <a:ln w="9525">
              <a:solidFill>
                <a:schemeClr val="tx1"/>
              </a:solidFill>
              <a:prstDash val="dash"/>
              <a:round/>
              <a:headEnd/>
              <a:tailEnd/>
            </a:ln>
          </p:spPr>
          <p:txBody>
            <a:bodyPr/>
            <a:lstStyle/>
            <a:p>
              <a:endParaRPr lang="en-US"/>
            </a:p>
          </p:txBody>
        </p:sp>
        <p:sp>
          <p:nvSpPr>
            <p:cNvPr id="206" name="Line 205"/>
            <p:cNvSpPr>
              <a:spLocks noChangeShapeType="1"/>
            </p:cNvSpPr>
            <p:nvPr/>
          </p:nvSpPr>
          <p:spPr bwMode="auto">
            <a:xfrm>
              <a:off x="2544" y="2160"/>
              <a:ext cx="336" cy="144"/>
            </a:xfrm>
            <a:prstGeom prst="line">
              <a:avLst/>
            </a:prstGeom>
            <a:noFill/>
            <a:ln w="9525">
              <a:solidFill>
                <a:schemeClr val="tx1"/>
              </a:solidFill>
              <a:round/>
              <a:headEnd/>
              <a:tailEnd/>
            </a:ln>
          </p:spPr>
          <p:txBody>
            <a:bodyPr/>
            <a:lstStyle/>
            <a:p>
              <a:endParaRPr lang="en-US"/>
            </a:p>
          </p:txBody>
        </p:sp>
        <p:sp>
          <p:nvSpPr>
            <p:cNvPr id="207" name="Line 206"/>
            <p:cNvSpPr>
              <a:spLocks noChangeShapeType="1"/>
            </p:cNvSpPr>
            <p:nvPr/>
          </p:nvSpPr>
          <p:spPr bwMode="auto">
            <a:xfrm>
              <a:off x="240" y="2160"/>
              <a:ext cx="2304" cy="0"/>
            </a:xfrm>
            <a:prstGeom prst="line">
              <a:avLst/>
            </a:prstGeom>
            <a:noFill/>
            <a:ln w="9525">
              <a:solidFill>
                <a:schemeClr val="tx1"/>
              </a:solidFill>
              <a:round/>
              <a:headEnd/>
              <a:tailEnd/>
            </a:ln>
          </p:spPr>
          <p:txBody>
            <a:bodyPr/>
            <a:lstStyle/>
            <a:p>
              <a:endParaRPr lang="en-US"/>
            </a:p>
          </p:txBody>
        </p:sp>
        <p:sp>
          <p:nvSpPr>
            <p:cNvPr id="208" name="Freeform 207"/>
            <p:cNvSpPr>
              <a:spLocks/>
            </p:cNvSpPr>
            <p:nvPr/>
          </p:nvSpPr>
          <p:spPr bwMode="auto">
            <a:xfrm>
              <a:off x="576" y="2304"/>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09" name="Freeform 208"/>
            <p:cNvSpPr>
              <a:spLocks/>
            </p:cNvSpPr>
            <p:nvPr/>
          </p:nvSpPr>
          <p:spPr bwMode="auto">
            <a:xfrm>
              <a:off x="864" y="2304"/>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10" name="Freeform 209"/>
            <p:cNvSpPr>
              <a:spLocks/>
            </p:cNvSpPr>
            <p:nvPr/>
          </p:nvSpPr>
          <p:spPr bwMode="auto">
            <a:xfrm>
              <a:off x="1152" y="2304"/>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11" name="Freeform 210"/>
            <p:cNvSpPr>
              <a:spLocks/>
            </p:cNvSpPr>
            <p:nvPr/>
          </p:nvSpPr>
          <p:spPr bwMode="auto">
            <a:xfrm>
              <a:off x="1440" y="2304"/>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12" name="Line 211"/>
            <p:cNvSpPr>
              <a:spLocks noChangeShapeType="1"/>
            </p:cNvSpPr>
            <p:nvPr/>
          </p:nvSpPr>
          <p:spPr bwMode="auto">
            <a:xfrm>
              <a:off x="576" y="2304"/>
              <a:ext cx="336" cy="144"/>
            </a:xfrm>
            <a:prstGeom prst="line">
              <a:avLst/>
            </a:prstGeom>
            <a:noFill/>
            <a:ln w="9525">
              <a:solidFill>
                <a:schemeClr val="tx1"/>
              </a:solidFill>
              <a:round/>
              <a:headEnd/>
              <a:tailEnd/>
            </a:ln>
          </p:spPr>
          <p:txBody>
            <a:bodyPr/>
            <a:lstStyle/>
            <a:p>
              <a:endParaRPr lang="en-US"/>
            </a:p>
          </p:txBody>
        </p:sp>
        <p:sp>
          <p:nvSpPr>
            <p:cNvPr id="213" name="Line 212"/>
            <p:cNvSpPr>
              <a:spLocks noChangeShapeType="1"/>
            </p:cNvSpPr>
            <p:nvPr/>
          </p:nvSpPr>
          <p:spPr bwMode="auto">
            <a:xfrm>
              <a:off x="864" y="2304"/>
              <a:ext cx="336" cy="144"/>
            </a:xfrm>
            <a:prstGeom prst="line">
              <a:avLst/>
            </a:prstGeom>
            <a:noFill/>
            <a:ln w="9525">
              <a:solidFill>
                <a:schemeClr val="tx1"/>
              </a:solidFill>
              <a:prstDash val="dash"/>
              <a:round/>
              <a:headEnd/>
              <a:tailEnd/>
            </a:ln>
          </p:spPr>
          <p:txBody>
            <a:bodyPr/>
            <a:lstStyle/>
            <a:p>
              <a:endParaRPr lang="en-US"/>
            </a:p>
          </p:txBody>
        </p:sp>
        <p:sp>
          <p:nvSpPr>
            <p:cNvPr id="214" name="Line 213"/>
            <p:cNvSpPr>
              <a:spLocks noChangeShapeType="1"/>
            </p:cNvSpPr>
            <p:nvPr/>
          </p:nvSpPr>
          <p:spPr bwMode="auto">
            <a:xfrm>
              <a:off x="1152" y="2304"/>
              <a:ext cx="336" cy="144"/>
            </a:xfrm>
            <a:prstGeom prst="line">
              <a:avLst/>
            </a:prstGeom>
            <a:noFill/>
            <a:ln w="9525">
              <a:solidFill>
                <a:schemeClr val="tx1"/>
              </a:solidFill>
              <a:prstDash val="dash"/>
              <a:round/>
              <a:headEnd/>
              <a:tailEnd/>
            </a:ln>
          </p:spPr>
          <p:txBody>
            <a:bodyPr/>
            <a:lstStyle/>
            <a:p>
              <a:endParaRPr lang="en-US"/>
            </a:p>
          </p:txBody>
        </p:sp>
        <p:sp>
          <p:nvSpPr>
            <p:cNvPr id="215" name="Line 214"/>
            <p:cNvSpPr>
              <a:spLocks noChangeShapeType="1"/>
            </p:cNvSpPr>
            <p:nvPr/>
          </p:nvSpPr>
          <p:spPr bwMode="auto">
            <a:xfrm>
              <a:off x="1440" y="2304"/>
              <a:ext cx="336" cy="144"/>
            </a:xfrm>
            <a:prstGeom prst="line">
              <a:avLst/>
            </a:prstGeom>
            <a:noFill/>
            <a:ln w="9525">
              <a:solidFill>
                <a:schemeClr val="tx1"/>
              </a:solidFill>
              <a:prstDash val="dash"/>
              <a:round/>
              <a:headEnd/>
              <a:tailEnd/>
            </a:ln>
          </p:spPr>
          <p:txBody>
            <a:bodyPr/>
            <a:lstStyle/>
            <a:p>
              <a:endParaRPr lang="en-US"/>
            </a:p>
          </p:txBody>
        </p:sp>
        <p:sp>
          <p:nvSpPr>
            <p:cNvPr id="216" name="Freeform 215"/>
            <p:cNvSpPr>
              <a:spLocks/>
            </p:cNvSpPr>
            <p:nvPr/>
          </p:nvSpPr>
          <p:spPr bwMode="auto">
            <a:xfrm>
              <a:off x="1728" y="2304"/>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noFill/>
              <a:round/>
              <a:headEnd/>
              <a:tailEnd/>
            </a:ln>
          </p:spPr>
          <p:txBody>
            <a:bodyPr/>
            <a:lstStyle/>
            <a:p>
              <a:endParaRPr lang="en-US"/>
            </a:p>
          </p:txBody>
        </p:sp>
        <p:sp>
          <p:nvSpPr>
            <p:cNvPr id="217" name="Freeform 216"/>
            <p:cNvSpPr>
              <a:spLocks/>
            </p:cNvSpPr>
            <p:nvPr/>
          </p:nvSpPr>
          <p:spPr bwMode="auto">
            <a:xfrm>
              <a:off x="2016" y="2304"/>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noFill/>
              <a:round/>
              <a:headEnd/>
              <a:tailEnd/>
            </a:ln>
          </p:spPr>
          <p:txBody>
            <a:bodyPr/>
            <a:lstStyle/>
            <a:p>
              <a:endParaRPr lang="en-US"/>
            </a:p>
          </p:txBody>
        </p:sp>
        <p:sp>
          <p:nvSpPr>
            <p:cNvPr id="218" name="Line 217"/>
            <p:cNvSpPr>
              <a:spLocks noChangeShapeType="1"/>
            </p:cNvSpPr>
            <p:nvPr/>
          </p:nvSpPr>
          <p:spPr bwMode="auto">
            <a:xfrm>
              <a:off x="1728" y="2304"/>
              <a:ext cx="336" cy="144"/>
            </a:xfrm>
            <a:prstGeom prst="line">
              <a:avLst/>
            </a:prstGeom>
            <a:noFill/>
            <a:ln w="9525">
              <a:solidFill>
                <a:schemeClr val="tx1"/>
              </a:solidFill>
              <a:round/>
              <a:headEnd/>
              <a:tailEnd/>
            </a:ln>
          </p:spPr>
          <p:txBody>
            <a:bodyPr/>
            <a:lstStyle/>
            <a:p>
              <a:endParaRPr lang="en-US"/>
            </a:p>
          </p:txBody>
        </p:sp>
        <p:sp>
          <p:nvSpPr>
            <p:cNvPr id="219" name="Line 218"/>
            <p:cNvSpPr>
              <a:spLocks noChangeShapeType="1"/>
            </p:cNvSpPr>
            <p:nvPr/>
          </p:nvSpPr>
          <p:spPr bwMode="auto">
            <a:xfrm>
              <a:off x="2016" y="2304"/>
              <a:ext cx="336" cy="144"/>
            </a:xfrm>
            <a:prstGeom prst="line">
              <a:avLst/>
            </a:prstGeom>
            <a:noFill/>
            <a:ln w="9525">
              <a:solidFill>
                <a:schemeClr val="tx1"/>
              </a:solidFill>
              <a:prstDash val="dash"/>
              <a:round/>
              <a:headEnd/>
              <a:tailEnd/>
            </a:ln>
          </p:spPr>
          <p:txBody>
            <a:bodyPr/>
            <a:lstStyle/>
            <a:p>
              <a:endParaRPr lang="en-US"/>
            </a:p>
          </p:txBody>
        </p:sp>
        <p:sp>
          <p:nvSpPr>
            <p:cNvPr id="220" name="Freeform 219"/>
            <p:cNvSpPr>
              <a:spLocks/>
            </p:cNvSpPr>
            <p:nvPr/>
          </p:nvSpPr>
          <p:spPr bwMode="auto">
            <a:xfrm>
              <a:off x="2304" y="2304"/>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chemeClr val="folHlink"/>
            </a:solidFill>
            <a:ln w="9525">
              <a:noFill/>
              <a:round/>
              <a:headEnd/>
              <a:tailEnd/>
            </a:ln>
          </p:spPr>
          <p:txBody>
            <a:bodyPr/>
            <a:lstStyle/>
            <a:p>
              <a:endParaRPr lang="en-US"/>
            </a:p>
          </p:txBody>
        </p:sp>
        <p:sp>
          <p:nvSpPr>
            <p:cNvPr id="221" name="Freeform 220"/>
            <p:cNvSpPr>
              <a:spLocks/>
            </p:cNvSpPr>
            <p:nvPr/>
          </p:nvSpPr>
          <p:spPr bwMode="auto">
            <a:xfrm>
              <a:off x="2592" y="2304"/>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chemeClr val="folHlink"/>
            </a:solidFill>
            <a:ln w="9525">
              <a:noFill/>
              <a:round/>
              <a:headEnd/>
              <a:tailEnd/>
            </a:ln>
          </p:spPr>
          <p:txBody>
            <a:bodyPr/>
            <a:lstStyle/>
            <a:p>
              <a:endParaRPr lang="en-US"/>
            </a:p>
          </p:txBody>
        </p:sp>
        <p:sp>
          <p:nvSpPr>
            <p:cNvPr id="222" name="Line 221"/>
            <p:cNvSpPr>
              <a:spLocks noChangeShapeType="1"/>
            </p:cNvSpPr>
            <p:nvPr/>
          </p:nvSpPr>
          <p:spPr bwMode="auto">
            <a:xfrm>
              <a:off x="2304" y="2304"/>
              <a:ext cx="336" cy="144"/>
            </a:xfrm>
            <a:prstGeom prst="line">
              <a:avLst/>
            </a:prstGeom>
            <a:noFill/>
            <a:ln w="9525">
              <a:solidFill>
                <a:schemeClr val="tx1"/>
              </a:solidFill>
              <a:round/>
              <a:headEnd/>
              <a:tailEnd/>
            </a:ln>
          </p:spPr>
          <p:txBody>
            <a:bodyPr/>
            <a:lstStyle/>
            <a:p>
              <a:endParaRPr lang="en-US"/>
            </a:p>
          </p:txBody>
        </p:sp>
        <p:sp>
          <p:nvSpPr>
            <p:cNvPr id="223" name="Line 222"/>
            <p:cNvSpPr>
              <a:spLocks noChangeShapeType="1"/>
            </p:cNvSpPr>
            <p:nvPr/>
          </p:nvSpPr>
          <p:spPr bwMode="auto">
            <a:xfrm>
              <a:off x="2592" y="2304"/>
              <a:ext cx="336" cy="144"/>
            </a:xfrm>
            <a:prstGeom prst="line">
              <a:avLst/>
            </a:prstGeom>
            <a:noFill/>
            <a:ln w="9525">
              <a:solidFill>
                <a:schemeClr val="tx1"/>
              </a:solidFill>
              <a:prstDash val="dash"/>
              <a:round/>
              <a:headEnd/>
              <a:tailEnd/>
            </a:ln>
          </p:spPr>
          <p:txBody>
            <a:bodyPr/>
            <a:lstStyle/>
            <a:p>
              <a:endParaRPr lang="en-US"/>
            </a:p>
          </p:txBody>
        </p:sp>
        <p:sp>
          <p:nvSpPr>
            <p:cNvPr id="224" name="Line 223"/>
            <p:cNvSpPr>
              <a:spLocks noChangeShapeType="1"/>
            </p:cNvSpPr>
            <p:nvPr/>
          </p:nvSpPr>
          <p:spPr bwMode="auto">
            <a:xfrm>
              <a:off x="2880" y="2304"/>
              <a:ext cx="336" cy="144"/>
            </a:xfrm>
            <a:prstGeom prst="line">
              <a:avLst/>
            </a:prstGeom>
            <a:noFill/>
            <a:ln w="9525">
              <a:solidFill>
                <a:schemeClr val="tx1"/>
              </a:solidFill>
              <a:round/>
              <a:headEnd/>
              <a:tailEnd/>
            </a:ln>
          </p:spPr>
          <p:txBody>
            <a:bodyPr/>
            <a:lstStyle/>
            <a:p>
              <a:endParaRPr lang="en-US"/>
            </a:p>
          </p:txBody>
        </p:sp>
        <p:sp>
          <p:nvSpPr>
            <p:cNvPr id="225" name="Line 224"/>
            <p:cNvSpPr>
              <a:spLocks noChangeShapeType="1"/>
            </p:cNvSpPr>
            <p:nvPr/>
          </p:nvSpPr>
          <p:spPr bwMode="auto">
            <a:xfrm>
              <a:off x="576" y="2304"/>
              <a:ext cx="2304" cy="0"/>
            </a:xfrm>
            <a:prstGeom prst="line">
              <a:avLst/>
            </a:prstGeom>
            <a:noFill/>
            <a:ln w="9525">
              <a:solidFill>
                <a:schemeClr val="tx1"/>
              </a:solidFill>
              <a:round/>
              <a:headEnd/>
              <a:tailEnd/>
            </a:ln>
          </p:spPr>
          <p:txBody>
            <a:bodyPr/>
            <a:lstStyle/>
            <a:p>
              <a:endParaRPr lang="en-US"/>
            </a:p>
          </p:txBody>
        </p:sp>
        <p:sp>
          <p:nvSpPr>
            <p:cNvPr id="226" name="Freeform 225"/>
            <p:cNvSpPr>
              <a:spLocks/>
            </p:cNvSpPr>
            <p:nvPr/>
          </p:nvSpPr>
          <p:spPr bwMode="auto">
            <a:xfrm>
              <a:off x="912" y="2448"/>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27" name="Freeform 226"/>
            <p:cNvSpPr>
              <a:spLocks/>
            </p:cNvSpPr>
            <p:nvPr/>
          </p:nvSpPr>
          <p:spPr bwMode="auto">
            <a:xfrm>
              <a:off x="1200" y="2448"/>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28" name="Freeform 227"/>
            <p:cNvSpPr>
              <a:spLocks/>
            </p:cNvSpPr>
            <p:nvPr/>
          </p:nvSpPr>
          <p:spPr bwMode="auto">
            <a:xfrm>
              <a:off x="1488" y="2448"/>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29" name="Freeform 228"/>
            <p:cNvSpPr>
              <a:spLocks/>
            </p:cNvSpPr>
            <p:nvPr/>
          </p:nvSpPr>
          <p:spPr bwMode="auto">
            <a:xfrm>
              <a:off x="1776" y="2448"/>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30" name="Line 229"/>
            <p:cNvSpPr>
              <a:spLocks noChangeShapeType="1"/>
            </p:cNvSpPr>
            <p:nvPr/>
          </p:nvSpPr>
          <p:spPr bwMode="auto">
            <a:xfrm>
              <a:off x="912" y="2448"/>
              <a:ext cx="336" cy="144"/>
            </a:xfrm>
            <a:prstGeom prst="line">
              <a:avLst/>
            </a:prstGeom>
            <a:noFill/>
            <a:ln w="9525">
              <a:solidFill>
                <a:schemeClr val="tx1"/>
              </a:solidFill>
              <a:round/>
              <a:headEnd/>
              <a:tailEnd/>
            </a:ln>
          </p:spPr>
          <p:txBody>
            <a:bodyPr/>
            <a:lstStyle/>
            <a:p>
              <a:endParaRPr lang="en-US"/>
            </a:p>
          </p:txBody>
        </p:sp>
        <p:sp>
          <p:nvSpPr>
            <p:cNvPr id="231" name="Line 230"/>
            <p:cNvSpPr>
              <a:spLocks noChangeShapeType="1"/>
            </p:cNvSpPr>
            <p:nvPr/>
          </p:nvSpPr>
          <p:spPr bwMode="auto">
            <a:xfrm>
              <a:off x="1200" y="2448"/>
              <a:ext cx="336" cy="144"/>
            </a:xfrm>
            <a:prstGeom prst="line">
              <a:avLst/>
            </a:prstGeom>
            <a:noFill/>
            <a:ln w="9525">
              <a:solidFill>
                <a:schemeClr val="tx1"/>
              </a:solidFill>
              <a:prstDash val="dash"/>
              <a:round/>
              <a:headEnd/>
              <a:tailEnd/>
            </a:ln>
          </p:spPr>
          <p:txBody>
            <a:bodyPr/>
            <a:lstStyle/>
            <a:p>
              <a:endParaRPr lang="en-US"/>
            </a:p>
          </p:txBody>
        </p:sp>
        <p:sp>
          <p:nvSpPr>
            <p:cNvPr id="232" name="Line 231"/>
            <p:cNvSpPr>
              <a:spLocks noChangeShapeType="1"/>
            </p:cNvSpPr>
            <p:nvPr/>
          </p:nvSpPr>
          <p:spPr bwMode="auto">
            <a:xfrm>
              <a:off x="1488" y="2448"/>
              <a:ext cx="336" cy="144"/>
            </a:xfrm>
            <a:prstGeom prst="line">
              <a:avLst/>
            </a:prstGeom>
            <a:noFill/>
            <a:ln w="9525">
              <a:solidFill>
                <a:schemeClr val="tx1"/>
              </a:solidFill>
              <a:prstDash val="dash"/>
              <a:round/>
              <a:headEnd/>
              <a:tailEnd/>
            </a:ln>
          </p:spPr>
          <p:txBody>
            <a:bodyPr/>
            <a:lstStyle/>
            <a:p>
              <a:endParaRPr lang="en-US"/>
            </a:p>
          </p:txBody>
        </p:sp>
        <p:sp>
          <p:nvSpPr>
            <p:cNvPr id="233" name="Line 232"/>
            <p:cNvSpPr>
              <a:spLocks noChangeShapeType="1"/>
            </p:cNvSpPr>
            <p:nvPr/>
          </p:nvSpPr>
          <p:spPr bwMode="auto">
            <a:xfrm>
              <a:off x="1776" y="2448"/>
              <a:ext cx="336" cy="144"/>
            </a:xfrm>
            <a:prstGeom prst="line">
              <a:avLst/>
            </a:prstGeom>
            <a:noFill/>
            <a:ln w="9525">
              <a:solidFill>
                <a:schemeClr val="tx1"/>
              </a:solidFill>
              <a:prstDash val="dash"/>
              <a:round/>
              <a:headEnd/>
              <a:tailEnd/>
            </a:ln>
          </p:spPr>
          <p:txBody>
            <a:bodyPr/>
            <a:lstStyle/>
            <a:p>
              <a:endParaRPr lang="en-US"/>
            </a:p>
          </p:txBody>
        </p:sp>
        <p:sp>
          <p:nvSpPr>
            <p:cNvPr id="234" name="Freeform 233"/>
            <p:cNvSpPr>
              <a:spLocks/>
            </p:cNvSpPr>
            <p:nvPr/>
          </p:nvSpPr>
          <p:spPr bwMode="auto">
            <a:xfrm>
              <a:off x="2064" y="2448"/>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35" name="Freeform 234"/>
            <p:cNvSpPr>
              <a:spLocks/>
            </p:cNvSpPr>
            <p:nvPr/>
          </p:nvSpPr>
          <p:spPr bwMode="auto">
            <a:xfrm>
              <a:off x="2352" y="2448"/>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36" name="Line 235"/>
            <p:cNvSpPr>
              <a:spLocks noChangeShapeType="1"/>
            </p:cNvSpPr>
            <p:nvPr/>
          </p:nvSpPr>
          <p:spPr bwMode="auto">
            <a:xfrm>
              <a:off x="2064" y="2448"/>
              <a:ext cx="336" cy="144"/>
            </a:xfrm>
            <a:prstGeom prst="line">
              <a:avLst/>
            </a:prstGeom>
            <a:noFill/>
            <a:ln w="9525">
              <a:solidFill>
                <a:schemeClr val="tx1"/>
              </a:solidFill>
              <a:prstDash val="dash"/>
              <a:round/>
              <a:headEnd/>
              <a:tailEnd/>
            </a:ln>
          </p:spPr>
          <p:txBody>
            <a:bodyPr/>
            <a:lstStyle/>
            <a:p>
              <a:endParaRPr lang="en-US"/>
            </a:p>
          </p:txBody>
        </p:sp>
        <p:sp>
          <p:nvSpPr>
            <p:cNvPr id="237" name="Line 236"/>
            <p:cNvSpPr>
              <a:spLocks noChangeShapeType="1"/>
            </p:cNvSpPr>
            <p:nvPr/>
          </p:nvSpPr>
          <p:spPr bwMode="auto">
            <a:xfrm>
              <a:off x="2352" y="2448"/>
              <a:ext cx="336" cy="144"/>
            </a:xfrm>
            <a:prstGeom prst="line">
              <a:avLst/>
            </a:prstGeom>
            <a:noFill/>
            <a:ln w="9525">
              <a:solidFill>
                <a:schemeClr val="tx1"/>
              </a:solidFill>
              <a:prstDash val="dash"/>
              <a:round/>
              <a:headEnd/>
              <a:tailEnd/>
            </a:ln>
          </p:spPr>
          <p:txBody>
            <a:bodyPr/>
            <a:lstStyle/>
            <a:p>
              <a:endParaRPr lang="en-US"/>
            </a:p>
          </p:txBody>
        </p:sp>
        <p:sp>
          <p:nvSpPr>
            <p:cNvPr id="238" name="Freeform 237"/>
            <p:cNvSpPr>
              <a:spLocks/>
            </p:cNvSpPr>
            <p:nvPr/>
          </p:nvSpPr>
          <p:spPr bwMode="auto">
            <a:xfrm>
              <a:off x="2640" y="2448"/>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39" name="Freeform 238"/>
            <p:cNvSpPr>
              <a:spLocks/>
            </p:cNvSpPr>
            <p:nvPr/>
          </p:nvSpPr>
          <p:spPr bwMode="auto">
            <a:xfrm>
              <a:off x="2928" y="2448"/>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66FF"/>
            </a:solidFill>
            <a:ln w="9525">
              <a:noFill/>
              <a:round/>
              <a:headEnd/>
              <a:tailEnd/>
            </a:ln>
          </p:spPr>
          <p:txBody>
            <a:bodyPr/>
            <a:lstStyle/>
            <a:p>
              <a:endParaRPr lang="en-US"/>
            </a:p>
          </p:txBody>
        </p:sp>
        <p:sp>
          <p:nvSpPr>
            <p:cNvPr id="240" name="Line 239"/>
            <p:cNvSpPr>
              <a:spLocks noChangeShapeType="1"/>
            </p:cNvSpPr>
            <p:nvPr/>
          </p:nvSpPr>
          <p:spPr bwMode="auto">
            <a:xfrm>
              <a:off x="2640" y="2448"/>
              <a:ext cx="336" cy="144"/>
            </a:xfrm>
            <a:prstGeom prst="line">
              <a:avLst/>
            </a:prstGeom>
            <a:noFill/>
            <a:ln w="9525">
              <a:solidFill>
                <a:schemeClr val="tx1"/>
              </a:solidFill>
              <a:prstDash val="dash"/>
              <a:round/>
              <a:headEnd/>
              <a:tailEnd/>
            </a:ln>
          </p:spPr>
          <p:txBody>
            <a:bodyPr/>
            <a:lstStyle/>
            <a:p>
              <a:endParaRPr lang="en-US"/>
            </a:p>
          </p:txBody>
        </p:sp>
        <p:sp>
          <p:nvSpPr>
            <p:cNvPr id="241" name="Line 240"/>
            <p:cNvSpPr>
              <a:spLocks noChangeShapeType="1"/>
            </p:cNvSpPr>
            <p:nvPr/>
          </p:nvSpPr>
          <p:spPr bwMode="auto">
            <a:xfrm>
              <a:off x="2928" y="2448"/>
              <a:ext cx="336" cy="144"/>
            </a:xfrm>
            <a:prstGeom prst="line">
              <a:avLst/>
            </a:prstGeom>
            <a:noFill/>
            <a:ln w="9525">
              <a:solidFill>
                <a:schemeClr val="tx1"/>
              </a:solidFill>
              <a:prstDash val="dash"/>
              <a:round/>
              <a:headEnd/>
              <a:tailEnd/>
            </a:ln>
          </p:spPr>
          <p:txBody>
            <a:bodyPr/>
            <a:lstStyle/>
            <a:p>
              <a:endParaRPr lang="en-US"/>
            </a:p>
          </p:txBody>
        </p:sp>
        <p:sp>
          <p:nvSpPr>
            <p:cNvPr id="242" name="Line 241"/>
            <p:cNvSpPr>
              <a:spLocks noChangeShapeType="1"/>
            </p:cNvSpPr>
            <p:nvPr/>
          </p:nvSpPr>
          <p:spPr bwMode="auto">
            <a:xfrm>
              <a:off x="3216" y="2448"/>
              <a:ext cx="336" cy="144"/>
            </a:xfrm>
            <a:prstGeom prst="line">
              <a:avLst/>
            </a:prstGeom>
            <a:noFill/>
            <a:ln w="9525">
              <a:solidFill>
                <a:schemeClr val="tx1"/>
              </a:solidFill>
              <a:round/>
              <a:headEnd/>
              <a:tailEnd/>
            </a:ln>
          </p:spPr>
          <p:txBody>
            <a:bodyPr/>
            <a:lstStyle/>
            <a:p>
              <a:endParaRPr lang="en-US"/>
            </a:p>
          </p:txBody>
        </p:sp>
        <p:sp>
          <p:nvSpPr>
            <p:cNvPr id="243" name="Line 242"/>
            <p:cNvSpPr>
              <a:spLocks noChangeShapeType="1"/>
            </p:cNvSpPr>
            <p:nvPr/>
          </p:nvSpPr>
          <p:spPr bwMode="auto">
            <a:xfrm>
              <a:off x="912" y="2448"/>
              <a:ext cx="2304" cy="0"/>
            </a:xfrm>
            <a:prstGeom prst="line">
              <a:avLst/>
            </a:prstGeom>
            <a:noFill/>
            <a:ln w="9525">
              <a:solidFill>
                <a:schemeClr val="tx1"/>
              </a:solidFill>
              <a:round/>
              <a:headEnd/>
              <a:tailEnd/>
            </a:ln>
          </p:spPr>
          <p:txBody>
            <a:bodyPr/>
            <a:lstStyle/>
            <a:p>
              <a:endParaRPr lang="en-US"/>
            </a:p>
          </p:txBody>
        </p:sp>
        <p:sp>
          <p:nvSpPr>
            <p:cNvPr id="244" name="Freeform 243"/>
            <p:cNvSpPr>
              <a:spLocks/>
            </p:cNvSpPr>
            <p:nvPr/>
          </p:nvSpPr>
          <p:spPr bwMode="auto">
            <a:xfrm>
              <a:off x="1248" y="2592"/>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9933"/>
            </a:solidFill>
            <a:ln w="9525">
              <a:noFill/>
              <a:round/>
              <a:headEnd/>
              <a:tailEnd/>
            </a:ln>
          </p:spPr>
          <p:txBody>
            <a:bodyPr/>
            <a:lstStyle/>
            <a:p>
              <a:endParaRPr lang="en-US"/>
            </a:p>
          </p:txBody>
        </p:sp>
        <p:sp>
          <p:nvSpPr>
            <p:cNvPr id="245" name="Freeform 244"/>
            <p:cNvSpPr>
              <a:spLocks/>
            </p:cNvSpPr>
            <p:nvPr/>
          </p:nvSpPr>
          <p:spPr bwMode="auto">
            <a:xfrm>
              <a:off x="1536" y="2592"/>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9933"/>
            </a:solidFill>
            <a:ln w="9525">
              <a:noFill/>
              <a:round/>
              <a:headEnd/>
              <a:tailEnd/>
            </a:ln>
          </p:spPr>
          <p:txBody>
            <a:bodyPr/>
            <a:lstStyle/>
            <a:p>
              <a:endParaRPr lang="en-US"/>
            </a:p>
          </p:txBody>
        </p:sp>
        <p:sp>
          <p:nvSpPr>
            <p:cNvPr id="246" name="Freeform 245"/>
            <p:cNvSpPr>
              <a:spLocks/>
            </p:cNvSpPr>
            <p:nvPr/>
          </p:nvSpPr>
          <p:spPr bwMode="auto">
            <a:xfrm>
              <a:off x="1824" y="2592"/>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9933"/>
            </a:solidFill>
            <a:ln w="9525">
              <a:noFill/>
              <a:round/>
              <a:headEnd/>
              <a:tailEnd/>
            </a:ln>
          </p:spPr>
          <p:txBody>
            <a:bodyPr/>
            <a:lstStyle/>
            <a:p>
              <a:endParaRPr lang="en-US"/>
            </a:p>
          </p:txBody>
        </p:sp>
        <p:sp>
          <p:nvSpPr>
            <p:cNvPr id="247" name="Freeform 246"/>
            <p:cNvSpPr>
              <a:spLocks/>
            </p:cNvSpPr>
            <p:nvPr/>
          </p:nvSpPr>
          <p:spPr bwMode="auto">
            <a:xfrm>
              <a:off x="2112" y="2592"/>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FF9933"/>
            </a:solidFill>
            <a:ln w="9525">
              <a:noFill/>
              <a:round/>
              <a:headEnd/>
              <a:tailEnd/>
            </a:ln>
          </p:spPr>
          <p:txBody>
            <a:bodyPr/>
            <a:lstStyle/>
            <a:p>
              <a:endParaRPr lang="en-US"/>
            </a:p>
          </p:txBody>
        </p:sp>
        <p:sp>
          <p:nvSpPr>
            <p:cNvPr id="248" name="Line 247"/>
            <p:cNvSpPr>
              <a:spLocks noChangeShapeType="1"/>
            </p:cNvSpPr>
            <p:nvPr/>
          </p:nvSpPr>
          <p:spPr bwMode="auto">
            <a:xfrm>
              <a:off x="1248" y="2592"/>
              <a:ext cx="336" cy="144"/>
            </a:xfrm>
            <a:prstGeom prst="line">
              <a:avLst/>
            </a:prstGeom>
            <a:noFill/>
            <a:ln w="9525">
              <a:solidFill>
                <a:schemeClr val="tx1"/>
              </a:solidFill>
              <a:round/>
              <a:headEnd/>
              <a:tailEnd/>
            </a:ln>
          </p:spPr>
          <p:txBody>
            <a:bodyPr/>
            <a:lstStyle/>
            <a:p>
              <a:endParaRPr lang="en-US"/>
            </a:p>
          </p:txBody>
        </p:sp>
        <p:sp>
          <p:nvSpPr>
            <p:cNvPr id="249" name="Line 248"/>
            <p:cNvSpPr>
              <a:spLocks noChangeShapeType="1"/>
            </p:cNvSpPr>
            <p:nvPr/>
          </p:nvSpPr>
          <p:spPr bwMode="auto">
            <a:xfrm>
              <a:off x="1536" y="2592"/>
              <a:ext cx="336" cy="144"/>
            </a:xfrm>
            <a:prstGeom prst="line">
              <a:avLst/>
            </a:prstGeom>
            <a:noFill/>
            <a:ln w="9525">
              <a:solidFill>
                <a:schemeClr val="tx1"/>
              </a:solidFill>
              <a:prstDash val="dash"/>
              <a:round/>
              <a:headEnd/>
              <a:tailEnd/>
            </a:ln>
          </p:spPr>
          <p:txBody>
            <a:bodyPr/>
            <a:lstStyle/>
            <a:p>
              <a:endParaRPr lang="en-US"/>
            </a:p>
          </p:txBody>
        </p:sp>
        <p:sp>
          <p:nvSpPr>
            <p:cNvPr id="250" name="Line 249"/>
            <p:cNvSpPr>
              <a:spLocks noChangeShapeType="1"/>
            </p:cNvSpPr>
            <p:nvPr/>
          </p:nvSpPr>
          <p:spPr bwMode="auto">
            <a:xfrm>
              <a:off x="1824" y="2592"/>
              <a:ext cx="336" cy="144"/>
            </a:xfrm>
            <a:prstGeom prst="line">
              <a:avLst/>
            </a:prstGeom>
            <a:noFill/>
            <a:ln w="9525">
              <a:solidFill>
                <a:schemeClr val="tx1"/>
              </a:solidFill>
              <a:prstDash val="dash"/>
              <a:round/>
              <a:headEnd/>
              <a:tailEnd/>
            </a:ln>
          </p:spPr>
          <p:txBody>
            <a:bodyPr/>
            <a:lstStyle/>
            <a:p>
              <a:endParaRPr lang="en-US"/>
            </a:p>
          </p:txBody>
        </p:sp>
        <p:sp>
          <p:nvSpPr>
            <p:cNvPr id="251" name="Line 250"/>
            <p:cNvSpPr>
              <a:spLocks noChangeShapeType="1"/>
            </p:cNvSpPr>
            <p:nvPr/>
          </p:nvSpPr>
          <p:spPr bwMode="auto">
            <a:xfrm>
              <a:off x="2112" y="2592"/>
              <a:ext cx="336" cy="144"/>
            </a:xfrm>
            <a:prstGeom prst="line">
              <a:avLst/>
            </a:prstGeom>
            <a:noFill/>
            <a:ln w="9525">
              <a:solidFill>
                <a:schemeClr val="tx1"/>
              </a:solidFill>
              <a:prstDash val="dash"/>
              <a:round/>
              <a:headEnd/>
              <a:tailEnd/>
            </a:ln>
          </p:spPr>
          <p:txBody>
            <a:bodyPr/>
            <a:lstStyle/>
            <a:p>
              <a:endParaRPr lang="en-US"/>
            </a:p>
          </p:txBody>
        </p:sp>
        <p:sp>
          <p:nvSpPr>
            <p:cNvPr id="252" name="Freeform 251"/>
            <p:cNvSpPr>
              <a:spLocks/>
            </p:cNvSpPr>
            <p:nvPr/>
          </p:nvSpPr>
          <p:spPr bwMode="auto">
            <a:xfrm>
              <a:off x="2400" y="2592"/>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noFill/>
              <a:round/>
              <a:headEnd/>
              <a:tailEnd/>
            </a:ln>
          </p:spPr>
          <p:txBody>
            <a:bodyPr/>
            <a:lstStyle/>
            <a:p>
              <a:endParaRPr lang="en-US"/>
            </a:p>
          </p:txBody>
        </p:sp>
        <p:sp>
          <p:nvSpPr>
            <p:cNvPr id="253" name="Freeform 252"/>
            <p:cNvSpPr>
              <a:spLocks/>
            </p:cNvSpPr>
            <p:nvPr/>
          </p:nvSpPr>
          <p:spPr bwMode="auto">
            <a:xfrm>
              <a:off x="2688" y="2592"/>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noFill/>
              <a:round/>
              <a:headEnd/>
              <a:tailEnd/>
            </a:ln>
          </p:spPr>
          <p:txBody>
            <a:bodyPr/>
            <a:lstStyle/>
            <a:p>
              <a:endParaRPr lang="en-US"/>
            </a:p>
          </p:txBody>
        </p:sp>
        <p:sp>
          <p:nvSpPr>
            <p:cNvPr id="254" name="Line 253"/>
            <p:cNvSpPr>
              <a:spLocks noChangeShapeType="1"/>
            </p:cNvSpPr>
            <p:nvPr/>
          </p:nvSpPr>
          <p:spPr bwMode="auto">
            <a:xfrm>
              <a:off x="2400" y="2592"/>
              <a:ext cx="336" cy="144"/>
            </a:xfrm>
            <a:prstGeom prst="line">
              <a:avLst/>
            </a:prstGeom>
            <a:noFill/>
            <a:ln w="9525">
              <a:solidFill>
                <a:schemeClr val="tx1"/>
              </a:solidFill>
              <a:round/>
              <a:headEnd/>
              <a:tailEnd/>
            </a:ln>
          </p:spPr>
          <p:txBody>
            <a:bodyPr/>
            <a:lstStyle/>
            <a:p>
              <a:endParaRPr lang="en-US"/>
            </a:p>
          </p:txBody>
        </p:sp>
        <p:sp>
          <p:nvSpPr>
            <p:cNvPr id="255" name="Line 254"/>
            <p:cNvSpPr>
              <a:spLocks noChangeShapeType="1"/>
            </p:cNvSpPr>
            <p:nvPr/>
          </p:nvSpPr>
          <p:spPr bwMode="auto">
            <a:xfrm>
              <a:off x="2688" y="2592"/>
              <a:ext cx="336" cy="144"/>
            </a:xfrm>
            <a:prstGeom prst="line">
              <a:avLst/>
            </a:prstGeom>
            <a:noFill/>
            <a:ln w="9525">
              <a:solidFill>
                <a:schemeClr val="tx1"/>
              </a:solidFill>
              <a:prstDash val="dash"/>
              <a:round/>
              <a:headEnd/>
              <a:tailEnd/>
            </a:ln>
          </p:spPr>
          <p:txBody>
            <a:bodyPr/>
            <a:lstStyle/>
            <a:p>
              <a:endParaRPr lang="en-US"/>
            </a:p>
          </p:txBody>
        </p:sp>
        <p:sp>
          <p:nvSpPr>
            <p:cNvPr id="256" name="Freeform 255"/>
            <p:cNvSpPr>
              <a:spLocks/>
            </p:cNvSpPr>
            <p:nvPr/>
          </p:nvSpPr>
          <p:spPr bwMode="auto">
            <a:xfrm>
              <a:off x="2976" y="2592"/>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rgbClr val="33CC33"/>
            </a:solidFill>
            <a:ln w="9525">
              <a:noFill/>
              <a:round/>
              <a:headEnd/>
              <a:tailEnd/>
            </a:ln>
          </p:spPr>
          <p:txBody>
            <a:bodyPr/>
            <a:lstStyle/>
            <a:p>
              <a:endParaRPr lang="en-US"/>
            </a:p>
          </p:txBody>
        </p:sp>
        <p:sp>
          <p:nvSpPr>
            <p:cNvPr id="257" name="Freeform 256"/>
            <p:cNvSpPr>
              <a:spLocks/>
            </p:cNvSpPr>
            <p:nvPr/>
          </p:nvSpPr>
          <p:spPr bwMode="auto">
            <a:xfrm>
              <a:off x="3264" y="2592"/>
              <a:ext cx="624" cy="144"/>
            </a:xfrm>
            <a:custGeom>
              <a:avLst/>
              <a:gdLst>
                <a:gd name="T0" fmla="*/ 0 w 624"/>
                <a:gd name="T1" fmla="*/ 0 h 144"/>
                <a:gd name="T2" fmla="*/ 336 w 624"/>
                <a:gd name="T3" fmla="*/ 144 h 144"/>
                <a:gd name="T4" fmla="*/ 624 w 624"/>
                <a:gd name="T5" fmla="*/ 144 h 144"/>
                <a:gd name="T6" fmla="*/ 288 w 624"/>
                <a:gd name="T7" fmla="*/ 0 h 144"/>
                <a:gd name="T8" fmla="*/ 0 w 624"/>
                <a:gd name="T9" fmla="*/ 0 h 144"/>
                <a:gd name="T10" fmla="*/ 0 60000 65536"/>
                <a:gd name="T11" fmla="*/ 0 60000 65536"/>
                <a:gd name="T12" fmla="*/ 0 60000 65536"/>
                <a:gd name="T13" fmla="*/ 0 60000 65536"/>
                <a:gd name="T14" fmla="*/ 0 60000 65536"/>
                <a:gd name="T15" fmla="*/ 0 w 624"/>
                <a:gd name="T16" fmla="*/ 0 h 144"/>
                <a:gd name="T17" fmla="*/ 624 w 624"/>
                <a:gd name="T18" fmla="*/ 144 h 144"/>
              </a:gdLst>
              <a:ahLst/>
              <a:cxnLst>
                <a:cxn ang="T10">
                  <a:pos x="T0" y="T1"/>
                </a:cxn>
                <a:cxn ang="T11">
                  <a:pos x="T2" y="T3"/>
                </a:cxn>
                <a:cxn ang="T12">
                  <a:pos x="T4" y="T5"/>
                </a:cxn>
                <a:cxn ang="T13">
                  <a:pos x="T6" y="T7"/>
                </a:cxn>
                <a:cxn ang="T14">
                  <a:pos x="T8" y="T9"/>
                </a:cxn>
              </a:cxnLst>
              <a:rect l="T15" t="T16" r="T17" b="T18"/>
              <a:pathLst>
                <a:path w="624" h="144">
                  <a:moveTo>
                    <a:pt x="0" y="0"/>
                  </a:moveTo>
                  <a:lnTo>
                    <a:pt x="336" y="144"/>
                  </a:lnTo>
                  <a:lnTo>
                    <a:pt x="624" y="144"/>
                  </a:lnTo>
                  <a:lnTo>
                    <a:pt x="288" y="0"/>
                  </a:lnTo>
                  <a:lnTo>
                    <a:pt x="0" y="0"/>
                  </a:lnTo>
                  <a:close/>
                </a:path>
              </a:pathLst>
            </a:custGeom>
            <a:solidFill>
              <a:schemeClr val="folHlink"/>
            </a:solidFill>
            <a:ln w="9525">
              <a:noFill/>
              <a:round/>
              <a:headEnd/>
              <a:tailEnd/>
            </a:ln>
          </p:spPr>
          <p:txBody>
            <a:bodyPr/>
            <a:lstStyle/>
            <a:p>
              <a:endParaRPr lang="en-US"/>
            </a:p>
          </p:txBody>
        </p:sp>
        <p:sp>
          <p:nvSpPr>
            <p:cNvPr id="258" name="Line 257"/>
            <p:cNvSpPr>
              <a:spLocks noChangeShapeType="1"/>
            </p:cNvSpPr>
            <p:nvPr/>
          </p:nvSpPr>
          <p:spPr bwMode="auto">
            <a:xfrm>
              <a:off x="2976" y="2592"/>
              <a:ext cx="336" cy="144"/>
            </a:xfrm>
            <a:prstGeom prst="line">
              <a:avLst/>
            </a:prstGeom>
            <a:noFill/>
            <a:ln w="9525">
              <a:solidFill>
                <a:schemeClr val="tx1"/>
              </a:solidFill>
              <a:prstDash val="dash"/>
              <a:round/>
              <a:headEnd/>
              <a:tailEnd/>
            </a:ln>
          </p:spPr>
          <p:txBody>
            <a:bodyPr/>
            <a:lstStyle/>
            <a:p>
              <a:endParaRPr lang="en-US"/>
            </a:p>
          </p:txBody>
        </p:sp>
        <p:sp>
          <p:nvSpPr>
            <p:cNvPr id="259" name="Line 258"/>
            <p:cNvSpPr>
              <a:spLocks noChangeShapeType="1"/>
            </p:cNvSpPr>
            <p:nvPr/>
          </p:nvSpPr>
          <p:spPr bwMode="auto">
            <a:xfrm>
              <a:off x="3264" y="2592"/>
              <a:ext cx="336" cy="144"/>
            </a:xfrm>
            <a:prstGeom prst="line">
              <a:avLst/>
            </a:prstGeom>
            <a:noFill/>
            <a:ln w="9525">
              <a:solidFill>
                <a:schemeClr val="tx1"/>
              </a:solidFill>
              <a:round/>
              <a:headEnd/>
              <a:tailEnd/>
            </a:ln>
          </p:spPr>
          <p:txBody>
            <a:bodyPr/>
            <a:lstStyle/>
            <a:p>
              <a:endParaRPr lang="en-US"/>
            </a:p>
          </p:txBody>
        </p:sp>
        <p:sp>
          <p:nvSpPr>
            <p:cNvPr id="260" name="Line 259"/>
            <p:cNvSpPr>
              <a:spLocks noChangeShapeType="1"/>
            </p:cNvSpPr>
            <p:nvPr/>
          </p:nvSpPr>
          <p:spPr bwMode="auto">
            <a:xfrm>
              <a:off x="3552" y="2592"/>
              <a:ext cx="336" cy="144"/>
            </a:xfrm>
            <a:prstGeom prst="line">
              <a:avLst/>
            </a:prstGeom>
            <a:noFill/>
            <a:ln w="9525">
              <a:solidFill>
                <a:schemeClr val="tx1"/>
              </a:solidFill>
              <a:round/>
              <a:headEnd/>
              <a:tailEnd/>
            </a:ln>
          </p:spPr>
          <p:txBody>
            <a:bodyPr/>
            <a:lstStyle/>
            <a:p>
              <a:endParaRPr lang="en-US"/>
            </a:p>
          </p:txBody>
        </p:sp>
        <p:sp>
          <p:nvSpPr>
            <p:cNvPr id="261" name="Line 260"/>
            <p:cNvSpPr>
              <a:spLocks noChangeShapeType="1"/>
            </p:cNvSpPr>
            <p:nvPr/>
          </p:nvSpPr>
          <p:spPr bwMode="auto">
            <a:xfrm>
              <a:off x="1248" y="2592"/>
              <a:ext cx="2304" cy="0"/>
            </a:xfrm>
            <a:prstGeom prst="line">
              <a:avLst/>
            </a:prstGeom>
            <a:noFill/>
            <a:ln w="9525">
              <a:solidFill>
                <a:schemeClr val="tx1"/>
              </a:solidFill>
              <a:round/>
              <a:headEnd/>
              <a:tailEnd/>
            </a:ln>
          </p:spPr>
          <p:txBody>
            <a:bodyPr/>
            <a:lstStyle/>
            <a:p>
              <a:endParaRPr lang="en-US"/>
            </a:p>
          </p:txBody>
        </p:sp>
        <p:sp>
          <p:nvSpPr>
            <p:cNvPr id="262" name="Line 261"/>
            <p:cNvSpPr>
              <a:spLocks noChangeShapeType="1"/>
            </p:cNvSpPr>
            <p:nvPr/>
          </p:nvSpPr>
          <p:spPr bwMode="auto">
            <a:xfrm>
              <a:off x="1536" y="2736"/>
              <a:ext cx="2304" cy="0"/>
            </a:xfrm>
            <a:prstGeom prst="line">
              <a:avLst/>
            </a:prstGeom>
            <a:noFill/>
            <a:ln w="9525">
              <a:solidFill>
                <a:schemeClr val="tx1"/>
              </a:solidFill>
              <a:round/>
              <a:headEnd/>
              <a:tailEnd/>
            </a:ln>
          </p:spPr>
          <p:txBody>
            <a:bodyPr/>
            <a:lstStyle/>
            <a:p>
              <a:endParaRPr lang="en-US"/>
            </a:p>
          </p:txBody>
        </p:sp>
        <p:sp>
          <p:nvSpPr>
            <p:cNvPr id="263" name="Freeform 262"/>
            <p:cNvSpPr>
              <a:spLocks/>
            </p:cNvSpPr>
            <p:nvPr/>
          </p:nvSpPr>
          <p:spPr bwMode="auto">
            <a:xfrm>
              <a:off x="240" y="2160"/>
              <a:ext cx="1008" cy="480"/>
            </a:xfrm>
            <a:custGeom>
              <a:avLst/>
              <a:gdLst>
                <a:gd name="T0" fmla="*/ 0 w 1008"/>
                <a:gd name="T1" fmla="*/ 0 h 480"/>
                <a:gd name="T2" fmla="*/ 0 w 1008"/>
                <a:gd name="T3" fmla="*/ 48 h 480"/>
                <a:gd name="T4" fmla="*/ 1008 w 1008"/>
                <a:gd name="T5" fmla="*/ 480 h 480"/>
                <a:gd name="T6" fmla="*/ 1008 w 1008"/>
                <a:gd name="T7" fmla="*/ 432 h 480"/>
                <a:gd name="T8" fmla="*/ 0 w 1008"/>
                <a:gd name="T9" fmla="*/ 0 h 480"/>
                <a:gd name="T10" fmla="*/ 0 60000 65536"/>
                <a:gd name="T11" fmla="*/ 0 60000 65536"/>
                <a:gd name="T12" fmla="*/ 0 60000 65536"/>
                <a:gd name="T13" fmla="*/ 0 60000 65536"/>
                <a:gd name="T14" fmla="*/ 0 60000 65536"/>
                <a:gd name="T15" fmla="*/ 0 w 1008"/>
                <a:gd name="T16" fmla="*/ 0 h 480"/>
                <a:gd name="T17" fmla="*/ 1008 w 1008"/>
                <a:gd name="T18" fmla="*/ 480 h 480"/>
              </a:gdLst>
              <a:ahLst/>
              <a:cxnLst>
                <a:cxn ang="T10">
                  <a:pos x="T0" y="T1"/>
                </a:cxn>
                <a:cxn ang="T11">
                  <a:pos x="T2" y="T3"/>
                </a:cxn>
                <a:cxn ang="T12">
                  <a:pos x="T4" y="T5"/>
                </a:cxn>
                <a:cxn ang="T13">
                  <a:pos x="T6" y="T7"/>
                </a:cxn>
                <a:cxn ang="T14">
                  <a:pos x="T8" y="T9"/>
                </a:cxn>
              </a:cxnLst>
              <a:rect l="T15" t="T16" r="T17" b="T18"/>
              <a:pathLst>
                <a:path w="1008" h="480">
                  <a:moveTo>
                    <a:pt x="0" y="0"/>
                  </a:moveTo>
                  <a:lnTo>
                    <a:pt x="0" y="48"/>
                  </a:lnTo>
                  <a:lnTo>
                    <a:pt x="1008" y="480"/>
                  </a:lnTo>
                  <a:lnTo>
                    <a:pt x="1008" y="432"/>
                  </a:lnTo>
                  <a:lnTo>
                    <a:pt x="0" y="0"/>
                  </a:lnTo>
                  <a:close/>
                </a:path>
              </a:pathLst>
            </a:custGeom>
            <a:solidFill>
              <a:srgbClr val="3366FF"/>
            </a:solidFill>
            <a:ln w="9525">
              <a:solidFill>
                <a:schemeClr val="tx1"/>
              </a:solidFill>
              <a:round/>
              <a:headEnd/>
              <a:tailEnd/>
            </a:ln>
          </p:spPr>
          <p:txBody>
            <a:bodyPr/>
            <a:lstStyle/>
            <a:p>
              <a:endParaRPr lang="en-US"/>
            </a:p>
          </p:txBody>
        </p:sp>
        <p:sp>
          <p:nvSpPr>
            <p:cNvPr id="264" name="Freeform 263"/>
            <p:cNvSpPr>
              <a:spLocks/>
            </p:cNvSpPr>
            <p:nvPr/>
          </p:nvSpPr>
          <p:spPr bwMode="auto">
            <a:xfrm>
              <a:off x="1248" y="2592"/>
              <a:ext cx="336" cy="192"/>
            </a:xfrm>
            <a:custGeom>
              <a:avLst/>
              <a:gdLst>
                <a:gd name="T0" fmla="*/ 0 w 336"/>
                <a:gd name="T1" fmla="*/ 0 h 192"/>
                <a:gd name="T2" fmla="*/ 0 w 336"/>
                <a:gd name="T3" fmla="*/ 48 h 192"/>
                <a:gd name="T4" fmla="*/ 336 w 336"/>
                <a:gd name="T5" fmla="*/ 192 h 192"/>
                <a:gd name="T6" fmla="*/ 336 w 336"/>
                <a:gd name="T7" fmla="*/ 144 h 192"/>
                <a:gd name="T8" fmla="*/ 0 w 336"/>
                <a:gd name="T9" fmla="*/ 0 h 192"/>
                <a:gd name="T10" fmla="*/ 0 60000 65536"/>
                <a:gd name="T11" fmla="*/ 0 60000 65536"/>
                <a:gd name="T12" fmla="*/ 0 60000 65536"/>
                <a:gd name="T13" fmla="*/ 0 60000 65536"/>
                <a:gd name="T14" fmla="*/ 0 60000 65536"/>
                <a:gd name="T15" fmla="*/ 0 w 336"/>
                <a:gd name="T16" fmla="*/ 0 h 192"/>
                <a:gd name="T17" fmla="*/ 336 w 336"/>
                <a:gd name="T18" fmla="*/ 192 h 192"/>
              </a:gdLst>
              <a:ahLst/>
              <a:cxnLst>
                <a:cxn ang="T10">
                  <a:pos x="T0" y="T1"/>
                </a:cxn>
                <a:cxn ang="T11">
                  <a:pos x="T2" y="T3"/>
                </a:cxn>
                <a:cxn ang="T12">
                  <a:pos x="T4" y="T5"/>
                </a:cxn>
                <a:cxn ang="T13">
                  <a:pos x="T6" y="T7"/>
                </a:cxn>
                <a:cxn ang="T14">
                  <a:pos x="T8" y="T9"/>
                </a:cxn>
              </a:cxnLst>
              <a:rect l="T15" t="T16" r="T17" b="T18"/>
              <a:pathLst>
                <a:path w="336" h="192">
                  <a:moveTo>
                    <a:pt x="0" y="0"/>
                  </a:moveTo>
                  <a:lnTo>
                    <a:pt x="0" y="48"/>
                  </a:lnTo>
                  <a:lnTo>
                    <a:pt x="336" y="192"/>
                  </a:lnTo>
                  <a:lnTo>
                    <a:pt x="336" y="144"/>
                  </a:lnTo>
                  <a:lnTo>
                    <a:pt x="0" y="0"/>
                  </a:lnTo>
                  <a:close/>
                </a:path>
              </a:pathLst>
            </a:custGeom>
            <a:solidFill>
              <a:srgbClr val="FF9933"/>
            </a:solidFill>
            <a:ln w="9525">
              <a:solidFill>
                <a:schemeClr val="tx1"/>
              </a:solidFill>
              <a:round/>
              <a:headEnd/>
              <a:tailEnd/>
            </a:ln>
          </p:spPr>
          <p:txBody>
            <a:bodyPr/>
            <a:lstStyle/>
            <a:p>
              <a:endParaRPr lang="en-US"/>
            </a:p>
          </p:txBody>
        </p:sp>
        <p:sp>
          <p:nvSpPr>
            <p:cNvPr id="265" name="Rectangle 264"/>
            <p:cNvSpPr>
              <a:spLocks noChangeArrowheads="1"/>
            </p:cNvSpPr>
            <p:nvPr/>
          </p:nvSpPr>
          <p:spPr bwMode="auto">
            <a:xfrm>
              <a:off x="2736" y="2736"/>
              <a:ext cx="864" cy="48"/>
            </a:xfrm>
            <a:prstGeom prst="rect">
              <a:avLst/>
            </a:prstGeom>
            <a:solidFill>
              <a:srgbClr val="33CC33"/>
            </a:solidFill>
            <a:ln w="9525">
              <a:solidFill>
                <a:schemeClr val="tx1"/>
              </a:solidFill>
              <a:miter lim="800000"/>
              <a:headEnd/>
              <a:tailEnd/>
            </a:ln>
          </p:spPr>
          <p:txBody>
            <a:bodyPr wrap="none" anchor="ctr"/>
            <a:lstStyle/>
            <a:p>
              <a:pPr eaLnBrk="0" hangingPunct="0"/>
              <a:endParaRPr lang="en-US"/>
            </a:p>
          </p:txBody>
        </p:sp>
        <p:sp>
          <p:nvSpPr>
            <p:cNvPr id="266" name="Rectangle 265"/>
            <p:cNvSpPr>
              <a:spLocks noChangeArrowheads="1"/>
            </p:cNvSpPr>
            <p:nvPr/>
          </p:nvSpPr>
          <p:spPr bwMode="auto">
            <a:xfrm>
              <a:off x="3600" y="2736"/>
              <a:ext cx="288" cy="48"/>
            </a:xfrm>
            <a:prstGeom prst="rect">
              <a:avLst/>
            </a:prstGeom>
            <a:solidFill>
              <a:schemeClr val="folHlink"/>
            </a:solidFill>
            <a:ln w="9525">
              <a:solidFill>
                <a:schemeClr val="tx1"/>
              </a:solidFill>
              <a:miter lim="800000"/>
              <a:headEnd/>
              <a:tailEnd/>
            </a:ln>
          </p:spPr>
          <p:txBody>
            <a:bodyPr wrap="none" anchor="ctr"/>
            <a:lstStyle/>
            <a:p>
              <a:pPr eaLnBrk="0" hangingPunct="0"/>
              <a:endParaRPr lang="en-US"/>
            </a:p>
          </p:txBody>
        </p:sp>
        <p:sp>
          <p:nvSpPr>
            <p:cNvPr id="267" name="Line 266"/>
            <p:cNvSpPr>
              <a:spLocks noChangeShapeType="1"/>
            </p:cNvSpPr>
            <p:nvPr/>
          </p:nvSpPr>
          <p:spPr bwMode="auto">
            <a:xfrm>
              <a:off x="576" y="2304"/>
              <a:ext cx="0" cy="48"/>
            </a:xfrm>
            <a:prstGeom prst="line">
              <a:avLst/>
            </a:prstGeom>
            <a:noFill/>
            <a:ln w="9525">
              <a:solidFill>
                <a:schemeClr val="tx1"/>
              </a:solidFill>
              <a:round/>
              <a:headEnd/>
              <a:tailEnd/>
            </a:ln>
          </p:spPr>
          <p:txBody>
            <a:bodyPr/>
            <a:lstStyle/>
            <a:p>
              <a:endParaRPr lang="en-US"/>
            </a:p>
          </p:txBody>
        </p:sp>
        <p:sp>
          <p:nvSpPr>
            <p:cNvPr id="268" name="Line 267"/>
            <p:cNvSpPr>
              <a:spLocks noChangeShapeType="1"/>
            </p:cNvSpPr>
            <p:nvPr/>
          </p:nvSpPr>
          <p:spPr bwMode="auto">
            <a:xfrm>
              <a:off x="912" y="2448"/>
              <a:ext cx="0" cy="48"/>
            </a:xfrm>
            <a:prstGeom prst="line">
              <a:avLst/>
            </a:prstGeom>
            <a:noFill/>
            <a:ln w="9525">
              <a:solidFill>
                <a:schemeClr val="tx1"/>
              </a:solidFill>
              <a:round/>
              <a:headEnd/>
              <a:tailEnd/>
            </a:ln>
          </p:spPr>
          <p:txBody>
            <a:bodyPr/>
            <a:lstStyle/>
            <a:p>
              <a:endParaRPr lang="en-US"/>
            </a:p>
          </p:txBody>
        </p:sp>
        <p:sp>
          <p:nvSpPr>
            <p:cNvPr id="269" name="Line 268"/>
            <p:cNvSpPr>
              <a:spLocks noChangeShapeType="1"/>
            </p:cNvSpPr>
            <p:nvPr/>
          </p:nvSpPr>
          <p:spPr bwMode="auto">
            <a:xfrm>
              <a:off x="2976" y="2736"/>
              <a:ext cx="0" cy="48"/>
            </a:xfrm>
            <a:prstGeom prst="line">
              <a:avLst/>
            </a:prstGeom>
            <a:noFill/>
            <a:ln w="9525">
              <a:solidFill>
                <a:schemeClr val="tx1"/>
              </a:solidFill>
              <a:prstDash val="sysDot"/>
              <a:round/>
              <a:headEnd/>
              <a:tailEnd/>
            </a:ln>
          </p:spPr>
          <p:txBody>
            <a:bodyPr/>
            <a:lstStyle/>
            <a:p>
              <a:endParaRPr lang="en-US"/>
            </a:p>
          </p:txBody>
        </p:sp>
        <p:sp>
          <p:nvSpPr>
            <p:cNvPr id="270" name="Line 269"/>
            <p:cNvSpPr>
              <a:spLocks noChangeShapeType="1"/>
            </p:cNvSpPr>
            <p:nvPr/>
          </p:nvSpPr>
          <p:spPr bwMode="auto">
            <a:xfrm>
              <a:off x="3264" y="2736"/>
              <a:ext cx="0" cy="48"/>
            </a:xfrm>
            <a:prstGeom prst="line">
              <a:avLst/>
            </a:prstGeom>
            <a:noFill/>
            <a:ln w="9525">
              <a:solidFill>
                <a:schemeClr val="tx1"/>
              </a:solidFill>
              <a:prstDash val="sysDot"/>
              <a:round/>
              <a:headEnd/>
              <a:tailEnd/>
            </a:ln>
          </p:spPr>
          <p:txBody>
            <a:bodyPr/>
            <a:lstStyle/>
            <a:p>
              <a:endParaRPr lang="en-US"/>
            </a:p>
          </p:txBody>
        </p:sp>
        <p:sp>
          <p:nvSpPr>
            <p:cNvPr id="271" name="AutoShape 270"/>
            <p:cNvSpPr>
              <a:spLocks noChangeArrowheads="1"/>
            </p:cNvSpPr>
            <p:nvPr/>
          </p:nvSpPr>
          <p:spPr bwMode="auto">
            <a:xfrm rot="-5400000">
              <a:off x="2136" y="1752"/>
              <a:ext cx="240" cy="576"/>
            </a:xfrm>
            <a:prstGeom prst="flowChartDelay">
              <a:avLst/>
            </a:prstGeom>
            <a:solidFill>
              <a:schemeClr val="folHlink"/>
            </a:solidFill>
            <a:ln w="9525">
              <a:miter lim="800000"/>
              <a:headEnd/>
              <a:tailEnd/>
            </a:ln>
            <a:scene3d>
              <a:camera prst="legacyObliqueTopLeft">
                <a:rot lat="20999997" lon="0" rev="0"/>
              </a:camera>
              <a:lightRig rig="legacyFlat3" dir="t"/>
            </a:scene3d>
            <a:sp3d extrusionH="100000" prstMaterial="legacyMatte">
              <a:bevelT w="13500" h="13500" prst="angle"/>
              <a:bevelB w="13500" h="13500" prst="angle"/>
              <a:extrusionClr>
                <a:schemeClr val="folHlink"/>
              </a:extrusionClr>
            </a:sp3d>
          </p:spPr>
          <p:txBody>
            <a:bodyPr wrap="none" anchor="ctr">
              <a:flatTx/>
            </a:bodyPr>
            <a:lstStyle/>
            <a:p>
              <a:pPr eaLnBrk="0" hangingPunct="0"/>
              <a:endParaRPr lang="en-US"/>
            </a:p>
          </p:txBody>
        </p:sp>
        <p:sp>
          <p:nvSpPr>
            <p:cNvPr id="272" name="AutoShape 271"/>
            <p:cNvSpPr>
              <a:spLocks noChangeArrowheads="1"/>
            </p:cNvSpPr>
            <p:nvPr/>
          </p:nvSpPr>
          <p:spPr bwMode="auto">
            <a:xfrm rot="-5400000">
              <a:off x="1560" y="1752"/>
              <a:ext cx="240" cy="576"/>
            </a:xfrm>
            <a:prstGeom prst="flowChartDelay">
              <a:avLst/>
            </a:prstGeom>
            <a:solidFill>
              <a:srgbClr val="33CC33"/>
            </a:solidFill>
            <a:ln w="9525">
              <a:miter lim="800000"/>
              <a:headEnd/>
              <a:tailEnd/>
            </a:ln>
            <a:scene3d>
              <a:camera prst="legacyObliqueTopLeft">
                <a:rot lat="20999997" lon="0" rev="0"/>
              </a:camera>
              <a:lightRig rig="legacyFlat3" dir="t"/>
            </a:scene3d>
            <a:sp3d extrusionH="100000" prstMaterial="legacyMatte">
              <a:bevelT w="13500" h="13500" prst="angle"/>
              <a:bevelB w="13500" h="13500" prst="angle"/>
              <a:extrusionClr>
                <a:srgbClr val="33CC33"/>
              </a:extrusionClr>
            </a:sp3d>
          </p:spPr>
          <p:txBody>
            <a:bodyPr wrap="none" anchor="ctr">
              <a:flatTx/>
            </a:bodyPr>
            <a:lstStyle/>
            <a:p>
              <a:pPr eaLnBrk="0" hangingPunct="0"/>
              <a:endParaRPr lang="en-US"/>
            </a:p>
          </p:txBody>
        </p:sp>
        <p:sp>
          <p:nvSpPr>
            <p:cNvPr id="273" name="AutoShape 272"/>
            <p:cNvSpPr>
              <a:spLocks noChangeArrowheads="1"/>
            </p:cNvSpPr>
            <p:nvPr/>
          </p:nvSpPr>
          <p:spPr bwMode="auto">
            <a:xfrm rot="-5400000">
              <a:off x="696" y="1464"/>
              <a:ext cx="240" cy="1152"/>
            </a:xfrm>
            <a:prstGeom prst="flowChartDelay">
              <a:avLst/>
            </a:prstGeom>
            <a:solidFill>
              <a:srgbClr val="3366FF"/>
            </a:solidFill>
            <a:ln w="9525">
              <a:miter lim="800000"/>
              <a:headEnd/>
              <a:tailEnd/>
            </a:ln>
            <a:scene3d>
              <a:camera prst="legacyObliqueTopLeft">
                <a:rot lat="20999997" lon="0" rev="0"/>
              </a:camera>
              <a:lightRig rig="legacyFlat3" dir="t"/>
            </a:scene3d>
            <a:sp3d extrusionH="100000" prstMaterial="legacyMatte">
              <a:bevelT w="13500" h="13500" prst="angle"/>
              <a:bevelB w="13500" h="13500" prst="angle"/>
              <a:extrusionClr>
                <a:srgbClr val="3366FF"/>
              </a:extrusionClr>
            </a:sp3d>
          </p:spPr>
          <p:txBody>
            <a:bodyPr wrap="none" anchor="ctr">
              <a:flatTx/>
            </a:bodyPr>
            <a:lstStyle/>
            <a:p>
              <a:pPr eaLnBrk="0" hangingPunct="0"/>
              <a:endParaRPr lang="en-US"/>
            </a:p>
          </p:txBody>
        </p:sp>
        <p:sp>
          <p:nvSpPr>
            <p:cNvPr id="274" name="AutoShape 273"/>
            <p:cNvSpPr>
              <a:spLocks noChangeArrowheads="1"/>
            </p:cNvSpPr>
            <p:nvPr/>
          </p:nvSpPr>
          <p:spPr bwMode="auto">
            <a:xfrm rot="-5400000">
              <a:off x="2136" y="1752"/>
              <a:ext cx="240" cy="576"/>
            </a:xfrm>
            <a:prstGeom prst="flowChartDelay">
              <a:avLst/>
            </a:prstGeom>
            <a:solidFill>
              <a:schemeClr val="folHlink"/>
            </a:solidFill>
            <a:ln w="9525">
              <a:solidFill>
                <a:schemeClr val="tx1"/>
              </a:solidFill>
              <a:miter lim="800000"/>
              <a:headEnd/>
              <a:tailEnd/>
            </a:ln>
          </p:spPr>
          <p:txBody>
            <a:bodyPr wrap="none" anchor="ctr"/>
            <a:lstStyle/>
            <a:p>
              <a:pPr eaLnBrk="0" hangingPunct="0"/>
              <a:endParaRPr lang="en-US"/>
            </a:p>
          </p:txBody>
        </p:sp>
        <p:sp>
          <p:nvSpPr>
            <p:cNvPr id="275" name="AutoShape 274"/>
            <p:cNvSpPr>
              <a:spLocks noChangeArrowheads="1"/>
            </p:cNvSpPr>
            <p:nvPr/>
          </p:nvSpPr>
          <p:spPr bwMode="auto">
            <a:xfrm rot="-5400000">
              <a:off x="1560" y="1752"/>
              <a:ext cx="240" cy="576"/>
            </a:xfrm>
            <a:prstGeom prst="flowChartDelay">
              <a:avLst/>
            </a:prstGeom>
            <a:solidFill>
              <a:srgbClr val="33CC33"/>
            </a:solidFill>
            <a:ln w="9525">
              <a:solidFill>
                <a:schemeClr val="tx1"/>
              </a:solidFill>
              <a:miter lim="800000"/>
              <a:headEnd/>
              <a:tailEnd/>
            </a:ln>
          </p:spPr>
          <p:txBody>
            <a:bodyPr wrap="none" anchor="ctr"/>
            <a:lstStyle/>
            <a:p>
              <a:pPr eaLnBrk="0" hangingPunct="0"/>
              <a:endParaRPr lang="en-US"/>
            </a:p>
          </p:txBody>
        </p:sp>
        <p:sp>
          <p:nvSpPr>
            <p:cNvPr id="276" name="AutoShape 275"/>
            <p:cNvSpPr>
              <a:spLocks noChangeArrowheads="1"/>
            </p:cNvSpPr>
            <p:nvPr/>
          </p:nvSpPr>
          <p:spPr bwMode="auto">
            <a:xfrm rot="-5400000">
              <a:off x="696" y="1464"/>
              <a:ext cx="240" cy="1152"/>
            </a:xfrm>
            <a:prstGeom prst="flowChartDelay">
              <a:avLst/>
            </a:prstGeom>
            <a:solidFill>
              <a:srgbClr val="3366FF"/>
            </a:solidFill>
            <a:ln w="9525">
              <a:solidFill>
                <a:schemeClr val="tx1"/>
              </a:solidFill>
              <a:miter lim="800000"/>
              <a:headEnd/>
              <a:tailEnd/>
            </a:ln>
          </p:spPr>
          <p:txBody>
            <a:bodyPr wrap="none" anchor="ctr"/>
            <a:lstStyle/>
            <a:p>
              <a:pPr eaLnBrk="0" hangingPunct="0"/>
              <a:endParaRPr lang="en-US"/>
            </a:p>
          </p:txBody>
        </p:sp>
        <p:sp>
          <p:nvSpPr>
            <p:cNvPr id="277" name="Line 276"/>
            <p:cNvSpPr>
              <a:spLocks noChangeShapeType="1"/>
            </p:cNvSpPr>
            <p:nvPr/>
          </p:nvSpPr>
          <p:spPr bwMode="auto">
            <a:xfrm>
              <a:off x="624" y="2448"/>
              <a:ext cx="336" cy="144"/>
            </a:xfrm>
            <a:prstGeom prst="line">
              <a:avLst/>
            </a:prstGeom>
            <a:noFill/>
            <a:ln w="9525">
              <a:solidFill>
                <a:schemeClr val="tx1"/>
              </a:solidFill>
              <a:round/>
              <a:headEnd/>
              <a:tailEnd type="triangle" w="sm" len="med"/>
            </a:ln>
          </p:spPr>
          <p:txBody>
            <a:bodyPr/>
            <a:lstStyle/>
            <a:p>
              <a:endParaRPr lang="en-US"/>
            </a:p>
          </p:txBody>
        </p:sp>
        <p:sp>
          <p:nvSpPr>
            <p:cNvPr id="278" name="Text Box 277"/>
            <p:cNvSpPr txBox="1">
              <a:spLocks noChangeArrowheads="1"/>
            </p:cNvSpPr>
            <p:nvPr/>
          </p:nvSpPr>
          <p:spPr bwMode="auto">
            <a:xfrm rot="1424199">
              <a:off x="365" y="2516"/>
              <a:ext cx="627" cy="295"/>
            </a:xfrm>
            <a:prstGeom prst="rect">
              <a:avLst/>
            </a:prstGeom>
            <a:noFill/>
            <a:ln w="9525">
              <a:noFill/>
              <a:miter lim="800000"/>
              <a:headEnd/>
              <a:tailEnd/>
            </a:ln>
          </p:spPr>
          <p:txBody>
            <a:bodyPr wrap="none">
              <a:spAutoFit/>
            </a:bodyPr>
            <a:lstStyle/>
            <a:p>
              <a:pPr algn="ctr" eaLnBrk="0" hangingPunct="0"/>
              <a:r>
                <a:rPr lang="en-GB" sz="1200" i="1">
                  <a:cs typeface="Times New Roman" pitchFamily="18" charset="0"/>
                </a:rPr>
                <a:t>time</a:t>
              </a:r>
            </a:p>
          </p:txBody>
        </p:sp>
        <p:sp>
          <p:nvSpPr>
            <p:cNvPr id="279" name="Line 278"/>
            <p:cNvSpPr>
              <a:spLocks noChangeShapeType="1"/>
            </p:cNvSpPr>
            <p:nvPr/>
          </p:nvSpPr>
          <p:spPr bwMode="auto">
            <a:xfrm>
              <a:off x="2400" y="2832"/>
              <a:ext cx="576" cy="0"/>
            </a:xfrm>
            <a:prstGeom prst="line">
              <a:avLst/>
            </a:prstGeom>
            <a:noFill/>
            <a:ln w="9525">
              <a:solidFill>
                <a:schemeClr val="tx1"/>
              </a:solidFill>
              <a:round/>
              <a:headEnd/>
              <a:tailEnd type="triangle" w="sm" len="sm"/>
            </a:ln>
          </p:spPr>
          <p:txBody>
            <a:bodyPr/>
            <a:lstStyle/>
            <a:p>
              <a:endParaRPr lang="en-US"/>
            </a:p>
          </p:txBody>
        </p:sp>
        <p:sp>
          <p:nvSpPr>
            <p:cNvPr id="280" name="Text Box 279"/>
            <p:cNvSpPr txBox="1">
              <a:spLocks noChangeArrowheads="1"/>
            </p:cNvSpPr>
            <p:nvPr/>
          </p:nvSpPr>
          <p:spPr bwMode="auto">
            <a:xfrm>
              <a:off x="2127" y="2857"/>
              <a:ext cx="1132" cy="295"/>
            </a:xfrm>
            <a:prstGeom prst="rect">
              <a:avLst/>
            </a:prstGeom>
            <a:noFill/>
            <a:ln w="9525">
              <a:noFill/>
              <a:miter lim="800000"/>
              <a:headEnd/>
              <a:tailEnd/>
            </a:ln>
          </p:spPr>
          <p:txBody>
            <a:bodyPr wrap="none">
              <a:spAutoFit/>
            </a:bodyPr>
            <a:lstStyle/>
            <a:p>
              <a:pPr algn="ctr" eaLnBrk="0" hangingPunct="0"/>
              <a:r>
                <a:rPr lang="en-GB" sz="1200" i="1">
                  <a:cs typeface="Times New Roman" pitchFamily="18" charset="0"/>
                </a:rPr>
                <a:t>frequency</a:t>
              </a:r>
            </a:p>
          </p:txBody>
        </p:sp>
        <p:sp>
          <p:nvSpPr>
            <p:cNvPr id="281" name="Rectangle 280"/>
            <p:cNvSpPr>
              <a:spLocks noChangeArrowheads="1"/>
            </p:cNvSpPr>
            <p:nvPr/>
          </p:nvSpPr>
          <p:spPr bwMode="auto">
            <a:xfrm>
              <a:off x="1584" y="2736"/>
              <a:ext cx="1152" cy="48"/>
            </a:xfrm>
            <a:prstGeom prst="rect">
              <a:avLst/>
            </a:prstGeom>
            <a:solidFill>
              <a:srgbClr val="FF9933"/>
            </a:solidFill>
            <a:ln w="9525">
              <a:solidFill>
                <a:schemeClr val="tx1"/>
              </a:solidFill>
              <a:miter lim="800000"/>
              <a:headEnd/>
              <a:tailEnd/>
            </a:ln>
          </p:spPr>
          <p:txBody>
            <a:bodyPr wrap="none" anchor="ctr"/>
            <a:lstStyle/>
            <a:p>
              <a:pPr eaLnBrk="0" hangingPunct="0"/>
              <a:endParaRPr lang="en-US"/>
            </a:p>
          </p:txBody>
        </p:sp>
        <p:sp>
          <p:nvSpPr>
            <p:cNvPr id="282" name="Line 281"/>
            <p:cNvSpPr>
              <a:spLocks noChangeShapeType="1"/>
            </p:cNvSpPr>
            <p:nvPr/>
          </p:nvSpPr>
          <p:spPr bwMode="auto">
            <a:xfrm>
              <a:off x="1872" y="2736"/>
              <a:ext cx="0" cy="48"/>
            </a:xfrm>
            <a:prstGeom prst="line">
              <a:avLst/>
            </a:prstGeom>
            <a:noFill/>
            <a:ln w="9525">
              <a:solidFill>
                <a:schemeClr val="tx1"/>
              </a:solidFill>
              <a:prstDash val="dash"/>
              <a:round/>
              <a:headEnd/>
              <a:tailEnd/>
            </a:ln>
          </p:spPr>
          <p:txBody>
            <a:bodyPr/>
            <a:lstStyle/>
            <a:p>
              <a:endParaRPr lang="en-US"/>
            </a:p>
          </p:txBody>
        </p:sp>
        <p:sp>
          <p:nvSpPr>
            <p:cNvPr id="283" name="Line 282"/>
            <p:cNvSpPr>
              <a:spLocks noChangeShapeType="1"/>
            </p:cNvSpPr>
            <p:nvPr/>
          </p:nvSpPr>
          <p:spPr bwMode="auto">
            <a:xfrm>
              <a:off x="2160" y="2736"/>
              <a:ext cx="0" cy="48"/>
            </a:xfrm>
            <a:prstGeom prst="line">
              <a:avLst/>
            </a:prstGeom>
            <a:noFill/>
            <a:ln w="9525">
              <a:solidFill>
                <a:schemeClr val="tx1"/>
              </a:solidFill>
              <a:prstDash val="dash"/>
              <a:round/>
              <a:headEnd/>
              <a:tailEnd/>
            </a:ln>
          </p:spPr>
          <p:txBody>
            <a:bodyPr/>
            <a:lstStyle/>
            <a:p>
              <a:endParaRPr lang="en-US"/>
            </a:p>
          </p:txBody>
        </p:sp>
        <p:sp>
          <p:nvSpPr>
            <p:cNvPr id="284" name="Line 283"/>
            <p:cNvSpPr>
              <a:spLocks noChangeShapeType="1"/>
            </p:cNvSpPr>
            <p:nvPr/>
          </p:nvSpPr>
          <p:spPr bwMode="auto">
            <a:xfrm>
              <a:off x="2448" y="2736"/>
              <a:ext cx="0" cy="48"/>
            </a:xfrm>
            <a:prstGeom prst="line">
              <a:avLst/>
            </a:prstGeom>
            <a:noFill/>
            <a:ln w="9525">
              <a:solidFill>
                <a:schemeClr val="tx1"/>
              </a:solidFill>
              <a:prstDash val="dash"/>
              <a:round/>
              <a:headEnd/>
              <a:tailEnd/>
            </a:ln>
          </p:spPr>
          <p:txBody>
            <a:bodyPr/>
            <a:lstStyle/>
            <a:p>
              <a:endParaRPr lang="en-US"/>
            </a:p>
          </p:txBody>
        </p:sp>
      </p:grpSp>
      <p:sp>
        <p:nvSpPr>
          <p:cNvPr id="285" name="Rectangle 284"/>
          <p:cNvSpPr>
            <a:spLocks noChangeArrowheads="1"/>
          </p:cNvSpPr>
          <p:nvPr/>
        </p:nvSpPr>
        <p:spPr bwMode="auto">
          <a:xfrm>
            <a:off x="179388" y="5445125"/>
            <a:ext cx="6629400" cy="854075"/>
          </a:xfrm>
          <a:prstGeom prst="rect">
            <a:avLst/>
          </a:prstGeom>
          <a:noFill/>
          <a:ln w="9525">
            <a:noFill/>
            <a:miter lim="800000"/>
            <a:headEnd/>
            <a:tailEnd/>
          </a:ln>
        </p:spPr>
        <p:txBody>
          <a:bodyPr/>
          <a:lstStyle/>
          <a:p>
            <a:pPr marL="187325" indent="-187325" eaLnBrk="0" hangingPunct="0">
              <a:lnSpc>
                <a:spcPct val="80000"/>
              </a:lnSpc>
              <a:spcBef>
                <a:spcPct val="20000"/>
              </a:spcBef>
              <a:buClr>
                <a:srgbClr val="0094D2"/>
              </a:buClr>
              <a:buFont typeface="Wingdings" pitchFamily="2" charset="2"/>
              <a:buChar char="§"/>
            </a:pPr>
            <a:r>
              <a:rPr lang="sv-SE" sz="1500" dirty="0"/>
              <a:t>FDD and TDD concept</a:t>
            </a:r>
          </a:p>
          <a:p>
            <a:pPr marL="577850" lvl="1" indent="-200025" eaLnBrk="0" hangingPunct="0">
              <a:lnSpc>
                <a:spcPct val="80000"/>
              </a:lnSpc>
              <a:spcBef>
                <a:spcPct val="10000"/>
              </a:spcBef>
              <a:buFontTx/>
              <a:buChar char="–"/>
            </a:pPr>
            <a:r>
              <a:rPr lang="sv-SE" sz="1500" i="1" dirty="0">
                <a:sym typeface="Symbol" pitchFamily="18" charset="2"/>
              </a:rPr>
              <a:t>Maximum commonality between FDD and TDD</a:t>
            </a:r>
            <a:br>
              <a:rPr lang="sv-SE" sz="1500" i="1" dirty="0">
                <a:sym typeface="Symbol" pitchFamily="18" charset="2"/>
              </a:rPr>
            </a:br>
            <a:endParaRPr lang="sv-SE" sz="1500" i="1" dirty="0">
              <a:sym typeface="Symbol" pitchFamily="18" charset="2"/>
            </a:endParaRPr>
          </a:p>
          <a:p>
            <a:pPr marL="187325" indent="-187325" eaLnBrk="0" hangingPunct="0">
              <a:lnSpc>
                <a:spcPct val="80000"/>
              </a:lnSpc>
              <a:spcBef>
                <a:spcPct val="20000"/>
              </a:spcBef>
              <a:buClr>
                <a:srgbClr val="0094D2"/>
              </a:buClr>
              <a:buFont typeface="Wingdings" pitchFamily="2" charset="2"/>
              <a:buChar char="§"/>
            </a:pPr>
            <a:r>
              <a:rPr lang="sv-SE" sz="1500" dirty="0">
                <a:sym typeface="Symbol" pitchFamily="18" charset="2"/>
              </a:rPr>
              <a:t>Minimum UE capability: BW = 20 MHz</a:t>
            </a:r>
          </a:p>
          <a:p>
            <a:pPr marL="577850" lvl="1" indent="-200025" eaLnBrk="0" hangingPunct="0">
              <a:lnSpc>
                <a:spcPct val="80000"/>
              </a:lnSpc>
              <a:spcBef>
                <a:spcPct val="10000"/>
              </a:spcBef>
              <a:buFontTx/>
              <a:buChar char="–"/>
            </a:pPr>
            <a:endParaRPr lang="en-US" sz="1600" i="1" dirty="0"/>
          </a:p>
        </p:txBody>
      </p:sp>
      <p:grpSp>
        <p:nvGrpSpPr>
          <p:cNvPr id="286" name="Group 285"/>
          <p:cNvGrpSpPr>
            <a:grpSpLocks/>
          </p:cNvGrpSpPr>
          <p:nvPr/>
        </p:nvGrpSpPr>
        <p:grpSpPr bwMode="auto">
          <a:xfrm>
            <a:off x="6173788" y="4724400"/>
            <a:ext cx="2693987" cy="868363"/>
            <a:chOff x="1680" y="3101"/>
            <a:chExt cx="3888" cy="547"/>
          </a:xfrm>
        </p:grpSpPr>
        <p:sp>
          <p:nvSpPr>
            <p:cNvPr id="287" name="Line 286"/>
            <p:cNvSpPr>
              <a:spLocks noChangeShapeType="1"/>
            </p:cNvSpPr>
            <p:nvPr/>
          </p:nvSpPr>
          <p:spPr bwMode="auto">
            <a:xfrm flipV="1">
              <a:off x="1968" y="3389"/>
              <a:ext cx="0" cy="4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288" name="Line 287"/>
            <p:cNvSpPr>
              <a:spLocks noChangeShapeType="1"/>
            </p:cNvSpPr>
            <p:nvPr/>
          </p:nvSpPr>
          <p:spPr bwMode="auto">
            <a:xfrm flipV="1">
              <a:off x="2736" y="3389"/>
              <a:ext cx="0" cy="4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289" name="Line 288"/>
            <p:cNvSpPr>
              <a:spLocks noChangeShapeType="1"/>
            </p:cNvSpPr>
            <p:nvPr/>
          </p:nvSpPr>
          <p:spPr bwMode="auto">
            <a:xfrm flipV="1">
              <a:off x="3984" y="3389"/>
              <a:ext cx="0" cy="4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290" name="Line 289"/>
            <p:cNvSpPr>
              <a:spLocks noChangeShapeType="1"/>
            </p:cNvSpPr>
            <p:nvPr/>
          </p:nvSpPr>
          <p:spPr bwMode="auto">
            <a:xfrm flipV="1">
              <a:off x="2928" y="3389"/>
              <a:ext cx="0" cy="4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291" name="Line 290"/>
            <p:cNvSpPr>
              <a:spLocks noChangeShapeType="1"/>
            </p:cNvSpPr>
            <p:nvPr/>
          </p:nvSpPr>
          <p:spPr bwMode="auto">
            <a:xfrm flipV="1">
              <a:off x="5520" y="3389"/>
              <a:ext cx="0" cy="4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292" name="Line 291"/>
            <p:cNvSpPr>
              <a:spLocks noChangeShapeType="1"/>
            </p:cNvSpPr>
            <p:nvPr/>
          </p:nvSpPr>
          <p:spPr bwMode="auto">
            <a:xfrm flipV="1">
              <a:off x="4176" y="3389"/>
              <a:ext cx="0" cy="4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293" name="Line 292"/>
            <p:cNvSpPr>
              <a:spLocks noChangeShapeType="1"/>
            </p:cNvSpPr>
            <p:nvPr/>
          </p:nvSpPr>
          <p:spPr bwMode="auto">
            <a:xfrm>
              <a:off x="4128" y="3389"/>
              <a:ext cx="1440" cy="0"/>
            </a:xfrm>
            <a:prstGeom prst="line">
              <a:avLst/>
            </a:prstGeom>
            <a:noFill/>
            <a:ln w="9525">
              <a:solidFill>
                <a:schemeClr val="tx2"/>
              </a:solidFill>
              <a:round/>
              <a:headEnd/>
              <a:tailEnd/>
            </a:ln>
            <a:scene3d>
              <a:camera prst="legacyObliqueTopRight"/>
              <a:lightRig rig="legacyFlat3" dir="b"/>
            </a:scene3d>
            <a:sp3d extrusionH="125400" prstMaterial="legacyMatte">
              <a:bevelT w="13500" h="13500" prst="angle"/>
              <a:bevelB w="13500" h="13500" prst="angle"/>
              <a:extrusionClr>
                <a:schemeClr val="tx2"/>
              </a:extrusionClr>
            </a:sp3d>
          </p:spPr>
          <p:txBody>
            <a:bodyPr>
              <a:flatTx/>
            </a:bodyPr>
            <a:lstStyle/>
            <a:p>
              <a:endParaRPr lang="en-US"/>
            </a:p>
          </p:txBody>
        </p:sp>
        <p:sp>
          <p:nvSpPr>
            <p:cNvPr id="294" name="Line 293"/>
            <p:cNvSpPr>
              <a:spLocks noChangeShapeType="1"/>
            </p:cNvSpPr>
            <p:nvPr/>
          </p:nvSpPr>
          <p:spPr bwMode="auto">
            <a:xfrm flipV="1">
              <a:off x="4176" y="3101"/>
              <a:ext cx="0" cy="28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295" name="Line 294"/>
            <p:cNvSpPr>
              <a:spLocks noChangeShapeType="1"/>
            </p:cNvSpPr>
            <p:nvPr/>
          </p:nvSpPr>
          <p:spPr bwMode="auto">
            <a:xfrm>
              <a:off x="1920" y="3389"/>
              <a:ext cx="864" cy="0"/>
            </a:xfrm>
            <a:prstGeom prst="line">
              <a:avLst/>
            </a:prstGeom>
            <a:noFill/>
            <a:ln w="9525">
              <a:solidFill>
                <a:schemeClr val="tx2"/>
              </a:solidFill>
              <a:round/>
              <a:headEnd/>
              <a:tailEnd/>
            </a:ln>
            <a:scene3d>
              <a:camera prst="legacyObliqueTopRight"/>
              <a:lightRig rig="legacyFlat3" dir="b"/>
            </a:scene3d>
            <a:sp3d extrusionH="125400" prstMaterial="legacyMatte">
              <a:bevelT w="13500" h="13500" prst="angle"/>
              <a:bevelB w="13500" h="13500" prst="angle"/>
              <a:extrusionClr>
                <a:schemeClr val="tx2"/>
              </a:extrusionClr>
            </a:sp3d>
          </p:spPr>
          <p:txBody>
            <a:bodyPr>
              <a:flatTx/>
            </a:bodyPr>
            <a:lstStyle/>
            <a:p>
              <a:endParaRPr lang="en-US"/>
            </a:p>
          </p:txBody>
        </p:sp>
        <p:sp>
          <p:nvSpPr>
            <p:cNvPr id="296" name="Line 295"/>
            <p:cNvSpPr>
              <a:spLocks noChangeShapeType="1"/>
            </p:cNvSpPr>
            <p:nvPr/>
          </p:nvSpPr>
          <p:spPr bwMode="auto">
            <a:xfrm>
              <a:off x="2880" y="3389"/>
              <a:ext cx="1152" cy="0"/>
            </a:xfrm>
            <a:prstGeom prst="line">
              <a:avLst/>
            </a:prstGeom>
            <a:noFill/>
            <a:ln w="9525">
              <a:solidFill>
                <a:schemeClr val="tx2"/>
              </a:solidFill>
              <a:round/>
              <a:headEnd/>
              <a:tailEnd/>
            </a:ln>
            <a:scene3d>
              <a:camera prst="legacyObliqueTopRight"/>
              <a:lightRig rig="legacyFlat3" dir="b"/>
            </a:scene3d>
            <a:sp3d extrusionH="125400" prstMaterial="legacyMatte">
              <a:bevelT w="13500" h="13500" prst="angle"/>
              <a:bevelB w="13500" h="13500" prst="angle"/>
              <a:extrusionClr>
                <a:schemeClr val="tx2"/>
              </a:extrusionClr>
            </a:sp3d>
          </p:spPr>
          <p:txBody>
            <a:bodyPr>
              <a:flatTx/>
            </a:bodyPr>
            <a:lstStyle/>
            <a:p>
              <a:endParaRPr lang="en-US"/>
            </a:p>
          </p:txBody>
        </p:sp>
        <p:grpSp>
          <p:nvGrpSpPr>
            <p:cNvPr id="297" name="Group 296"/>
            <p:cNvGrpSpPr>
              <a:grpSpLocks/>
            </p:cNvGrpSpPr>
            <p:nvPr/>
          </p:nvGrpSpPr>
          <p:grpSpPr bwMode="auto">
            <a:xfrm>
              <a:off x="2016" y="3101"/>
              <a:ext cx="672" cy="288"/>
              <a:chOff x="3360" y="3456"/>
              <a:chExt cx="672" cy="288"/>
            </a:xfrm>
          </p:grpSpPr>
          <p:sp>
            <p:nvSpPr>
              <p:cNvPr id="347" name="AutoShape 297"/>
              <p:cNvSpPr>
                <a:spLocks noChangeArrowheads="1"/>
              </p:cNvSpPr>
              <p:nvPr/>
            </p:nvSpPr>
            <p:spPr bwMode="auto">
              <a:xfrm rot="-5400000">
                <a:off x="3264" y="3552"/>
                <a:ext cx="288" cy="96"/>
              </a:xfrm>
              <a:prstGeom prst="flowChartDelay">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48" name="Rectangle 298"/>
              <p:cNvSpPr>
                <a:spLocks noChangeArrowheads="1"/>
              </p:cNvSpPr>
              <p:nvPr/>
            </p:nvSpPr>
            <p:spPr bwMode="auto">
              <a:xfrm>
                <a:off x="3408" y="3456"/>
                <a:ext cx="288" cy="288"/>
              </a:xfrm>
              <a:prstGeom prst="rect">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49" name="Rectangle 299"/>
              <p:cNvSpPr>
                <a:spLocks noChangeArrowheads="1"/>
              </p:cNvSpPr>
              <p:nvPr/>
            </p:nvSpPr>
            <p:spPr bwMode="auto">
              <a:xfrm>
                <a:off x="3696" y="3456"/>
                <a:ext cx="288" cy="288"/>
              </a:xfrm>
              <a:prstGeom prst="rect">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50" name="AutoShape 300"/>
              <p:cNvSpPr>
                <a:spLocks noChangeArrowheads="1"/>
              </p:cNvSpPr>
              <p:nvPr/>
            </p:nvSpPr>
            <p:spPr bwMode="auto">
              <a:xfrm rot="-5400000">
                <a:off x="3840" y="3552"/>
                <a:ext cx="288" cy="96"/>
              </a:xfrm>
              <a:prstGeom prst="flowChartDelay">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grpSp>
        <p:grpSp>
          <p:nvGrpSpPr>
            <p:cNvPr id="298" name="Group 301"/>
            <p:cNvGrpSpPr>
              <a:grpSpLocks/>
            </p:cNvGrpSpPr>
            <p:nvPr/>
          </p:nvGrpSpPr>
          <p:grpSpPr bwMode="auto">
            <a:xfrm>
              <a:off x="2016" y="3101"/>
              <a:ext cx="672" cy="290"/>
              <a:chOff x="2256" y="3504"/>
              <a:chExt cx="672" cy="290"/>
            </a:xfrm>
          </p:grpSpPr>
          <p:sp>
            <p:nvSpPr>
              <p:cNvPr id="341" name="AutoShape 302"/>
              <p:cNvSpPr>
                <a:spLocks noChangeArrowheads="1"/>
              </p:cNvSpPr>
              <p:nvPr/>
            </p:nvSpPr>
            <p:spPr bwMode="auto">
              <a:xfrm rot="-5400000">
                <a:off x="2736" y="3602"/>
                <a:ext cx="288" cy="96"/>
              </a:xfrm>
              <a:prstGeom prst="flowChartDelay">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342" name="AutoShape 303"/>
              <p:cNvSpPr>
                <a:spLocks noChangeArrowheads="1"/>
              </p:cNvSpPr>
              <p:nvPr/>
            </p:nvSpPr>
            <p:spPr bwMode="auto">
              <a:xfrm rot="-5400000">
                <a:off x="2160" y="3602"/>
                <a:ext cx="288" cy="96"/>
              </a:xfrm>
              <a:prstGeom prst="flowChartDelay">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343" name="Rectangle 304"/>
              <p:cNvSpPr>
                <a:spLocks noChangeArrowheads="1"/>
              </p:cNvSpPr>
              <p:nvPr/>
            </p:nvSpPr>
            <p:spPr bwMode="auto">
              <a:xfrm>
                <a:off x="2592" y="3506"/>
                <a:ext cx="288" cy="288"/>
              </a:xfrm>
              <a:prstGeom prst="rect">
                <a:avLst/>
              </a:prstGeom>
              <a:solidFill>
                <a:schemeClr val="accent1"/>
              </a:solidFill>
              <a:ln w="9525">
                <a:noFill/>
                <a:miter lim="800000"/>
                <a:headEnd/>
                <a:tailEnd/>
              </a:ln>
            </p:spPr>
            <p:txBody>
              <a:bodyPr wrap="none" anchor="ctr"/>
              <a:lstStyle/>
              <a:p>
                <a:pPr eaLnBrk="0" hangingPunct="0"/>
                <a:endParaRPr lang="en-US"/>
              </a:p>
            </p:txBody>
          </p:sp>
          <p:sp>
            <p:nvSpPr>
              <p:cNvPr id="344" name="Rectangle 305"/>
              <p:cNvSpPr>
                <a:spLocks noChangeArrowheads="1"/>
              </p:cNvSpPr>
              <p:nvPr/>
            </p:nvSpPr>
            <p:spPr bwMode="auto">
              <a:xfrm>
                <a:off x="2304" y="3504"/>
                <a:ext cx="288" cy="288"/>
              </a:xfrm>
              <a:prstGeom prst="rect">
                <a:avLst/>
              </a:prstGeom>
              <a:solidFill>
                <a:schemeClr val="accent1"/>
              </a:solidFill>
              <a:ln w="9525">
                <a:noFill/>
                <a:miter lim="800000"/>
                <a:headEnd/>
                <a:tailEnd/>
              </a:ln>
            </p:spPr>
            <p:txBody>
              <a:bodyPr wrap="none" anchor="ctr"/>
              <a:lstStyle/>
              <a:p>
                <a:pPr eaLnBrk="0" hangingPunct="0"/>
                <a:endParaRPr lang="en-US"/>
              </a:p>
            </p:txBody>
          </p:sp>
          <p:sp>
            <p:nvSpPr>
              <p:cNvPr id="345" name="Line 306"/>
              <p:cNvSpPr>
                <a:spLocks noChangeShapeType="1"/>
              </p:cNvSpPr>
              <p:nvPr/>
            </p:nvSpPr>
            <p:spPr bwMode="auto">
              <a:xfrm flipV="1">
                <a:off x="2256" y="3792"/>
                <a:ext cx="576" cy="0"/>
              </a:xfrm>
              <a:prstGeom prst="line">
                <a:avLst/>
              </a:prstGeom>
              <a:noFill/>
              <a:ln w="9525">
                <a:solidFill>
                  <a:schemeClr val="tx1"/>
                </a:solidFill>
                <a:round/>
                <a:headEnd/>
                <a:tailEnd/>
              </a:ln>
            </p:spPr>
            <p:txBody>
              <a:bodyPr/>
              <a:lstStyle/>
              <a:p>
                <a:endParaRPr lang="en-US"/>
              </a:p>
            </p:txBody>
          </p:sp>
          <p:sp>
            <p:nvSpPr>
              <p:cNvPr id="346" name="Line 307"/>
              <p:cNvSpPr>
                <a:spLocks noChangeShapeType="1"/>
              </p:cNvSpPr>
              <p:nvPr/>
            </p:nvSpPr>
            <p:spPr bwMode="auto">
              <a:xfrm>
                <a:off x="2299" y="3504"/>
                <a:ext cx="581" cy="0"/>
              </a:xfrm>
              <a:prstGeom prst="line">
                <a:avLst/>
              </a:prstGeom>
              <a:noFill/>
              <a:ln w="9525">
                <a:solidFill>
                  <a:schemeClr val="tx1"/>
                </a:solidFill>
                <a:round/>
                <a:headEnd/>
                <a:tailEnd/>
              </a:ln>
            </p:spPr>
            <p:txBody>
              <a:bodyPr/>
              <a:lstStyle/>
              <a:p>
                <a:endParaRPr lang="en-US"/>
              </a:p>
            </p:txBody>
          </p:sp>
        </p:grpSp>
        <p:sp>
          <p:nvSpPr>
            <p:cNvPr id="299" name="Text Box 308"/>
            <p:cNvSpPr txBox="1">
              <a:spLocks noChangeArrowheads="1"/>
            </p:cNvSpPr>
            <p:nvPr/>
          </p:nvSpPr>
          <p:spPr bwMode="auto">
            <a:xfrm>
              <a:off x="2065" y="3456"/>
              <a:ext cx="575" cy="192"/>
            </a:xfrm>
            <a:prstGeom prst="rect">
              <a:avLst/>
            </a:prstGeom>
            <a:noFill/>
            <a:ln w="9525">
              <a:noFill/>
              <a:miter lim="800000"/>
              <a:headEnd/>
              <a:tailEnd/>
            </a:ln>
          </p:spPr>
          <p:txBody>
            <a:bodyPr>
              <a:spAutoFit/>
            </a:bodyPr>
            <a:lstStyle/>
            <a:p>
              <a:pPr algn="ctr" eaLnBrk="0" hangingPunct="0"/>
              <a:r>
                <a:rPr lang="sv-SE" sz="1400" b="1" i="1"/>
                <a:t>10</a:t>
              </a:r>
              <a:endParaRPr lang="en-GB" sz="1400" b="1" i="1"/>
            </a:p>
          </p:txBody>
        </p:sp>
        <p:grpSp>
          <p:nvGrpSpPr>
            <p:cNvPr id="300" name="Group 309"/>
            <p:cNvGrpSpPr>
              <a:grpSpLocks/>
            </p:cNvGrpSpPr>
            <p:nvPr/>
          </p:nvGrpSpPr>
          <p:grpSpPr bwMode="auto">
            <a:xfrm>
              <a:off x="2976" y="3101"/>
              <a:ext cx="960" cy="288"/>
              <a:chOff x="3408" y="3552"/>
              <a:chExt cx="960" cy="288"/>
            </a:xfrm>
          </p:grpSpPr>
          <p:sp>
            <p:nvSpPr>
              <p:cNvPr id="336" name="AutoShape 310"/>
              <p:cNvSpPr>
                <a:spLocks noChangeArrowheads="1"/>
              </p:cNvSpPr>
              <p:nvPr/>
            </p:nvSpPr>
            <p:spPr bwMode="auto">
              <a:xfrm rot="-5400000">
                <a:off x="3312" y="3648"/>
                <a:ext cx="288" cy="96"/>
              </a:xfrm>
              <a:prstGeom prst="flowChartDelay">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37" name="Rectangle 311"/>
              <p:cNvSpPr>
                <a:spLocks noChangeArrowheads="1"/>
              </p:cNvSpPr>
              <p:nvPr/>
            </p:nvSpPr>
            <p:spPr bwMode="auto">
              <a:xfrm>
                <a:off x="3456" y="3552"/>
                <a:ext cx="288" cy="288"/>
              </a:xfrm>
              <a:prstGeom prst="rect">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38" name="Rectangle 312"/>
              <p:cNvSpPr>
                <a:spLocks noChangeArrowheads="1"/>
              </p:cNvSpPr>
              <p:nvPr/>
            </p:nvSpPr>
            <p:spPr bwMode="auto">
              <a:xfrm>
                <a:off x="3744" y="3552"/>
                <a:ext cx="288" cy="288"/>
              </a:xfrm>
              <a:prstGeom prst="rect">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39" name="Rectangle 313"/>
              <p:cNvSpPr>
                <a:spLocks noChangeArrowheads="1"/>
              </p:cNvSpPr>
              <p:nvPr/>
            </p:nvSpPr>
            <p:spPr bwMode="auto">
              <a:xfrm>
                <a:off x="4032" y="3552"/>
                <a:ext cx="288" cy="288"/>
              </a:xfrm>
              <a:prstGeom prst="rect">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40" name="AutoShape 314"/>
              <p:cNvSpPr>
                <a:spLocks noChangeArrowheads="1"/>
              </p:cNvSpPr>
              <p:nvPr/>
            </p:nvSpPr>
            <p:spPr bwMode="auto">
              <a:xfrm rot="-5400000">
                <a:off x="4176" y="3648"/>
                <a:ext cx="288" cy="96"/>
              </a:xfrm>
              <a:prstGeom prst="flowChartDelay">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grpSp>
        <p:grpSp>
          <p:nvGrpSpPr>
            <p:cNvPr id="301" name="Group 315"/>
            <p:cNvGrpSpPr>
              <a:grpSpLocks/>
            </p:cNvGrpSpPr>
            <p:nvPr/>
          </p:nvGrpSpPr>
          <p:grpSpPr bwMode="auto">
            <a:xfrm>
              <a:off x="2976" y="3101"/>
              <a:ext cx="960" cy="290"/>
              <a:chOff x="4224" y="3168"/>
              <a:chExt cx="960" cy="290"/>
            </a:xfrm>
          </p:grpSpPr>
          <p:sp>
            <p:nvSpPr>
              <p:cNvPr id="329" name="AutoShape 316"/>
              <p:cNvSpPr>
                <a:spLocks noChangeArrowheads="1"/>
              </p:cNvSpPr>
              <p:nvPr/>
            </p:nvSpPr>
            <p:spPr bwMode="auto">
              <a:xfrm rot="-5400000">
                <a:off x="4992" y="3266"/>
                <a:ext cx="288" cy="96"/>
              </a:xfrm>
              <a:prstGeom prst="flowChartDelay">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330" name="AutoShape 317"/>
              <p:cNvSpPr>
                <a:spLocks noChangeArrowheads="1"/>
              </p:cNvSpPr>
              <p:nvPr/>
            </p:nvSpPr>
            <p:spPr bwMode="auto">
              <a:xfrm rot="-5400000">
                <a:off x="4128" y="3266"/>
                <a:ext cx="288" cy="96"/>
              </a:xfrm>
              <a:prstGeom prst="flowChartDelay">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331" name="Rectangle 318"/>
              <p:cNvSpPr>
                <a:spLocks noChangeArrowheads="1"/>
              </p:cNvSpPr>
              <p:nvPr/>
            </p:nvSpPr>
            <p:spPr bwMode="auto">
              <a:xfrm>
                <a:off x="4560" y="3170"/>
                <a:ext cx="288" cy="288"/>
              </a:xfrm>
              <a:prstGeom prst="rect">
                <a:avLst/>
              </a:prstGeom>
              <a:solidFill>
                <a:schemeClr val="accent1"/>
              </a:solidFill>
              <a:ln w="9525">
                <a:noFill/>
                <a:miter lim="800000"/>
                <a:headEnd/>
                <a:tailEnd/>
              </a:ln>
            </p:spPr>
            <p:txBody>
              <a:bodyPr wrap="none" anchor="ctr"/>
              <a:lstStyle/>
              <a:p>
                <a:pPr eaLnBrk="0" hangingPunct="0"/>
                <a:endParaRPr lang="en-US"/>
              </a:p>
            </p:txBody>
          </p:sp>
          <p:sp>
            <p:nvSpPr>
              <p:cNvPr id="332" name="Rectangle 319"/>
              <p:cNvSpPr>
                <a:spLocks noChangeArrowheads="1"/>
              </p:cNvSpPr>
              <p:nvPr/>
            </p:nvSpPr>
            <p:spPr bwMode="auto">
              <a:xfrm>
                <a:off x="4272" y="3168"/>
                <a:ext cx="288" cy="288"/>
              </a:xfrm>
              <a:prstGeom prst="rect">
                <a:avLst/>
              </a:prstGeom>
              <a:solidFill>
                <a:schemeClr val="accent1"/>
              </a:solidFill>
              <a:ln w="9525">
                <a:noFill/>
                <a:miter lim="800000"/>
                <a:headEnd/>
                <a:tailEnd/>
              </a:ln>
            </p:spPr>
            <p:txBody>
              <a:bodyPr wrap="none" anchor="ctr"/>
              <a:lstStyle/>
              <a:p>
                <a:pPr eaLnBrk="0" hangingPunct="0"/>
                <a:endParaRPr lang="en-US"/>
              </a:p>
            </p:txBody>
          </p:sp>
          <p:sp>
            <p:nvSpPr>
              <p:cNvPr id="333" name="Rectangle 320"/>
              <p:cNvSpPr>
                <a:spLocks noChangeArrowheads="1"/>
              </p:cNvSpPr>
              <p:nvPr/>
            </p:nvSpPr>
            <p:spPr bwMode="auto">
              <a:xfrm>
                <a:off x="4848" y="3168"/>
                <a:ext cx="288" cy="288"/>
              </a:xfrm>
              <a:prstGeom prst="rect">
                <a:avLst/>
              </a:prstGeom>
              <a:solidFill>
                <a:schemeClr val="accent1"/>
              </a:solidFill>
              <a:ln w="9525">
                <a:noFill/>
                <a:miter lim="800000"/>
                <a:headEnd/>
                <a:tailEnd/>
              </a:ln>
            </p:spPr>
            <p:txBody>
              <a:bodyPr wrap="none" anchor="ctr"/>
              <a:lstStyle/>
              <a:p>
                <a:pPr eaLnBrk="0" hangingPunct="0"/>
                <a:endParaRPr lang="en-US"/>
              </a:p>
            </p:txBody>
          </p:sp>
          <p:sp>
            <p:nvSpPr>
              <p:cNvPr id="334" name="Line 321"/>
              <p:cNvSpPr>
                <a:spLocks noChangeShapeType="1"/>
              </p:cNvSpPr>
              <p:nvPr/>
            </p:nvSpPr>
            <p:spPr bwMode="auto">
              <a:xfrm flipV="1">
                <a:off x="4224" y="3456"/>
                <a:ext cx="864" cy="0"/>
              </a:xfrm>
              <a:prstGeom prst="line">
                <a:avLst/>
              </a:prstGeom>
              <a:noFill/>
              <a:ln w="9525">
                <a:solidFill>
                  <a:schemeClr val="tx1"/>
                </a:solidFill>
                <a:round/>
                <a:headEnd/>
                <a:tailEnd/>
              </a:ln>
            </p:spPr>
            <p:txBody>
              <a:bodyPr/>
              <a:lstStyle/>
              <a:p>
                <a:endParaRPr lang="en-US"/>
              </a:p>
            </p:txBody>
          </p:sp>
          <p:sp>
            <p:nvSpPr>
              <p:cNvPr id="335" name="Line 322"/>
              <p:cNvSpPr>
                <a:spLocks noChangeShapeType="1"/>
              </p:cNvSpPr>
              <p:nvPr/>
            </p:nvSpPr>
            <p:spPr bwMode="auto">
              <a:xfrm>
                <a:off x="4267" y="3168"/>
                <a:ext cx="869" cy="0"/>
              </a:xfrm>
              <a:prstGeom prst="line">
                <a:avLst/>
              </a:prstGeom>
              <a:noFill/>
              <a:ln w="9525">
                <a:solidFill>
                  <a:schemeClr val="tx1"/>
                </a:solidFill>
                <a:round/>
                <a:headEnd/>
                <a:tailEnd/>
              </a:ln>
            </p:spPr>
            <p:txBody>
              <a:bodyPr/>
              <a:lstStyle/>
              <a:p>
                <a:endParaRPr lang="en-US"/>
              </a:p>
            </p:txBody>
          </p:sp>
        </p:grpSp>
        <p:grpSp>
          <p:nvGrpSpPr>
            <p:cNvPr id="302" name="Group 323"/>
            <p:cNvGrpSpPr>
              <a:grpSpLocks/>
            </p:cNvGrpSpPr>
            <p:nvPr/>
          </p:nvGrpSpPr>
          <p:grpSpPr bwMode="auto">
            <a:xfrm>
              <a:off x="4224" y="3101"/>
              <a:ext cx="1248" cy="288"/>
              <a:chOff x="4128" y="3456"/>
              <a:chExt cx="1248" cy="288"/>
            </a:xfrm>
          </p:grpSpPr>
          <p:sp>
            <p:nvSpPr>
              <p:cNvPr id="323" name="AutoShape 324"/>
              <p:cNvSpPr>
                <a:spLocks noChangeArrowheads="1"/>
              </p:cNvSpPr>
              <p:nvPr/>
            </p:nvSpPr>
            <p:spPr bwMode="auto">
              <a:xfrm rot="-5400000">
                <a:off x="4032" y="3552"/>
                <a:ext cx="288" cy="96"/>
              </a:xfrm>
              <a:prstGeom prst="flowChartDelay">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24" name="Rectangle 325"/>
              <p:cNvSpPr>
                <a:spLocks noChangeArrowheads="1"/>
              </p:cNvSpPr>
              <p:nvPr/>
            </p:nvSpPr>
            <p:spPr bwMode="auto">
              <a:xfrm>
                <a:off x="4176" y="3456"/>
                <a:ext cx="288" cy="288"/>
              </a:xfrm>
              <a:prstGeom prst="rect">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25" name="Rectangle 326"/>
              <p:cNvSpPr>
                <a:spLocks noChangeArrowheads="1"/>
              </p:cNvSpPr>
              <p:nvPr/>
            </p:nvSpPr>
            <p:spPr bwMode="auto">
              <a:xfrm>
                <a:off x="4464" y="3456"/>
                <a:ext cx="288" cy="288"/>
              </a:xfrm>
              <a:prstGeom prst="rect">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26" name="Rectangle 327"/>
              <p:cNvSpPr>
                <a:spLocks noChangeArrowheads="1"/>
              </p:cNvSpPr>
              <p:nvPr/>
            </p:nvSpPr>
            <p:spPr bwMode="auto">
              <a:xfrm>
                <a:off x="4752" y="3456"/>
                <a:ext cx="288" cy="288"/>
              </a:xfrm>
              <a:prstGeom prst="rect">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27" name="Rectangle 328"/>
              <p:cNvSpPr>
                <a:spLocks noChangeArrowheads="1"/>
              </p:cNvSpPr>
              <p:nvPr/>
            </p:nvSpPr>
            <p:spPr bwMode="auto">
              <a:xfrm>
                <a:off x="5040" y="3456"/>
                <a:ext cx="288" cy="288"/>
              </a:xfrm>
              <a:prstGeom prst="rect">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28" name="AutoShape 329"/>
              <p:cNvSpPr>
                <a:spLocks noChangeArrowheads="1"/>
              </p:cNvSpPr>
              <p:nvPr/>
            </p:nvSpPr>
            <p:spPr bwMode="auto">
              <a:xfrm rot="-5400000">
                <a:off x="5184" y="3552"/>
                <a:ext cx="288" cy="96"/>
              </a:xfrm>
              <a:prstGeom prst="flowChartDelay">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grpSp>
        <p:grpSp>
          <p:nvGrpSpPr>
            <p:cNvPr id="303" name="Group 330"/>
            <p:cNvGrpSpPr>
              <a:grpSpLocks/>
            </p:cNvGrpSpPr>
            <p:nvPr/>
          </p:nvGrpSpPr>
          <p:grpSpPr bwMode="auto">
            <a:xfrm>
              <a:off x="4224" y="3101"/>
              <a:ext cx="1248" cy="290"/>
              <a:chOff x="4128" y="3024"/>
              <a:chExt cx="1248" cy="290"/>
            </a:xfrm>
          </p:grpSpPr>
          <p:sp>
            <p:nvSpPr>
              <p:cNvPr id="315" name="AutoShape 331"/>
              <p:cNvSpPr>
                <a:spLocks noChangeArrowheads="1"/>
              </p:cNvSpPr>
              <p:nvPr/>
            </p:nvSpPr>
            <p:spPr bwMode="auto">
              <a:xfrm rot="-5400000">
                <a:off x="5184" y="3122"/>
                <a:ext cx="288" cy="96"/>
              </a:xfrm>
              <a:prstGeom prst="flowChartDelay">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316" name="AutoShape 332"/>
              <p:cNvSpPr>
                <a:spLocks noChangeArrowheads="1"/>
              </p:cNvSpPr>
              <p:nvPr/>
            </p:nvSpPr>
            <p:spPr bwMode="auto">
              <a:xfrm rot="-5400000">
                <a:off x="4032" y="3122"/>
                <a:ext cx="288" cy="96"/>
              </a:xfrm>
              <a:prstGeom prst="flowChartDelay">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317" name="Rectangle 333"/>
              <p:cNvSpPr>
                <a:spLocks noChangeArrowheads="1"/>
              </p:cNvSpPr>
              <p:nvPr/>
            </p:nvSpPr>
            <p:spPr bwMode="auto">
              <a:xfrm>
                <a:off x="4464" y="3026"/>
                <a:ext cx="288" cy="288"/>
              </a:xfrm>
              <a:prstGeom prst="rect">
                <a:avLst/>
              </a:prstGeom>
              <a:solidFill>
                <a:schemeClr val="accent1"/>
              </a:solidFill>
              <a:ln w="9525">
                <a:noFill/>
                <a:miter lim="800000"/>
                <a:headEnd/>
                <a:tailEnd/>
              </a:ln>
            </p:spPr>
            <p:txBody>
              <a:bodyPr wrap="none" anchor="ctr"/>
              <a:lstStyle/>
              <a:p>
                <a:pPr eaLnBrk="0" hangingPunct="0"/>
                <a:endParaRPr lang="en-US"/>
              </a:p>
            </p:txBody>
          </p:sp>
          <p:sp>
            <p:nvSpPr>
              <p:cNvPr id="318" name="Rectangle 334"/>
              <p:cNvSpPr>
                <a:spLocks noChangeArrowheads="1"/>
              </p:cNvSpPr>
              <p:nvPr/>
            </p:nvSpPr>
            <p:spPr bwMode="auto">
              <a:xfrm>
                <a:off x="4176" y="3024"/>
                <a:ext cx="288" cy="288"/>
              </a:xfrm>
              <a:prstGeom prst="rect">
                <a:avLst/>
              </a:prstGeom>
              <a:solidFill>
                <a:schemeClr val="accent1"/>
              </a:solidFill>
              <a:ln w="9525">
                <a:noFill/>
                <a:miter lim="800000"/>
                <a:headEnd/>
                <a:tailEnd/>
              </a:ln>
            </p:spPr>
            <p:txBody>
              <a:bodyPr wrap="none" anchor="ctr"/>
              <a:lstStyle/>
              <a:p>
                <a:pPr eaLnBrk="0" hangingPunct="0"/>
                <a:endParaRPr lang="en-US"/>
              </a:p>
            </p:txBody>
          </p:sp>
          <p:sp>
            <p:nvSpPr>
              <p:cNvPr id="319" name="Rectangle 335"/>
              <p:cNvSpPr>
                <a:spLocks noChangeArrowheads="1"/>
              </p:cNvSpPr>
              <p:nvPr/>
            </p:nvSpPr>
            <p:spPr bwMode="auto">
              <a:xfrm>
                <a:off x="4752" y="3024"/>
                <a:ext cx="288" cy="288"/>
              </a:xfrm>
              <a:prstGeom prst="rect">
                <a:avLst/>
              </a:prstGeom>
              <a:solidFill>
                <a:schemeClr val="accent1"/>
              </a:solidFill>
              <a:ln w="9525">
                <a:noFill/>
                <a:miter lim="800000"/>
                <a:headEnd/>
                <a:tailEnd/>
              </a:ln>
            </p:spPr>
            <p:txBody>
              <a:bodyPr wrap="none" anchor="ctr"/>
              <a:lstStyle/>
              <a:p>
                <a:pPr eaLnBrk="0" hangingPunct="0"/>
                <a:endParaRPr lang="en-US"/>
              </a:p>
            </p:txBody>
          </p:sp>
          <p:sp>
            <p:nvSpPr>
              <p:cNvPr id="320" name="Rectangle 336"/>
              <p:cNvSpPr>
                <a:spLocks noChangeArrowheads="1"/>
              </p:cNvSpPr>
              <p:nvPr/>
            </p:nvSpPr>
            <p:spPr bwMode="auto">
              <a:xfrm>
                <a:off x="5040" y="3024"/>
                <a:ext cx="288" cy="288"/>
              </a:xfrm>
              <a:prstGeom prst="rect">
                <a:avLst/>
              </a:prstGeom>
              <a:solidFill>
                <a:schemeClr val="accent1"/>
              </a:solidFill>
              <a:ln w="9525">
                <a:noFill/>
                <a:miter lim="800000"/>
                <a:headEnd/>
                <a:tailEnd/>
              </a:ln>
            </p:spPr>
            <p:txBody>
              <a:bodyPr wrap="none" anchor="ctr"/>
              <a:lstStyle/>
              <a:p>
                <a:pPr eaLnBrk="0" hangingPunct="0"/>
                <a:endParaRPr lang="en-US"/>
              </a:p>
            </p:txBody>
          </p:sp>
          <p:sp>
            <p:nvSpPr>
              <p:cNvPr id="321" name="Line 337"/>
              <p:cNvSpPr>
                <a:spLocks noChangeShapeType="1"/>
              </p:cNvSpPr>
              <p:nvPr/>
            </p:nvSpPr>
            <p:spPr bwMode="auto">
              <a:xfrm flipV="1">
                <a:off x="4128" y="3312"/>
                <a:ext cx="1152" cy="0"/>
              </a:xfrm>
              <a:prstGeom prst="line">
                <a:avLst/>
              </a:prstGeom>
              <a:noFill/>
              <a:ln w="9525">
                <a:solidFill>
                  <a:schemeClr val="tx1"/>
                </a:solidFill>
                <a:round/>
                <a:headEnd/>
                <a:tailEnd/>
              </a:ln>
            </p:spPr>
            <p:txBody>
              <a:bodyPr/>
              <a:lstStyle/>
              <a:p>
                <a:endParaRPr lang="en-US"/>
              </a:p>
            </p:txBody>
          </p:sp>
          <p:sp>
            <p:nvSpPr>
              <p:cNvPr id="322" name="Line 338"/>
              <p:cNvSpPr>
                <a:spLocks noChangeShapeType="1"/>
              </p:cNvSpPr>
              <p:nvPr/>
            </p:nvSpPr>
            <p:spPr bwMode="auto">
              <a:xfrm>
                <a:off x="4171" y="3024"/>
                <a:ext cx="1157" cy="0"/>
              </a:xfrm>
              <a:prstGeom prst="line">
                <a:avLst/>
              </a:prstGeom>
              <a:noFill/>
              <a:ln w="9525">
                <a:solidFill>
                  <a:schemeClr val="tx1"/>
                </a:solidFill>
                <a:round/>
                <a:headEnd/>
                <a:tailEnd/>
              </a:ln>
            </p:spPr>
            <p:txBody>
              <a:bodyPr/>
              <a:lstStyle/>
              <a:p>
                <a:endParaRPr lang="en-US"/>
              </a:p>
            </p:txBody>
          </p:sp>
        </p:grpSp>
        <p:sp>
          <p:nvSpPr>
            <p:cNvPr id="304" name="Line 339"/>
            <p:cNvSpPr>
              <a:spLocks noChangeShapeType="1"/>
            </p:cNvSpPr>
            <p:nvPr/>
          </p:nvSpPr>
          <p:spPr bwMode="auto">
            <a:xfrm>
              <a:off x="2928" y="3437"/>
              <a:ext cx="1056" cy="0"/>
            </a:xfrm>
            <a:prstGeom prst="line">
              <a:avLst/>
            </a:prstGeom>
            <a:noFill/>
            <a:ln w="9525">
              <a:solidFill>
                <a:schemeClr val="tx1"/>
              </a:solidFill>
              <a:prstDash val="dash"/>
              <a:round/>
              <a:headEnd type="triangle" w="sm" len="sm"/>
              <a:tailEnd type="triangle" w="sm" len="sm"/>
            </a:ln>
          </p:spPr>
          <p:txBody>
            <a:bodyPr/>
            <a:lstStyle/>
            <a:p>
              <a:endParaRPr lang="en-US"/>
            </a:p>
          </p:txBody>
        </p:sp>
        <p:sp>
          <p:nvSpPr>
            <p:cNvPr id="305" name="Text Box 340"/>
            <p:cNvSpPr txBox="1">
              <a:spLocks noChangeArrowheads="1"/>
            </p:cNvSpPr>
            <p:nvPr/>
          </p:nvSpPr>
          <p:spPr bwMode="auto">
            <a:xfrm>
              <a:off x="3025" y="3456"/>
              <a:ext cx="864" cy="192"/>
            </a:xfrm>
            <a:prstGeom prst="rect">
              <a:avLst/>
            </a:prstGeom>
            <a:noFill/>
            <a:ln w="9525">
              <a:noFill/>
              <a:miter lim="800000"/>
              <a:headEnd/>
              <a:tailEnd/>
            </a:ln>
          </p:spPr>
          <p:txBody>
            <a:bodyPr>
              <a:spAutoFit/>
            </a:bodyPr>
            <a:lstStyle/>
            <a:p>
              <a:pPr algn="ctr" eaLnBrk="0" hangingPunct="0"/>
              <a:r>
                <a:rPr lang="sv-SE" sz="1400" b="1" i="1"/>
                <a:t>15</a:t>
              </a:r>
              <a:endParaRPr lang="en-GB" sz="1400" b="1" i="1"/>
            </a:p>
          </p:txBody>
        </p:sp>
        <p:sp>
          <p:nvSpPr>
            <p:cNvPr id="306" name="Line 341"/>
            <p:cNvSpPr>
              <a:spLocks noChangeShapeType="1"/>
            </p:cNvSpPr>
            <p:nvPr/>
          </p:nvSpPr>
          <p:spPr bwMode="auto">
            <a:xfrm>
              <a:off x="4176" y="3437"/>
              <a:ext cx="1344" cy="0"/>
            </a:xfrm>
            <a:prstGeom prst="line">
              <a:avLst/>
            </a:prstGeom>
            <a:noFill/>
            <a:ln w="9525">
              <a:solidFill>
                <a:schemeClr val="tx1"/>
              </a:solidFill>
              <a:prstDash val="dash"/>
              <a:round/>
              <a:headEnd type="triangle" w="sm" len="sm"/>
              <a:tailEnd type="triangle" w="sm" len="sm"/>
            </a:ln>
          </p:spPr>
          <p:txBody>
            <a:bodyPr/>
            <a:lstStyle/>
            <a:p>
              <a:endParaRPr lang="en-US"/>
            </a:p>
          </p:txBody>
        </p:sp>
        <p:sp>
          <p:nvSpPr>
            <p:cNvPr id="307" name="Text Box 342"/>
            <p:cNvSpPr txBox="1">
              <a:spLocks noChangeArrowheads="1"/>
            </p:cNvSpPr>
            <p:nvPr/>
          </p:nvSpPr>
          <p:spPr bwMode="auto">
            <a:xfrm>
              <a:off x="4272" y="3456"/>
              <a:ext cx="1152" cy="192"/>
            </a:xfrm>
            <a:prstGeom prst="rect">
              <a:avLst/>
            </a:prstGeom>
            <a:noFill/>
            <a:ln w="9525">
              <a:noFill/>
              <a:miter lim="800000"/>
              <a:headEnd/>
              <a:tailEnd/>
            </a:ln>
          </p:spPr>
          <p:txBody>
            <a:bodyPr>
              <a:spAutoFit/>
            </a:bodyPr>
            <a:lstStyle/>
            <a:p>
              <a:pPr algn="ctr" eaLnBrk="0" hangingPunct="0"/>
              <a:r>
                <a:rPr lang="sv-SE" sz="1400" b="1" i="1"/>
                <a:t>20 MHz</a:t>
              </a:r>
              <a:endParaRPr lang="en-GB" sz="1400" b="1" i="1"/>
            </a:p>
          </p:txBody>
        </p:sp>
        <p:sp>
          <p:nvSpPr>
            <p:cNvPr id="308" name="Line 343"/>
            <p:cNvSpPr>
              <a:spLocks noChangeShapeType="1"/>
            </p:cNvSpPr>
            <p:nvPr/>
          </p:nvSpPr>
          <p:spPr bwMode="auto">
            <a:xfrm>
              <a:off x="1968" y="3437"/>
              <a:ext cx="768" cy="0"/>
            </a:xfrm>
            <a:prstGeom prst="line">
              <a:avLst/>
            </a:prstGeom>
            <a:noFill/>
            <a:ln w="9525">
              <a:solidFill>
                <a:schemeClr val="tx1"/>
              </a:solidFill>
              <a:prstDash val="dash"/>
              <a:round/>
              <a:headEnd type="triangle" w="sm" len="sm"/>
              <a:tailEnd type="triangle" w="sm" len="sm"/>
            </a:ln>
          </p:spPr>
          <p:txBody>
            <a:bodyPr/>
            <a:lstStyle/>
            <a:p>
              <a:endParaRPr lang="en-US"/>
            </a:p>
          </p:txBody>
        </p:sp>
        <p:sp>
          <p:nvSpPr>
            <p:cNvPr id="309" name="AutoShape 344"/>
            <p:cNvSpPr>
              <a:spLocks noChangeArrowheads="1"/>
            </p:cNvSpPr>
            <p:nvPr/>
          </p:nvSpPr>
          <p:spPr bwMode="auto">
            <a:xfrm>
              <a:off x="1680" y="3197"/>
              <a:ext cx="192" cy="96"/>
            </a:xfrm>
            <a:prstGeom prst="rightArrow">
              <a:avLst>
                <a:gd name="adj1" fmla="val 50000"/>
                <a:gd name="adj2" fmla="val 50000"/>
              </a:avLst>
            </a:prstGeom>
            <a:solidFill>
              <a:srgbClr val="000066"/>
            </a:solidFill>
            <a:ln w="9525">
              <a:solidFill>
                <a:schemeClr val="tx1"/>
              </a:solidFill>
              <a:miter lim="800000"/>
              <a:headEnd/>
              <a:tailEnd/>
            </a:ln>
          </p:spPr>
          <p:txBody>
            <a:bodyPr wrap="none" anchor="ctr"/>
            <a:lstStyle/>
            <a:p>
              <a:pPr eaLnBrk="0" hangingPunct="0"/>
              <a:endParaRPr lang="en-US"/>
            </a:p>
          </p:txBody>
        </p:sp>
        <p:sp>
          <p:nvSpPr>
            <p:cNvPr id="310" name="Line 345"/>
            <p:cNvSpPr>
              <a:spLocks noChangeShapeType="1"/>
            </p:cNvSpPr>
            <p:nvPr/>
          </p:nvSpPr>
          <p:spPr bwMode="auto">
            <a:xfrm flipV="1">
              <a:off x="5520" y="3101"/>
              <a:ext cx="0" cy="28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311" name="Line 346"/>
            <p:cNvSpPr>
              <a:spLocks noChangeShapeType="1"/>
            </p:cNvSpPr>
            <p:nvPr/>
          </p:nvSpPr>
          <p:spPr bwMode="auto">
            <a:xfrm flipV="1">
              <a:off x="2928" y="3101"/>
              <a:ext cx="0" cy="28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312" name="Line 347"/>
            <p:cNvSpPr>
              <a:spLocks noChangeShapeType="1"/>
            </p:cNvSpPr>
            <p:nvPr/>
          </p:nvSpPr>
          <p:spPr bwMode="auto">
            <a:xfrm flipV="1">
              <a:off x="3984" y="3101"/>
              <a:ext cx="0" cy="28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313" name="Line 348"/>
            <p:cNvSpPr>
              <a:spLocks noChangeShapeType="1"/>
            </p:cNvSpPr>
            <p:nvPr/>
          </p:nvSpPr>
          <p:spPr bwMode="auto">
            <a:xfrm flipV="1">
              <a:off x="2736" y="3101"/>
              <a:ext cx="0" cy="28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314" name="Line 349"/>
            <p:cNvSpPr>
              <a:spLocks noChangeShapeType="1"/>
            </p:cNvSpPr>
            <p:nvPr/>
          </p:nvSpPr>
          <p:spPr bwMode="auto">
            <a:xfrm flipV="1">
              <a:off x="1968" y="3101"/>
              <a:ext cx="0" cy="28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grpSp>
      <p:grpSp>
        <p:nvGrpSpPr>
          <p:cNvPr id="351" name="Group 350"/>
          <p:cNvGrpSpPr>
            <a:grpSpLocks/>
          </p:cNvGrpSpPr>
          <p:nvPr/>
        </p:nvGrpSpPr>
        <p:grpSpPr bwMode="auto">
          <a:xfrm>
            <a:off x="5087938" y="4724400"/>
            <a:ext cx="582612" cy="846138"/>
            <a:chOff x="112" y="3101"/>
            <a:chExt cx="840" cy="533"/>
          </a:xfrm>
        </p:grpSpPr>
        <p:sp>
          <p:nvSpPr>
            <p:cNvPr id="352" name="Line 351"/>
            <p:cNvSpPr>
              <a:spLocks noChangeShapeType="1"/>
            </p:cNvSpPr>
            <p:nvPr/>
          </p:nvSpPr>
          <p:spPr bwMode="auto">
            <a:xfrm flipV="1">
              <a:off x="625" y="3389"/>
              <a:ext cx="0" cy="4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353" name="Line 352"/>
            <p:cNvSpPr>
              <a:spLocks noChangeShapeType="1"/>
            </p:cNvSpPr>
            <p:nvPr/>
          </p:nvSpPr>
          <p:spPr bwMode="auto">
            <a:xfrm flipV="1">
              <a:off x="289" y="3389"/>
              <a:ext cx="0" cy="4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354" name="Line 353"/>
            <p:cNvSpPr>
              <a:spLocks noChangeShapeType="1"/>
            </p:cNvSpPr>
            <p:nvPr/>
          </p:nvSpPr>
          <p:spPr bwMode="auto">
            <a:xfrm>
              <a:off x="241" y="3389"/>
              <a:ext cx="432" cy="0"/>
            </a:xfrm>
            <a:prstGeom prst="line">
              <a:avLst/>
            </a:prstGeom>
            <a:noFill/>
            <a:ln w="9525">
              <a:solidFill>
                <a:schemeClr val="tx2"/>
              </a:solidFill>
              <a:round/>
              <a:headEnd/>
              <a:tailEnd/>
            </a:ln>
            <a:scene3d>
              <a:camera prst="legacyObliqueTopRight"/>
              <a:lightRig rig="legacyFlat3" dir="b"/>
            </a:scene3d>
            <a:sp3d extrusionH="125400" prstMaterial="legacyMatte">
              <a:bevelT w="13500" h="13500" prst="angle"/>
              <a:bevelB w="13500" h="13500" prst="angle"/>
              <a:extrusionClr>
                <a:schemeClr val="tx2"/>
              </a:extrusionClr>
            </a:sp3d>
          </p:spPr>
          <p:txBody>
            <a:bodyPr>
              <a:flatTx/>
            </a:bodyPr>
            <a:lstStyle/>
            <a:p>
              <a:endParaRPr lang="en-US"/>
            </a:p>
          </p:txBody>
        </p:sp>
        <p:grpSp>
          <p:nvGrpSpPr>
            <p:cNvPr id="355" name="Group 354"/>
            <p:cNvGrpSpPr>
              <a:grpSpLocks/>
            </p:cNvGrpSpPr>
            <p:nvPr/>
          </p:nvGrpSpPr>
          <p:grpSpPr bwMode="auto">
            <a:xfrm>
              <a:off x="334" y="3101"/>
              <a:ext cx="240" cy="288"/>
              <a:chOff x="1680" y="4032"/>
              <a:chExt cx="240" cy="288"/>
            </a:xfrm>
          </p:grpSpPr>
          <p:sp>
            <p:nvSpPr>
              <p:cNvPr id="367" name="AutoShape 355"/>
              <p:cNvSpPr>
                <a:spLocks noChangeArrowheads="1"/>
              </p:cNvSpPr>
              <p:nvPr/>
            </p:nvSpPr>
            <p:spPr bwMode="auto">
              <a:xfrm rot="-5400000">
                <a:off x="1584" y="4128"/>
                <a:ext cx="288" cy="96"/>
              </a:xfrm>
              <a:prstGeom prst="flowChartDelay">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68" name="Rectangle 356"/>
              <p:cNvSpPr>
                <a:spLocks noChangeArrowheads="1"/>
              </p:cNvSpPr>
              <p:nvPr/>
            </p:nvSpPr>
            <p:spPr bwMode="auto">
              <a:xfrm>
                <a:off x="1728" y="4032"/>
                <a:ext cx="144" cy="288"/>
              </a:xfrm>
              <a:prstGeom prst="rect">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sp>
            <p:nvSpPr>
              <p:cNvPr id="369" name="AutoShape 357"/>
              <p:cNvSpPr>
                <a:spLocks noChangeArrowheads="1"/>
              </p:cNvSpPr>
              <p:nvPr/>
            </p:nvSpPr>
            <p:spPr bwMode="auto">
              <a:xfrm rot="-5400000">
                <a:off x="1728" y="4128"/>
                <a:ext cx="288" cy="96"/>
              </a:xfrm>
              <a:prstGeom prst="flowChartDelay">
                <a:avLst/>
              </a:prstGeom>
              <a:solidFill>
                <a:schemeClr val="accent1"/>
              </a:solidFill>
              <a:ln w="9525">
                <a:miter lim="800000"/>
                <a:headEnd/>
                <a:tailEnd/>
              </a:ln>
              <a:scene3d>
                <a:camera prst="legacyObliqueTopRight"/>
                <a:lightRig rig="legacyFlat3" dir="b"/>
              </a:scene3d>
              <a:sp3d extrusionH="125400" prstMaterial="legacyMatte">
                <a:bevelT w="13500" h="13500" prst="angle"/>
                <a:bevelB w="13500" h="13500" prst="angle"/>
                <a:extrusionClr>
                  <a:schemeClr val="accent1"/>
                </a:extrusionClr>
              </a:sp3d>
            </p:spPr>
            <p:txBody>
              <a:bodyPr wrap="none" anchor="ctr">
                <a:flatTx/>
              </a:bodyPr>
              <a:lstStyle/>
              <a:p>
                <a:pPr eaLnBrk="0" hangingPunct="0"/>
                <a:endParaRPr lang="en-US"/>
              </a:p>
            </p:txBody>
          </p:sp>
        </p:grpSp>
        <p:sp>
          <p:nvSpPr>
            <p:cNvPr id="356" name="Line 358"/>
            <p:cNvSpPr>
              <a:spLocks noChangeShapeType="1"/>
            </p:cNvSpPr>
            <p:nvPr/>
          </p:nvSpPr>
          <p:spPr bwMode="auto">
            <a:xfrm>
              <a:off x="289" y="3437"/>
              <a:ext cx="336" cy="0"/>
            </a:xfrm>
            <a:prstGeom prst="line">
              <a:avLst/>
            </a:prstGeom>
            <a:noFill/>
            <a:ln w="9525">
              <a:solidFill>
                <a:schemeClr val="tx1"/>
              </a:solidFill>
              <a:prstDash val="dash"/>
              <a:round/>
              <a:headEnd type="triangle" w="sm" len="sm"/>
              <a:tailEnd type="triangle" w="sm" len="sm"/>
            </a:ln>
          </p:spPr>
          <p:txBody>
            <a:bodyPr/>
            <a:lstStyle/>
            <a:p>
              <a:endParaRPr lang="en-US"/>
            </a:p>
          </p:txBody>
        </p:sp>
        <p:sp>
          <p:nvSpPr>
            <p:cNvPr id="357" name="Text Box 359"/>
            <p:cNvSpPr txBox="1">
              <a:spLocks noChangeArrowheads="1"/>
            </p:cNvSpPr>
            <p:nvPr/>
          </p:nvSpPr>
          <p:spPr bwMode="auto">
            <a:xfrm>
              <a:off x="112" y="3442"/>
              <a:ext cx="627" cy="192"/>
            </a:xfrm>
            <a:prstGeom prst="rect">
              <a:avLst/>
            </a:prstGeom>
            <a:noFill/>
            <a:ln w="9525">
              <a:noFill/>
              <a:miter lim="800000"/>
              <a:headEnd/>
              <a:tailEnd/>
            </a:ln>
          </p:spPr>
          <p:txBody>
            <a:bodyPr wrap="none">
              <a:spAutoFit/>
            </a:bodyPr>
            <a:lstStyle/>
            <a:p>
              <a:pPr algn="ctr" eaLnBrk="0" hangingPunct="0"/>
              <a:r>
                <a:rPr lang="sv-SE" sz="1400" b="1" i="1"/>
                <a:t>&lt; 5</a:t>
              </a:r>
              <a:endParaRPr lang="en-GB" sz="1400" b="1" i="1"/>
            </a:p>
          </p:txBody>
        </p:sp>
        <p:grpSp>
          <p:nvGrpSpPr>
            <p:cNvPr id="358" name="Group 360"/>
            <p:cNvGrpSpPr>
              <a:grpSpLocks/>
            </p:cNvGrpSpPr>
            <p:nvPr/>
          </p:nvGrpSpPr>
          <p:grpSpPr bwMode="auto">
            <a:xfrm>
              <a:off x="336" y="3101"/>
              <a:ext cx="240" cy="290"/>
              <a:chOff x="384" y="2688"/>
              <a:chExt cx="240" cy="290"/>
            </a:xfrm>
          </p:grpSpPr>
          <p:sp>
            <p:nvSpPr>
              <p:cNvPr id="362" name="AutoShape 361"/>
              <p:cNvSpPr>
                <a:spLocks noChangeArrowheads="1"/>
              </p:cNvSpPr>
              <p:nvPr/>
            </p:nvSpPr>
            <p:spPr bwMode="auto">
              <a:xfrm rot="-5400000">
                <a:off x="432" y="2786"/>
                <a:ext cx="288" cy="96"/>
              </a:xfrm>
              <a:prstGeom prst="flowChartDelay">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363" name="AutoShape 362"/>
              <p:cNvSpPr>
                <a:spLocks noChangeArrowheads="1"/>
              </p:cNvSpPr>
              <p:nvPr/>
            </p:nvSpPr>
            <p:spPr bwMode="auto">
              <a:xfrm rot="-5400000">
                <a:off x="288" y="2786"/>
                <a:ext cx="288" cy="96"/>
              </a:xfrm>
              <a:prstGeom prst="flowChartDelay">
                <a:avLst/>
              </a:prstGeom>
              <a:solidFill>
                <a:schemeClr val="accent1"/>
              </a:solidFill>
              <a:ln w="9525">
                <a:solidFill>
                  <a:schemeClr val="tx1"/>
                </a:solidFill>
                <a:miter lim="800000"/>
                <a:headEnd/>
                <a:tailEnd/>
              </a:ln>
            </p:spPr>
            <p:txBody>
              <a:bodyPr wrap="none" anchor="ctr"/>
              <a:lstStyle/>
              <a:p>
                <a:pPr eaLnBrk="0" hangingPunct="0"/>
                <a:endParaRPr lang="en-US"/>
              </a:p>
            </p:txBody>
          </p:sp>
          <p:sp>
            <p:nvSpPr>
              <p:cNvPr id="364" name="Rectangle 363"/>
              <p:cNvSpPr>
                <a:spLocks noChangeArrowheads="1"/>
              </p:cNvSpPr>
              <p:nvPr/>
            </p:nvSpPr>
            <p:spPr bwMode="auto">
              <a:xfrm>
                <a:off x="432" y="2690"/>
                <a:ext cx="144" cy="288"/>
              </a:xfrm>
              <a:prstGeom prst="rect">
                <a:avLst/>
              </a:prstGeom>
              <a:solidFill>
                <a:schemeClr val="accent1"/>
              </a:solidFill>
              <a:ln w="9525">
                <a:noFill/>
                <a:miter lim="800000"/>
                <a:headEnd/>
                <a:tailEnd/>
              </a:ln>
            </p:spPr>
            <p:txBody>
              <a:bodyPr wrap="none" anchor="ctr"/>
              <a:lstStyle/>
              <a:p>
                <a:pPr eaLnBrk="0" hangingPunct="0"/>
                <a:endParaRPr lang="en-US"/>
              </a:p>
            </p:txBody>
          </p:sp>
          <p:sp>
            <p:nvSpPr>
              <p:cNvPr id="365" name="Line 364"/>
              <p:cNvSpPr>
                <a:spLocks noChangeShapeType="1"/>
              </p:cNvSpPr>
              <p:nvPr/>
            </p:nvSpPr>
            <p:spPr bwMode="auto">
              <a:xfrm flipV="1">
                <a:off x="384" y="2976"/>
                <a:ext cx="192" cy="0"/>
              </a:xfrm>
              <a:prstGeom prst="line">
                <a:avLst/>
              </a:prstGeom>
              <a:noFill/>
              <a:ln w="9525">
                <a:solidFill>
                  <a:schemeClr val="tx1"/>
                </a:solidFill>
                <a:round/>
                <a:headEnd/>
                <a:tailEnd/>
              </a:ln>
            </p:spPr>
            <p:txBody>
              <a:bodyPr/>
              <a:lstStyle/>
              <a:p>
                <a:endParaRPr lang="en-US"/>
              </a:p>
            </p:txBody>
          </p:sp>
          <p:sp>
            <p:nvSpPr>
              <p:cNvPr id="366" name="Line 365"/>
              <p:cNvSpPr>
                <a:spLocks noChangeShapeType="1"/>
              </p:cNvSpPr>
              <p:nvPr/>
            </p:nvSpPr>
            <p:spPr bwMode="auto">
              <a:xfrm>
                <a:off x="427" y="2688"/>
                <a:ext cx="149" cy="0"/>
              </a:xfrm>
              <a:prstGeom prst="line">
                <a:avLst/>
              </a:prstGeom>
              <a:noFill/>
              <a:ln w="9525">
                <a:solidFill>
                  <a:schemeClr val="tx1"/>
                </a:solidFill>
                <a:round/>
                <a:headEnd/>
                <a:tailEnd/>
              </a:ln>
            </p:spPr>
            <p:txBody>
              <a:bodyPr/>
              <a:lstStyle/>
              <a:p>
                <a:endParaRPr lang="en-US"/>
              </a:p>
            </p:txBody>
          </p:sp>
        </p:grpSp>
        <p:sp>
          <p:nvSpPr>
            <p:cNvPr id="359" name="AutoShape 366"/>
            <p:cNvSpPr>
              <a:spLocks noChangeArrowheads="1"/>
            </p:cNvSpPr>
            <p:nvPr/>
          </p:nvSpPr>
          <p:spPr bwMode="auto">
            <a:xfrm flipH="1">
              <a:off x="760" y="3197"/>
              <a:ext cx="192" cy="96"/>
            </a:xfrm>
            <a:prstGeom prst="rightArrow">
              <a:avLst>
                <a:gd name="adj1" fmla="val 50000"/>
                <a:gd name="adj2" fmla="val 50000"/>
              </a:avLst>
            </a:prstGeom>
            <a:solidFill>
              <a:srgbClr val="000066"/>
            </a:solidFill>
            <a:ln w="9525">
              <a:solidFill>
                <a:schemeClr val="tx1"/>
              </a:solidFill>
              <a:miter lim="800000"/>
              <a:headEnd/>
              <a:tailEnd/>
            </a:ln>
          </p:spPr>
          <p:txBody>
            <a:bodyPr wrap="none" anchor="ctr"/>
            <a:lstStyle/>
            <a:p>
              <a:pPr eaLnBrk="0" hangingPunct="0"/>
              <a:endParaRPr lang="en-US"/>
            </a:p>
          </p:txBody>
        </p:sp>
        <p:sp>
          <p:nvSpPr>
            <p:cNvPr id="360" name="Line 367"/>
            <p:cNvSpPr>
              <a:spLocks noChangeShapeType="1"/>
            </p:cNvSpPr>
            <p:nvPr/>
          </p:nvSpPr>
          <p:spPr bwMode="auto">
            <a:xfrm flipV="1">
              <a:off x="625" y="3101"/>
              <a:ext cx="0" cy="28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361" name="Line 368"/>
            <p:cNvSpPr>
              <a:spLocks noChangeShapeType="1"/>
            </p:cNvSpPr>
            <p:nvPr/>
          </p:nvSpPr>
          <p:spPr bwMode="auto">
            <a:xfrm flipV="1">
              <a:off x="289" y="3101"/>
              <a:ext cx="0" cy="28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grpSp>
      <p:grpSp>
        <p:nvGrpSpPr>
          <p:cNvPr id="370" name="Group 369"/>
          <p:cNvGrpSpPr>
            <a:grpSpLocks/>
          </p:cNvGrpSpPr>
          <p:nvPr/>
        </p:nvGrpSpPr>
        <p:grpSpPr bwMode="auto">
          <a:xfrm>
            <a:off x="5500688" y="4724400"/>
            <a:ext cx="749300" cy="868363"/>
            <a:chOff x="3465" y="2976"/>
            <a:chExt cx="472" cy="547"/>
          </a:xfrm>
        </p:grpSpPr>
        <p:sp>
          <p:nvSpPr>
            <p:cNvPr id="371" name="Line 370"/>
            <p:cNvSpPr>
              <a:spLocks noChangeShapeType="1"/>
            </p:cNvSpPr>
            <p:nvPr/>
          </p:nvSpPr>
          <p:spPr bwMode="auto">
            <a:xfrm flipV="1">
              <a:off x="3828" y="3264"/>
              <a:ext cx="0" cy="4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372" name="Line 371"/>
            <p:cNvSpPr>
              <a:spLocks noChangeShapeType="1"/>
            </p:cNvSpPr>
            <p:nvPr/>
          </p:nvSpPr>
          <p:spPr bwMode="auto">
            <a:xfrm flipV="1">
              <a:off x="3618" y="3264"/>
              <a:ext cx="0" cy="4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373" name="Line 372"/>
            <p:cNvSpPr>
              <a:spLocks noChangeShapeType="1"/>
            </p:cNvSpPr>
            <p:nvPr/>
          </p:nvSpPr>
          <p:spPr bwMode="auto">
            <a:xfrm>
              <a:off x="3597" y="3264"/>
              <a:ext cx="252" cy="0"/>
            </a:xfrm>
            <a:prstGeom prst="line">
              <a:avLst/>
            </a:prstGeom>
            <a:noFill/>
            <a:ln w="9525">
              <a:solidFill>
                <a:schemeClr val="tx2"/>
              </a:solidFill>
              <a:round/>
              <a:headEnd/>
              <a:tailEnd/>
            </a:ln>
            <a:scene3d>
              <a:camera prst="legacyObliqueTopRight"/>
              <a:lightRig rig="legacyFlat3" dir="b"/>
            </a:scene3d>
            <a:sp3d extrusionH="125400" prstMaterial="legacyMatte">
              <a:bevelT w="13500" h="13500" prst="angle"/>
              <a:bevelB w="13500" h="13500" prst="angle"/>
              <a:extrusionClr>
                <a:schemeClr val="tx2"/>
              </a:extrusionClr>
            </a:sp3d>
          </p:spPr>
          <p:txBody>
            <a:bodyPr>
              <a:flatTx/>
            </a:bodyPr>
            <a:lstStyle/>
            <a:p>
              <a:endParaRPr lang="en-US"/>
            </a:p>
          </p:txBody>
        </p:sp>
        <p:sp>
          <p:nvSpPr>
            <p:cNvPr id="374" name="Line 373"/>
            <p:cNvSpPr>
              <a:spLocks noChangeShapeType="1"/>
            </p:cNvSpPr>
            <p:nvPr/>
          </p:nvSpPr>
          <p:spPr bwMode="auto">
            <a:xfrm>
              <a:off x="3618" y="3312"/>
              <a:ext cx="210" cy="0"/>
            </a:xfrm>
            <a:prstGeom prst="line">
              <a:avLst/>
            </a:prstGeom>
            <a:noFill/>
            <a:ln w="9525">
              <a:solidFill>
                <a:schemeClr val="tx1"/>
              </a:solidFill>
              <a:prstDash val="dash"/>
              <a:round/>
              <a:headEnd type="triangle" w="sm" len="sm"/>
              <a:tailEnd type="triangle" w="sm" len="sm"/>
            </a:ln>
          </p:spPr>
          <p:txBody>
            <a:bodyPr/>
            <a:lstStyle/>
            <a:p>
              <a:endParaRPr lang="en-US"/>
            </a:p>
          </p:txBody>
        </p:sp>
        <p:sp>
          <p:nvSpPr>
            <p:cNvPr id="375" name="Text Box 374"/>
            <p:cNvSpPr txBox="1">
              <a:spLocks noChangeArrowheads="1"/>
            </p:cNvSpPr>
            <p:nvPr/>
          </p:nvSpPr>
          <p:spPr bwMode="auto">
            <a:xfrm>
              <a:off x="3465" y="3331"/>
              <a:ext cx="472" cy="192"/>
            </a:xfrm>
            <a:prstGeom prst="rect">
              <a:avLst/>
            </a:prstGeom>
            <a:noFill/>
            <a:ln w="9525">
              <a:noFill/>
              <a:miter lim="800000"/>
              <a:headEnd/>
              <a:tailEnd/>
            </a:ln>
          </p:spPr>
          <p:txBody>
            <a:bodyPr>
              <a:spAutoFit/>
            </a:bodyPr>
            <a:lstStyle/>
            <a:p>
              <a:pPr algn="ctr" eaLnBrk="0" hangingPunct="0"/>
              <a:r>
                <a:rPr lang="sv-SE" sz="1400" b="1" i="1"/>
                <a:t>5</a:t>
              </a:r>
              <a:endParaRPr lang="en-GB" sz="1400" b="1" i="1"/>
            </a:p>
          </p:txBody>
        </p:sp>
        <p:grpSp>
          <p:nvGrpSpPr>
            <p:cNvPr id="376" name="Group 375"/>
            <p:cNvGrpSpPr>
              <a:grpSpLocks/>
            </p:cNvGrpSpPr>
            <p:nvPr/>
          </p:nvGrpSpPr>
          <p:grpSpPr bwMode="auto">
            <a:xfrm>
              <a:off x="3638" y="2976"/>
              <a:ext cx="168" cy="288"/>
              <a:chOff x="3360" y="3216"/>
              <a:chExt cx="384" cy="288"/>
            </a:xfrm>
          </p:grpSpPr>
          <p:sp>
            <p:nvSpPr>
              <p:cNvPr id="385" name="AutoShape 376"/>
              <p:cNvSpPr>
                <a:spLocks noChangeArrowheads="1"/>
              </p:cNvSpPr>
              <p:nvPr/>
            </p:nvSpPr>
            <p:spPr bwMode="auto">
              <a:xfrm rot="-5400000">
                <a:off x="3264" y="3312"/>
                <a:ext cx="288" cy="96"/>
              </a:xfrm>
              <a:prstGeom prst="flowChartDelay">
                <a:avLst/>
              </a:prstGeom>
              <a:solidFill>
                <a:srgbClr val="66CCFF"/>
              </a:solidFill>
              <a:ln w="9525">
                <a:miter lim="800000"/>
                <a:headEnd/>
                <a:tailEnd/>
              </a:ln>
              <a:scene3d>
                <a:camera prst="legacyObliqueTopRight"/>
                <a:lightRig rig="legacyFlat3" dir="b"/>
              </a:scene3d>
              <a:sp3d extrusionH="125400" prstMaterial="legacyMatte">
                <a:bevelT w="13500" h="13500" prst="angle"/>
                <a:bevelB w="13500" h="13500" prst="angle"/>
                <a:extrusionClr>
                  <a:srgbClr val="66CCFF"/>
                </a:extrusionClr>
              </a:sp3d>
            </p:spPr>
            <p:txBody>
              <a:bodyPr wrap="none" anchor="ctr">
                <a:flatTx/>
              </a:bodyPr>
              <a:lstStyle/>
              <a:p>
                <a:pPr eaLnBrk="0" hangingPunct="0"/>
                <a:endParaRPr lang="en-US"/>
              </a:p>
            </p:txBody>
          </p:sp>
          <p:sp>
            <p:nvSpPr>
              <p:cNvPr id="386" name="Rectangle 377"/>
              <p:cNvSpPr>
                <a:spLocks noChangeArrowheads="1"/>
              </p:cNvSpPr>
              <p:nvPr/>
            </p:nvSpPr>
            <p:spPr bwMode="auto">
              <a:xfrm>
                <a:off x="3408" y="3216"/>
                <a:ext cx="288" cy="288"/>
              </a:xfrm>
              <a:prstGeom prst="rect">
                <a:avLst/>
              </a:prstGeom>
              <a:solidFill>
                <a:srgbClr val="66CCFF"/>
              </a:solidFill>
              <a:ln w="9525">
                <a:miter lim="800000"/>
                <a:headEnd/>
                <a:tailEnd/>
              </a:ln>
              <a:scene3d>
                <a:camera prst="legacyObliqueTopRight"/>
                <a:lightRig rig="legacyFlat3" dir="b"/>
              </a:scene3d>
              <a:sp3d extrusionH="125400" prstMaterial="legacyMatte">
                <a:bevelT w="13500" h="13500" prst="angle"/>
                <a:bevelB w="13500" h="13500" prst="angle"/>
                <a:extrusionClr>
                  <a:srgbClr val="66CCFF"/>
                </a:extrusionClr>
              </a:sp3d>
            </p:spPr>
            <p:txBody>
              <a:bodyPr wrap="none" anchor="ctr">
                <a:flatTx/>
              </a:bodyPr>
              <a:lstStyle/>
              <a:p>
                <a:pPr eaLnBrk="0" hangingPunct="0"/>
                <a:endParaRPr lang="en-US"/>
              </a:p>
            </p:txBody>
          </p:sp>
          <p:sp>
            <p:nvSpPr>
              <p:cNvPr id="387" name="AutoShape 378"/>
              <p:cNvSpPr>
                <a:spLocks noChangeArrowheads="1"/>
              </p:cNvSpPr>
              <p:nvPr/>
            </p:nvSpPr>
            <p:spPr bwMode="auto">
              <a:xfrm rot="-5400000">
                <a:off x="3552" y="3312"/>
                <a:ext cx="288" cy="96"/>
              </a:xfrm>
              <a:prstGeom prst="flowChartDelay">
                <a:avLst/>
              </a:prstGeom>
              <a:solidFill>
                <a:srgbClr val="66CCFF"/>
              </a:solidFill>
              <a:ln w="9525">
                <a:miter lim="800000"/>
                <a:headEnd/>
                <a:tailEnd/>
              </a:ln>
              <a:scene3d>
                <a:camera prst="legacyObliqueTopRight"/>
                <a:lightRig rig="legacyFlat3" dir="b"/>
              </a:scene3d>
              <a:sp3d extrusionH="125400" prstMaterial="legacyMatte">
                <a:bevelT w="13500" h="13500" prst="angle"/>
                <a:bevelB w="13500" h="13500" prst="angle"/>
                <a:extrusionClr>
                  <a:srgbClr val="66CCFF"/>
                </a:extrusionClr>
              </a:sp3d>
            </p:spPr>
            <p:txBody>
              <a:bodyPr wrap="none" anchor="ctr">
                <a:flatTx/>
              </a:bodyPr>
              <a:lstStyle/>
              <a:p>
                <a:pPr eaLnBrk="0" hangingPunct="0"/>
                <a:endParaRPr lang="en-US"/>
              </a:p>
            </p:txBody>
          </p:sp>
        </p:grpSp>
        <p:sp>
          <p:nvSpPr>
            <p:cNvPr id="377" name="Line 379"/>
            <p:cNvSpPr>
              <a:spLocks noChangeShapeType="1"/>
            </p:cNvSpPr>
            <p:nvPr/>
          </p:nvSpPr>
          <p:spPr bwMode="auto">
            <a:xfrm flipV="1">
              <a:off x="3828" y="2976"/>
              <a:ext cx="0" cy="28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sp>
          <p:nvSpPr>
            <p:cNvPr id="378" name="Line 380"/>
            <p:cNvSpPr>
              <a:spLocks noChangeShapeType="1"/>
            </p:cNvSpPr>
            <p:nvPr/>
          </p:nvSpPr>
          <p:spPr bwMode="auto">
            <a:xfrm flipV="1">
              <a:off x="3618" y="2976"/>
              <a:ext cx="0" cy="288"/>
            </a:xfrm>
            <a:prstGeom prst="line">
              <a:avLst/>
            </a:prstGeom>
            <a:noFill/>
            <a:ln w="9525">
              <a:solidFill>
                <a:srgbClr val="969696"/>
              </a:solidFill>
              <a:round/>
              <a:headEnd/>
              <a:tailEnd/>
            </a:ln>
            <a:scene3d>
              <a:camera prst="legacyObliqueTopRight"/>
              <a:lightRig rig="legacyFlat3" dir="b"/>
            </a:scene3d>
            <a:sp3d extrusionH="125400" prstMaterial="legacyMatte">
              <a:bevelT w="13500" h="13500" prst="angle"/>
              <a:bevelB w="13500" h="13500" prst="angle"/>
              <a:extrusionClr>
                <a:srgbClr val="969696"/>
              </a:extrusionClr>
            </a:sp3d>
          </p:spPr>
          <p:txBody>
            <a:bodyPr>
              <a:flatTx/>
            </a:bodyPr>
            <a:lstStyle/>
            <a:p>
              <a:endParaRPr lang="en-US"/>
            </a:p>
          </p:txBody>
        </p:sp>
        <p:grpSp>
          <p:nvGrpSpPr>
            <p:cNvPr id="379" name="Group 381"/>
            <p:cNvGrpSpPr>
              <a:grpSpLocks/>
            </p:cNvGrpSpPr>
            <p:nvPr/>
          </p:nvGrpSpPr>
          <p:grpSpPr bwMode="auto">
            <a:xfrm>
              <a:off x="3639" y="2976"/>
              <a:ext cx="168" cy="290"/>
              <a:chOff x="1104" y="2832"/>
              <a:chExt cx="384" cy="290"/>
            </a:xfrm>
          </p:grpSpPr>
          <p:sp>
            <p:nvSpPr>
              <p:cNvPr id="380" name="AutoShape 382"/>
              <p:cNvSpPr>
                <a:spLocks noChangeArrowheads="1"/>
              </p:cNvSpPr>
              <p:nvPr/>
            </p:nvSpPr>
            <p:spPr bwMode="auto">
              <a:xfrm rot="-5400000">
                <a:off x="1296" y="2930"/>
                <a:ext cx="288" cy="96"/>
              </a:xfrm>
              <a:prstGeom prst="flowChartDelay">
                <a:avLst/>
              </a:prstGeom>
              <a:solidFill>
                <a:srgbClr val="66CCFF"/>
              </a:solidFill>
              <a:ln w="9525">
                <a:solidFill>
                  <a:schemeClr val="tx1"/>
                </a:solidFill>
                <a:miter lim="800000"/>
                <a:headEnd/>
                <a:tailEnd/>
              </a:ln>
            </p:spPr>
            <p:txBody>
              <a:bodyPr wrap="none" anchor="ctr"/>
              <a:lstStyle/>
              <a:p>
                <a:pPr eaLnBrk="0" hangingPunct="0"/>
                <a:endParaRPr lang="en-US"/>
              </a:p>
            </p:txBody>
          </p:sp>
          <p:sp>
            <p:nvSpPr>
              <p:cNvPr id="381" name="AutoShape 383"/>
              <p:cNvSpPr>
                <a:spLocks noChangeArrowheads="1"/>
              </p:cNvSpPr>
              <p:nvPr/>
            </p:nvSpPr>
            <p:spPr bwMode="auto">
              <a:xfrm rot="-5400000">
                <a:off x="1008" y="2930"/>
                <a:ext cx="288" cy="96"/>
              </a:xfrm>
              <a:prstGeom prst="flowChartDelay">
                <a:avLst/>
              </a:prstGeom>
              <a:solidFill>
                <a:srgbClr val="66CCFF"/>
              </a:solidFill>
              <a:ln w="9525">
                <a:solidFill>
                  <a:schemeClr val="tx1"/>
                </a:solidFill>
                <a:miter lim="800000"/>
                <a:headEnd/>
                <a:tailEnd/>
              </a:ln>
            </p:spPr>
            <p:txBody>
              <a:bodyPr wrap="none" anchor="ctr"/>
              <a:lstStyle/>
              <a:p>
                <a:pPr eaLnBrk="0" hangingPunct="0"/>
                <a:endParaRPr lang="en-US"/>
              </a:p>
            </p:txBody>
          </p:sp>
          <p:sp>
            <p:nvSpPr>
              <p:cNvPr id="382" name="Rectangle 384"/>
              <p:cNvSpPr>
                <a:spLocks noChangeArrowheads="1"/>
              </p:cNvSpPr>
              <p:nvPr/>
            </p:nvSpPr>
            <p:spPr bwMode="auto">
              <a:xfrm>
                <a:off x="1152" y="2834"/>
                <a:ext cx="288" cy="288"/>
              </a:xfrm>
              <a:prstGeom prst="rect">
                <a:avLst/>
              </a:prstGeom>
              <a:solidFill>
                <a:srgbClr val="66CCFF"/>
              </a:solidFill>
              <a:ln w="9525">
                <a:noFill/>
                <a:miter lim="800000"/>
                <a:headEnd/>
                <a:tailEnd/>
              </a:ln>
            </p:spPr>
            <p:txBody>
              <a:bodyPr wrap="none" anchor="ctr"/>
              <a:lstStyle/>
              <a:p>
                <a:pPr eaLnBrk="0" hangingPunct="0"/>
                <a:endParaRPr lang="en-US"/>
              </a:p>
            </p:txBody>
          </p:sp>
          <p:sp>
            <p:nvSpPr>
              <p:cNvPr id="383" name="Line 385"/>
              <p:cNvSpPr>
                <a:spLocks noChangeShapeType="1"/>
              </p:cNvSpPr>
              <p:nvPr/>
            </p:nvSpPr>
            <p:spPr bwMode="auto">
              <a:xfrm flipV="1">
                <a:off x="1104" y="3120"/>
                <a:ext cx="336" cy="0"/>
              </a:xfrm>
              <a:prstGeom prst="line">
                <a:avLst/>
              </a:prstGeom>
              <a:noFill/>
              <a:ln w="9525">
                <a:solidFill>
                  <a:schemeClr val="tx1"/>
                </a:solidFill>
                <a:round/>
                <a:headEnd/>
                <a:tailEnd/>
              </a:ln>
            </p:spPr>
            <p:txBody>
              <a:bodyPr/>
              <a:lstStyle/>
              <a:p>
                <a:endParaRPr lang="en-US"/>
              </a:p>
            </p:txBody>
          </p:sp>
          <p:sp>
            <p:nvSpPr>
              <p:cNvPr id="384" name="Line 386"/>
              <p:cNvSpPr>
                <a:spLocks noChangeShapeType="1"/>
              </p:cNvSpPr>
              <p:nvPr/>
            </p:nvSpPr>
            <p:spPr bwMode="auto">
              <a:xfrm>
                <a:off x="1147" y="2832"/>
                <a:ext cx="293" cy="0"/>
              </a:xfrm>
              <a:prstGeom prst="line">
                <a:avLst/>
              </a:prstGeom>
              <a:noFill/>
              <a:ln w="9525">
                <a:solidFill>
                  <a:schemeClr val="tx1"/>
                </a:solidFill>
                <a:round/>
                <a:headEnd/>
                <a:tailEnd/>
              </a:ln>
            </p:spPr>
            <p:txBody>
              <a:bodyPr/>
              <a:lstStyle/>
              <a:p>
                <a:endParaRPr lang="en-US"/>
              </a:p>
            </p:txBody>
          </p:sp>
        </p:grpSp>
      </p:grpSp>
      <p:grpSp>
        <p:nvGrpSpPr>
          <p:cNvPr id="388" name="Group 387"/>
          <p:cNvGrpSpPr>
            <a:grpSpLocks/>
          </p:cNvGrpSpPr>
          <p:nvPr/>
        </p:nvGrpSpPr>
        <p:grpSpPr bwMode="auto">
          <a:xfrm>
            <a:off x="4910138" y="5661025"/>
            <a:ext cx="4168775" cy="841375"/>
            <a:chOff x="3093" y="3626"/>
            <a:chExt cx="2626" cy="530"/>
          </a:xfrm>
        </p:grpSpPr>
        <p:sp>
          <p:nvSpPr>
            <p:cNvPr id="389" name="Text Box 388"/>
            <p:cNvSpPr txBox="1">
              <a:spLocks noChangeArrowheads="1"/>
            </p:cNvSpPr>
            <p:nvPr/>
          </p:nvSpPr>
          <p:spPr bwMode="auto">
            <a:xfrm>
              <a:off x="3093" y="3774"/>
              <a:ext cx="239" cy="192"/>
            </a:xfrm>
            <a:prstGeom prst="rect">
              <a:avLst/>
            </a:prstGeom>
            <a:noFill/>
            <a:ln w="9525">
              <a:noFill/>
              <a:miter lim="800000"/>
              <a:headEnd/>
              <a:tailEnd/>
            </a:ln>
          </p:spPr>
          <p:txBody>
            <a:bodyPr wrap="none">
              <a:spAutoFit/>
            </a:bodyPr>
            <a:lstStyle/>
            <a:p>
              <a:pPr eaLnBrk="0" hangingPunct="0"/>
              <a:r>
                <a:rPr lang="en-GB" sz="1400" i="1">
                  <a:cs typeface="Times New Roman" pitchFamily="18" charset="0"/>
                </a:rPr>
                <a:t>f</a:t>
              </a:r>
              <a:r>
                <a:rPr lang="en-GB" sz="1400" i="1" baseline="-25000">
                  <a:cs typeface="Times New Roman" pitchFamily="18" charset="0"/>
                </a:rPr>
                <a:t>DL</a:t>
              </a:r>
              <a:endParaRPr lang="en-GB" sz="1400" i="1">
                <a:cs typeface="Times New Roman" pitchFamily="18" charset="0"/>
              </a:endParaRPr>
            </a:p>
          </p:txBody>
        </p:sp>
        <p:sp>
          <p:nvSpPr>
            <p:cNvPr id="390" name="Text Box 389"/>
            <p:cNvSpPr txBox="1">
              <a:spLocks noChangeArrowheads="1"/>
            </p:cNvSpPr>
            <p:nvPr/>
          </p:nvSpPr>
          <p:spPr bwMode="auto">
            <a:xfrm>
              <a:off x="3098" y="3964"/>
              <a:ext cx="239" cy="192"/>
            </a:xfrm>
            <a:prstGeom prst="rect">
              <a:avLst/>
            </a:prstGeom>
            <a:noFill/>
            <a:ln w="9525">
              <a:noFill/>
              <a:miter lim="800000"/>
              <a:headEnd/>
              <a:tailEnd/>
            </a:ln>
          </p:spPr>
          <p:txBody>
            <a:bodyPr wrap="none">
              <a:spAutoFit/>
            </a:bodyPr>
            <a:lstStyle/>
            <a:p>
              <a:pPr eaLnBrk="0" hangingPunct="0"/>
              <a:r>
                <a:rPr lang="en-GB" sz="1400" i="1">
                  <a:cs typeface="Times New Roman" pitchFamily="18" charset="0"/>
                </a:rPr>
                <a:t>f</a:t>
              </a:r>
              <a:r>
                <a:rPr lang="en-GB" sz="1400" i="1" baseline="-25000">
                  <a:cs typeface="Times New Roman" pitchFamily="18" charset="0"/>
                </a:rPr>
                <a:t>UL</a:t>
              </a:r>
              <a:endParaRPr lang="en-GB" sz="1400" i="1">
                <a:cs typeface="Times New Roman" pitchFamily="18" charset="0"/>
              </a:endParaRPr>
            </a:p>
          </p:txBody>
        </p:sp>
        <p:sp>
          <p:nvSpPr>
            <p:cNvPr id="391" name="Rectangle 390"/>
            <p:cNvSpPr>
              <a:spLocks noChangeArrowheads="1"/>
            </p:cNvSpPr>
            <p:nvPr/>
          </p:nvSpPr>
          <p:spPr bwMode="auto">
            <a:xfrm>
              <a:off x="3278" y="3863"/>
              <a:ext cx="477" cy="48"/>
            </a:xfrm>
            <a:prstGeom prst="rect">
              <a:avLst/>
            </a:prstGeom>
            <a:solidFill>
              <a:schemeClr val="hlink"/>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hlink"/>
              </a:extrusionClr>
            </a:sp3d>
          </p:spPr>
          <p:txBody>
            <a:bodyPr wrap="none" anchor="ctr">
              <a:flatTx/>
            </a:bodyPr>
            <a:lstStyle/>
            <a:p>
              <a:pPr eaLnBrk="0" hangingPunct="0"/>
              <a:endParaRPr lang="en-US"/>
            </a:p>
          </p:txBody>
        </p:sp>
        <p:sp>
          <p:nvSpPr>
            <p:cNvPr id="392" name="Rectangle 391"/>
            <p:cNvSpPr>
              <a:spLocks noChangeArrowheads="1"/>
            </p:cNvSpPr>
            <p:nvPr/>
          </p:nvSpPr>
          <p:spPr bwMode="auto">
            <a:xfrm>
              <a:off x="3278" y="3863"/>
              <a:ext cx="477" cy="48"/>
            </a:xfrm>
            <a:prstGeom prst="rect">
              <a:avLst/>
            </a:prstGeom>
            <a:solidFill>
              <a:srgbClr val="0099FF"/>
            </a:solidFill>
            <a:ln w="9525">
              <a:noFill/>
              <a:miter lim="800000"/>
              <a:headEnd/>
              <a:tailEnd/>
            </a:ln>
          </p:spPr>
          <p:txBody>
            <a:bodyPr wrap="none" anchor="ctr"/>
            <a:lstStyle/>
            <a:p>
              <a:pPr eaLnBrk="0" hangingPunct="0"/>
              <a:endParaRPr lang="en-US"/>
            </a:p>
          </p:txBody>
        </p:sp>
        <p:sp>
          <p:nvSpPr>
            <p:cNvPr id="393" name="Line 392"/>
            <p:cNvSpPr>
              <a:spLocks noChangeShapeType="1"/>
            </p:cNvSpPr>
            <p:nvPr/>
          </p:nvSpPr>
          <p:spPr bwMode="auto">
            <a:xfrm>
              <a:off x="3278" y="3863"/>
              <a:ext cx="477" cy="0"/>
            </a:xfrm>
            <a:prstGeom prst="line">
              <a:avLst/>
            </a:prstGeom>
            <a:noFill/>
            <a:ln w="9525">
              <a:solidFill>
                <a:schemeClr val="tx1"/>
              </a:solidFill>
              <a:round/>
              <a:headEnd/>
              <a:tailEnd/>
            </a:ln>
          </p:spPr>
          <p:txBody>
            <a:bodyPr/>
            <a:lstStyle/>
            <a:p>
              <a:endParaRPr lang="en-US"/>
            </a:p>
          </p:txBody>
        </p:sp>
        <p:sp>
          <p:nvSpPr>
            <p:cNvPr id="394" name="Line 393"/>
            <p:cNvSpPr>
              <a:spLocks noChangeShapeType="1"/>
            </p:cNvSpPr>
            <p:nvPr/>
          </p:nvSpPr>
          <p:spPr bwMode="auto">
            <a:xfrm>
              <a:off x="3278" y="3911"/>
              <a:ext cx="477" cy="0"/>
            </a:xfrm>
            <a:prstGeom prst="line">
              <a:avLst/>
            </a:prstGeom>
            <a:noFill/>
            <a:ln w="9525">
              <a:solidFill>
                <a:schemeClr val="tx1"/>
              </a:solidFill>
              <a:round/>
              <a:headEnd/>
              <a:tailEnd/>
            </a:ln>
          </p:spPr>
          <p:txBody>
            <a:bodyPr/>
            <a:lstStyle/>
            <a:p>
              <a:endParaRPr lang="en-US"/>
            </a:p>
          </p:txBody>
        </p:sp>
        <p:sp>
          <p:nvSpPr>
            <p:cNvPr id="395" name="Text Box 394"/>
            <p:cNvSpPr txBox="1">
              <a:spLocks noChangeArrowheads="1"/>
            </p:cNvSpPr>
            <p:nvPr/>
          </p:nvSpPr>
          <p:spPr bwMode="auto">
            <a:xfrm>
              <a:off x="3196" y="3626"/>
              <a:ext cx="684" cy="212"/>
            </a:xfrm>
            <a:prstGeom prst="rect">
              <a:avLst/>
            </a:prstGeom>
            <a:noFill/>
            <a:ln w="9525">
              <a:noFill/>
              <a:miter lim="800000"/>
              <a:headEnd/>
              <a:tailEnd/>
            </a:ln>
            <a:effectLst/>
          </p:spPr>
          <p:txBody>
            <a:bodyPr wrap="none">
              <a:spAutoFit/>
            </a:bodyPr>
            <a:lstStyle/>
            <a:p>
              <a:pPr algn="ctr" eaLnBrk="0" hangingPunct="0">
                <a:defRPr/>
              </a:pPr>
              <a:r>
                <a:rPr lang="en-GB" sz="1600" b="1" i="1">
                  <a:effectLst>
                    <a:outerShdw blurRad="38100" dist="38100" dir="2700000" algn="tl">
                      <a:srgbClr val="C0C0C0"/>
                    </a:outerShdw>
                  </a:effectLst>
                  <a:cs typeface="Times New Roman" pitchFamily="18" charset="0"/>
                </a:rPr>
                <a:t>FDD-only</a:t>
              </a:r>
            </a:p>
          </p:txBody>
        </p:sp>
        <p:sp>
          <p:nvSpPr>
            <p:cNvPr id="396" name="Rectangle 395"/>
            <p:cNvSpPr>
              <a:spLocks noChangeArrowheads="1"/>
            </p:cNvSpPr>
            <p:nvPr/>
          </p:nvSpPr>
          <p:spPr bwMode="auto">
            <a:xfrm>
              <a:off x="3278" y="4055"/>
              <a:ext cx="477" cy="48"/>
            </a:xfrm>
            <a:prstGeom prst="rect">
              <a:avLst/>
            </a:prstGeom>
            <a:solidFill>
              <a:schemeClr val="accent2"/>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accent2"/>
              </a:extrusionClr>
            </a:sp3d>
          </p:spPr>
          <p:txBody>
            <a:bodyPr wrap="none" anchor="ctr">
              <a:flatTx/>
            </a:bodyPr>
            <a:lstStyle/>
            <a:p>
              <a:pPr eaLnBrk="0" hangingPunct="0"/>
              <a:endParaRPr lang="en-US"/>
            </a:p>
          </p:txBody>
        </p:sp>
        <p:sp>
          <p:nvSpPr>
            <p:cNvPr id="397" name="Rectangle 396"/>
            <p:cNvSpPr>
              <a:spLocks noChangeArrowheads="1"/>
            </p:cNvSpPr>
            <p:nvPr/>
          </p:nvSpPr>
          <p:spPr bwMode="auto">
            <a:xfrm>
              <a:off x="3278" y="4055"/>
              <a:ext cx="477" cy="48"/>
            </a:xfrm>
            <a:prstGeom prst="rect">
              <a:avLst/>
            </a:prstGeom>
            <a:solidFill>
              <a:schemeClr val="accent2"/>
            </a:solidFill>
            <a:ln w="9525">
              <a:noFill/>
              <a:miter lim="800000"/>
              <a:headEnd/>
              <a:tailEnd/>
            </a:ln>
          </p:spPr>
          <p:txBody>
            <a:bodyPr wrap="none" anchor="ctr"/>
            <a:lstStyle/>
            <a:p>
              <a:pPr eaLnBrk="0" hangingPunct="0"/>
              <a:endParaRPr lang="en-US"/>
            </a:p>
          </p:txBody>
        </p:sp>
        <p:sp>
          <p:nvSpPr>
            <p:cNvPr id="398" name="Line 397"/>
            <p:cNvSpPr>
              <a:spLocks noChangeShapeType="1"/>
            </p:cNvSpPr>
            <p:nvPr/>
          </p:nvSpPr>
          <p:spPr bwMode="auto">
            <a:xfrm>
              <a:off x="3278" y="4055"/>
              <a:ext cx="477" cy="0"/>
            </a:xfrm>
            <a:prstGeom prst="line">
              <a:avLst/>
            </a:prstGeom>
            <a:noFill/>
            <a:ln w="9525">
              <a:solidFill>
                <a:schemeClr val="tx1"/>
              </a:solidFill>
              <a:round/>
              <a:headEnd/>
              <a:tailEnd/>
            </a:ln>
          </p:spPr>
          <p:txBody>
            <a:bodyPr/>
            <a:lstStyle/>
            <a:p>
              <a:endParaRPr lang="en-US"/>
            </a:p>
          </p:txBody>
        </p:sp>
        <p:sp>
          <p:nvSpPr>
            <p:cNvPr id="399" name="Line 398"/>
            <p:cNvSpPr>
              <a:spLocks noChangeShapeType="1"/>
            </p:cNvSpPr>
            <p:nvPr/>
          </p:nvSpPr>
          <p:spPr bwMode="auto">
            <a:xfrm>
              <a:off x="3278" y="4103"/>
              <a:ext cx="477" cy="0"/>
            </a:xfrm>
            <a:prstGeom prst="line">
              <a:avLst/>
            </a:prstGeom>
            <a:noFill/>
            <a:ln w="9525">
              <a:solidFill>
                <a:schemeClr val="tx1"/>
              </a:solidFill>
              <a:round/>
              <a:headEnd/>
              <a:tailEnd/>
            </a:ln>
          </p:spPr>
          <p:txBody>
            <a:bodyPr/>
            <a:lstStyle/>
            <a:p>
              <a:endParaRPr lang="en-US"/>
            </a:p>
          </p:txBody>
        </p:sp>
        <p:sp>
          <p:nvSpPr>
            <p:cNvPr id="400" name="Text Box 399"/>
            <p:cNvSpPr txBox="1">
              <a:spLocks noChangeArrowheads="1"/>
            </p:cNvSpPr>
            <p:nvPr/>
          </p:nvSpPr>
          <p:spPr bwMode="auto">
            <a:xfrm>
              <a:off x="4014" y="3774"/>
              <a:ext cx="239" cy="192"/>
            </a:xfrm>
            <a:prstGeom prst="rect">
              <a:avLst/>
            </a:prstGeom>
            <a:noFill/>
            <a:ln w="9525">
              <a:noFill/>
              <a:miter lim="800000"/>
              <a:headEnd/>
              <a:tailEnd/>
            </a:ln>
          </p:spPr>
          <p:txBody>
            <a:bodyPr wrap="none">
              <a:spAutoFit/>
            </a:bodyPr>
            <a:lstStyle/>
            <a:p>
              <a:pPr eaLnBrk="0" hangingPunct="0"/>
              <a:r>
                <a:rPr lang="en-GB" sz="1400" i="1">
                  <a:cs typeface="Times New Roman" pitchFamily="18" charset="0"/>
                </a:rPr>
                <a:t>f</a:t>
              </a:r>
              <a:r>
                <a:rPr lang="en-GB" sz="1400" i="1" baseline="-25000">
                  <a:cs typeface="Times New Roman" pitchFamily="18" charset="0"/>
                </a:rPr>
                <a:t>DL</a:t>
              </a:r>
              <a:endParaRPr lang="en-GB" sz="1400" i="1">
                <a:cs typeface="Times New Roman" pitchFamily="18" charset="0"/>
              </a:endParaRPr>
            </a:p>
          </p:txBody>
        </p:sp>
        <p:sp>
          <p:nvSpPr>
            <p:cNvPr id="401" name="Text Box 400"/>
            <p:cNvSpPr txBox="1">
              <a:spLocks noChangeArrowheads="1"/>
            </p:cNvSpPr>
            <p:nvPr/>
          </p:nvSpPr>
          <p:spPr bwMode="auto">
            <a:xfrm>
              <a:off x="4019" y="3964"/>
              <a:ext cx="239" cy="192"/>
            </a:xfrm>
            <a:prstGeom prst="rect">
              <a:avLst/>
            </a:prstGeom>
            <a:noFill/>
            <a:ln w="9525">
              <a:noFill/>
              <a:miter lim="800000"/>
              <a:headEnd/>
              <a:tailEnd/>
            </a:ln>
          </p:spPr>
          <p:txBody>
            <a:bodyPr wrap="none">
              <a:spAutoFit/>
            </a:bodyPr>
            <a:lstStyle/>
            <a:p>
              <a:pPr eaLnBrk="0" hangingPunct="0"/>
              <a:r>
                <a:rPr lang="en-GB" sz="1400" i="1">
                  <a:cs typeface="Times New Roman" pitchFamily="18" charset="0"/>
                </a:rPr>
                <a:t>f</a:t>
              </a:r>
              <a:r>
                <a:rPr lang="en-GB" sz="1400" i="1" baseline="-25000">
                  <a:cs typeface="Times New Roman" pitchFamily="18" charset="0"/>
                </a:rPr>
                <a:t>UL</a:t>
              </a:r>
              <a:endParaRPr lang="en-GB" sz="1400" i="1">
                <a:cs typeface="Times New Roman" pitchFamily="18" charset="0"/>
              </a:endParaRPr>
            </a:p>
          </p:txBody>
        </p:sp>
        <p:sp>
          <p:nvSpPr>
            <p:cNvPr id="402" name="Rectangle 401"/>
            <p:cNvSpPr>
              <a:spLocks noChangeArrowheads="1"/>
            </p:cNvSpPr>
            <p:nvPr/>
          </p:nvSpPr>
          <p:spPr bwMode="auto">
            <a:xfrm>
              <a:off x="4189" y="3863"/>
              <a:ext cx="49" cy="48"/>
            </a:xfrm>
            <a:prstGeom prst="rect">
              <a:avLst/>
            </a:prstGeom>
            <a:solidFill>
              <a:schemeClr val="hlink"/>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hlink"/>
              </a:extrusionClr>
            </a:sp3d>
          </p:spPr>
          <p:txBody>
            <a:bodyPr wrap="none" anchor="ctr">
              <a:flatTx/>
            </a:bodyPr>
            <a:lstStyle/>
            <a:p>
              <a:pPr eaLnBrk="0" hangingPunct="0"/>
              <a:endParaRPr lang="en-US"/>
            </a:p>
          </p:txBody>
        </p:sp>
        <p:sp>
          <p:nvSpPr>
            <p:cNvPr id="403" name="Rectangle 402"/>
            <p:cNvSpPr>
              <a:spLocks noChangeArrowheads="1"/>
            </p:cNvSpPr>
            <p:nvPr/>
          </p:nvSpPr>
          <p:spPr bwMode="auto">
            <a:xfrm>
              <a:off x="4238" y="4053"/>
              <a:ext cx="96" cy="48"/>
            </a:xfrm>
            <a:prstGeom prst="rect">
              <a:avLst/>
            </a:prstGeom>
            <a:solidFill>
              <a:schemeClr val="accent2"/>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accent2"/>
              </a:extrusionClr>
            </a:sp3d>
          </p:spPr>
          <p:txBody>
            <a:bodyPr wrap="none" anchor="ctr">
              <a:flatTx/>
            </a:bodyPr>
            <a:lstStyle/>
            <a:p>
              <a:pPr eaLnBrk="0" hangingPunct="0"/>
              <a:endParaRPr lang="en-US"/>
            </a:p>
          </p:txBody>
        </p:sp>
        <p:sp>
          <p:nvSpPr>
            <p:cNvPr id="404" name="Rectangle 403"/>
            <p:cNvSpPr>
              <a:spLocks noChangeArrowheads="1"/>
            </p:cNvSpPr>
            <p:nvPr/>
          </p:nvSpPr>
          <p:spPr bwMode="auto">
            <a:xfrm>
              <a:off x="4334" y="3863"/>
              <a:ext cx="97" cy="48"/>
            </a:xfrm>
            <a:prstGeom prst="rect">
              <a:avLst/>
            </a:prstGeom>
            <a:solidFill>
              <a:schemeClr val="hlink"/>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hlink"/>
              </a:extrusionClr>
            </a:sp3d>
          </p:spPr>
          <p:txBody>
            <a:bodyPr wrap="none" anchor="ctr">
              <a:flatTx/>
            </a:bodyPr>
            <a:lstStyle/>
            <a:p>
              <a:pPr eaLnBrk="0" hangingPunct="0"/>
              <a:endParaRPr lang="en-US"/>
            </a:p>
          </p:txBody>
        </p:sp>
        <p:sp>
          <p:nvSpPr>
            <p:cNvPr id="405" name="Rectangle 404"/>
            <p:cNvSpPr>
              <a:spLocks noChangeArrowheads="1"/>
            </p:cNvSpPr>
            <p:nvPr/>
          </p:nvSpPr>
          <p:spPr bwMode="auto">
            <a:xfrm>
              <a:off x="4527" y="3863"/>
              <a:ext cx="97" cy="48"/>
            </a:xfrm>
            <a:prstGeom prst="rect">
              <a:avLst/>
            </a:prstGeom>
            <a:solidFill>
              <a:schemeClr val="hlink"/>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hlink"/>
              </a:extrusionClr>
            </a:sp3d>
          </p:spPr>
          <p:txBody>
            <a:bodyPr wrap="none" anchor="ctr">
              <a:flatTx/>
            </a:bodyPr>
            <a:lstStyle/>
            <a:p>
              <a:pPr eaLnBrk="0" hangingPunct="0"/>
              <a:endParaRPr lang="en-US"/>
            </a:p>
          </p:txBody>
        </p:sp>
        <p:sp>
          <p:nvSpPr>
            <p:cNvPr id="406" name="Rectangle 405"/>
            <p:cNvSpPr>
              <a:spLocks noChangeArrowheads="1"/>
            </p:cNvSpPr>
            <p:nvPr/>
          </p:nvSpPr>
          <p:spPr bwMode="auto">
            <a:xfrm>
              <a:off x="4431" y="4053"/>
              <a:ext cx="96" cy="48"/>
            </a:xfrm>
            <a:prstGeom prst="rect">
              <a:avLst/>
            </a:prstGeom>
            <a:solidFill>
              <a:schemeClr val="accent2"/>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accent2"/>
              </a:extrusionClr>
            </a:sp3d>
          </p:spPr>
          <p:txBody>
            <a:bodyPr wrap="none" anchor="ctr">
              <a:flatTx/>
            </a:bodyPr>
            <a:lstStyle/>
            <a:p>
              <a:pPr eaLnBrk="0" hangingPunct="0"/>
              <a:endParaRPr lang="en-US"/>
            </a:p>
          </p:txBody>
        </p:sp>
        <p:sp>
          <p:nvSpPr>
            <p:cNvPr id="407" name="Rectangle 406"/>
            <p:cNvSpPr>
              <a:spLocks noChangeArrowheads="1"/>
            </p:cNvSpPr>
            <p:nvPr/>
          </p:nvSpPr>
          <p:spPr bwMode="auto">
            <a:xfrm>
              <a:off x="4624" y="4053"/>
              <a:ext cx="48" cy="48"/>
            </a:xfrm>
            <a:prstGeom prst="rect">
              <a:avLst/>
            </a:prstGeom>
            <a:solidFill>
              <a:schemeClr val="accent2"/>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accent2"/>
              </a:extrusionClr>
            </a:sp3d>
          </p:spPr>
          <p:txBody>
            <a:bodyPr wrap="none" anchor="ctr">
              <a:flatTx/>
            </a:bodyPr>
            <a:lstStyle/>
            <a:p>
              <a:pPr eaLnBrk="0" hangingPunct="0"/>
              <a:endParaRPr lang="en-US"/>
            </a:p>
          </p:txBody>
        </p:sp>
        <p:sp>
          <p:nvSpPr>
            <p:cNvPr id="408" name="Line 407"/>
            <p:cNvSpPr>
              <a:spLocks noChangeShapeType="1"/>
            </p:cNvSpPr>
            <p:nvPr/>
          </p:nvSpPr>
          <p:spPr bwMode="auto">
            <a:xfrm>
              <a:off x="4262" y="3815"/>
              <a:ext cx="96" cy="0"/>
            </a:xfrm>
            <a:prstGeom prst="line">
              <a:avLst/>
            </a:prstGeom>
            <a:noFill/>
            <a:ln w="9525">
              <a:solidFill>
                <a:schemeClr val="tx1"/>
              </a:solidFill>
              <a:prstDash val="dash"/>
              <a:round/>
              <a:headEnd/>
              <a:tailEnd/>
            </a:ln>
          </p:spPr>
          <p:txBody>
            <a:bodyPr/>
            <a:lstStyle/>
            <a:p>
              <a:endParaRPr lang="en-US"/>
            </a:p>
          </p:txBody>
        </p:sp>
        <p:sp>
          <p:nvSpPr>
            <p:cNvPr id="409" name="Line 408"/>
            <p:cNvSpPr>
              <a:spLocks noChangeShapeType="1"/>
            </p:cNvSpPr>
            <p:nvPr/>
          </p:nvSpPr>
          <p:spPr bwMode="auto">
            <a:xfrm>
              <a:off x="4238" y="3863"/>
              <a:ext cx="96" cy="0"/>
            </a:xfrm>
            <a:prstGeom prst="line">
              <a:avLst/>
            </a:prstGeom>
            <a:noFill/>
            <a:ln w="9525">
              <a:solidFill>
                <a:schemeClr val="tx1"/>
              </a:solidFill>
              <a:prstDash val="dash"/>
              <a:round/>
              <a:headEnd/>
              <a:tailEnd/>
            </a:ln>
          </p:spPr>
          <p:txBody>
            <a:bodyPr/>
            <a:lstStyle/>
            <a:p>
              <a:endParaRPr lang="en-US"/>
            </a:p>
          </p:txBody>
        </p:sp>
        <p:sp>
          <p:nvSpPr>
            <p:cNvPr id="410" name="Line 409"/>
            <p:cNvSpPr>
              <a:spLocks noChangeShapeType="1"/>
            </p:cNvSpPr>
            <p:nvPr/>
          </p:nvSpPr>
          <p:spPr bwMode="auto">
            <a:xfrm>
              <a:off x="4238" y="3911"/>
              <a:ext cx="96" cy="0"/>
            </a:xfrm>
            <a:prstGeom prst="line">
              <a:avLst/>
            </a:prstGeom>
            <a:noFill/>
            <a:ln w="9525">
              <a:solidFill>
                <a:schemeClr val="tx1"/>
              </a:solidFill>
              <a:prstDash val="dash"/>
              <a:round/>
              <a:headEnd/>
              <a:tailEnd/>
            </a:ln>
          </p:spPr>
          <p:txBody>
            <a:bodyPr/>
            <a:lstStyle/>
            <a:p>
              <a:endParaRPr lang="en-US"/>
            </a:p>
          </p:txBody>
        </p:sp>
        <p:sp>
          <p:nvSpPr>
            <p:cNvPr id="411" name="Line 410"/>
            <p:cNvSpPr>
              <a:spLocks noChangeShapeType="1"/>
            </p:cNvSpPr>
            <p:nvPr/>
          </p:nvSpPr>
          <p:spPr bwMode="auto">
            <a:xfrm>
              <a:off x="4455" y="3815"/>
              <a:ext cx="96" cy="0"/>
            </a:xfrm>
            <a:prstGeom prst="line">
              <a:avLst/>
            </a:prstGeom>
            <a:noFill/>
            <a:ln w="9525">
              <a:solidFill>
                <a:schemeClr val="tx1"/>
              </a:solidFill>
              <a:prstDash val="dash"/>
              <a:round/>
              <a:headEnd/>
              <a:tailEnd/>
            </a:ln>
          </p:spPr>
          <p:txBody>
            <a:bodyPr/>
            <a:lstStyle/>
            <a:p>
              <a:endParaRPr lang="en-US"/>
            </a:p>
          </p:txBody>
        </p:sp>
        <p:sp>
          <p:nvSpPr>
            <p:cNvPr id="412" name="Line 411"/>
            <p:cNvSpPr>
              <a:spLocks noChangeShapeType="1"/>
            </p:cNvSpPr>
            <p:nvPr/>
          </p:nvSpPr>
          <p:spPr bwMode="auto">
            <a:xfrm>
              <a:off x="4431" y="3863"/>
              <a:ext cx="96" cy="0"/>
            </a:xfrm>
            <a:prstGeom prst="line">
              <a:avLst/>
            </a:prstGeom>
            <a:noFill/>
            <a:ln w="9525">
              <a:solidFill>
                <a:schemeClr val="tx1"/>
              </a:solidFill>
              <a:prstDash val="dash"/>
              <a:round/>
              <a:headEnd/>
              <a:tailEnd/>
            </a:ln>
          </p:spPr>
          <p:txBody>
            <a:bodyPr/>
            <a:lstStyle/>
            <a:p>
              <a:endParaRPr lang="en-US"/>
            </a:p>
          </p:txBody>
        </p:sp>
        <p:sp>
          <p:nvSpPr>
            <p:cNvPr id="413" name="Line 412"/>
            <p:cNvSpPr>
              <a:spLocks noChangeShapeType="1"/>
            </p:cNvSpPr>
            <p:nvPr/>
          </p:nvSpPr>
          <p:spPr bwMode="auto">
            <a:xfrm>
              <a:off x="4431" y="3911"/>
              <a:ext cx="96" cy="0"/>
            </a:xfrm>
            <a:prstGeom prst="line">
              <a:avLst/>
            </a:prstGeom>
            <a:noFill/>
            <a:ln w="9525">
              <a:solidFill>
                <a:schemeClr val="tx1"/>
              </a:solidFill>
              <a:prstDash val="dash"/>
              <a:round/>
              <a:headEnd/>
              <a:tailEnd/>
            </a:ln>
          </p:spPr>
          <p:txBody>
            <a:bodyPr/>
            <a:lstStyle/>
            <a:p>
              <a:endParaRPr lang="en-US"/>
            </a:p>
          </p:txBody>
        </p:sp>
        <p:sp>
          <p:nvSpPr>
            <p:cNvPr id="414" name="Line 413"/>
            <p:cNvSpPr>
              <a:spLocks noChangeShapeType="1"/>
            </p:cNvSpPr>
            <p:nvPr/>
          </p:nvSpPr>
          <p:spPr bwMode="auto">
            <a:xfrm>
              <a:off x="4358" y="4007"/>
              <a:ext cx="97" cy="0"/>
            </a:xfrm>
            <a:prstGeom prst="line">
              <a:avLst/>
            </a:prstGeom>
            <a:noFill/>
            <a:ln w="9525">
              <a:solidFill>
                <a:schemeClr val="tx1"/>
              </a:solidFill>
              <a:prstDash val="dash"/>
              <a:round/>
              <a:headEnd/>
              <a:tailEnd/>
            </a:ln>
          </p:spPr>
          <p:txBody>
            <a:bodyPr/>
            <a:lstStyle/>
            <a:p>
              <a:endParaRPr lang="en-US"/>
            </a:p>
          </p:txBody>
        </p:sp>
        <p:sp>
          <p:nvSpPr>
            <p:cNvPr id="415" name="Line 414"/>
            <p:cNvSpPr>
              <a:spLocks noChangeShapeType="1"/>
            </p:cNvSpPr>
            <p:nvPr/>
          </p:nvSpPr>
          <p:spPr bwMode="auto">
            <a:xfrm>
              <a:off x="4334" y="4055"/>
              <a:ext cx="97" cy="0"/>
            </a:xfrm>
            <a:prstGeom prst="line">
              <a:avLst/>
            </a:prstGeom>
            <a:noFill/>
            <a:ln w="9525">
              <a:solidFill>
                <a:schemeClr val="tx1"/>
              </a:solidFill>
              <a:prstDash val="dash"/>
              <a:round/>
              <a:headEnd/>
              <a:tailEnd/>
            </a:ln>
          </p:spPr>
          <p:txBody>
            <a:bodyPr/>
            <a:lstStyle/>
            <a:p>
              <a:endParaRPr lang="en-US"/>
            </a:p>
          </p:txBody>
        </p:sp>
        <p:sp>
          <p:nvSpPr>
            <p:cNvPr id="416" name="Line 415"/>
            <p:cNvSpPr>
              <a:spLocks noChangeShapeType="1"/>
            </p:cNvSpPr>
            <p:nvPr/>
          </p:nvSpPr>
          <p:spPr bwMode="auto">
            <a:xfrm>
              <a:off x="4189" y="4101"/>
              <a:ext cx="49" cy="0"/>
            </a:xfrm>
            <a:prstGeom prst="line">
              <a:avLst/>
            </a:prstGeom>
            <a:noFill/>
            <a:ln w="9525">
              <a:solidFill>
                <a:schemeClr val="tx1"/>
              </a:solidFill>
              <a:prstDash val="dash"/>
              <a:round/>
              <a:headEnd/>
              <a:tailEnd/>
            </a:ln>
          </p:spPr>
          <p:txBody>
            <a:bodyPr/>
            <a:lstStyle/>
            <a:p>
              <a:endParaRPr lang="en-US"/>
            </a:p>
          </p:txBody>
        </p:sp>
        <p:sp>
          <p:nvSpPr>
            <p:cNvPr id="417" name="Line 416"/>
            <p:cNvSpPr>
              <a:spLocks noChangeShapeType="1"/>
            </p:cNvSpPr>
            <p:nvPr/>
          </p:nvSpPr>
          <p:spPr bwMode="auto">
            <a:xfrm>
              <a:off x="4551" y="4007"/>
              <a:ext cx="97" cy="0"/>
            </a:xfrm>
            <a:prstGeom prst="line">
              <a:avLst/>
            </a:prstGeom>
            <a:noFill/>
            <a:ln w="9525">
              <a:solidFill>
                <a:schemeClr val="tx1"/>
              </a:solidFill>
              <a:prstDash val="dash"/>
              <a:round/>
              <a:headEnd/>
              <a:tailEnd/>
            </a:ln>
          </p:spPr>
          <p:txBody>
            <a:bodyPr/>
            <a:lstStyle/>
            <a:p>
              <a:endParaRPr lang="en-US"/>
            </a:p>
          </p:txBody>
        </p:sp>
        <p:sp>
          <p:nvSpPr>
            <p:cNvPr id="418" name="Line 417"/>
            <p:cNvSpPr>
              <a:spLocks noChangeShapeType="1"/>
            </p:cNvSpPr>
            <p:nvPr/>
          </p:nvSpPr>
          <p:spPr bwMode="auto">
            <a:xfrm>
              <a:off x="4527" y="4055"/>
              <a:ext cx="97" cy="0"/>
            </a:xfrm>
            <a:prstGeom prst="line">
              <a:avLst/>
            </a:prstGeom>
            <a:noFill/>
            <a:ln w="9525">
              <a:solidFill>
                <a:schemeClr val="tx1"/>
              </a:solidFill>
              <a:prstDash val="dash"/>
              <a:round/>
              <a:headEnd/>
              <a:tailEnd/>
            </a:ln>
          </p:spPr>
          <p:txBody>
            <a:bodyPr/>
            <a:lstStyle/>
            <a:p>
              <a:endParaRPr lang="en-US"/>
            </a:p>
          </p:txBody>
        </p:sp>
        <p:sp>
          <p:nvSpPr>
            <p:cNvPr id="419" name="Line 418"/>
            <p:cNvSpPr>
              <a:spLocks noChangeShapeType="1"/>
            </p:cNvSpPr>
            <p:nvPr/>
          </p:nvSpPr>
          <p:spPr bwMode="auto">
            <a:xfrm>
              <a:off x="4527" y="4103"/>
              <a:ext cx="97" cy="0"/>
            </a:xfrm>
            <a:prstGeom prst="line">
              <a:avLst/>
            </a:prstGeom>
            <a:noFill/>
            <a:ln w="9525">
              <a:solidFill>
                <a:schemeClr val="tx1"/>
              </a:solidFill>
              <a:prstDash val="dash"/>
              <a:round/>
              <a:headEnd/>
              <a:tailEnd/>
            </a:ln>
          </p:spPr>
          <p:txBody>
            <a:bodyPr/>
            <a:lstStyle/>
            <a:p>
              <a:endParaRPr lang="en-US"/>
            </a:p>
          </p:txBody>
        </p:sp>
        <p:sp>
          <p:nvSpPr>
            <p:cNvPr id="420" name="Line 419"/>
            <p:cNvSpPr>
              <a:spLocks noChangeShapeType="1"/>
            </p:cNvSpPr>
            <p:nvPr/>
          </p:nvSpPr>
          <p:spPr bwMode="auto">
            <a:xfrm>
              <a:off x="4189" y="4053"/>
              <a:ext cx="49" cy="0"/>
            </a:xfrm>
            <a:prstGeom prst="line">
              <a:avLst/>
            </a:prstGeom>
            <a:noFill/>
            <a:ln w="9525">
              <a:solidFill>
                <a:schemeClr val="tx1"/>
              </a:solidFill>
              <a:prstDash val="dash"/>
              <a:round/>
              <a:headEnd/>
              <a:tailEnd/>
            </a:ln>
          </p:spPr>
          <p:txBody>
            <a:bodyPr/>
            <a:lstStyle/>
            <a:p>
              <a:endParaRPr lang="en-US"/>
            </a:p>
          </p:txBody>
        </p:sp>
        <p:sp>
          <p:nvSpPr>
            <p:cNvPr id="421" name="Line 420"/>
            <p:cNvSpPr>
              <a:spLocks noChangeShapeType="1"/>
            </p:cNvSpPr>
            <p:nvPr/>
          </p:nvSpPr>
          <p:spPr bwMode="auto">
            <a:xfrm>
              <a:off x="4214" y="4005"/>
              <a:ext cx="48" cy="0"/>
            </a:xfrm>
            <a:prstGeom prst="line">
              <a:avLst/>
            </a:prstGeom>
            <a:noFill/>
            <a:ln w="9525">
              <a:solidFill>
                <a:schemeClr val="tx1"/>
              </a:solidFill>
              <a:prstDash val="dash"/>
              <a:round/>
              <a:headEnd/>
              <a:tailEnd/>
            </a:ln>
          </p:spPr>
          <p:txBody>
            <a:bodyPr/>
            <a:lstStyle/>
            <a:p>
              <a:endParaRPr lang="en-US"/>
            </a:p>
          </p:txBody>
        </p:sp>
        <p:sp>
          <p:nvSpPr>
            <p:cNvPr id="422" name="Line 421"/>
            <p:cNvSpPr>
              <a:spLocks noChangeShapeType="1"/>
            </p:cNvSpPr>
            <p:nvPr/>
          </p:nvSpPr>
          <p:spPr bwMode="auto">
            <a:xfrm>
              <a:off x="4334" y="4103"/>
              <a:ext cx="97" cy="0"/>
            </a:xfrm>
            <a:prstGeom prst="line">
              <a:avLst/>
            </a:prstGeom>
            <a:noFill/>
            <a:ln w="9525">
              <a:solidFill>
                <a:schemeClr val="tx1"/>
              </a:solidFill>
              <a:prstDash val="dash"/>
              <a:round/>
              <a:headEnd/>
              <a:tailEnd/>
            </a:ln>
          </p:spPr>
          <p:txBody>
            <a:bodyPr/>
            <a:lstStyle/>
            <a:p>
              <a:endParaRPr lang="en-US"/>
            </a:p>
          </p:txBody>
        </p:sp>
        <p:sp>
          <p:nvSpPr>
            <p:cNvPr id="423" name="Line 422"/>
            <p:cNvSpPr>
              <a:spLocks noChangeShapeType="1"/>
            </p:cNvSpPr>
            <p:nvPr/>
          </p:nvSpPr>
          <p:spPr bwMode="auto">
            <a:xfrm>
              <a:off x="4624" y="3911"/>
              <a:ext cx="48" cy="0"/>
            </a:xfrm>
            <a:prstGeom prst="line">
              <a:avLst/>
            </a:prstGeom>
            <a:noFill/>
            <a:ln w="9525">
              <a:solidFill>
                <a:schemeClr val="tx1"/>
              </a:solidFill>
              <a:prstDash val="dash"/>
              <a:round/>
              <a:headEnd/>
              <a:tailEnd/>
            </a:ln>
          </p:spPr>
          <p:txBody>
            <a:bodyPr/>
            <a:lstStyle/>
            <a:p>
              <a:endParaRPr lang="en-US"/>
            </a:p>
          </p:txBody>
        </p:sp>
        <p:sp>
          <p:nvSpPr>
            <p:cNvPr id="424" name="Line 423"/>
            <p:cNvSpPr>
              <a:spLocks noChangeShapeType="1"/>
            </p:cNvSpPr>
            <p:nvPr/>
          </p:nvSpPr>
          <p:spPr bwMode="auto">
            <a:xfrm>
              <a:off x="4624" y="3863"/>
              <a:ext cx="48" cy="0"/>
            </a:xfrm>
            <a:prstGeom prst="line">
              <a:avLst/>
            </a:prstGeom>
            <a:noFill/>
            <a:ln w="9525">
              <a:solidFill>
                <a:schemeClr val="tx1"/>
              </a:solidFill>
              <a:prstDash val="dash"/>
              <a:round/>
              <a:headEnd/>
              <a:tailEnd/>
            </a:ln>
          </p:spPr>
          <p:txBody>
            <a:bodyPr/>
            <a:lstStyle/>
            <a:p>
              <a:endParaRPr lang="en-US"/>
            </a:p>
          </p:txBody>
        </p:sp>
        <p:sp>
          <p:nvSpPr>
            <p:cNvPr id="425" name="Line 424"/>
            <p:cNvSpPr>
              <a:spLocks noChangeShapeType="1"/>
            </p:cNvSpPr>
            <p:nvPr/>
          </p:nvSpPr>
          <p:spPr bwMode="auto">
            <a:xfrm>
              <a:off x="4648" y="3815"/>
              <a:ext cx="48" cy="0"/>
            </a:xfrm>
            <a:prstGeom prst="line">
              <a:avLst/>
            </a:prstGeom>
            <a:noFill/>
            <a:ln w="9525">
              <a:solidFill>
                <a:schemeClr val="tx1"/>
              </a:solidFill>
              <a:prstDash val="dash"/>
              <a:round/>
              <a:headEnd/>
              <a:tailEnd/>
            </a:ln>
          </p:spPr>
          <p:txBody>
            <a:bodyPr/>
            <a:lstStyle/>
            <a:p>
              <a:endParaRPr lang="en-US"/>
            </a:p>
          </p:txBody>
        </p:sp>
        <p:sp>
          <p:nvSpPr>
            <p:cNvPr id="426" name="Rectangle 425"/>
            <p:cNvSpPr>
              <a:spLocks noChangeArrowheads="1"/>
            </p:cNvSpPr>
            <p:nvPr/>
          </p:nvSpPr>
          <p:spPr bwMode="auto">
            <a:xfrm>
              <a:off x="4238" y="4055"/>
              <a:ext cx="96" cy="48"/>
            </a:xfrm>
            <a:prstGeom prst="rect">
              <a:avLst/>
            </a:prstGeom>
            <a:solidFill>
              <a:schemeClr val="accent2"/>
            </a:solidFill>
            <a:ln w="9525">
              <a:solidFill>
                <a:schemeClr val="tx1"/>
              </a:solidFill>
              <a:miter lim="800000"/>
              <a:headEnd/>
              <a:tailEnd/>
            </a:ln>
          </p:spPr>
          <p:txBody>
            <a:bodyPr wrap="none" anchor="ctr"/>
            <a:lstStyle/>
            <a:p>
              <a:pPr eaLnBrk="0" hangingPunct="0"/>
              <a:endParaRPr lang="en-US"/>
            </a:p>
          </p:txBody>
        </p:sp>
        <p:sp>
          <p:nvSpPr>
            <p:cNvPr id="427" name="Rectangle 426"/>
            <p:cNvSpPr>
              <a:spLocks noChangeArrowheads="1"/>
            </p:cNvSpPr>
            <p:nvPr/>
          </p:nvSpPr>
          <p:spPr bwMode="auto">
            <a:xfrm>
              <a:off x="4431" y="4055"/>
              <a:ext cx="96" cy="48"/>
            </a:xfrm>
            <a:prstGeom prst="rect">
              <a:avLst/>
            </a:prstGeom>
            <a:solidFill>
              <a:schemeClr val="accent2"/>
            </a:solidFill>
            <a:ln w="9525">
              <a:solidFill>
                <a:schemeClr val="tx1"/>
              </a:solidFill>
              <a:miter lim="800000"/>
              <a:headEnd/>
              <a:tailEnd/>
            </a:ln>
          </p:spPr>
          <p:txBody>
            <a:bodyPr wrap="none" anchor="ctr"/>
            <a:lstStyle/>
            <a:p>
              <a:pPr eaLnBrk="0" hangingPunct="0"/>
              <a:endParaRPr lang="en-US"/>
            </a:p>
          </p:txBody>
        </p:sp>
        <p:sp>
          <p:nvSpPr>
            <p:cNvPr id="428" name="Rectangle 427"/>
            <p:cNvSpPr>
              <a:spLocks noChangeArrowheads="1"/>
            </p:cNvSpPr>
            <p:nvPr/>
          </p:nvSpPr>
          <p:spPr bwMode="auto">
            <a:xfrm>
              <a:off x="4624" y="4055"/>
              <a:ext cx="48" cy="48"/>
            </a:xfrm>
            <a:prstGeom prst="rect">
              <a:avLst/>
            </a:prstGeom>
            <a:solidFill>
              <a:schemeClr val="accent2"/>
            </a:solidFill>
            <a:ln w="9525">
              <a:noFill/>
              <a:miter lim="800000"/>
              <a:headEnd/>
              <a:tailEnd/>
            </a:ln>
          </p:spPr>
          <p:txBody>
            <a:bodyPr wrap="none" anchor="ctr"/>
            <a:lstStyle/>
            <a:p>
              <a:pPr eaLnBrk="0" hangingPunct="0"/>
              <a:endParaRPr lang="en-US"/>
            </a:p>
          </p:txBody>
        </p:sp>
        <p:sp>
          <p:nvSpPr>
            <p:cNvPr id="429" name="Rectangle 428"/>
            <p:cNvSpPr>
              <a:spLocks noChangeArrowheads="1"/>
            </p:cNvSpPr>
            <p:nvPr/>
          </p:nvSpPr>
          <p:spPr bwMode="auto">
            <a:xfrm>
              <a:off x="4334" y="3863"/>
              <a:ext cx="97" cy="48"/>
            </a:xfrm>
            <a:prstGeom prst="rect">
              <a:avLst/>
            </a:prstGeom>
            <a:solidFill>
              <a:srgbClr val="0099FF"/>
            </a:solidFill>
            <a:ln w="9525">
              <a:solidFill>
                <a:schemeClr val="tx1"/>
              </a:solidFill>
              <a:miter lim="800000"/>
              <a:headEnd/>
              <a:tailEnd/>
            </a:ln>
          </p:spPr>
          <p:txBody>
            <a:bodyPr wrap="none" anchor="ctr"/>
            <a:lstStyle/>
            <a:p>
              <a:pPr eaLnBrk="0" hangingPunct="0"/>
              <a:endParaRPr lang="en-US"/>
            </a:p>
          </p:txBody>
        </p:sp>
        <p:sp>
          <p:nvSpPr>
            <p:cNvPr id="430" name="Rectangle 429"/>
            <p:cNvSpPr>
              <a:spLocks noChangeArrowheads="1"/>
            </p:cNvSpPr>
            <p:nvPr/>
          </p:nvSpPr>
          <p:spPr bwMode="auto">
            <a:xfrm>
              <a:off x="4527" y="3863"/>
              <a:ext cx="97" cy="48"/>
            </a:xfrm>
            <a:prstGeom prst="rect">
              <a:avLst/>
            </a:prstGeom>
            <a:solidFill>
              <a:srgbClr val="0099FF"/>
            </a:solidFill>
            <a:ln w="9525">
              <a:solidFill>
                <a:schemeClr val="tx1"/>
              </a:solidFill>
              <a:miter lim="800000"/>
              <a:headEnd/>
              <a:tailEnd/>
            </a:ln>
          </p:spPr>
          <p:txBody>
            <a:bodyPr wrap="none" anchor="ctr"/>
            <a:lstStyle/>
            <a:p>
              <a:pPr eaLnBrk="0" hangingPunct="0"/>
              <a:endParaRPr lang="en-US"/>
            </a:p>
          </p:txBody>
        </p:sp>
        <p:sp>
          <p:nvSpPr>
            <p:cNvPr id="431" name="Rectangle 430"/>
            <p:cNvSpPr>
              <a:spLocks noChangeArrowheads="1"/>
            </p:cNvSpPr>
            <p:nvPr/>
          </p:nvSpPr>
          <p:spPr bwMode="auto">
            <a:xfrm>
              <a:off x="4189" y="3863"/>
              <a:ext cx="49" cy="48"/>
            </a:xfrm>
            <a:prstGeom prst="rect">
              <a:avLst/>
            </a:prstGeom>
            <a:solidFill>
              <a:srgbClr val="0099FF"/>
            </a:solidFill>
            <a:ln w="9525">
              <a:noFill/>
              <a:miter lim="800000"/>
              <a:headEnd/>
              <a:tailEnd/>
            </a:ln>
          </p:spPr>
          <p:txBody>
            <a:bodyPr wrap="none" anchor="ctr"/>
            <a:lstStyle/>
            <a:p>
              <a:pPr eaLnBrk="0" hangingPunct="0"/>
              <a:endParaRPr lang="en-US"/>
            </a:p>
          </p:txBody>
        </p:sp>
        <p:sp>
          <p:nvSpPr>
            <p:cNvPr id="432" name="Line 431"/>
            <p:cNvSpPr>
              <a:spLocks noChangeShapeType="1"/>
            </p:cNvSpPr>
            <p:nvPr/>
          </p:nvSpPr>
          <p:spPr bwMode="auto">
            <a:xfrm>
              <a:off x="4624" y="4055"/>
              <a:ext cx="0" cy="48"/>
            </a:xfrm>
            <a:prstGeom prst="line">
              <a:avLst/>
            </a:prstGeom>
            <a:noFill/>
            <a:ln w="9525">
              <a:solidFill>
                <a:schemeClr val="tx1"/>
              </a:solidFill>
              <a:round/>
              <a:headEnd/>
              <a:tailEnd/>
            </a:ln>
          </p:spPr>
          <p:txBody>
            <a:bodyPr/>
            <a:lstStyle/>
            <a:p>
              <a:endParaRPr lang="en-US"/>
            </a:p>
          </p:txBody>
        </p:sp>
        <p:sp>
          <p:nvSpPr>
            <p:cNvPr id="433" name="Line 432"/>
            <p:cNvSpPr>
              <a:spLocks noChangeShapeType="1"/>
            </p:cNvSpPr>
            <p:nvPr/>
          </p:nvSpPr>
          <p:spPr bwMode="auto">
            <a:xfrm>
              <a:off x="4624" y="4055"/>
              <a:ext cx="48" cy="0"/>
            </a:xfrm>
            <a:prstGeom prst="line">
              <a:avLst/>
            </a:prstGeom>
            <a:noFill/>
            <a:ln w="9525">
              <a:solidFill>
                <a:schemeClr val="tx1"/>
              </a:solidFill>
              <a:round/>
              <a:headEnd/>
              <a:tailEnd/>
            </a:ln>
          </p:spPr>
          <p:txBody>
            <a:bodyPr/>
            <a:lstStyle/>
            <a:p>
              <a:endParaRPr lang="en-US"/>
            </a:p>
          </p:txBody>
        </p:sp>
        <p:sp>
          <p:nvSpPr>
            <p:cNvPr id="434" name="Line 433"/>
            <p:cNvSpPr>
              <a:spLocks noChangeShapeType="1"/>
            </p:cNvSpPr>
            <p:nvPr/>
          </p:nvSpPr>
          <p:spPr bwMode="auto">
            <a:xfrm>
              <a:off x="4624" y="4103"/>
              <a:ext cx="48" cy="0"/>
            </a:xfrm>
            <a:prstGeom prst="line">
              <a:avLst/>
            </a:prstGeom>
            <a:noFill/>
            <a:ln w="9525">
              <a:solidFill>
                <a:schemeClr val="tx1"/>
              </a:solidFill>
              <a:round/>
              <a:headEnd/>
              <a:tailEnd/>
            </a:ln>
          </p:spPr>
          <p:txBody>
            <a:bodyPr/>
            <a:lstStyle/>
            <a:p>
              <a:endParaRPr lang="en-US"/>
            </a:p>
          </p:txBody>
        </p:sp>
        <p:sp>
          <p:nvSpPr>
            <p:cNvPr id="435" name="Line 434"/>
            <p:cNvSpPr>
              <a:spLocks noChangeShapeType="1"/>
            </p:cNvSpPr>
            <p:nvPr/>
          </p:nvSpPr>
          <p:spPr bwMode="auto">
            <a:xfrm>
              <a:off x="4238" y="3863"/>
              <a:ext cx="0" cy="48"/>
            </a:xfrm>
            <a:prstGeom prst="line">
              <a:avLst/>
            </a:prstGeom>
            <a:noFill/>
            <a:ln w="9525">
              <a:solidFill>
                <a:schemeClr val="tx1"/>
              </a:solidFill>
              <a:round/>
              <a:headEnd/>
              <a:tailEnd/>
            </a:ln>
          </p:spPr>
          <p:txBody>
            <a:bodyPr/>
            <a:lstStyle/>
            <a:p>
              <a:endParaRPr lang="en-US"/>
            </a:p>
          </p:txBody>
        </p:sp>
        <p:sp>
          <p:nvSpPr>
            <p:cNvPr id="436" name="Line 435"/>
            <p:cNvSpPr>
              <a:spLocks noChangeShapeType="1"/>
            </p:cNvSpPr>
            <p:nvPr/>
          </p:nvSpPr>
          <p:spPr bwMode="auto">
            <a:xfrm>
              <a:off x="4189" y="3863"/>
              <a:ext cx="49" cy="0"/>
            </a:xfrm>
            <a:prstGeom prst="line">
              <a:avLst/>
            </a:prstGeom>
            <a:noFill/>
            <a:ln w="9525">
              <a:solidFill>
                <a:schemeClr val="tx1"/>
              </a:solidFill>
              <a:round/>
              <a:headEnd/>
              <a:tailEnd/>
            </a:ln>
          </p:spPr>
          <p:txBody>
            <a:bodyPr/>
            <a:lstStyle/>
            <a:p>
              <a:endParaRPr lang="en-US"/>
            </a:p>
          </p:txBody>
        </p:sp>
        <p:sp>
          <p:nvSpPr>
            <p:cNvPr id="437" name="Line 436"/>
            <p:cNvSpPr>
              <a:spLocks noChangeShapeType="1"/>
            </p:cNvSpPr>
            <p:nvPr/>
          </p:nvSpPr>
          <p:spPr bwMode="auto">
            <a:xfrm>
              <a:off x="4189" y="3911"/>
              <a:ext cx="49" cy="0"/>
            </a:xfrm>
            <a:prstGeom prst="line">
              <a:avLst/>
            </a:prstGeom>
            <a:noFill/>
            <a:ln w="9525">
              <a:solidFill>
                <a:schemeClr val="tx1"/>
              </a:solidFill>
              <a:round/>
              <a:headEnd/>
              <a:tailEnd/>
            </a:ln>
          </p:spPr>
          <p:txBody>
            <a:bodyPr/>
            <a:lstStyle/>
            <a:p>
              <a:endParaRPr lang="en-US"/>
            </a:p>
          </p:txBody>
        </p:sp>
        <p:sp>
          <p:nvSpPr>
            <p:cNvPr id="438" name="Text Box 437"/>
            <p:cNvSpPr txBox="1">
              <a:spLocks noChangeArrowheads="1"/>
            </p:cNvSpPr>
            <p:nvPr/>
          </p:nvSpPr>
          <p:spPr bwMode="auto">
            <a:xfrm>
              <a:off x="3895" y="3626"/>
              <a:ext cx="1111" cy="212"/>
            </a:xfrm>
            <a:prstGeom prst="rect">
              <a:avLst/>
            </a:prstGeom>
            <a:noFill/>
            <a:ln w="9525">
              <a:noFill/>
              <a:miter lim="800000"/>
              <a:headEnd/>
              <a:tailEnd/>
            </a:ln>
            <a:effectLst/>
          </p:spPr>
          <p:txBody>
            <a:bodyPr wrap="none">
              <a:spAutoFit/>
            </a:bodyPr>
            <a:lstStyle/>
            <a:p>
              <a:pPr algn="ctr" eaLnBrk="0" hangingPunct="0">
                <a:defRPr/>
              </a:pPr>
              <a:r>
                <a:rPr lang="en-GB" sz="1600" b="1" i="1">
                  <a:effectLst>
                    <a:outerShdw blurRad="38100" dist="38100" dir="2700000" algn="tl">
                      <a:srgbClr val="C0C0C0"/>
                    </a:outerShdw>
                  </a:effectLst>
                  <a:cs typeface="Times New Roman" pitchFamily="18" charset="0"/>
                </a:rPr>
                <a:t>Half-duplex FDD</a:t>
              </a:r>
            </a:p>
          </p:txBody>
        </p:sp>
        <p:sp>
          <p:nvSpPr>
            <p:cNvPr id="439" name="Line 438"/>
            <p:cNvSpPr>
              <a:spLocks noChangeShapeType="1"/>
            </p:cNvSpPr>
            <p:nvPr/>
          </p:nvSpPr>
          <p:spPr bwMode="auto">
            <a:xfrm>
              <a:off x="4358" y="3815"/>
              <a:ext cx="97" cy="0"/>
            </a:xfrm>
            <a:prstGeom prst="line">
              <a:avLst/>
            </a:prstGeom>
            <a:noFill/>
            <a:ln w="9525">
              <a:solidFill>
                <a:schemeClr val="tx1"/>
              </a:solidFill>
              <a:round/>
              <a:headEnd/>
              <a:tailEnd/>
            </a:ln>
          </p:spPr>
          <p:txBody>
            <a:bodyPr/>
            <a:lstStyle/>
            <a:p>
              <a:endParaRPr lang="en-US"/>
            </a:p>
          </p:txBody>
        </p:sp>
        <p:sp>
          <p:nvSpPr>
            <p:cNvPr id="440" name="Line 439"/>
            <p:cNvSpPr>
              <a:spLocks noChangeShapeType="1"/>
            </p:cNvSpPr>
            <p:nvPr/>
          </p:nvSpPr>
          <p:spPr bwMode="auto">
            <a:xfrm>
              <a:off x="4551" y="3815"/>
              <a:ext cx="97" cy="0"/>
            </a:xfrm>
            <a:prstGeom prst="line">
              <a:avLst/>
            </a:prstGeom>
            <a:noFill/>
            <a:ln w="9525">
              <a:solidFill>
                <a:schemeClr val="tx1"/>
              </a:solidFill>
              <a:round/>
              <a:headEnd/>
              <a:tailEnd/>
            </a:ln>
          </p:spPr>
          <p:txBody>
            <a:bodyPr/>
            <a:lstStyle/>
            <a:p>
              <a:endParaRPr lang="en-US"/>
            </a:p>
          </p:txBody>
        </p:sp>
        <p:sp>
          <p:nvSpPr>
            <p:cNvPr id="441" name="Line 440"/>
            <p:cNvSpPr>
              <a:spLocks noChangeShapeType="1"/>
            </p:cNvSpPr>
            <p:nvPr/>
          </p:nvSpPr>
          <p:spPr bwMode="auto">
            <a:xfrm>
              <a:off x="4262" y="4007"/>
              <a:ext cx="96" cy="0"/>
            </a:xfrm>
            <a:prstGeom prst="line">
              <a:avLst/>
            </a:prstGeom>
            <a:noFill/>
            <a:ln w="9525">
              <a:solidFill>
                <a:schemeClr val="tx1"/>
              </a:solidFill>
              <a:round/>
              <a:headEnd/>
              <a:tailEnd/>
            </a:ln>
          </p:spPr>
          <p:txBody>
            <a:bodyPr/>
            <a:lstStyle/>
            <a:p>
              <a:endParaRPr lang="en-US"/>
            </a:p>
          </p:txBody>
        </p:sp>
        <p:sp>
          <p:nvSpPr>
            <p:cNvPr id="442" name="Line 441"/>
            <p:cNvSpPr>
              <a:spLocks noChangeShapeType="1"/>
            </p:cNvSpPr>
            <p:nvPr/>
          </p:nvSpPr>
          <p:spPr bwMode="auto">
            <a:xfrm>
              <a:off x="4455" y="4007"/>
              <a:ext cx="96" cy="0"/>
            </a:xfrm>
            <a:prstGeom prst="line">
              <a:avLst/>
            </a:prstGeom>
            <a:noFill/>
            <a:ln w="9525">
              <a:solidFill>
                <a:schemeClr val="tx1"/>
              </a:solidFill>
              <a:round/>
              <a:headEnd/>
              <a:tailEnd/>
            </a:ln>
          </p:spPr>
          <p:txBody>
            <a:bodyPr/>
            <a:lstStyle/>
            <a:p>
              <a:endParaRPr lang="en-US"/>
            </a:p>
          </p:txBody>
        </p:sp>
        <p:sp>
          <p:nvSpPr>
            <p:cNvPr id="443" name="Line 442"/>
            <p:cNvSpPr>
              <a:spLocks noChangeShapeType="1"/>
            </p:cNvSpPr>
            <p:nvPr/>
          </p:nvSpPr>
          <p:spPr bwMode="auto">
            <a:xfrm>
              <a:off x="4648" y="4007"/>
              <a:ext cx="48" cy="0"/>
            </a:xfrm>
            <a:prstGeom prst="line">
              <a:avLst/>
            </a:prstGeom>
            <a:noFill/>
            <a:ln w="9525">
              <a:solidFill>
                <a:schemeClr val="tx1"/>
              </a:solidFill>
              <a:round/>
              <a:headEnd/>
              <a:tailEnd/>
            </a:ln>
          </p:spPr>
          <p:txBody>
            <a:bodyPr/>
            <a:lstStyle/>
            <a:p>
              <a:endParaRPr lang="en-US"/>
            </a:p>
          </p:txBody>
        </p:sp>
        <p:sp>
          <p:nvSpPr>
            <p:cNvPr id="444" name="Line 443"/>
            <p:cNvSpPr>
              <a:spLocks noChangeShapeType="1"/>
            </p:cNvSpPr>
            <p:nvPr/>
          </p:nvSpPr>
          <p:spPr bwMode="auto">
            <a:xfrm>
              <a:off x="4214" y="3815"/>
              <a:ext cx="48" cy="0"/>
            </a:xfrm>
            <a:prstGeom prst="line">
              <a:avLst/>
            </a:prstGeom>
            <a:noFill/>
            <a:ln w="9525">
              <a:solidFill>
                <a:schemeClr val="tx1"/>
              </a:solidFill>
              <a:round/>
              <a:headEnd/>
              <a:tailEnd/>
            </a:ln>
          </p:spPr>
          <p:txBody>
            <a:bodyPr/>
            <a:lstStyle/>
            <a:p>
              <a:endParaRPr lang="en-US"/>
            </a:p>
          </p:txBody>
        </p:sp>
        <p:sp>
          <p:nvSpPr>
            <p:cNvPr id="445" name="Text Box 444"/>
            <p:cNvSpPr txBox="1">
              <a:spLocks noChangeArrowheads="1"/>
            </p:cNvSpPr>
            <p:nvPr/>
          </p:nvSpPr>
          <p:spPr bwMode="auto">
            <a:xfrm>
              <a:off x="4830" y="3772"/>
              <a:ext cx="351" cy="192"/>
            </a:xfrm>
            <a:prstGeom prst="rect">
              <a:avLst/>
            </a:prstGeom>
            <a:noFill/>
            <a:ln w="9525">
              <a:noFill/>
              <a:miter lim="800000"/>
              <a:headEnd/>
              <a:tailEnd/>
            </a:ln>
          </p:spPr>
          <p:txBody>
            <a:bodyPr wrap="none">
              <a:spAutoFit/>
            </a:bodyPr>
            <a:lstStyle/>
            <a:p>
              <a:pPr eaLnBrk="0" hangingPunct="0"/>
              <a:r>
                <a:rPr lang="en-GB" sz="1400" i="1">
                  <a:cs typeface="Times New Roman" pitchFamily="18" charset="0"/>
                </a:rPr>
                <a:t>f</a:t>
              </a:r>
              <a:r>
                <a:rPr lang="en-GB" sz="1400" i="1" baseline="-25000">
                  <a:cs typeface="Times New Roman" pitchFamily="18" charset="0"/>
                </a:rPr>
                <a:t>DL/UL</a:t>
              </a:r>
              <a:endParaRPr lang="en-GB" sz="1400" i="1">
                <a:cs typeface="Times New Roman" pitchFamily="18" charset="0"/>
              </a:endParaRPr>
            </a:p>
          </p:txBody>
        </p:sp>
        <p:sp>
          <p:nvSpPr>
            <p:cNvPr id="446" name="Rectangle 445"/>
            <p:cNvSpPr>
              <a:spLocks noChangeArrowheads="1"/>
            </p:cNvSpPr>
            <p:nvPr/>
          </p:nvSpPr>
          <p:spPr bwMode="auto">
            <a:xfrm>
              <a:off x="5117" y="3863"/>
              <a:ext cx="48" cy="48"/>
            </a:xfrm>
            <a:prstGeom prst="rect">
              <a:avLst/>
            </a:prstGeom>
            <a:solidFill>
              <a:schemeClr val="hlink"/>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hlink"/>
              </a:extrusionClr>
            </a:sp3d>
          </p:spPr>
          <p:txBody>
            <a:bodyPr wrap="none" anchor="ctr">
              <a:flatTx/>
            </a:bodyPr>
            <a:lstStyle/>
            <a:p>
              <a:pPr eaLnBrk="0" hangingPunct="0"/>
              <a:endParaRPr lang="en-US"/>
            </a:p>
          </p:txBody>
        </p:sp>
        <p:sp>
          <p:nvSpPr>
            <p:cNvPr id="447" name="Rectangle 446"/>
            <p:cNvSpPr>
              <a:spLocks noChangeArrowheads="1"/>
            </p:cNvSpPr>
            <p:nvPr/>
          </p:nvSpPr>
          <p:spPr bwMode="auto">
            <a:xfrm>
              <a:off x="5165" y="3861"/>
              <a:ext cx="97" cy="48"/>
            </a:xfrm>
            <a:prstGeom prst="rect">
              <a:avLst/>
            </a:prstGeom>
            <a:solidFill>
              <a:schemeClr val="accent2"/>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accent2"/>
              </a:extrusionClr>
            </a:sp3d>
          </p:spPr>
          <p:txBody>
            <a:bodyPr wrap="none" anchor="ctr">
              <a:flatTx/>
            </a:bodyPr>
            <a:lstStyle/>
            <a:p>
              <a:pPr eaLnBrk="0" hangingPunct="0"/>
              <a:endParaRPr lang="en-US"/>
            </a:p>
          </p:txBody>
        </p:sp>
        <p:sp>
          <p:nvSpPr>
            <p:cNvPr id="448" name="Rectangle 447"/>
            <p:cNvSpPr>
              <a:spLocks noChangeArrowheads="1"/>
            </p:cNvSpPr>
            <p:nvPr/>
          </p:nvSpPr>
          <p:spPr bwMode="auto">
            <a:xfrm>
              <a:off x="5262" y="3863"/>
              <a:ext cx="96" cy="48"/>
            </a:xfrm>
            <a:prstGeom prst="rect">
              <a:avLst/>
            </a:prstGeom>
            <a:solidFill>
              <a:schemeClr val="hlink"/>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hlink"/>
              </a:extrusionClr>
            </a:sp3d>
          </p:spPr>
          <p:txBody>
            <a:bodyPr wrap="none" anchor="ctr">
              <a:flatTx/>
            </a:bodyPr>
            <a:lstStyle/>
            <a:p>
              <a:pPr eaLnBrk="0" hangingPunct="0"/>
              <a:endParaRPr lang="en-US"/>
            </a:p>
          </p:txBody>
        </p:sp>
        <p:sp>
          <p:nvSpPr>
            <p:cNvPr id="449" name="Rectangle 448"/>
            <p:cNvSpPr>
              <a:spLocks noChangeArrowheads="1"/>
            </p:cNvSpPr>
            <p:nvPr/>
          </p:nvSpPr>
          <p:spPr bwMode="auto">
            <a:xfrm>
              <a:off x="5358" y="3861"/>
              <a:ext cx="97" cy="48"/>
            </a:xfrm>
            <a:prstGeom prst="rect">
              <a:avLst/>
            </a:prstGeom>
            <a:solidFill>
              <a:schemeClr val="accent2"/>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accent2"/>
              </a:extrusionClr>
            </a:sp3d>
          </p:spPr>
          <p:txBody>
            <a:bodyPr wrap="none" anchor="ctr">
              <a:flatTx/>
            </a:bodyPr>
            <a:lstStyle/>
            <a:p>
              <a:pPr eaLnBrk="0" hangingPunct="0"/>
              <a:endParaRPr lang="en-US"/>
            </a:p>
          </p:txBody>
        </p:sp>
        <p:sp>
          <p:nvSpPr>
            <p:cNvPr id="450" name="Rectangle 449"/>
            <p:cNvSpPr>
              <a:spLocks noChangeArrowheads="1"/>
            </p:cNvSpPr>
            <p:nvPr/>
          </p:nvSpPr>
          <p:spPr bwMode="auto">
            <a:xfrm>
              <a:off x="5165" y="3863"/>
              <a:ext cx="97" cy="48"/>
            </a:xfrm>
            <a:prstGeom prst="rect">
              <a:avLst/>
            </a:prstGeom>
            <a:solidFill>
              <a:schemeClr val="accent2"/>
            </a:solidFill>
            <a:ln w="9525">
              <a:solidFill>
                <a:schemeClr val="tx1"/>
              </a:solidFill>
              <a:miter lim="800000"/>
              <a:headEnd/>
              <a:tailEnd/>
            </a:ln>
          </p:spPr>
          <p:txBody>
            <a:bodyPr wrap="none" anchor="ctr"/>
            <a:lstStyle/>
            <a:p>
              <a:pPr eaLnBrk="0" hangingPunct="0"/>
              <a:endParaRPr lang="en-US"/>
            </a:p>
          </p:txBody>
        </p:sp>
        <p:sp>
          <p:nvSpPr>
            <p:cNvPr id="451" name="Rectangle 450"/>
            <p:cNvSpPr>
              <a:spLocks noChangeArrowheads="1"/>
            </p:cNvSpPr>
            <p:nvPr/>
          </p:nvSpPr>
          <p:spPr bwMode="auto">
            <a:xfrm>
              <a:off x="5358" y="3863"/>
              <a:ext cx="97" cy="48"/>
            </a:xfrm>
            <a:prstGeom prst="rect">
              <a:avLst/>
            </a:prstGeom>
            <a:solidFill>
              <a:schemeClr val="accent2"/>
            </a:solidFill>
            <a:ln w="9525">
              <a:solidFill>
                <a:schemeClr val="tx1"/>
              </a:solidFill>
              <a:miter lim="800000"/>
              <a:headEnd/>
              <a:tailEnd/>
            </a:ln>
          </p:spPr>
          <p:txBody>
            <a:bodyPr wrap="none" anchor="ctr"/>
            <a:lstStyle/>
            <a:p>
              <a:pPr eaLnBrk="0" hangingPunct="0"/>
              <a:endParaRPr lang="en-US"/>
            </a:p>
          </p:txBody>
        </p:sp>
        <p:sp>
          <p:nvSpPr>
            <p:cNvPr id="452" name="Rectangle 451"/>
            <p:cNvSpPr>
              <a:spLocks noChangeArrowheads="1"/>
            </p:cNvSpPr>
            <p:nvPr/>
          </p:nvSpPr>
          <p:spPr bwMode="auto">
            <a:xfrm>
              <a:off x="5262" y="3863"/>
              <a:ext cx="96" cy="48"/>
            </a:xfrm>
            <a:prstGeom prst="rect">
              <a:avLst/>
            </a:prstGeom>
            <a:solidFill>
              <a:srgbClr val="0099FF"/>
            </a:solidFill>
            <a:ln w="9525">
              <a:solidFill>
                <a:schemeClr val="tx1"/>
              </a:solidFill>
              <a:miter lim="800000"/>
              <a:headEnd/>
              <a:tailEnd/>
            </a:ln>
          </p:spPr>
          <p:txBody>
            <a:bodyPr wrap="none" anchor="ctr"/>
            <a:lstStyle/>
            <a:p>
              <a:pPr eaLnBrk="0" hangingPunct="0"/>
              <a:endParaRPr lang="en-US"/>
            </a:p>
          </p:txBody>
        </p:sp>
        <p:sp>
          <p:nvSpPr>
            <p:cNvPr id="453" name="Rectangle 452"/>
            <p:cNvSpPr>
              <a:spLocks noChangeArrowheads="1"/>
            </p:cNvSpPr>
            <p:nvPr/>
          </p:nvSpPr>
          <p:spPr bwMode="auto">
            <a:xfrm>
              <a:off x="5117" y="3863"/>
              <a:ext cx="48" cy="48"/>
            </a:xfrm>
            <a:prstGeom prst="rect">
              <a:avLst/>
            </a:prstGeom>
            <a:solidFill>
              <a:srgbClr val="0099FF"/>
            </a:solidFill>
            <a:ln w="9525">
              <a:noFill/>
              <a:miter lim="800000"/>
              <a:headEnd/>
              <a:tailEnd/>
            </a:ln>
          </p:spPr>
          <p:txBody>
            <a:bodyPr wrap="none" anchor="ctr"/>
            <a:lstStyle/>
            <a:p>
              <a:pPr eaLnBrk="0" hangingPunct="0"/>
              <a:endParaRPr lang="en-US"/>
            </a:p>
          </p:txBody>
        </p:sp>
        <p:sp>
          <p:nvSpPr>
            <p:cNvPr id="454" name="Line 453"/>
            <p:cNvSpPr>
              <a:spLocks noChangeShapeType="1"/>
            </p:cNvSpPr>
            <p:nvPr/>
          </p:nvSpPr>
          <p:spPr bwMode="auto">
            <a:xfrm>
              <a:off x="5165" y="3863"/>
              <a:ext cx="0" cy="48"/>
            </a:xfrm>
            <a:prstGeom prst="line">
              <a:avLst/>
            </a:prstGeom>
            <a:noFill/>
            <a:ln w="9525">
              <a:solidFill>
                <a:schemeClr val="tx1"/>
              </a:solidFill>
              <a:round/>
              <a:headEnd/>
              <a:tailEnd/>
            </a:ln>
          </p:spPr>
          <p:txBody>
            <a:bodyPr/>
            <a:lstStyle/>
            <a:p>
              <a:endParaRPr lang="en-US"/>
            </a:p>
          </p:txBody>
        </p:sp>
        <p:sp>
          <p:nvSpPr>
            <p:cNvPr id="455" name="Line 454"/>
            <p:cNvSpPr>
              <a:spLocks noChangeShapeType="1"/>
            </p:cNvSpPr>
            <p:nvPr/>
          </p:nvSpPr>
          <p:spPr bwMode="auto">
            <a:xfrm>
              <a:off x="5117" y="3863"/>
              <a:ext cx="48" cy="0"/>
            </a:xfrm>
            <a:prstGeom prst="line">
              <a:avLst/>
            </a:prstGeom>
            <a:noFill/>
            <a:ln w="9525">
              <a:solidFill>
                <a:schemeClr val="tx1"/>
              </a:solidFill>
              <a:round/>
              <a:headEnd/>
              <a:tailEnd/>
            </a:ln>
          </p:spPr>
          <p:txBody>
            <a:bodyPr/>
            <a:lstStyle/>
            <a:p>
              <a:endParaRPr lang="en-US"/>
            </a:p>
          </p:txBody>
        </p:sp>
        <p:sp>
          <p:nvSpPr>
            <p:cNvPr id="456" name="Line 455"/>
            <p:cNvSpPr>
              <a:spLocks noChangeShapeType="1"/>
            </p:cNvSpPr>
            <p:nvPr/>
          </p:nvSpPr>
          <p:spPr bwMode="auto">
            <a:xfrm>
              <a:off x="5117" y="3911"/>
              <a:ext cx="48" cy="0"/>
            </a:xfrm>
            <a:prstGeom prst="line">
              <a:avLst/>
            </a:prstGeom>
            <a:noFill/>
            <a:ln w="9525">
              <a:solidFill>
                <a:schemeClr val="tx1"/>
              </a:solidFill>
              <a:round/>
              <a:headEnd/>
              <a:tailEnd/>
            </a:ln>
          </p:spPr>
          <p:txBody>
            <a:bodyPr/>
            <a:lstStyle/>
            <a:p>
              <a:endParaRPr lang="en-US"/>
            </a:p>
          </p:txBody>
        </p:sp>
        <p:sp>
          <p:nvSpPr>
            <p:cNvPr id="457" name="Text Box 456"/>
            <p:cNvSpPr txBox="1">
              <a:spLocks noChangeArrowheads="1"/>
            </p:cNvSpPr>
            <p:nvPr/>
          </p:nvSpPr>
          <p:spPr bwMode="auto">
            <a:xfrm>
              <a:off x="5035" y="3626"/>
              <a:ext cx="684" cy="212"/>
            </a:xfrm>
            <a:prstGeom prst="rect">
              <a:avLst/>
            </a:prstGeom>
            <a:noFill/>
            <a:ln w="9525">
              <a:noFill/>
              <a:miter lim="800000"/>
              <a:headEnd/>
              <a:tailEnd/>
            </a:ln>
            <a:effectLst/>
          </p:spPr>
          <p:txBody>
            <a:bodyPr wrap="none">
              <a:spAutoFit/>
            </a:bodyPr>
            <a:lstStyle/>
            <a:p>
              <a:pPr algn="ctr" eaLnBrk="0" hangingPunct="0">
                <a:defRPr/>
              </a:pPr>
              <a:r>
                <a:rPr lang="en-GB" sz="1600" b="1" i="1">
                  <a:effectLst>
                    <a:outerShdw blurRad="38100" dist="38100" dir="2700000" algn="tl">
                      <a:srgbClr val="C0C0C0"/>
                    </a:outerShdw>
                  </a:effectLst>
                  <a:cs typeface="Times New Roman" pitchFamily="18" charset="0"/>
                </a:rPr>
                <a:t>TDD-only</a:t>
              </a:r>
            </a:p>
          </p:txBody>
        </p:sp>
        <p:sp>
          <p:nvSpPr>
            <p:cNvPr id="458" name="Line 457"/>
            <p:cNvSpPr>
              <a:spLocks noChangeShapeType="1"/>
            </p:cNvSpPr>
            <p:nvPr/>
          </p:nvSpPr>
          <p:spPr bwMode="auto">
            <a:xfrm>
              <a:off x="5286" y="3813"/>
              <a:ext cx="96" cy="0"/>
            </a:xfrm>
            <a:prstGeom prst="line">
              <a:avLst/>
            </a:prstGeom>
            <a:noFill/>
            <a:ln w="9525">
              <a:solidFill>
                <a:schemeClr val="tx1"/>
              </a:solidFill>
              <a:round/>
              <a:headEnd/>
              <a:tailEnd/>
            </a:ln>
          </p:spPr>
          <p:txBody>
            <a:bodyPr/>
            <a:lstStyle/>
            <a:p>
              <a:endParaRPr lang="en-US"/>
            </a:p>
          </p:txBody>
        </p:sp>
        <p:sp>
          <p:nvSpPr>
            <p:cNvPr id="459" name="Line 458"/>
            <p:cNvSpPr>
              <a:spLocks noChangeShapeType="1"/>
            </p:cNvSpPr>
            <p:nvPr/>
          </p:nvSpPr>
          <p:spPr bwMode="auto">
            <a:xfrm>
              <a:off x="5189" y="3813"/>
              <a:ext cx="97" cy="0"/>
            </a:xfrm>
            <a:prstGeom prst="line">
              <a:avLst/>
            </a:prstGeom>
            <a:noFill/>
            <a:ln w="9525">
              <a:solidFill>
                <a:schemeClr val="tx1"/>
              </a:solidFill>
              <a:round/>
              <a:headEnd/>
              <a:tailEnd/>
            </a:ln>
          </p:spPr>
          <p:txBody>
            <a:bodyPr/>
            <a:lstStyle/>
            <a:p>
              <a:endParaRPr lang="en-US"/>
            </a:p>
          </p:txBody>
        </p:sp>
        <p:sp>
          <p:nvSpPr>
            <p:cNvPr id="460" name="Line 459"/>
            <p:cNvSpPr>
              <a:spLocks noChangeShapeType="1"/>
            </p:cNvSpPr>
            <p:nvPr/>
          </p:nvSpPr>
          <p:spPr bwMode="auto">
            <a:xfrm>
              <a:off x="5382" y="3813"/>
              <a:ext cx="97" cy="0"/>
            </a:xfrm>
            <a:prstGeom prst="line">
              <a:avLst/>
            </a:prstGeom>
            <a:noFill/>
            <a:ln w="9525">
              <a:solidFill>
                <a:schemeClr val="tx1"/>
              </a:solidFill>
              <a:round/>
              <a:headEnd/>
              <a:tailEnd/>
            </a:ln>
          </p:spPr>
          <p:txBody>
            <a:bodyPr/>
            <a:lstStyle/>
            <a:p>
              <a:endParaRPr lang="en-US"/>
            </a:p>
          </p:txBody>
        </p:sp>
        <p:sp>
          <p:nvSpPr>
            <p:cNvPr id="461" name="Line 460"/>
            <p:cNvSpPr>
              <a:spLocks noChangeShapeType="1"/>
            </p:cNvSpPr>
            <p:nvPr/>
          </p:nvSpPr>
          <p:spPr bwMode="auto">
            <a:xfrm>
              <a:off x="5141" y="3813"/>
              <a:ext cx="48" cy="0"/>
            </a:xfrm>
            <a:prstGeom prst="line">
              <a:avLst/>
            </a:prstGeom>
            <a:noFill/>
            <a:ln w="9525">
              <a:solidFill>
                <a:schemeClr val="tx1"/>
              </a:solidFill>
              <a:round/>
              <a:headEnd/>
              <a:tailEnd/>
            </a:ln>
          </p:spPr>
          <p:txBody>
            <a:bodyPr/>
            <a:lstStyle/>
            <a:p>
              <a:endParaRPr lang="en-US"/>
            </a:p>
          </p:txBody>
        </p:sp>
        <p:sp>
          <p:nvSpPr>
            <p:cNvPr id="462" name="Rectangle 461"/>
            <p:cNvSpPr>
              <a:spLocks noChangeArrowheads="1"/>
            </p:cNvSpPr>
            <p:nvPr/>
          </p:nvSpPr>
          <p:spPr bwMode="auto">
            <a:xfrm>
              <a:off x="5455" y="3863"/>
              <a:ext cx="96" cy="48"/>
            </a:xfrm>
            <a:prstGeom prst="rect">
              <a:avLst/>
            </a:prstGeom>
            <a:solidFill>
              <a:schemeClr val="hlink"/>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hlink"/>
              </a:extrusionClr>
            </a:sp3d>
          </p:spPr>
          <p:txBody>
            <a:bodyPr wrap="none" anchor="ctr">
              <a:flatTx/>
            </a:bodyPr>
            <a:lstStyle/>
            <a:p>
              <a:pPr eaLnBrk="0" hangingPunct="0"/>
              <a:endParaRPr lang="en-US"/>
            </a:p>
          </p:txBody>
        </p:sp>
        <p:sp>
          <p:nvSpPr>
            <p:cNvPr id="463" name="Rectangle 462"/>
            <p:cNvSpPr>
              <a:spLocks noChangeArrowheads="1"/>
            </p:cNvSpPr>
            <p:nvPr/>
          </p:nvSpPr>
          <p:spPr bwMode="auto">
            <a:xfrm>
              <a:off x="5455" y="3863"/>
              <a:ext cx="96" cy="48"/>
            </a:xfrm>
            <a:prstGeom prst="rect">
              <a:avLst/>
            </a:prstGeom>
            <a:solidFill>
              <a:srgbClr val="0099FF"/>
            </a:solidFill>
            <a:ln w="9525">
              <a:solidFill>
                <a:schemeClr val="tx1"/>
              </a:solidFill>
              <a:miter lim="800000"/>
              <a:headEnd/>
              <a:tailEnd/>
            </a:ln>
          </p:spPr>
          <p:txBody>
            <a:bodyPr wrap="none" anchor="ctr"/>
            <a:lstStyle/>
            <a:p>
              <a:pPr eaLnBrk="0" hangingPunct="0"/>
              <a:endParaRPr lang="en-US"/>
            </a:p>
          </p:txBody>
        </p:sp>
        <p:sp>
          <p:nvSpPr>
            <p:cNvPr id="464" name="Line 463"/>
            <p:cNvSpPr>
              <a:spLocks noChangeShapeType="1"/>
            </p:cNvSpPr>
            <p:nvPr/>
          </p:nvSpPr>
          <p:spPr bwMode="auto">
            <a:xfrm>
              <a:off x="5479" y="3813"/>
              <a:ext cx="96" cy="0"/>
            </a:xfrm>
            <a:prstGeom prst="line">
              <a:avLst/>
            </a:prstGeom>
            <a:noFill/>
            <a:ln w="9525">
              <a:solidFill>
                <a:schemeClr val="tx1"/>
              </a:solidFill>
              <a:round/>
              <a:headEnd/>
              <a:tailEnd/>
            </a:ln>
          </p:spPr>
          <p:txBody>
            <a:bodyPr/>
            <a:lstStyle/>
            <a:p>
              <a:endParaRPr lang="en-US"/>
            </a:p>
          </p:txBody>
        </p:sp>
        <p:sp>
          <p:nvSpPr>
            <p:cNvPr id="465" name="Rectangle 464"/>
            <p:cNvSpPr>
              <a:spLocks noChangeArrowheads="1"/>
            </p:cNvSpPr>
            <p:nvPr/>
          </p:nvSpPr>
          <p:spPr bwMode="auto">
            <a:xfrm>
              <a:off x="5551" y="3861"/>
              <a:ext cx="48" cy="48"/>
            </a:xfrm>
            <a:prstGeom prst="rect">
              <a:avLst/>
            </a:prstGeom>
            <a:solidFill>
              <a:schemeClr val="accent2"/>
            </a:solidFill>
            <a:ln w="9525">
              <a:miter lim="800000"/>
              <a:headEnd/>
              <a:tailEnd/>
            </a:ln>
            <a:scene3d>
              <a:camera prst="legacyObliqueTopRight"/>
              <a:lightRig rig="legacyFlat3" dir="b"/>
            </a:scene3d>
            <a:sp3d extrusionH="188900" prstMaterial="legacyMatte">
              <a:bevelT w="13500" h="13500" prst="angle"/>
              <a:bevelB w="13500" h="13500" prst="angle"/>
              <a:extrusionClr>
                <a:schemeClr val="accent2"/>
              </a:extrusionClr>
            </a:sp3d>
          </p:spPr>
          <p:txBody>
            <a:bodyPr wrap="none" anchor="ctr">
              <a:flatTx/>
            </a:bodyPr>
            <a:lstStyle/>
            <a:p>
              <a:pPr eaLnBrk="0" hangingPunct="0"/>
              <a:endParaRPr lang="en-US"/>
            </a:p>
          </p:txBody>
        </p:sp>
        <p:sp>
          <p:nvSpPr>
            <p:cNvPr id="466" name="Rectangle 465"/>
            <p:cNvSpPr>
              <a:spLocks noChangeArrowheads="1"/>
            </p:cNvSpPr>
            <p:nvPr/>
          </p:nvSpPr>
          <p:spPr bwMode="auto">
            <a:xfrm>
              <a:off x="5551" y="3863"/>
              <a:ext cx="48" cy="48"/>
            </a:xfrm>
            <a:prstGeom prst="rect">
              <a:avLst/>
            </a:prstGeom>
            <a:solidFill>
              <a:schemeClr val="accent2"/>
            </a:solidFill>
            <a:ln w="9525">
              <a:noFill/>
              <a:miter lim="800000"/>
              <a:headEnd/>
              <a:tailEnd/>
            </a:ln>
          </p:spPr>
          <p:txBody>
            <a:bodyPr wrap="none" anchor="ctr"/>
            <a:lstStyle/>
            <a:p>
              <a:pPr eaLnBrk="0" hangingPunct="0"/>
              <a:endParaRPr lang="en-US"/>
            </a:p>
          </p:txBody>
        </p:sp>
        <p:sp>
          <p:nvSpPr>
            <p:cNvPr id="467" name="Line 466"/>
            <p:cNvSpPr>
              <a:spLocks noChangeShapeType="1"/>
            </p:cNvSpPr>
            <p:nvPr/>
          </p:nvSpPr>
          <p:spPr bwMode="auto">
            <a:xfrm>
              <a:off x="5551" y="3863"/>
              <a:ext cx="0" cy="48"/>
            </a:xfrm>
            <a:prstGeom prst="line">
              <a:avLst/>
            </a:prstGeom>
            <a:noFill/>
            <a:ln w="9525">
              <a:solidFill>
                <a:schemeClr val="tx1"/>
              </a:solidFill>
              <a:round/>
              <a:headEnd/>
              <a:tailEnd/>
            </a:ln>
          </p:spPr>
          <p:txBody>
            <a:bodyPr/>
            <a:lstStyle/>
            <a:p>
              <a:endParaRPr lang="en-US"/>
            </a:p>
          </p:txBody>
        </p:sp>
        <p:sp>
          <p:nvSpPr>
            <p:cNvPr id="468" name="Line 467"/>
            <p:cNvSpPr>
              <a:spLocks noChangeShapeType="1"/>
            </p:cNvSpPr>
            <p:nvPr/>
          </p:nvSpPr>
          <p:spPr bwMode="auto">
            <a:xfrm>
              <a:off x="5551" y="3863"/>
              <a:ext cx="48" cy="0"/>
            </a:xfrm>
            <a:prstGeom prst="line">
              <a:avLst/>
            </a:prstGeom>
            <a:noFill/>
            <a:ln w="9525">
              <a:solidFill>
                <a:schemeClr val="tx1"/>
              </a:solidFill>
              <a:round/>
              <a:headEnd/>
              <a:tailEnd/>
            </a:ln>
          </p:spPr>
          <p:txBody>
            <a:bodyPr/>
            <a:lstStyle/>
            <a:p>
              <a:endParaRPr lang="en-US"/>
            </a:p>
          </p:txBody>
        </p:sp>
        <p:sp>
          <p:nvSpPr>
            <p:cNvPr id="469" name="Line 468"/>
            <p:cNvSpPr>
              <a:spLocks noChangeShapeType="1"/>
            </p:cNvSpPr>
            <p:nvPr/>
          </p:nvSpPr>
          <p:spPr bwMode="auto">
            <a:xfrm>
              <a:off x="5551" y="3911"/>
              <a:ext cx="48" cy="0"/>
            </a:xfrm>
            <a:prstGeom prst="line">
              <a:avLst/>
            </a:prstGeom>
            <a:noFill/>
            <a:ln w="9525">
              <a:solidFill>
                <a:schemeClr val="tx1"/>
              </a:solidFill>
              <a:round/>
              <a:headEnd/>
              <a:tailEnd/>
            </a:ln>
          </p:spPr>
          <p:txBody>
            <a:bodyPr/>
            <a:lstStyle/>
            <a:p>
              <a:endParaRPr lang="en-US"/>
            </a:p>
          </p:txBody>
        </p:sp>
        <p:sp>
          <p:nvSpPr>
            <p:cNvPr id="470" name="Line 469"/>
            <p:cNvSpPr>
              <a:spLocks noChangeShapeType="1"/>
            </p:cNvSpPr>
            <p:nvPr/>
          </p:nvSpPr>
          <p:spPr bwMode="auto">
            <a:xfrm>
              <a:off x="5575" y="3813"/>
              <a:ext cx="49" cy="0"/>
            </a:xfrm>
            <a:prstGeom prst="line">
              <a:avLst/>
            </a:prstGeom>
            <a:noFill/>
            <a:ln w="9525">
              <a:solidFill>
                <a:schemeClr val="tx1"/>
              </a:solidFill>
              <a:round/>
              <a:headEnd/>
              <a:tailEnd/>
            </a:ln>
          </p:spPr>
          <p:txBody>
            <a:bodyPr/>
            <a:lstStyle/>
            <a:p>
              <a:endParaRPr lang="en-US"/>
            </a:p>
          </p:txBody>
        </p:sp>
      </p:grpSp>
      <p:sp>
        <p:nvSpPr>
          <p:cNvPr id="471" name="Line 508"/>
          <p:cNvSpPr>
            <a:spLocks noChangeShapeType="1"/>
          </p:cNvSpPr>
          <p:nvPr/>
        </p:nvSpPr>
        <p:spPr bwMode="auto">
          <a:xfrm>
            <a:off x="6794500" y="1006475"/>
            <a:ext cx="0" cy="212725"/>
          </a:xfrm>
          <a:prstGeom prst="line">
            <a:avLst/>
          </a:prstGeom>
          <a:noFill/>
          <a:ln w="9525">
            <a:solidFill>
              <a:schemeClr val="tx1"/>
            </a:solidFill>
            <a:prstDash val="dash"/>
            <a:round/>
            <a:headEnd/>
            <a:tailEnd/>
          </a:ln>
        </p:spPr>
        <p:txBody>
          <a:bodyPr/>
          <a:lstStyle/>
          <a:p>
            <a:endParaRPr lang="en-US"/>
          </a:p>
        </p:txBody>
      </p:sp>
      <p:sp>
        <p:nvSpPr>
          <p:cNvPr id="472" name="Line 509"/>
          <p:cNvSpPr>
            <a:spLocks noChangeShapeType="1"/>
          </p:cNvSpPr>
          <p:nvPr/>
        </p:nvSpPr>
        <p:spPr bwMode="auto">
          <a:xfrm>
            <a:off x="6832600" y="1004888"/>
            <a:ext cx="0" cy="214312"/>
          </a:xfrm>
          <a:prstGeom prst="line">
            <a:avLst/>
          </a:prstGeom>
          <a:noFill/>
          <a:ln w="9525">
            <a:solidFill>
              <a:schemeClr val="tx1"/>
            </a:solidFill>
            <a:prstDash val="dash"/>
            <a:round/>
            <a:headEnd/>
            <a:tailEnd/>
          </a:ln>
        </p:spPr>
        <p:txBody>
          <a:bodyPr/>
          <a:lstStyle/>
          <a:p>
            <a:endParaRPr lang="en-US"/>
          </a:p>
        </p:txBody>
      </p:sp>
      <p:sp>
        <p:nvSpPr>
          <p:cNvPr id="473" name="Text Box 510"/>
          <p:cNvSpPr txBox="1">
            <a:spLocks noChangeArrowheads="1"/>
          </p:cNvSpPr>
          <p:nvPr/>
        </p:nvSpPr>
        <p:spPr bwMode="auto">
          <a:xfrm>
            <a:off x="6581775" y="800100"/>
            <a:ext cx="823913" cy="244475"/>
          </a:xfrm>
          <a:prstGeom prst="rect">
            <a:avLst/>
          </a:prstGeom>
          <a:noFill/>
          <a:ln w="9525">
            <a:noFill/>
            <a:miter lim="800000"/>
            <a:headEnd/>
            <a:tailEnd/>
          </a:ln>
        </p:spPr>
        <p:txBody>
          <a:bodyPr>
            <a:spAutoFit/>
          </a:bodyPr>
          <a:lstStyle/>
          <a:p>
            <a:pPr eaLnBrk="0" hangingPunct="0">
              <a:spcBef>
                <a:spcPct val="50000"/>
              </a:spcBef>
            </a:pPr>
            <a:r>
              <a:rPr lang="el-GR" sz="1000" i="1"/>
              <a:t>Δ</a:t>
            </a:r>
            <a:r>
              <a:rPr lang="sv-SE" sz="1000" i="1"/>
              <a:t>f=15kHz</a:t>
            </a:r>
            <a:endParaRPr lang="el-GR" sz="1000" i="1"/>
          </a:p>
        </p:txBody>
      </p:sp>
      <p:sp>
        <p:nvSpPr>
          <p:cNvPr id="474" name="Text Box 511"/>
          <p:cNvSpPr txBox="1">
            <a:spLocks noChangeArrowheads="1"/>
          </p:cNvSpPr>
          <p:nvPr/>
        </p:nvSpPr>
        <p:spPr bwMode="auto">
          <a:xfrm rot="1797074">
            <a:off x="8685213" y="1770063"/>
            <a:ext cx="458787" cy="244475"/>
          </a:xfrm>
          <a:prstGeom prst="rect">
            <a:avLst/>
          </a:prstGeom>
          <a:noFill/>
          <a:ln w="9525">
            <a:noFill/>
            <a:miter lim="800000"/>
            <a:headEnd/>
            <a:tailEnd/>
          </a:ln>
        </p:spPr>
        <p:txBody>
          <a:bodyPr wrap="none">
            <a:spAutoFit/>
          </a:bodyPr>
          <a:lstStyle/>
          <a:p>
            <a:pPr eaLnBrk="0" hangingPunct="0">
              <a:spcBef>
                <a:spcPct val="50000"/>
              </a:spcBef>
            </a:pPr>
            <a:r>
              <a:rPr lang="en-US" sz="1000" i="1"/>
              <a:t>1 ms</a:t>
            </a:r>
          </a:p>
        </p:txBody>
      </p:sp>
      <p:sp>
        <p:nvSpPr>
          <p:cNvPr id="475" name="Text Box 512"/>
          <p:cNvSpPr txBox="1">
            <a:spLocks noChangeArrowheads="1"/>
          </p:cNvSpPr>
          <p:nvPr/>
        </p:nvSpPr>
        <p:spPr bwMode="auto">
          <a:xfrm>
            <a:off x="8370888" y="2203450"/>
            <a:ext cx="925512" cy="244475"/>
          </a:xfrm>
          <a:prstGeom prst="rect">
            <a:avLst/>
          </a:prstGeom>
          <a:noFill/>
          <a:ln w="9525">
            <a:noFill/>
            <a:miter lim="800000"/>
            <a:headEnd/>
            <a:tailEnd/>
          </a:ln>
        </p:spPr>
        <p:txBody>
          <a:bodyPr>
            <a:spAutoFit/>
          </a:bodyPr>
          <a:lstStyle/>
          <a:p>
            <a:pPr algn="ctr" eaLnBrk="0" hangingPunct="0">
              <a:spcBef>
                <a:spcPct val="50000"/>
              </a:spcBef>
            </a:pPr>
            <a:r>
              <a:rPr lang="en-US" sz="1000" i="1"/>
              <a:t>180 kHz</a:t>
            </a:r>
          </a:p>
        </p:txBody>
      </p:sp>
      <p:sp>
        <p:nvSpPr>
          <p:cNvPr id="476" name="Line 513"/>
          <p:cNvSpPr>
            <a:spLocks noChangeShapeType="1"/>
          </p:cNvSpPr>
          <p:nvPr/>
        </p:nvSpPr>
        <p:spPr bwMode="auto">
          <a:xfrm>
            <a:off x="8445500" y="3856038"/>
            <a:ext cx="131763" cy="50800"/>
          </a:xfrm>
          <a:prstGeom prst="line">
            <a:avLst/>
          </a:prstGeom>
          <a:noFill/>
          <a:ln w="9525">
            <a:solidFill>
              <a:srgbClr val="000000"/>
            </a:solidFill>
            <a:prstDash val="dash"/>
            <a:round/>
            <a:headEnd/>
            <a:tailEnd/>
          </a:ln>
        </p:spPr>
        <p:txBody>
          <a:bodyPr/>
          <a:lstStyle/>
          <a:p>
            <a:endParaRPr lang="en-US"/>
          </a:p>
        </p:txBody>
      </p:sp>
      <p:sp>
        <p:nvSpPr>
          <p:cNvPr id="477" name="Line 516"/>
          <p:cNvSpPr>
            <a:spLocks noChangeShapeType="1"/>
          </p:cNvSpPr>
          <p:nvPr/>
        </p:nvSpPr>
        <p:spPr bwMode="auto">
          <a:xfrm flipV="1">
            <a:off x="8707438" y="2214563"/>
            <a:ext cx="257175" cy="1587"/>
          </a:xfrm>
          <a:prstGeom prst="line">
            <a:avLst/>
          </a:prstGeom>
          <a:noFill/>
          <a:ln w="9525">
            <a:solidFill>
              <a:schemeClr val="tx1"/>
            </a:solidFill>
            <a:round/>
            <a:headEnd type="triangle" w="sm" len="med"/>
            <a:tailEnd type="triangle" w="sm" len="med"/>
          </a:ln>
        </p:spPr>
        <p:txBody>
          <a:bodyPr/>
          <a:lstStyle/>
          <a:p>
            <a:endParaRPr lang="en-US"/>
          </a:p>
        </p:txBody>
      </p:sp>
      <p:sp>
        <p:nvSpPr>
          <p:cNvPr id="478" name="Line 517"/>
          <p:cNvSpPr>
            <a:spLocks noChangeShapeType="1"/>
          </p:cNvSpPr>
          <p:nvPr/>
        </p:nvSpPr>
        <p:spPr bwMode="auto">
          <a:xfrm>
            <a:off x="8747125" y="1922463"/>
            <a:ext cx="257175" cy="160337"/>
          </a:xfrm>
          <a:prstGeom prst="line">
            <a:avLst/>
          </a:prstGeom>
          <a:noFill/>
          <a:ln w="9525">
            <a:solidFill>
              <a:schemeClr val="tx1"/>
            </a:solidFill>
            <a:round/>
            <a:headEnd type="triangle" w="sm" len="med"/>
            <a:tailEnd type="triangle" w="sm" len="med"/>
          </a:ln>
        </p:spPr>
        <p:txBody>
          <a:bodyPr/>
          <a:lstStyle/>
          <a:p>
            <a:endParaRPr lang="en-US"/>
          </a:p>
        </p:txBody>
      </p:sp>
      <p:sp>
        <p:nvSpPr>
          <p:cNvPr id="479" name="Text Box 518"/>
          <p:cNvSpPr txBox="1">
            <a:spLocks noChangeArrowheads="1"/>
          </p:cNvSpPr>
          <p:nvPr/>
        </p:nvSpPr>
        <p:spPr bwMode="auto">
          <a:xfrm>
            <a:off x="7394575" y="749300"/>
            <a:ext cx="1449388" cy="274638"/>
          </a:xfrm>
          <a:prstGeom prst="rect">
            <a:avLst/>
          </a:prstGeom>
          <a:noFill/>
          <a:ln w="9525">
            <a:noFill/>
            <a:miter lim="800000"/>
            <a:headEnd/>
            <a:tailEnd/>
          </a:ln>
        </p:spPr>
        <p:txBody>
          <a:bodyPr wrap="none">
            <a:spAutoFit/>
          </a:bodyPr>
          <a:lstStyle/>
          <a:p>
            <a:pPr eaLnBrk="0" hangingPunct="0">
              <a:spcBef>
                <a:spcPct val="50000"/>
              </a:spcBef>
            </a:pPr>
            <a:r>
              <a:rPr lang="en-US" sz="1200"/>
              <a:t>User #2 scheduled</a:t>
            </a:r>
          </a:p>
        </p:txBody>
      </p:sp>
      <p:sp>
        <p:nvSpPr>
          <p:cNvPr id="480" name="Line 519"/>
          <p:cNvSpPr>
            <a:spLocks noChangeShapeType="1"/>
          </p:cNvSpPr>
          <p:nvPr/>
        </p:nvSpPr>
        <p:spPr bwMode="auto">
          <a:xfrm flipH="1">
            <a:off x="7904163" y="1036638"/>
            <a:ext cx="82550" cy="546100"/>
          </a:xfrm>
          <a:prstGeom prst="line">
            <a:avLst/>
          </a:prstGeom>
          <a:noFill/>
          <a:ln w="9525">
            <a:solidFill>
              <a:srgbClr val="000000"/>
            </a:solidFill>
            <a:round/>
            <a:headEnd/>
            <a:tailEnd type="triangle" w="sm" len="med"/>
          </a:ln>
        </p:spPr>
        <p:txBody>
          <a:bodyPr/>
          <a:lstStyle/>
          <a:p>
            <a:endParaRPr lang="en-US"/>
          </a:p>
        </p:txBody>
      </p:sp>
      <p:sp>
        <p:nvSpPr>
          <p:cNvPr id="481" name="Text Box 520"/>
          <p:cNvSpPr txBox="1">
            <a:spLocks noChangeArrowheads="1"/>
          </p:cNvSpPr>
          <p:nvPr/>
        </p:nvSpPr>
        <p:spPr bwMode="auto">
          <a:xfrm>
            <a:off x="4956175" y="723900"/>
            <a:ext cx="1449388" cy="274638"/>
          </a:xfrm>
          <a:prstGeom prst="rect">
            <a:avLst/>
          </a:prstGeom>
          <a:noFill/>
          <a:ln w="9525">
            <a:noFill/>
            <a:miter lim="800000"/>
            <a:headEnd/>
            <a:tailEnd/>
          </a:ln>
        </p:spPr>
        <p:txBody>
          <a:bodyPr wrap="none">
            <a:spAutoFit/>
          </a:bodyPr>
          <a:lstStyle/>
          <a:p>
            <a:pPr eaLnBrk="0" hangingPunct="0">
              <a:spcBef>
                <a:spcPct val="50000"/>
              </a:spcBef>
            </a:pPr>
            <a:r>
              <a:rPr lang="en-US" sz="1200"/>
              <a:t>User #1 scheduled</a:t>
            </a:r>
          </a:p>
        </p:txBody>
      </p:sp>
      <p:sp>
        <p:nvSpPr>
          <p:cNvPr id="482" name="Line 521"/>
          <p:cNvSpPr>
            <a:spLocks noChangeShapeType="1"/>
          </p:cNvSpPr>
          <p:nvPr/>
        </p:nvSpPr>
        <p:spPr bwMode="auto">
          <a:xfrm>
            <a:off x="5624513" y="985838"/>
            <a:ext cx="704850" cy="584200"/>
          </a:xfrm>
          <a:prstGeom prst="line">
            <a:avLst/>
          </a:prstGeom>
          <a:noFill/>
          <a:ln w="9525">
            <a:solidFill>
              <a:srgbClr val="000000"/>
            </a:solidFill>
            <a:round/>
            <a:headEnd/>
            <a:tailEnd type="triangle" w="sm" len="med"/>
          </a:ln>
        </p:spPr>
        <p:txBody>
          <a:bodyPr/>
          <a:lstStyle/>
          <a:p>
            <a:endParaRPr lang="en-US"/>
          </a:p>
        </p:txBody>
      </p:sp>
      <p:sp>
        <p:nvSpPr>
          <p:cNvPr id="483" name="Text Box 522"/>
          <p:cNvSpPr txBox="1">
            <a:spLocks noChangeArrowheads="1"/>
          </p:cNvSpPr>
          <p:nvPr/>
        </p:nvSpPr>
        <p:spPr bwMode="auto">
          <a:xfrm>
            <a:off x="8269288" y="1231900"/>
            <a:ext cx="874712" cy="457200"/>
          </a:xfrm>
          <a:prstGeom prst="rect">
            <a:avLst/>
          </a:prstGeom>
          <a:noFill/>
          <a:ln w="9525">
            <a:noFill/>
            <a:miter lim="800000"/>
            <a:headEnd/>
            <a:tailEnd/>
          </a:ln>
        </p:spPr>
        <p:txBody>
          <a:bodyPr wrap="none">
            <a:spAutoFit/>
          </a:bodyPr>
          <a:lstStyle/>
          <a:p>
            <a:pPr eaLnBrk="0" hangingPunct="0">
              <a:spcBef>
                <a:spcPct val="50000"/>
              </a:spcBef>
            </a:pPr>
            <a:r>
              <a:rPr lang="en-US" sz="1200"/>
              <a:t>User #3 </a:t>
            </a:r>
            <a:br>
              <a:rPr lang="en-US" sz="1200"/>
            </a:br>
            <a:r>
              <a:rPr lang="en-US" sz="1200"/>
              <a:t>scheduled</a:t>
            </a:r>
          </a:p>
        </p:txBody>
      </p:sp>
      <p:sp>
        <p:nvSpPr>
          <p:cNvPr id="484" name="Line 523"/>
          <p:cNvSpPr>
            <a:spLocks noChangeShapeType="1"/>
          </p:cNvSpPr>
          <p:nvPr/>
        </p:nvSpPr>
        <p:spPr bwMode="auto">
          <a:xfrm flipH="1">
            <a:off x="8234363" y="1671638"/>
            <a:ext cx="234950" cy="381000"/>
          </a:xfrm>
          <a:prstGeom prst="line">
            <a:avLst/>
          </a:prstGeom>
          <a:noFill/>
          <a:ln w="9525">
            <a:solidFill>
              <a:srgbClr val="000000"/>
            </a:solidFill>
            <a:round/>
            <a:headEnd/>
            <a:tailEnd type="triangle" w="sm" len="med"/>
          </a:ln>
        </p:spPr>
        <p:txBody>
          <a:bodyPr/>
          <a:lstStyle/>
          <a:p>
            <a:endParaRPr lang="en-US"/>
          </a:p>
        </p:txBody>
      </p:sp>
    </p:spTree>
    <p:extLst>
      <p:ext uri="{BB962C8B-B14F-4D97-AF65-F5344CB8AC3E}">
        <p14:creationId xmlns:p14="http://schemas.microsoft.com/office/powerpoint/2010/main" val="556619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AutoShape 2"/>
          <p:cNvSpPr>
            <a:spLocks noChangeArrowheads="1"/>
          </p:cNvSpPr>
          <p:nvPr/>
        </p:nvSpPr>
        <p:spPr bwMode="auto">
          <a:xfrm>
            <a:off x="4270131" y="4181476"/>
            <a:ext cx="509954" cy="434975"/>
          </a:xfrm>
          <a:prstGeom prst="cube">
            <a:avLst>
              <a:gd name="adj" fmla="val 52921"/>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4451" name="Group 6"/>
          <p:cNvGrpSpPr>
            <a:grpSpLocks/>
          </p:cNvGrpSpPr>
          <p:nvPr/>
        </p:nvGrpSpPr>
        <p:grpSpPr bwMode="auto">
          <a:xfrm>
            <a:off x="3516924" y="4144963"/>
            <a:ext cx="114300" cy="317500"/>
            <a:chOff x="3264" y="2427"/>
            <a:chExt cx="336" cy="837"/>
          </a:xfrm>
        </p:grpSpPr>
        <p:sp>
          <p:nvSpPr>
            <p:cNvPr id="104452" name="Rectangle 7"/>
            <p:cNvSpPr>
              <a:spLocks noChangeArrowheads="1"/>
            </p:cNvSpPr>
            <p:nvPr/>
          </p:nvSpPr>
          <p:spPr bwMode="auto">
            <a:xfrm>
              <a:off x="3264" y="2563"/>
              <a:ext cx="336" cy="701"/>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453" name="Rectangle 8"/>
            <p:cNvSpPr>
              <a:spLocks noChangeArrowheads="1"/>
            </p:cNvSpPr>
            <p:nvPr/>
          </p:nvSpPr>
          <p:spPr bwMode="auto">
            <a:xfrm>
              <a:off x="3312" y="2627"/>
              <a:ext cx="240" cy="155"/>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454" name="Line 9"/>
            <p:cNvSpPr>
              <a:spLocks noChangeShapeType="1"/>
            </p:cNvSpPr>
            <p:nvPr/>
          </p:nvSpPr>
          <p:spPr bwMode="auto">
            <a:xfrm>
              <a:off x="3312" y="2427"/>
              <a:ext cx="0" cy="11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455" name="Line 10"/>
            <p:cNvSpPr>
              <a:spLocks noChangeShapeType="1"/>
            </p:cNvSpPr>
            <p:nvPr/>
          </p:nvSpPr>
          <p:spPr bwMode="auto">
            <a:xfrm>
              <a:off x="3408" y="3216"/>
              <a:ext cx="48" cy="0"/>
            </a:xfrm>
            <a:prstGeom prst="line">
              <a:avLst/>
            </a:prstGeom>
            <a:noFill/>
            <a:ln w="63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456" name="Line 11"/>
            <p:cNvSpPr>
              <a:spLocks noChangeShapeType="1"/>
            </p:cNvSpPr>
            <p:nvPr/>
          </p:nvSpPr>
          <p:spPr bwMode="auto">
            <a:xfrm>
              <a:off x="3408" y="2582"/>
              <a:ext cx="48" cy="0"/>
            </a:xfrm>
            <a:prstGeom prst="line">
              <a:avLst/>
            </a:prstGeom>
            <a:noFill/>
            <a:ln w="63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457" name="Line 12"/>
            <p:cNvSpPr>
              <a:spLocks noChangeShapeType="1"/>
            </p:cNvSpPr>
            <p:nvPr/>
          </p:nvSpPr>
          <p:spPr bwMode="auto">
            <a:xfrm>
              <a:off x="3408" y="2603"/>
              <a:ext cx="48" cy="0"/>
            </a:xfrm>
            <a:prstGeom prst="line">
              <a:avLst/>
            </a:prstGeom>
            <a:noFill/>
            <a:ln w="63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04458" name="Group 13"/>
            <p:cNvGrpSpPr>
              <a:grpSpLocks/>
            </p:cNvGrpSpPr>
            <p:nvPr/>
          </p:nvGrpSpPr>
          <p:grpSpPr bwMode="auto">
            <a:xfrm flipV="1">
              <a:off x="3312" y="2831"/>
              <a:ext cx="240" cy="337"/>
              <a:chOff x="3312" y="2831"/>
              <a:chExt cx="240" cy="337"/>
            </a:xfrm>
          </p:grpSpPr>
          <p:sp>
            <p:nvSpPr>
              <p:cNvPr id="104459" name="Rectangle 14"/>
              <p:cNvSpPr>
                <a:spLocks noChangeArrowheads="1"/>
              </p:cNvSpPr>
              <p:nvPr/>
            </p:nvSpPr>
            <p:spPr bwMode="auto">
              <a:xfrm>
                <a:off x="3312" y="2831"/>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60" name="Rectangle 15"/>
              <p:cNvSpPr>
                <a:spLocks noChangeArrowheads="1"/>
              </p:cNvSpPr>
              <p:nvPr/>
            </p:nvSpPr>
            <p:spPr bwMode="auto">
              <a:xfrm>
                <a:off x="3408" y="2927"/>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61" name="Rectangle 16"/>
              <p:cNvSpPr>
                <a:spLocks noChangeArrowheads="1"/>
              </p:cNvSpPr>
              <p:nvPr/>
            </p:nvSpPr>
            <p:spPr bwMode="auto">
              <a:xfrm>
                <a:off x="3504" y="3023"/>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62" name="Rectangle 17"/>
              <p:cNvSpPr>
                <a:spLocks noChangeArrowheads="1"/>
              </p:cNvSpPr>
              <p:nvPr/>
            </p:nvSpPr>
            <p:spPr bwMode="auto">
              <a:xfrm>
                <a:off x="3408" y="2831"/>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63" name="Rectangle 18"/>
              <p:cNvSpPr>
                <a:spLocks noChangeArrowheads="1"/>
              </p:cNvSpPr>
              <p:nvPr/>
            </p:nvSpPr>
            <p:spPr bwMode="auto">
              <a:xfrm>
                <a:off x="3504" y="2831"/>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64" name="Rectangle 19"/>
              <p:cNvSpPr>
                <a:spLocks noChangeArrowheads="1"/>
              </p:cNvSpPr>
              <p:nvPr/>
            </p:nvSpPr>
            <p:spPr bwMode="auto">
              <a:xfrm>
                <a:off x="3312" y="2927"/>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65" name="Rectangle 20"/>
              <p:cNvSpPr>
                <a:spLocks noChangeArrowheads="1"/>
              </p:cNvSpPr>
              <p:nvPr/>
            </p:nvSpPr>
            <p:spPr bwMode="auto">
              <a:xfrm>
                <a:off x="3312" y="3023"/>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66" name="Rectangle 21"/>
              <p:cNvSpPr>
                <a:spLocks noChangeArrowheads="1"/>
              </p:cNvSpPr>
              <p:nvPr/>
            </p:nvSpPr>
            <p:spPr bwMode="auto">
              <a:xfrm>
                <a:off x="3408" y="3023"/>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67" name="Rectangle 22"/>
              <p:cNvSpPr>
                <a:spLocks noChangeArrowheads="1"/>
              </p:cNvSpPr>
              <p:nvPr/>
            </p:nvSpPr>
            <p:spPr bwMode="auto">
              <a:xfrm>
                <a:off x="3504" y="2927"/>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68" name="Rectangle 23"/>
              <p:cNvSpPr>
                <a:spLocks noChangeArrowheads="1"/>
              </p:cNvSpPr>
              <p:nvPr/>
            </p:nvSpPr>
            <p:spPr bwMode="auto">
              <a:xfrm>
                <a:off x="3504" y="3120"/>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69" name="Rectangle 24"/>
              <p:cNvSpPr>
                <a:spLocks noChangeArrowheads="1"/>
              </p:cNvSpPr>
              <p:nvPr/>
            </p:nvSpPr>
            <p:spPr bwMode="auto">
              <a:xfrm>
                <a:off x="3312" y="3120"/>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70" name="Rectangle 25"/>
              <p:cNvSpPr>
                <a:spLocks noChangeArrowheads="1"/>
              </p:cNvSpPr>
              <p:nvPr/>
            </p:nvSpPr>
            <p:spPr bwMode="auto">
              <a:xfrm>
                <a:off x="3408" y="3120"/>
                <a:ext cx="48" cy="47"/>
              </a:xfrm>
              <a:prstGeom prst="rect">
                <a:avLst/>
              </a:prstGeom>
              <a:noFill/>
              <a:ln w="63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71" name="Freeform 26"/>
              <p:cNvSpPr>
                <a:spLocks/>
              </p:cNvSpPr>
              <p:nvPr/>
            </p:nvSpPr>
            <p:spPr bwMode="auto">
              <a:xfrm>
                <a:off x="3312"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72" name="Freeform 27"/>
              <p:cNvSpPr>
                <a:spLocks/>
              </p:cNvSpPr>
              <p:nvPr/>
            </p:nvSpPr>
            <p:spPr bwMode="auto">
              <a:xfrm>
                <a:off x="3408"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73" name="Freeform 28"/>
              <p:cNvSpPr>
                <a:spLocks/>
              </p:cNvSpPr>
              <p:nvPr/>
            </p:nvSpPr>
            <p:spPr bwMode="auto">
              <a:xfrm>
                <a:off x="3312"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74" name="Freeform 29"/>
              <p:cNvSpPr>
                <a:spLocks/>
              </p:cNvSpPr>
              <p:nvPr/>
            </p:nvSpPr>
            <p:spPr bwMode="auto">
              <a:xfrm>
                <a:off x="3408"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75" name="Freeform 30"/>
              <p:cNvSpPr>
                <a:spLocks/>
              </p:cNvSpPr>
              <p:nvPr/>
            </p:nvSpPr>
            <p:spPr bwMode="auto">
              <a:xfrm>
                <a:off x="3504"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76" name="Freeform 31"/>
              <p:cNvSpPr>
                <a:spLocks/>
              </p:cNvSpPr>
              <p:nvPr/>
            </p:nvSpPr>
            <p:spPr bwMode="auto">
              <a:xfrm>
                <a:off x="3408"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77" name="Freeform 32"/>
              <p:cNvSpPr>
                <a:spLocks/>
              </p:cNvSpPr>
              <p:nvPr/>
            </p:nvSpPr>
            <p:spPr bwMode="auto">
              <a:xfrm>
                <a:off x="3408"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78" name="Freeform 33"/>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79" name="Freeform 34"/>
              <p:cNvSpPr>
                <a:spLocks/>
              </p:cNvSpPr>
              <p:nvPr/>
            </p:nvSpPr>
            <p:spPr bwMode="auto">
              <a:xfrm>
                <a:off x="3312"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80" name="Freeform 35"/>
              <p:cNvSpPr>
                <a:spLocks/>
              </p:cNvSpPr>
              <p:nvPr/>
            </p:nvSpPr>
            <p:spPr bwMode="auto">
              <a:xfrm>
                <a:off x="3312"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81" name="Freeform 36"/>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82" name="Freeform 37"/>
              <p:cNvSpPr>
                <a:spLocks/>
              </p:cNvSpPr>
              <p:nvPr/>
            </p:nvSpPr>
            <p:spPr bwMode="auto">
              <a:xfrm>
                <a:off x="3504"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483" name="Freeform 38"/>
              <p:cNvSpPr>
                <a:spLocks/>
              </p:cNvSpPr>
              <p:nvPr/>
            </p:nvSpPr>
            <p:spPr bwMode="auto">
              <a:xfrm>
                <a:off x="3504"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grpSp>
        <p:sp>
          <p:nvSpPr>
            <p:cNvPr id="104484" name="AutoShape 39"/>
            <p:cNvSpPr>
              <a:spLocks/>
            </p:cNvSpPr>
            <p:nvPr/>
          </p:nvSpPr>
          <p:spPr bwMode="auto">
            <a:xfrm rot="-5400000">
              <a:off x="3408" y="2381"/>
              <a:ext cx="48" cy="336"/>
            </a:xfrm>
            <a:prstGeom prst="rightBracket">
              <a:avLst>
                <a:gd name="adj" fmla="val 58333"/>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n-US"/>
            </a:p>
          </p:txBody>
        </p:sp>
      </p:grpSp>
      <p:grpSp>
        <p:nvGrpSpPr>
          <p:cNvPr id="104485" name="Group 45"/>
          <p:cNvGrpSpPr>
            <a:grpSpLocks/>
          </p:cNvGrpSpPr>
          <p:nvPr/>
        </p:nvGrpSpPr>
        <p:grpSpPr bwMode="auto">
          <a:xfrm>
            <a:off x="4274528" y="981076"/>
            <a:ext cx="454269" cy="3432175"/>
            <a:chOff x="1137" y="543"/>
            <a:chExt cx="806" cy="3423"/>
          </a:xfrm>
        </p:grpSpPr>
        <p:sp>
          <p:nvSpPr>
            <p:cNvPr id="104486" name="Line 46"/>
            <p:cNvSpPr>
              <a:spLocks noChangeShapeType="1"/>
            </p:cNvSpPr>
            <p:nvPr/>
          </p:nvSpPr>
          <p:spPr bwMode="auto">
            <a:xfrm rot="7755" flipV="1">
              <a:off x="1303" y="1948"/>
              <a:ext cx="222" cy="4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87" name="Line 47"/>
            <p:cNvSpPr>
              <a:spLocks noChangeShapeType="1"/>
            </p:cNvSpPr>
            <p:nvPr/>
          </p:nvSpPr>
          <p:spPr bwMode="auto">
            <a:xfrm rot="7755">
              <a:off x="1304" y="2380"/>
              <a:ext cx="320" cy="9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88" name="Line 48"/>
            <p:cNvSpPr>
              <a:spLocks noChangeShapeType="1"/>
            </p:cNvSpPr>
            <p:nvPr/>
          </p:nvSpPr>
          <p:spPr bwMode="auto">
            <a:xfrm rot="7755" flipV="1">
              <a:off x="1138" y="3273"/>
              <a:ext cx="482" cy="69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89" name="Line 49"/>
            <p:cNvSpPr>
              <a:spLocks noChangeShapeType="1"/>
            </p:cNvSpPr>
            <p:nvPr/>
          </p:nvSpPr>
          <p:spPr bwMode="auto">
            <a:xfrm rot="7755">
              <a:off x="1206" y="3274"/>
              <a:ext cx="466" cy="68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90" name="Line 50"/>
            <p:cNvSpPr>
              <a:spLocks noChangeShapeType="1"/>
            </p:cNvSpPr>
            <p:nvPr/>
          </p:nvSpPr>
          <p:spPr bwMode="auto">
            <a:xfrm rot="7755" flipV="1">
              <a:off x="1208" y="2392"/>
              <a:ext cx="350" cy="89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91" name="Line 51"/>
            <p:cNvSpPr>
              <a:spLocks noChangeShapeType="1"/>
            </p:cNvSpPr>
            <p:nvPr/>
          </p:nvSpPr>
          <p:spPr bwMode="auto">
            <a:xfrm rot="7755">
              <a:off x="1348" y="1938"/>
              <a:ext cx="212" cy="44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92" name="Line 52"/>
            <p:cNvSpPr>
              <a:spLocks noChangeShapeType="1"/>
            </p:cNvSpPr>
            <p:nvPr/>
          </p:nvSpPr>
          <p:spPr bwMode="auto">
            <a:xfrm rot="7755" flipV="1">
              <a:off x="1672" y="3152"/>
              <a:ext cx="167" cy="8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93" name="Line 53"/>
            <p:cNvSpPr>
              <a:spLocks noChangeShapeType="1"/>
            </p:cNvSpPr>
            <p:nvPr/>
          </p:nvSpPr>
          <p:spPr bwMode="auto">
            <a:xfrm rot="7755">
              <a:off x="1560" y="2384"/>
              <a:ext cx="280" cy="77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94" name="Line 54"/>
            <p:cNvSpPr>
              <a:spLocks noChangeShapeType="1"/>
            </p:cNvSpPr>
            <p:nvPr/>
          </p:nvSpPr>
          <p:spPr bwMode="auto">
            <a:xfrm rot="7755" flipV="1">
              <a:off x="1560" y="1886"/>
              <a:ext cx="62" cy="50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95" name="Line 55"/>
            <p:cNvSpPr>
              <a:spLocks noChangeShapeType="1"/>
            </p:cNvSpPr>
            <p:nvPr/>
          </p:nvSpPr>
          <p:spPr bwMode="auto">
            <a:xfrm rot="7755" flipV="1">
              <a:off x="1529" y="1885"/>
              <a:ext cx="92" cy="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96" name="Line 56"/>
            <p:cNvSpPr>
              <a:spLocks noChangeShapeType="1"/>
            </p:cNvSpPr>
            <p:nvPr/>
          </p:nvSpPr>
          <p:spPr bwMode="auto">
            <a:xfrm rot="7755">
              <a:off x="1528" y="1949"/>
              <a:ext cx="170" cy="3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97" name="Line 57"/>
            <p:cNvSpPr>
              <a:spLocks noChangeShapeType="1"/>
            </p:cNvSpPr>
            <p:nvPr/>
          </p:nvSpPr>
          <p:spPr bwMode="auto">
            <a:xfrm rot="7755" flipV="1">
              <a:off x="1623" y="2318"/>
              <a:ext cx="70" cy="9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98" name="Line 58"/>
            <p:cNvSpPr>
              <a:spLocks noChangeShapeType="1"/>
            </p:cNvSpPr>
            <p:nvPr/>
          </p:nvSpPr>
          <p:spPr bwMode="auto">
            <a:xfrm rot="7755">
              <a:off x="1619" y="3277"/>
              <a:ext cx="322" cy="4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99" name="Line 59"/>
            <p:cNvSpPr>
              <a:spLocks noChangeShapeType="1"/>
            </p:cNvSpPr>
            <p:nvPr/>
          </p:nvSpPr>
          <p:spPr bwMode="auto">
            <a:xfrm rot="7755" flipV="1">
              <a:off x="1142" y="917"/>
              <a:ext cx="314" cy="30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00" name="Line 60"/>
            <p:cNvSpPr>
              <a:spLocks noChangeShapeType="1"/>
            </p:cNvSpPr>
            <p:nvPr/>
          </p:nvSpPr>
          <p:spPr bwMode="auto">
            <a:xfrm rot="7755">
              <a:off x="1454" y="915"/>
              <a:ext cx="219" cy="304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01" name="Line 61"/>
            <p:cNvSpPr>
              <a:spLocks noChangeShapeType="1"/>
            </p:cNvSpPr>
            <p:nvPr/>
          </p:nvSpPr>
          <p:spPr bwMode="auto">
            <a:xfrm rot="7755" flipV="1">
              <a:off x="1668" y="3731"/>
              <a:ext cx="274" cy="2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02" name="Line 62"/>
            <p:cNvSpPr>
              <a:spLocks noChangeShapeType="1"/>
            </p:cNvSpPr>
            <p:nvPr/>
          </p:nvSpPr>
          <p:spPr bwMode="auto">
            <a:xfrm rot="7755">
              <a:off x="1455" y="909"/>
              <a:ext cx="488" cy="28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03" name="Line 63"/>
            <p:cNvSpPr>
              <a:spLocks noChangeShapeType="1"/>
            </p:cNvSpPr>
            <p:nvPr/>
          </p:nvSpPr>
          <p:spPr bwMode="auto">
            <a:xfrm>
              <a:off x="1168" y="546"/>
              <a:ext cx="0" cy="36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04" name="Line 64"/>
            <p:cNvSpPr>
              <a:spLocks noChangeShapeType="1"/>
            </p:cNvSpPr>
            <p:nvPr/>
          </p:nvSpPr>
          <p:spPr bwMode="auto">
            <a:xfrm>
              <a:off x="1164" y="915"/>
              <a:ext cx="61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05" name="Line 65"/>
            <p:cNvSpPr>
              <a:spLocks noChangeShapeType="1"/>
            </p:cNvSpPr>
            <p:nvPr/>
          </p:nvSpPr>
          <p:spPr bwMode="auto">
            <a:xfrm>
              <a:off x="1775" y="543"/>
              <a:ext cx="0" cy="37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06" name="Line 66"/>
            <p:cNvSpPr>
              <a:spLocks noChangeShapeType="1"/>
            </p:cNvSpPr>
            <p:nvPr/>
          </p:nvSpPr>
          <p:spPr bwMode="auto">
            <a:xfrm>
              <a:off x="1459" y="625"/>
              <a:ext cx="0" cy="29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07" name="Line 67"/>
            <p:cNvSpPr>
              <a:spLocks noChangeShapeType="1"/>
            </p:cNvSpPr>
            <p:nvPr/>
          </p:nvSpPr>
          <p:spPr bwMode="auto">
            <a:xfrm flipH="1">
              <a:off x="1137" y="3964"/>
              <a:ext cx="53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04508" name="Line 68"/>
            <p:cNvSpPr>
              <a:spLocks noChangeShapeType="1"/>
            </p:cNvSpPr>
            <p:nvPr/>
          </p:nvSpPr>
          <p:spPr bwMode="auto">
            <a:xfrm>
              <a:off x="1350" y="1946"/>
              <a:ext cx="1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sp>
        <p:nvSpPr>
          <p:cNvPr id="104509" name="Text Box 69"/>
          <p:cNvSpPr txBox="1">
            <a:spLocks noChangeArrowheads="1"/>
          </p:cNvSpPr>
          <p:nvPr/>
        </p:nvSpPr>
        <p:spPr bwMode="auto">
          <a:xfrm>
            <a:off x="4198327" y="4421189"/>
            <a:ext cx="44595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r>
              <a:rPr lang="en-GB" sz="1000"/>
              <a:t>eNB</a:t>
            </a:r>
          </a:p>
        </p:txBody>
      </p:sp>
      <p:sp>
        <p:nvSpPr>
          <p:cNvPr id="104510" name="Text Box 71"/>
          <p:cNvSpPr txBox="1">
            <a:spLocks noChangeArrowheads="1"/>
          </p:cNvSpPr>
          <p:nvPr/>
        </p:nvSpPr>
        <p:spPr bwMode="auto">
          <a:xfrm>
            <a:off x="2561492" y="2959101"/>
            <a:ext cx="6799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r>
              <a:rPr lang="en-US" sz="1000">
                <a:solidFill>
                  <a:srgbClr val="0070C0"/>
                </a:solidFill>
              </a:rPr>
              <a:t>PD SCH</a:t>
            </a:r>
          </a:p>
        </p:txBody>
      </p:sp>
      <p:sp>
        <p:nvSpPr>
          <p:cNvPr id="104511" name="Freeform 5"/>
          <p:cNvSpPr>
            <a:spLocks/>
          </p:cNvSpPr>
          <p:nvPr/>
        </p:nvSpPr>
        <p:spPr bwMode="auto">
          <a:xfrm rot="10800000">
            <a:off x="1179635" y="2890839"/>
            <a:ext cx="3648808" cy="2865437"/>
          </a:xfrm>
          <a:custGeom>
            <a:avLst/>
            <a:gdLst>
              <a:gd name="T0" fmla="*/ 0 w 720"/>
              <a:gd name="T1" fmla="*/ 2147483647 h 576"/>
              <a:gd name="T2" fmla="*/ 2147483647 w 720"/>
              <a:gd name="T3" fmla="*/ 0 h 576"/>
              <a:gd name="T4" fmla="*/ 2147483647 w 720"/>
              <a:gd name="T5" fmla="*/ 0 h 576"/>
              <a:gd name="T6" fmla="*/ 2147483647 w 720"/>
              <a:gd name="T7" fmla="*/ 2147483647 h 576"/>
              <a:gd name="T8" fmla="*/ 2147483647 w 720"/>
              <a:gd name="T9" fmla="*/ 2147483647 h 576"/>
              <a:gd name="T10" fmla="*/ 2147483647 w 720"/>
              <a:gd name="T11" fmla="*/ 2147483647 h 576"/>
              <a:gd name="T12" fmla="*/ 0 w 720"/>
              <a:gd name="T13" fmla="*/ 2147483647 h 576"/>
              <a:gd name="T14" fmla="*/ 0 60000 65536"/>
              <a:gd name="T15" fmla="*/ 0 60000 65536"/>
              <a:gd name="T16" fmla="*/ 0 60000 65536"/>
              <a:gd name="T17" fmla="*/ 0 60000 65536"/>
              <a:gd name="T18" fmla="*/ 0 60000 65536"/>
              <a:gd name="T19" fmla="*/ 0 60000 65536"/>
              <a:gd name="T20" fmla="*/ 0 60000 65536"/>
              <a:gd name="T21" fmla="*/ 0 w 720"/>
              <a:gd name="T22" fmla="*/ 0 h 576"/>
              <a:gd name="T23" fmla="*/ 720 w 720"/>
              <a:gd name="T24" fmla="*/ 576 h 5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0" h="576">
                <a:moveTo>
                  <a:pt x="0" y="288"/>
                </a:moveTo>
                <a:lnTo>
                  <a:pt x="192" y="0"/>
                </a:lnTo>
                <a:lnTo>
                  <a:pt x="528" y="0"/>
                </a:lnTo>
                <a:lnTo>
                  <a:pt x="720" y="288"/>
                </a:lnTo>
                <a:lnTo>
                  <a:pt x="528" y="576"/>
                </a:lnTo>
                <a:lnTo>
                  <a:pt x="192" y="576"/>
                </a:lnTo>
                <a:lnTo>
                  <a:pt x="0" y="288"/>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grpSp>
        <p:nvGrpSpPr>
          <p:cNvPr id="104512" name="Group 79"/>
          <p:cNvGrpSpPr>
            <a:grpSpLocks/>
          </p:cNvGrpSpPr>
          <p:nvPr/>
        </p:nvGrpSpPr>
        <p:grpSpPr bwMode="auto">
          <a:xfrm>
            <a:off x="1891812" y="4032250"/>
            <a:ext cx="114300" cy="317500"/>
            <a:chOff x="3264" y="2427"/>
            <a:chExt cx="336" cy="837"/>
          </a:xfrm>
        </p:grpSpPr>
        <p:sp>
          <p:nvSpPr>
            <p:cNvPr id="104513" name="Rectangle 80"/>
            <p:cNvSpPr>
              <a:spLocks noChangeArrowheads="1"/>
            </p:cNvSpPr>
            <p:nvPr/>
          </p:nvSpPr>
          <p:spPr bwMode="auto">
            <a:xfrm>
              <a:off x="3264" y="2563"/>
              <a:ext cx="336" cy="70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514" name="Rectangle 81"/>
            <p:cNvSpPr>
              <a:spLocks noChangeArrowheads="1"/>
            </p:cNvSpPr>
            <p:nvPr/>
          </p:nvSpPr>
          <p:spPr bwMode="auto">
            <a:xfrm>
              <a:off x="3312" y="2627"/>
              <a:ext cx="240" cy="15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515" name="Line 82"/>
            <p:cNvSpPr>
              <a:spLocks noChangeShapeType="1"/>
            </p:cNvSpPr>
            <p:nvPr/>
          </p:nvSpPr>
          <p:spPr bwMode="auto">
            <a:xfrm>
              <a:off x="3312" y="2427"/>
              <a:ext cx="0" cy="1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16" name="Line 83"/>
            <p:cNvSpPr>
              <a:spLocks noChangeShapeType="1"/>
            </p:cNvSpPr>
            <p:nvPr/>
          </p:nvSpPr>
          <p:spPr bwMode="auto">
            <a:xfrm>
              <a:off x="3408" y="3216"/>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17" name="Line 84"/>
            <p:cNvSpPr>
              <a:spLocks noChangeShapeType="1"/>
            </p:cNvSpPr>
            <p:nvPr/>
          </p:nvSpPr>
          <p:spPr bwMode="auto">
            <a:xfrm>
              <a:off x="3408" y="2582"/>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18" name="Line 85"/>
            <p:cNvSpPr>
              <a:spLocks noChangeShapeType="1"/>
            </p:cNvSpPr>
            <p:nvPr/>
          </p:nvSpPr>
          <p:spPr bwMode="auto">
            <a:xfrm>
              <a:off x="3408" y="2603"/>
              <a:ext cx="4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04519" name="Group 86"/>
            <p:cNvGrpSpPr>
              <a:grpSpLocks/>
            </p:cNvGrpSpPr>
            <p:nvPr/>
          </p:nvGrpSpPr>
          <p:grpSpPr bwMode="auto">
            <a:xfrm flipV="1">
              <a:off x="3312" y="2831"/>
              <a:ext cx="240" cy="337"/>
              <a:chOff x="3312" y="2831"/>
              <a:chExt cx="240" cy="337"/>
            </a:xfrm>
          </p:grpSpPr>
          <p:sp>
            <p:nvSpPr>
              <p:cNvPr id="104520" name="Rectangle 87"/>
              <p:cNvSpPr>
                <a:spLocks noChangeArrowheads="1"/>
              </p:cNvSpPr>
              <p:nvPr/>
            </p:nvSpPr>
            <p:spPr bwMode="auto">
              <a:xfrm>
                <a:off x="3312" y="2831"/>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21" name="Rectangle 88"/>
              <p:cNvSpPr>
                <a:spLocks noChangeArrowheads="1"/>
              </p:cNvSpPr>
              <p:nvPr/>
            </p:nvSpPr>
            <p:spPr bwMode="auto">
              <a:xfrm>
                <a:off x="3408" y="2927"/>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22" name="Rectangle 89"/>
              <p:cNvSpPr>
                <a:spLocks noChangeArrowheads="1"/>
              </p:cNvSpPr>
              <p:nvPr/>
            </p:nvSpPr>
            <p:spPr bwMode="auto">
              <a:xfrm>
                <a:off x="3504" y="3023"/>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23" name="Rectangle 90"/>
              <p:cNvSpPr>
                <a:spLocks noChangeArrowheads="1"/>
              </p:cNvSpPr>
              <p:nvPr/>
            </p:nvSpPr>
            <p:spPr bwMode="auto">
              <a:xfrm>
                <a:off x="3408" y="2831"/>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24" name="Rectangle 91"/>
              <p:cNvSpPr>
                <a:spLocks noChangeArrowheads="1"/>
              </p:cNvSpPr>
              <p:nvPr/>
            </p:nvSpPr>
            <p:spPr bwMode="auto">
              <a:xfrm>
                <a:off x="3504" y="2831"/>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25" name="Rectangle 92"/>
              <p:cNvSpPr>
                <a:spLocks noChangeArrowheads="1"/>
              </p:cNvSpPr>
              <p:nvPr/>
            </p:nvSpPr>
            <p:spPr bwMode="auto">
              <a:xfrm>
                <a:off x="3312" y="2927"/>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26" name="Rectangle 93"/>
              <p:cNvSpPr>
                <a:spLocks noChangeArrowheads="1"/>
              </p:cNvSpPr>
              <p:nvPr/>
            </p:nvSpPr>
            <p:spPr bwMode="auto">
              <a:xfrm>
                <a:off x="3312" y="3023"/>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27" name="Rectangle 94"/>
              <p:cNvSpPr>
                <a:spLocks noChangeArrowheads="1"/>
              </p:cNvSpPr>
              <p:nvPr/>
            </p:nvSpPr>
            <p:spPr bwMode="auto">
              <a:xfrm>
                <a:off x="3408" y="3023"/>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28" name="Rectangle 95"/>
              <p:cNvSpPr>
                <a:spLocks noChangeArrowheads="1"/>
              </p:cNvSpPr>
              <p:nvPr/>
            </p:nvSpPr>
            <p:spPr bwMode="auto">
              <a:xfrm>
                <a:off x="3504" y="2927"/>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29" name="Rectangle 96"/>
              <p:cNvSpPr>
                <a:spLocks noChangeArrowheads="1"/>
              </p:cNvSpPr>
              <p:nvPr/>
            </p:nvSpPr>
            <p:spPr bwMode="auto">
              <a:xfrm>
                <a:off x="3504" y="3120"/>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30" name="Rectangle 97"/>
              <p:cNvSpPr>
                <a:spLocks noChangeArrowheads="1"/>
              </p:cNvSpPr>
              <p:nvPr/>
            </p:nvSpPr>
            <p:spPr bwMode="auto">
              <a:xfrm>
                <a:off x="3312" y="3120"/>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31" name="Rectangle 98"/>
              <p:cNvSpPr>
                <a:spLocks noChangeArrowheads="1"/>
              </p:cNvSpPr>
              <p:nvPr/>
            </p:nvSpPr>
            <p:spPr bwMode="auto">
              <a:xfrm>
                <a:off x="3408" y="3120"/>
                <a:ext cx="48" cy="4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32" name="Freeform 99"/>
              <p:cNvSpPr>
                <a:spLocks/>
              </p:cNvSpPr>
              <p:nvPr/>
            </p:nvSpPr>
            <p:spPr bwMode="auto">
              <a:xfrm>
                <a:off x="3312"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33" name="Freeform 100"/>
              <p:cNvSpPr>
                <a:spLocks/>
              </p:cNvSpPr>
              <p:nvPr/>
            </p:nvSpPr>
            <p:spPr bwMode="auto">
              <a:xfrm>
                <a:off x="3408"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34" name="Freeform 101"/>
              <p:cNvSpPr>
                <a:spLocks/>
              </p:cNvSpPr>
              <p:nvPr/>
            </p:nvSpPr>
            <p:spPr bwMode="auto">
              <a:xfrm>
                <a:off x="3312"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35" name="Freeform 102"/>
              <p:cNvSpPr>
                <a:spLocks/>
              </p:cNvSpPr>
              <p:nvPr/>
            </p:nvSpPr>
            <p:spPr bwMode="auto">
              <a:xfrm>
                <a:off x="3408"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36" name="Freeform 103"/>
              <p:cNvSpPr>
                <a:spLocks/>
              </p:cNvSpPr>
              <p:nvPr/>
            </p:nvSpPr>
            <p:spPr bwMode="auto">
              <a:xfrm>
                <a:off x="3504"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37" name="Freeform 104"/>
              <p:cNvSpPr>
                <a:spLocks/>
              </p:cNvSpPr>
              <p:nvPr/>
            </p:nvSpPr>
            <p:spPr bwMode="auto">
              <a:xfrm>
                <a:off x="3408"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38" name="Freeform 105"/>
              <p:cNvSpPr>
                <a:spLocks/>
              </p:cNvSpPr>
              <p:nvPr/>
            </p:nvSpPr>
            <p:spPr bwMode="auto">
              <a:xfrm>
                <a:off x="3408"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39" name="Freeform 106"/>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40" name="Freeform 107"/>
              <p:cNvSpPr>
                <a:spLocks/>
              </p:cNvSpPr>
              <p:nvPr/>
            </p:nvSpPr>
            <p:spPr bwMode="auto">
              <a:xfrm>
                <a:off x="3312"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41" name="Freeform 108"/>
              <p:cNvSpPr>
                <a:spLocks/>
              </p:cNvSpPr>
              <p:nvPr/>
            </p:nvSpPr>
            <p:spPr bwMode="auto">
              <a:xfrm>
                <a:off x="3312" y="3120"/>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42" name="Freeform 109"/>
              <p:cNvSpPr>
                <a:spLocks/>
              </p:cNvSpPr>
              <p:nvPr/>
            </p:nvSpPr>
            <p:spPr bwMode="auto">
              <a:xfrm>
                <a:off x="3504" y="3024"/>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43" name="Freeform 110"/>
              <p:cNvSpPr>
                <a:spLocks/>
              </p:cNvSpPr>
              <p:nvPr/>
            </p:nvSpPr>
            <p:spPr bwMode="auto">
              <a:xfrm>
                <a:off x="3504" y="2832"/>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sp>
            <p:nvSpPr>
              <p:cNvPr id="104544" name="Freeform 111"/>
              <p:cNvSpPr>
                <a:spLocks/>
              </p:cNvSpPr>
              <p:nvPr/>
            </p:nvSpPr>
            <p:spPr bwMode="auto">
              <a:xfrm>
                <a:off x="3504" y="2928"/>
                <a:ext cx="48" cy="48"/>
              </a:xfrm>
              <a:custGeom>
                <a:avLst/>
                <a:gdLst>
                  <a:gd name="T0" fmla="*/ 48 w 48"/>
                  <a:gd name="T1" fmla="*/ 0 h 48"/>
                  <a:gd name="T2" fmla="*/ 48 w 48"/>
                  <a:gd name="T3" fmla="*/ 48 h 48"/>
                  <a:gd name="T4" fmla="*/ 0 w 48"/>
                  <a:gd name="T5" fmla="*/ 48 h 48"/>
                  <a:gd name="T6" fmla="*/ 0 60000 65536"/>
                  <a:gd name="T7" fmla="*/ 0 60000 65536"/>
                  <a:gd name="T8" fmla="*/ 0 60000 65536"/>
                  <a:gd name="T9" fmla="*/ 0 w 48"/>
                  <a:gd name="T10" fmla="*/ 0 h 48"/>
                  <a:gd name="T11" fmla="*/ 48 w 48"/>
                  <a:gd name="T12" fmla="*/ 48 h 48"/>
                </a:gdLst>
                <a:ahLst/>
                <a:cxnLst>
                  <a:cxn ang="T6">
                    <a:pos x="T0" y="T1"/>
                  </a:cxn>
                  <a:cxn ang="T7">
                    <a:pos x="T2" y="T3"/>
                  </a:cxn>
                  <a:cxn ang="T8">
                    <a:pos x="T4" y="T5"/>
                  </a:cxn>
                </a:cxnLst>
                <a:rect l="T9" t="T10" r="T11" b="T12"/>
                <a:pathLst>
                  <a:path w="48" h="48">
                    <a:moveTo>
                      <a:pt x="48" y="0"/>
                    </a:moveTo>
                    <a:lnTo>
                      <a:pt x="48" y="48"/>
                    </a:lnTo>
                    <a:lnTo>
                      <a:pt x="0" y="48"/>
                    </a:lnTo>
                  </a:path>
                </a:pathLst>
              </a:cu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endParaRPr lang="en-US"/>
              </a:p>
            </p:txBody>
          </p:sp>
        </p:grpSp>
        <p:sp>
          <p:nvSpPr>
            <p:cNvPr id="104545" name="AutoShape 112"/>
            <p:cNvSpPr>
              <a:spLocks/>
            </p:cNvSpPr>
            <p:nvPr/>
          </p:nvSpPr>
          <p:spPr bwMode="auto">
            <a:xfrm rot="-5400000">
              <a:off x="3408" y="2381"/>
              <a:ext cx="48" cy="336"/>
            </a:xfrm>
            <a:prstGeom prst="rightBracket">
              <a:avLst>
                <a:gd name="adj" fmla="val 58333"/>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n-US"/>
            </a:p>
          </p:txBody>
        </p:sp>
      </p:grpSp>
      <p:grpSp>
        <p:nvGrpSpPr>
          <p:cNvPr id="104546" name="Group 300"/>
          <p:cNvGrpSpPr>
            <a:grpSpLocks/>
          </p:cNvGrpSpPr>
          <p:nvPr/>
        </p:nvGrpSpPr>
        <p:grpSpPr bwMode="auto">
          <a:xfrm rot="10800000">
            <a:off x="2288931" y="3013075"/>
            <a:ext cx="1326174" cy="687388"/>
            <a:chOff x="538" y="3122"/>
            <a:chExt cx="377" cy="169"/>
          </a:xfrm>
        </p:grpSpPr>
        <p:sp>
          <p:nvSpPr>
            <p:cNvPr id="104547" name="Line 301"/>
            <p:cNvSpPr>
              <a:spLocks noChangeShapeType="1"/>
            </p:cNvSpPr>
            <p:nvPr/>
          </p:nvSpPr>
          <p:spPr bwMode="auto">
            <a:xfrm rot="10800000" flipH="1">
              <a:off x="538" y="3189"/>
              <a:ext cx="176" cy="102"/>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04548" name="Line 302"/>
            <p:cNvSpPr>
              <a:spLocks noChangeShapeType="1"/>
            </p:cNvSpPr>
            <p:nvPr/>
          </p:nvSpPr>
          <p:spPr bwMode="auto">
            <a:xfrm rot="10800000" flipH="1">
              <a:off x="699" y="3122"/>
              <a:ext cx="216" cy="125"/>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04549" name="Line 303"/>
            <p:cNvSpPr>
              <a:spLocks noChangeShapeType="1"/>
            </p:cNvSpPr>
            <p:nvPr/>
          </p:nvSpPr>
          <p:spPr bwMode="auto">
            <a:xfrm rot="10800000" flipH="1">
              <a:off x="698" y="3190"/>
              <a:ext cx="15" cy="57"/>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sp>
        <p:nvSpPr>
          <p:cNvPr id="104550" name="Text Box 314"/>
          <p:cNvSpPr txBox="1">
            <a:spLocks noChangeArrowheads="1"/>
          </p:cNvSpPr>
          <p:nvPr/>
        </p:nvSpPr>
        <p:spPr bwMode="auto">
          <a:xfrm>
            <a:off x="0" y="-4762"/>
            <a:ext cx="9144000"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algn="ctr">
              <a:spcBef>
                <a:spcPct val="0"/>
              </a:spcBef>
            </a:pPr>
            <a:r>
              <a:rPr lang="sv-SE" sz="2400"/>
              <a:t>LTE basics </a:t>
            </a:r>
            <a:endParaRPr lang="en-GB" sz="2400"/>
          </a:p>
        </p:txBody>
      </p:sp>
      <p:graphicFrame>
        <p:nvGraphicFramePr>
          <p:cNvPr id="104551" name="Group 103"/>
          <p:cNvGraphicFramePr>
            <a:graphicFrameLocks noGrp="1"/>
          </p:cNvGraphicFramePr>
          <p:nvPr>
            <p:extLst>
              <p:ext uri="{D42A27DB-BD31-4B8C-83A1-F6EECF244321}">
                <p14:modId xmlns:p14="http://schemas.microsoft.com/office/powerpoint/2010/main" val="729389778"/>
              </p:ext>
            </p:extLst>
          </p:nvPr>
        </p:nvGraphicFramePr>
        <p:xfrm>
          <a:off x="359020" y="4338004"/>
          <a:ext cx="3039207" cy="2484120"/>
        </p:xfrm>
        <a:graphic>
          <a:graphicData uri="http://schemas.openxmlformats.org/drawingml/2006/table">
            <a:tbl>
              <a:tblPr/>
              <a:tblGrid>
                <a:gridCol w="679938">
                  <a:extLst>
                    <a:ext uri="{9D8B030D-6E8A-4147-A177-3AD203B41FA5}">
                      <a16:colId xmlns:a16="http://schemas.microsoft.com/office/drawing/2014/main" val="20000"/>
                    </a:ext>
                  </a:extLst>
                </a:gridCol>
                <a:gridCol w="574431">
                  <a:extLst>
                    <a:ext uri="{9D8B030D-6E8A-4147-A177-3AD203B41FA5}">
                      <a16:colId xmlns:a16="http://schemas.microsoft.com/office/drawing/2014/main" val="20001"/>
                    </a:ext>
                  </a:extLst>
                </a:gridCol>
                <a:gridCol w="633046">
                  <a:extLst>
                    <a:ext uri="{9D8B030D-6E8A-4147-A177-3AD203B41FA5}">
                      <a16:colId xmlns:a16="http://schemas.microsoft.com/office/drawing/2014/main" val="20002"/>
                    </a:ext>
                  </a:extLst>
                </a:gridCol>
                <a:gridCol w="567104">
                  <a:extLst>
                    <a:ext uri="{9D8B030D-6E8A-4147-A177-3AD203B41FA5}">
                      <a16:colId xmlns:a16="http://schemas.microsoft.com/office/drawing/2014/main" val="20003"/>
                    </a:ext>
                  </a:extLst>
                </a:gridCol>
                <a:gridCol w="584688">
                  <a:extLst>
                    <a:ext uri="{9D8B030D-6E8A-4147-A177-3AD203B41FA5}">
                      <a16:colId xmlns:a16="http://schemas.microsoft.com/office/drawing/2014/main" val="20004"/>
                    </a:ext>
                  </a:extLst>
                </a:gridCol>
              </a:tblGrid>
              <a:tr h="409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Verdana" pitchFamily="34" charset="0"/>
                        </a:rPr>
                        <a:t>Category</a:t>
                      </a:r>
                    </a:p>
                  </a:txBody>
                  <a:tcPr marL="84406" marR="8440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accent2"/>
                          </a:solidFill>
                          <a:effectLst/>
                          <a:latin typeface="Verdana" pitchFamily="34" charset="0"/>
                        </a:rPr>
                        <a:t>DL</a:t>
                      </a:r>
                      <a:br>
                        <a:rPr kumimoji="0" lang="en-US" sz="900" b="0" i="0" u="none" strike="noStrike" cap="none" normalizeH="0" baseline="0">
                          <a:ln>
                            <a:noFill/>
                          </a:ln>
                          <a:solidFill>
                            <a:schemeClr val="accent2"/>
                          </a:solidFill>
                          <a:effectLst/>
                          <a:latin typeface="Verdana" pitchFamily="34" charset="0"/>
                        </a:rPr>
                      </a:br>
                      <a:r>
                        <a:rPr kumimoji="0" lang="en-US" sz="900" b="0" i="0" u="none" strike="noStrike" cap="none" normalizeH="0" baseline="0">
                          <a:ln>
                            <a:noFill/>
                          </a:ln>
                          <a:solidFill>
                            <a:schemeClr val="accent2"/>
                          </a:solidFill>
                          <a:effectLst/>
                          <a:latin typeface="Verdana" pitchFamily="34" charset="0"/>
                        </a:rPr>
                        <a:t>(Mbps)</a:t>
                      </a: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a:ln>
                            <a:noFill/>
                          </a:ln>
                          <a:solidFill>
                            <a:schemeClr val="accent2"/>
                          </a:solidFill>
                          <a:effectLst/>
                          <a:latin typeface="Verdana" pitchFamily="34" charset="0"/>
                        </a:rPr>
                        <a:t>DL MOD</a:t>
                      </a:r>
                      <a:endParaRPr kumimoji="0" lang="en-US" sz="1000" b="0" i="0" u="none" strike="noStrike" cap="none" normalizeH="0" baseline="0">
                        <a:ln>
                          <a:noFill/>
                        </a:ln>
                        <a:solidFill>
                          <a:schemeClr val="accent2"/>
                        </a:solidFill>
                        <a:effectLst/>
                        <a:latin typeface="Verdana" pitchFamily="34" charset="0"/>
                      </a:endParaRPr>
                    </a:p>
                  </a:txBody>
                  <a:tcPr marL="84406" marR="844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rgbClr val="00B050"/>
                          </a:solidFill>
                          <a:effectLst/>
                          <a:latin typeface="Verdana" pitchFamily="34" charset="0"/>
                        </a:rPr>
                        <a:t>UL</a:t>
                      </a:r>
                      <a:br>
                        <a:rPr kumimoji="0" lang="en-US" sz="900" b="0" i="0" u="none" strike="noStrike" cap="none" normalizeH="0" baseline="0">
                          <a:ln>
                            <a:noFill/>
                          </a:ln>
                          <a:solidFill>
                            <a:srgbClr val="00B050"/>
                          </a:solidFill>
                          <a:effectLst/>
                          <a:latin typeface="Verdana" pitchFamily="34" charset="0"/>
                        </a:rPr>
                      </a:br>
                      <a:r>
                        <a:rPr kumimoji="0" lang="en-US" sz="900" b="0" i="0" u="none" strike="noStrike" cap="none" normalizeH="0" baseline="0">
                          <a:ln>
                            <a:noFill/>
                          </a:ln>
                          <a:solidFill>
                            <a:srgbClr val="00B050"/>
                          </a:solidFill>
                          <a:effectLst/>
                          <a:latin typeface="Verdana" pitchFamily="34" charset="0"/>
                        </a:rPr>
                        <a:t>(Mbps)</a:t>
                      </a:r>
                    </a:p>
                  </a:txBody>
                  <a:tcPr marL="84406" marR="844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a:ln>
                            <a:noFill/>
                          </a:ln>
                          <a:solidFill>
                            <a:srgbClr val="00B050"/>
                          </a:solidFill>
                          <a:effectLst/>
                          <a:latin typeface="Verdana" pitchFamily="34" charset="0"/>
                        </a:rPr>
                        <a:t>UL MOD</a:t>
                      </a:r>
                      <a:endParaRPr kumimoji="0" lang="en-US" sz="900" b="0" i="0" u="none" strike="noStrike" cap="none" normalizeH="0" baseline="0">
                        <a:ln>
                          <a:noFill/>
                        </a:ln>
                        <a:solidFill>
                          <a:srgbClr val="00B050"/>
                        </a:solidFill>
                        <a:effectLst/>
                        <a:latin typeface="Verdana" pitchFamily="34" charset="0"/>
                      </a:endParaRPr>
                    </a:p>
                  </a:txBody>
                  <a:tcPr marL="84406" marR="8440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254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Verdana" pitchFamily="34" charset="0"/>
                        </a:rPr>
                        <a:t>1</a:t>
                      </a:r>
                    </a:p>
                  </a:txBody>
                  <a:tcPr marL="84406" marR="8440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accent2"/>
                          </a:solidFill>
                          <a:effectLst/>
                          <a:latin typeface="Verdana" pitchFamily="34" charset="0"/>
                        </a:rPr>
                        <a:t>10</a:t>
                      </a: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a:ln>
                            <a:noFill/>
                          </a:ln>
                          <a:solidFill>
                            <a:schemeClr val="accent2"/>
                          </a:solidFill>
                          <a:effectLst/>
                          <a:latin typeface="Verdana" pitchFamily="34" charset="0"/>
                        </a:rPr>
                        <a:t>64 QAM</a:t>
                      </a:r>
                      <a:endParaRPr kumimoji="0" lang="en-US" sz="1000" b="0" i="0" u="none" strike="noStrike" cap="none" normalizeH="0" baseline="0">
                        <a:ln>
                          <a:noFill/>
                        </a:ln>
                        <a:solidFill>
                          <a:schemeClr val="accent2"/>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rgbClr val="00B050"/>
                          </a:solidFill>
                          <a:effectLst/>
                          <a:latin typeface="Verdana" pitchFamily="34" charset="0"/>
                        </a:rPr>
                        <a:t>5</a:t>
                      </a: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a:ln>
                            <a:noFill/>
                          </a:ln>
                          <a:solidFill>
                            <a:srgbClr val="00B050"/>
                          </a:solidFill>
                          <a:effectLst/>
                          <a:latin typeface="Verdana" pitchFamily="34" charset="0"/>
                        </a:rPr>
                        <a:t>16QAM</a:t>
                      </a:r>
                      <a:endParaRPr kumimoji="0" lang="en-US" sz="900" b="0" i="0" u="none" strike="noStrike" cap="none" normalizeH="0" baseline="0">
                        <a:ln>
                          <a:noFill/>
                        </a:ln>
                        <a:solidFill>
                          <a:srgbClr val="00B050"/>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00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Verdana" pitchFamily="34" charset="0"/>
                        </a:rPr>
                        <a:t>2</a:t>
                      </a:r>
                    </a:p>
                  </a:txBody>
                  <a:tcPr marL="84406" marR="8440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accent2"/>
                          </a:solidFill>
                          <a:effectLst/>
                          <a:latin typeface="Verdana" pitchFamily="34" charset="0"/>
                        </a:rPr>
                        <a:t>50</a:t>
                      </a: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a:ln>
                            <a:noFill/>
                          </a:ln>
                          <a:solidFill>
                            <a:schemeClr val="accent2"/>
                          </a:solidFill>
                          <a:effectLst/>
                          <a:latin typeface="Verdana" pitchFamily="34" charset="0"/>
                        </a:rPr>
                        <a:t>64 QAM</a:t>
                      </a:r>
                      <a:endParaRPr kumimoji="0" lang="en-US" sz="1000" b="0" i="0" u="none" strike="noStrike" cap="none" normalizeH="0" baseline="0">
                        <a:ln>
                          <a:noFill/>
                        </a:ln>
                        <a:solidFill>
                          <a:schemeClr val="accent2"/>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a:ln>
                            <a:noFill/>
                          </a:ln>
                          <a:solidFill>
                            <a:srgbClr val="00B050"/>
                          </a:solidFill>
                          <a:effectLst/>
                          <a:latin typeface="Verdana" pitchFamily="34" charset="0"/>
                        </a:rPr>
                        <a:t>25</a:t>
                      </a:r>
                      <a:endParaRPr kumimoji="0" lang="en-US" sz="900" b="0" i="0" u="none" strike="noStrike" cap="none" normalizeH="0" baseline="0">
                        <a:ln>
                          <a:noFill/>
                        </a:ln>
                        <a:solidFill>
                          <a:srgbClr val="00B050"/>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a:ln>
                            <a:noFill/>
                          </a:ln>
                          <a:solidFill>
                            <a:srgbClr val="00B050"/>
                          </a:solidFill>
                          <a:effectLst/>
                          <a:latin typeface="Verdana" pitchFamily="34" charset="0"/>
                        </a:rPr>
                        <a:t>-</a:t>
                      </a:r>
                      <a:endParaRPr kumimoji="0" lang="en-US" sz="900" b="0" i="0" u="none" strike="noStrike" cap="none" normalizeH="0" baseline="0">
                        <a:ln>
                          <a:noFill/>
                        </a:ln>
                        <a:solidFill>
                          <a:srgbClr val="00B050"/>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00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Verdana" pitchFamily="34" charset="0"/>
                        </a:rPr>
                        <a:t>3</a:t>
                      </a:r>
                    </a:p>
                  </a:txBody>
                  <a:tcPr marL="84406" marR="8440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accent2"/>
                          </a:solidFill>
                          <a:effectLst/>
                          <a:latin typeface="Verdana" pitchFamily="34" charset="0"/>
                        </a:rPr>
                        <a:t>100</a:t>
                      </a: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a:ln>
                            <a:noFill/>
                          </a:ln>
                          <a:solidFill>
                            <a:schemeClr val="accent2"/>
                          </a:solidFill>
                          <a:effectLst/>
                          <a:latin typeface="Verdana" pitchFamily="34" charset="0"/>
                        </a:rPr>
                        <a:t>64 QAM</a:t>
                      </a:r>
                      <a:endParaRPr kumimoji="0" lang="en-US" sz="1000" b="0" i="0" u="none" strike="noStrike" cap="none" normalizeH="0" baseline="0">
                        <a:ln>
                          <a:noFill/>
                        </a:ln>
                        <a:solidFill>
                          <a:schemeClr val="accent2"/>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rgbClr val="00B050"/>
                          </a:solidFill>
                          <a:effectLst/>
                          <a:latin typeface="Verdana" pitchFamily="34" charset="0"/>
                        </a:rPr>
                        <a:t>50</a:t>
                      </a: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a:ln>
                            <a:noFill/>
                          </a:ln>
                          <a:solidFill>
                            <a:srgbClr val="00B050"/>
                          </a:solidFill>
                          <a:effectLst/>
                          <a:latin typeface="Verdana" pitchFamily="34" charset="0"/>
                        </a:rPr>
                        <a:t>-</a:t>
                      </a:r>
                      <a:endParaRPr kumimoji="0" lang="en-US" sz="900" b="0" i="0" u="none" strike="noStrike" cap="none" normalizeH="0" baseline="0">
                        <a:ln>
                          <a:noFill/>
                        </a:ln>
                        <a:solidFill>
                          <a:srgbClr val="00B050"/>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00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a:ln>
                            <a:noFill/>
                          </a:ln>
                          <a:solidFill>
                            <a:schemeClr val="tx1"/>
                          </a:solidFill>
                          <a:effectLst/>
                          <a:latin typeface="Verdana" pitchFamily="34" charset="0"/>
                        </a:rPr>
                        <a:t>4</a:t>
                      </a:r>
                      <a:endParaRPr kumimoji="0" lang="en-US" sz="900" b="0" i="0" u="none" strike="noStrike" cap="none" normalizeH="0" baseline="0">
                        <a:ln>
                          <a:noFill/>
                        </a:ln>
                        <a:solidFill>
                          <a:schemeClr val="tx1"/>
                        </a:solidFill>
                        <a:effectLst/>
                        <a:latin typeface="Verdana" pitchFamily="34" charset="0"/>
                      </a:endParaRPr>
                    </a:p>
                  </a:txBody>
                  <a:tcPr marL="84406" marR="8440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a:ln>
                            <a:noFill/>
                          </a:ln>
                          <a:solidFill>
                            <a:schemeClr val="accent2"/>
                          </a:solidFill>
                          <a:effectLst/>
                          <a:latin typeface="Verdana" pitchFamily="34" charset="0"/>
                        </a:rPr>
                        <a:t>150</a:t>
                      </a:r>
                      <a:endParaRPr kumimoji="0" lang="en-US" sz="900" b="0" i="0" u="none" strike="noStrike" cap="none" normalizeH="0" baseline="0">
                        <a:ln>
                          <a:noFill/>
                        </a:ln>
                        <a:solidFill>
                          <a:schemeClr val="accent2"/>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a:ln>
                            <a:noFill/>
                          </a:ln>
                          <a:solidFill>
                            <a:schemeClr val="accent2"/>
                          </a:solidFill>
                          <a:effectLst/>
                          <a:latin typeface="Verdana" pitchFamily="34" charset="0"/>
                        </a:rPr>
                        <a:t>64 QAM</a:t>
                      </a:r>
                      <a:endParaRPr kumimoji="0" lang="en-US" sz="1000" b="0" i="0" u="none" strike="noStrike" cap="none" normalizeH="0" baseline="0">
                        <a:ln>
                          <a:noFill/>
                        </a:ln>
                        <a:solidFill>
                          <a:schemeClr val="accent2"/>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a:ln>
                            <a:noFill/>
                          </a:ln>
                          <a:solidFill>
                            <a:srgbClr val="00B050"/>
                          </a:solidFill>
                          <a:effectLst/>
                          <a:latin typeface="Verdana" pitchFamily="34" charset="0"/>
                        </a:rPr>
                        <a:t>50</a:t>
                      </a:r>
                      <a:endParaRPr kumimoji="0" lang="en-US" sz="900" b="0" i="0" u="none" strike="noStrike" cap="none" normalizeH="0" baseline="0">
                        <a:ln>
                          <a:noFill/>
                        </a:ln>
                        <a:solidFill>
                          <a:srgbClr val="00B050"/>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a:ln>
                            <a:noFill/>
                          </a:ln>
                          <a:solidFill>
                            <a:srgbClr val="00B050"/>
                          </a:solidFill>
                          <a:effectLst/>
                          <a:latin typeface="Verdana" pitchFamily="34" charset="0"/>
                        </a:rPr>
                        <a:t>-</a:t>
                      </a:r>
                      <a:endParaRPr kumimoji="0" lang="en-US" sz="900" b="0" i="0" u="none" strike="noStrike" cap="none" normalizeH="0" baseline="0">
                        <a:ln>
                          <a:noFill/>
                        </a:ln>
                        <a:solidFill>
                          <a:srgbClr val="00B050"/>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00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a:ln>
                            <a:noFill/>
                          </a:ln>
                          <a:solidFill>
                            <a:schemeClr val="tx1"/>
                          </a:solidFill>
                          <a:effectLst/>
                          <a:latin typeface="Verdana" pitchFamily="34" charset="0"/>
                        </a:rPr>
                        <a:t>5</a:t>
                      </a:r>
                      <a:endParaRPr kumimoji="0" lang="en-US" sz="900" b="0" i="0" u="none" strike="noStrike" cap="none" normalizeH="0" baseline="0">
                        <a:ln>
                          <a:noFill/>
                        </a:ln>
                        <a:solidFill>
                          <a:schemeClr val="tx1"/>
                        </a:solidFill>
                        <a:effectLst/>
                        <a:latin typeface="Verdana" pitchFamily="34" charset="0"/>
                      </a:endParaRPr>
                    </a:p>
                  </a:txBody>
                  <a:tcPr marL="84406" marR="8440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dirty="0">
                          <a:ln>
                            <a:noFill/>
                          </a:ln>
                          <a:solidFill>
                            <a:schemeClr val="accent2"/>
                          </a:solidFill>
                          <a:effectLst/>
                          <a:latin typeface="Verdana" pitchFamily="34" charset="0"/>
                        </a:rPr>
                        <a:t>300</a:t>
                      </a:r>
                      <a:endParaRPr kumimoji="0" lang="en-US" sz="900" b="0" i="0" u="none" strike="noStrike" cap="none" normalizeH="0" baseline="0" dirty="0">
                        <a:ln>
                          <a:noFill/>
                        </a:ln>
                        <a:solidFill>
                          <a:schemeClr val="accent2"/>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a:ln>
                            <a:noFill/>
                          </a:ln>
                          <a:solidFill>
                            <a:schemeClr val="accent2"/>
                          </a:solidFill>
                          <a:effectLst/>
                          <a:latin typeface="Verdana" pitchFamily="34" charset="0"/>
                        </a:rPr>
                        <a:t>64 QAM</a:t>
                      </a:r>
                      <a:endParaRPr kumimoji="0" lang="en-US" sz="1000" b="0" i="0" u="none" strike="noStrike" cap="none" normalizeH="0" baseline="0">
                        <a:ln>
                          <a:noFill/>
                        </a:ln>
                        <a:solidFill>
                          <a:schemeClr val="accent2"/>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a:ln>
                            <a:noFill/>
                          </a:ln>
                          <a:solidFill>
                            <a:srgbClr val="00B050"/>
                          </a:solidFill>
                          <a:effectLst/>
                          <a:latin typeface="Verdana" pitchFamily="34" charset="0"/>
                        </a:rPr>
                        <a:t>75</a:t>
                      </a:r>
                      <a:endParaRPr kumimoji="0" lang="en-US" sz="900" b="0" i="0" u="none" strike="noStrike" cap="none" normalizeH="0" baseline="0">
                        <a:ln>
                          <a:noFill/>
                        </a:ln>
                        <a:solidFill>
                          <a:srgbClr val="00B050"/>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dirty="0">
                          <a:ln>
                            <a:noFill/>
                          </a:ln>
                          <a:solidFill>
                            <a:srgbClr val="00B050"/>
                          </a:solidFill>
                          <a:effectLst/>
                          <a:latin typeface="Verdana" pitchFamily="34" charset="0"/>
                        </a:rPr>
                        <a:t>64QAM</a:t>
                      </a:r>
                      <a:endParaRPr kumimoji="0" lang="en-US" sz="900" b="0" i="0" u="none" strike="noStrike" cap="none" normalizeH="0" baseline="0" dirty="0">
                        <a:ln>
                          <a:noFill/>
                        </a:ln>
                        <a:solidFill>
                          <a:srgbClr val="00B050"/>
                        </a:solidFill>
                        <a:effectLst/>
                        <a:latin typeface="Verdana" pitchFamily="34" charset="0"/>
                      </a:endParaRPr>
                    </a:p>
                  </a:txBody>
                  <a:tcPr marL="84406" marR="844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104595" name="Line 249"/>
          <p:cNvSpPr>
            <a:spLocks noChangeShapeType="1"/>
          </p:cNvSpPr>
          <p:nvPr/>
        </p:nvSpPr>
        <p:spPr bwMode="auto">
          <a:xfrm>
            <a:off x="5413131" y="4911725"/>
            <a:ext cx="0" cy="749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96" name="Text Box 251"/>
          <p:cNvSpPr txBox="1">
            <a:spLocks noChangeArrowheads="1"/>
          </p:cNvSpPr>
          <p:nvPr/>
        </p:nvSpPr>
        <p:spPr bwMode="auto">
          <a:xfrm>
            <a:off x="5125916" y="4752975"/>
            <a:ext cx="612531"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algn="ctr" eaLnBrk="1" hangingPunct="1">
              <a:lnSpc>
                <a:spcPct val="60000"/>
              </a:lnSpc>
            </a:pPr>
            <a:r>
              <a:rPr lang="sv-SE" sz="1000"/>
              <a:t>QPSK</a:t>
            </a:r>
            <a:endParaRPr lang="en-GB" sz="1000"/>
          </a:p>
        </p:txBody>
      </p:sp>
      <p:sp>
        <p:nvSpPr>
          <p:cNvPr id="104597" name="Line 252"/>
          <p:cNvSpPr>
            <a:spLocks noChangeShapeType="1"/>
          </p:cNvSpPr>
          <p:nvPr/>
        </p:nvSpPr>
        <p:spPr bwMode="auto">
          <a:xfrm rot="5400000" flipV="1">
            <a:off x="5416062" y="4871671"/>
            <a:ext cx="0" cy="82940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98" name="AutoShape 253"/>
          <p:cNvSpPr>
            <a:spLocks noChangeArrowheads="1"/>
          </p:cNvSpPr>
          <p:nvPr/>
        </p:nvSpPr>
        <p:spPr bwMode="auto">
          <a:xfrm>
            <a:off x="5641731" y="5059363"/>
            <a:ext cx="36635" cy="31750"/>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599" name="AutoShape 254"/>
          <p:cNvSpPr>
            <a:spLocks noChangeArrowheads="1"/>
          </p:cNvSpPr>
          <p:nvPr/>
        </p:nvSpPr>
        <p:spPr bwMode="auto">
          <a:xfrm>
            <a:off x="5641731" y="5487988"/>
            <a:ext cx="36635" cy="30162"/>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600" name="AutoShape 255"/>
          <p:cNvSpPr>
            <a:spLocks noChangeArrowheads="1"/>
          </p:cNvSpPr>
          <p:nvPr/>
        </p:nvSpPr>
        <p:spPr bwMode="auto">
          <a:xfrm>
            <a:off x="5150828" y="5487988"/>
            <a:ext cx="35169" cy="30162"/>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601" name="AutoShape 256"/>
          <p:cNvSpPr>
            <a:spLocks noChangeArrowheads="1"/>
          </p:cNvSpPr>
          <p:nvPr/>
        </p:nvSpPr>
        <p:spPr bwMode="auto">
          <a:xfrm>
            <a:off x="5150828" y="5059363"/>
            <a:ext cx="35169" cy="31750"/>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603" name="Text Box 259"/>
          <p:cNvSpPr txBox="1">
            <a:spLocks noChangeArrowheads="1"/>
          </p:cNvSpPr>
          <p:nvPr/>
        </p:nvSpPr>
        <p:spPr bwMode="auto">
          <a:xfrm>
            <a:off x="6531220" y="4752975"/>
            <a:ext cx="722434"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algn="ctr" eaLnBrk="1" hangingPunct="1">
              <a:lnSpc>
                <a:spcPct val="60000"/>
              </a:lnSpc>
            </a:pPr>
            <a:r>
              <a:rPr lang="sv-SE" sz="1000"/>
              <a:t>16QAM</a:t>
            </a:r>
            <a:endParaRPr lang="en-GB" sz="1000"/>
          </a:p>
        </p:txBody>
      </p:sp>
      <p:sp>
        <p:nvSpPr>
          <p:cNvPr id="104604" name="Line 260"/>
          <p:cNvSpPr>
            <a:spLocks noChangeShapeType="1"/>
          </p:cNvSpPr>
          <p:nvPr/>
        </p:nvSpPr>
        <p:spPr bwMode="auto">
          <a:xfrm>
            <a:off x="6910754" y="4873625"/>
            <a:ext cx="0" cy="749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605" name="Line 261"/>
          <p:cNvSpPr>
            <a:spLocks noChangeShapeType="1"/>
          </p:cNvSpPr>
          <p:nvPr/>
        </p:nvSpPr>
        <p:spPr bwMode="auto">
          <a:xfrm rot="5400000" flipV="1">
            <a:off x="6912220" y="4871671"/>
            <a:ext cx="0" cy="82940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4606" name="Group 262"/>
          <p:cNvGrpSpPr>
            <a:grpSpLocks/>
          </p:cNvGrpSpPr>
          <p:nvPr/>
        </p:nvGrpSpPr>
        <p:grpSpPr bwMode="auto">
          <a:xfrm>
            <a:off x="6604489" y="4959350"/>
            <a:ext cx="216877" cy="234950"/>
            <a:chOff x="5184" y="796"/>
            <a:chExt cx="232" cy="176"/>
          </a:xfrm>
        </p:grpSpPr>
        <p:grpSp>
          <p:nvGrpSpPr>
            <p:cNvPr id="104607" name="Group 263"/>
            <p:cNvGrpSpPr>
              <a:grpSpLocks/>
            </p:cNvGrpSpPr>
            <p:nvPr/>
          </p:nvGrpSpPr>
          <p:grpSpPr bwMode="auto">
            <a:xfrm>
              <a:off x="5184" y="796"/>
              <a:ext cx="232" cy="28"/>
              <a:chOff x="5184" y="808"/>
              <a:chExt cx="232" cy="28"/>
            </a:xfrm>
          </p:grpSpPr>
          <p:sp>
            <p:nvSpPr>
              <p:cNvPr id="104608"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609"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grpSp>
        <p:grpSp>
          <p:nvGrpSpPr>
            <p:cNvPr id="104610" name="Group 266"/>
            <p:cNvGrpSpPr>
              <a:grpSpLocks/>
            </p:cNvGrpSpPr>
            <p:nvPr/>
          </p:nvGrpSpPr>
          <p:grpSpPr bwMode="auto">
            <a:xfrm>
              <a:off x="5184" y="944"/>
              <a:ext cx="232" cy="28"/>
              <a:chOff x="5184" y="808"/>
              <a:chExt cx="232" cy="28"/>
            </a:xfrm>
          </p:grpSpPr>
          <p:sp>
            <p:nvSpPr>
              <p:cNvPr id="104611"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612"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grpSp>
      </p:grpSp>
      <p:sp>
        <p:nvSpPr>
          <p:cNvPr id="104615" name="Text Box 363"/>
          <p:cNvSpPr txBox="1">
            <a:spLocks noChangeArrowheads="1"/>
          </p:cNvSpPr>
          <p:nvPr/>
        </p:nvSpPr>
        <p:spPr bwMode="auto">
          <a:xfrm>
            <a:off x="5037992" y="4438651"/>
            <a:ext cx="89159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r>
              <a:rPr lang="en-US" sz="1000" u="sng"/>
              <a:t>Modulation</a:t>
            </a:r>
          </a:p>
        </p:txBody>
      </p:sp>
      <p:sp>
        <p:nvSpPr>
          <p:cNvPr id="104616" name="Text Box 259"/>
          <p:cNvSpPr txBox="1">
            <a:spLocks noChangeArrowheads="1"/>
          </p:cNvSpPr>
          <p:nvPr/>
        </p:nvSpPr>
        <p:spPr bwMode="auto">
          <a:xfrm>
            <a:off x="8090389" y="4752975"/>
            <a:ext cx="687265" cy="184150"/>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algn="ctr" eaLnBrk="1" hangingPunct="1">
              <a:lnSpc>
                <a:spcPct val="60000"/>
              </a:lnSpc>
            </a:pPr>
            <a:r>
              <a:rPr lang="sv-SE" sz="1000"/>
              <a:t>64QAM</a:t>
            </a:r>
            <a:endParaRPr lang="en-GB" sz="1000"/>
          </a:p>
        </p:txBody>
      </p:sp>
      <p:sp>
        <p:nvSpPr>
          <p:cNvPr id="104617" name="Line 260"/>
          <p:cNvSpPr>
            <a:spLocks noChangeShapeType="1"/>
          </p:cNvSpPr>
          <p:nvPr/>
        </p:nvSpPr>
        <p:spPr bwMode="auto">
          <a:xfrm>
            <a:off x="8376138" y="4873625"/>
            <a:ext cx="0" cy="83343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619" name="Line 261"/>
          <p:cNvSpPr>
            <a:spLocks noChangeShapeType="1"/>
          </p:cNvSpPr>
          <p:nvPr/>
        </p:nvSpPr>
        <p:spPr bwMode="auto">
          <a:xfrm rot="5400000" flipV="1">
            <a:off x="8377604" y="4871671"/>
            <a:ext cx="0" cy="82940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4620" name="Group 299"/>
          <p:cNvGrpSpPr>
            <a:grpSpLocks/>
          </p:cNvGrpSpPr>
          <p:nvPr/>
        </p:nvGrpSpPr>
        <p:grpSpPr bwMode="auto">
          <a:xfrm>
            <a:off x="2394438" y="3127375"/>
            <a:ext cx="1244112" cy="636588"/>
            <a:chOff x="538" y="3122"/>
            <a:chExt cx="377" cy="169"/>
          </a:xfrm>
        </p:grpSpPr>
        <p:sp>
          <p:nvSpPr>
            <p:cNvPr id="104621" name="Line 296"/>
            <p:cNvSpPr>
              <a:spLocks noChangeShapeType="1"/>
            </p:cNvSpPr>
            <p:nvPr/>
          </p:nvSpPr>
          <p:spPr bwMode="auto">
            <a:xfrm rot="10800000" flipH="1">
              <a:off x="538" y="3189"/>
              <a:ext cx="176" cy="102"/>
            </a:xfrm>
            <a:prstGeom prst="line">
              <a:avLst/>
            </a:prstGeom>
            <a:noFill/>
            <a:ln w="9525">
              <a:solidFill>
                <a:srgbClr val="00CC00"/>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04622" name="Line 297"/>
            <p:cNvSpPr>
              <a:spLocks noChangeShapeType="1"/>
            </p:cNvSpPr>
            <p:nvPr/>
          </p:nvSpPr>
          <p:spPr bwMode="auto">
            <a:xfrm rot="10800000" flipH="1">
              <a:off x="699" y="3122"/>
              <a:ext cx="216" cy="125"/>
            </a:xfrm>
            <a:prstGeom prst="line">
              <a:avLst/>
            </a:prstGeom>
            <a:noFill/>
            <a:ln w="9525">
              <a:solidFill>
                <a:srgbClr val="00CC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04623" name="Line 298"/>
            <p:cNvSpPr>
              <a:spLocks noChangeShapeType="1"/>
            </p:cNvSpPr>
            <p:nvPr/>
          </p:nvSpPr>
          <p:spPr bwMode="auto">
            <a:xfrm rot="10800000" flipH="1">
              <a:off x="698" y="3190"/>
              <a:ext cx="15" cy="57"/>
            </a:xfrm>
            <a:prstGeom prst="line">
              <a:avLst/>
            </a:prstGeom>
            <a:noFill/>
            <a:ln w="9525">
              <a:solidFill>
                <a:srgbClr val="00CC00"/>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grpSp>
        <p:nvGrpSpPr>
          <p:cNvPr id="104624" name="Group 300"/>
          <p:cNvGrpSpPr>
            <a:grpSpLocks/>
          </p:cNvGrpSpPr>
          <p:nvPr/>
        </p:nvGrpSpPr>
        <p:grpSpPr bwMode="auto">
          <a:xfrm rot="10800000">
            <a:off x="1081454" y="1247775"/>
            <a:ext cx="482112" cy="217488"/>
            <a:chOff x="538" y="3122"/>
            <a:chExt cx="377" cy="169"/>
          </a:xfrm>
        </p:grpSpPr>
        <p:sp>
          <p:nvSpPr>
            <p:cNvPr id="104625" name="Line 301"/>
            <p:cNvSpPr>
              <a:spLocks noChangeShapeType="1"/>
            </p:cNvSpPr>
            <p:nvPr/>
          </p:nvSpPr>
          <p:spPr bwMode="auto">
            <a:xfrm rot="10800000" flipH="1">
              <a:off x="538" y="3189"/>
              <a:ext cx="176" cy="102"/>
            </a:xfrm>
            <a:prstGeom prst="line">
              <a:avLst/>
            </a:prstGeom>
            <a:noFill/>
            <a:ln w="9525">
              <a:solidFill>
                <a:srgbClr val="00B050"/>
              </a:solidFill>
              <a:round/>
              <a:headEnd type="triangle"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104626" name="Line 302"/>
            <p:cNvSpPr>
              <a:spLocks noChangeShapeType="1"/>
            </p:cNvSpPr>
            <p:nvPr/>
          </p:nvSpPr>
          <p:spPr bwMode="auto">
            <a:xfrm rot="10800000" flipH="1">
              <a:off x="699" y="3122"/>
              <a:ext cx="216" cy="125"/>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04627" name="Line 303"/>
            <p:cNvSpPr>
              <a:spLocks noChangeShapeType="1"/>
            </p:cNvSpPr>
            <p:nvPr/>
          </p:nvSpPr>
          <p:spPr bwMode="auto">
            <a:xfrm rot="10800000" flipH="1">
              <a:off x="698" y="3190"/>
              <a:ext cx="15" cy="57"/>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grpSp>
        <p:nvGrpSpPr>
          <p:cNvPr id="104628" name="Group 299"/>
          <p:cNvGrpSpPr>
            <a:grpSpLocks/>
          </p:cNvGrpSpPr>
          <p:nvPr/>
        </p:nvGrpSpPr>
        <p:grpSpPr bwMode="auto">
          <a:xfrm>
            <a:off x="1245577" y="968375"/>
            <a:ext cx="294543" cy="141288"/>
            <a:chOff x="538" y="3122"/>
            <a:chExt cx="377" cy="169"/>
          </a:xfrm>
        </p:grpSpPr>
        <p:sp>
          <p:nvSpPr>
            <p:cNvPr id="104629" name="Line 296"/>
            <p:cNvSpPr>
              <a:spLocks noChangeShapeType="1"/>
            </p:cNvSpPr>
            <p:nvPr/>
          </p:nvSpPr>
          <p:spPr bwMode="auto">
            <a:xfrm rot="10800000" flipH="1">
              <a:off x="538" y="3189"/>
              <a:ext cx="176" cy="102"/>
            </a:xfrm>
            <a:prstGeom prst="line">
              <a:avLst/>
            </a:prstGeom>
            <a:noFill/>
            <a:ln w="9525">
              <a:solidFill>
                <a:srgbClr val="00CC00"/>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04630" name="Line 297"/>
            <p:cNvSpPr>
              <a:spLocks noChangeShapeType="1"/>
            </p:cNvSpPr>
            <p:nvPr/>
          </p:nvSpPr>
          <p:spPr bwMode="auto">
            <a:xfrm rot="10800000" flipH="1">
              <a:off x="699" y="3122"/>
              <a:ext cx="216" cy="125"/>
            </a:xfrm>
            <a:prstGeom prst="line">
              <a:avLst/>
            </a:prstGeom>
            <a:noFill/>
            <a:ln w="9525">
              <a:solidFill>
                <a:srgbClr val="00CC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04631" name="Line 298"/>
            <p:cNvSpPr>
              <a:spLocks noChangeShapeType="1"/>
            </p:cNvSpPr>
            <p:nvPr/>
          </p:nvSpPr>
          <p:spPr bwMode="auto">
            <a:xfrm rot="10800000" flipH="1">
              <a:off x="698" y="3190"/>
              <a:ext cx="15" cy="57"/>
            </a:xfrm>
            <a:prstGeom prst="line">
              <a:avLst/>
            </a:prstGeom>
            <a:noFill/>
            <a:ln w="9525">
              <a:solidFill>
                <a:srgbClr val="00CC00"/>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grpSp>
        <p:nvGrpSpPr>
          <p:cNvPr id="104632" name="Group 300"/>
          <p:cNvGrpSpPr>
            <a:grpSpLocks/>
          </p:cNvGrpSpPr>
          <p:nvPr/>
        </p:nvGrpSpPr>
        <p:grpSpPr bwMode="auto">
          <a:xfrm rot="10800000">
            <a:off x="1046285" y="879475"/>
            <a:ext cx="482112" cy="217488"/>
            <a:chOff x="538" y="3122"/>
            <a:chExt cx="377" cy="169"/>
          </a:xfrm>
        </p:grpSpPr>
        <p:sp>
          <p:nvSpPr>
            <p:cNvPr id="104633" name="Line 301"/>
            <p:cNvSpPr>
              <a:spLocks noChangeShapeType="1"/>
            </p:cNvSpPr>
            <p:nvPr/>
          </p:nvSpPr>
          <p:spPr bwMode="auto">
            <a:xfrm rot="10800000" flipH="1">
              <a:off x="538" y="3189"/>
              <a:ext cx="176" cy="102"/>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04634" name="Line 302"/>
            <p:cNvSpPr>
              <a:spLocks noChangeShapeType="1"/>
            </p:cNvSpPr>
            <p:nvPr/>
          </p:nvSpPr>
          <p:spPr bwMode="auto">
            <a:xfrm rot="10800000" flipH="1">
              <a:off x="699" y="3122"/>
              <a:ext cx="216" cy="125"/>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04635" name="Line 303"/>
            <p:cNvSpPr>
              <a:spLocks noChangeShapeType="1"/>
            </p:cNvSpPr>
            <p:nvPr/>
          </p:nvSpPr>
          <p:spPr bwMode="auto">
            <a:xfrm rot="10800000" flipH="1">
              <a:off x="698" y="3190"/>
              <a:ext cx="15" cy="57"/>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pSp>
      <p:cxnSp>
        <p:nvCxnSpPr>
          <p:cNvPr id="104636" name="Straight Arrow Connector 355"/>
          <p:cNvCxnSpPr>
            <a:cxnSpLocks noChangeShapeType="1"/>
          </p:cNvCxnSpPr>
          <p:nvPr/>
        </p:nvCxnSpPr>
        <p:spPr bwMode="auto">
          <a:xfrm>
            <a:off x="3012831" y="1257300"/>
            <a:ext cx="422031"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04637" name="Straight Arrow Connector 357"/>
          <p:cNvCxnSpPr>
            <a:cxnSpLocks noChangeShapeType="1"/>
          </p:cNvCxnSpPr>
          <p:nvPr/>
        </p:nvCxnSpPr>
        <p:spPr bwMode="auto">
          <a:xfrm rot="5400000">
            <a:off x="2632809" y="1651123"/>
            <a:ext cx="431800" cy="293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04638" name="TextBox 358"/>
          <p:cNvSpPr txBox="1">
            <a:spLocks noChangeArrowheads="1"/>
          </p:cNvSpPr>
          <p:nvPr/>
        </p:nvSpPr>
        <p:spPr bwMode="auto">
          <a:xfrm>
            <a:off x="2907323" y="1016000"/>
            <a:ext cx="47320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r>
              <a:rPr lang="en-GB" sz="1000"/>
              <a:t>time</a:t>
            </a:r>
            <a:endParaRPr lang="en-US" sz="1000"/>
          </a:p>
        </p:txBody>
      </p:sp>
      <p:sp>
        <p:nvSpPr>
          <p:cNvPr id="104639" name="TextBox 359"/>
          <p:cNvSpPr txBox="1">
            <a:spLocks noChangeArrowheads="1"/>
          </p:cNvSpPr>
          <p:nvPr/>
        </p:nvSpPr>
        <p:spPr bwMode="auto">
          <a:xfrm rot="-5400000">
            <a:off x="2515301" y="1513603"/>
            <a:ext cx="4411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r>
              <a:rPr lang="en-GB" sz="1000"/>
              <a:t>freq</a:t>
            </a:r>
            <a:endParaRPr lang="en-US" sz="1000"/>
          </a:p>
        </p:txBody>
      </p:sp>
      <p:sp>
        <p:nvSpPr>
          <p:cNvPr id="104640" name="Text Box 71"/>
          <p:cNvSpPr txBox="1">
            <a:spLocks noChangeArrowheads="1"/>
          </p:cNvSpPr>
          <p:nvPr/>
        </p:nvSpPr>
        <p:spPr bwMode="auto">
          <a:xfrm>
            <a:off x="2831124" y="3594101"/>
            <a:ext cx="6751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r>
              <a:rPr lang="en-US" sz="1000">
                <a:solidFill>
                  <a:srgbClr val="00B050"/>
                </a:solidFill>
              </a:rPr>
              <a:t>PU SCH</a:t>
            </a:r>
          </a:p>
        </p:txBody>
      </p:sp>
      <p:sp>
        <p:nvSpPr>
          <p:cNvPr id="104641" name="TextBox 340"/>
          <p:cNvSpPr txBox="1">
            <a:spLocks noChangeArrowheads="1"/>
          </p:cNvSpPr>
          <p:nvPr/>
        </p:nvSpPr>
        <p:spPr bwMode="auto">
          <a:xfrm>
            <a:off x="773724" y="2235201"/>
            <a:ext cx="224612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spcBef>
                <a:spcPct val="0"/>
              </a:spcBef>
            </a:pPr>
            <a:r>
              <a:rPr lang="en-GB" sz="1000"/>
              <a:t>Physical Resource Block (PRB): </a:t>
            </a:r>
            <a:br>
              <a:rPr lang="en-GB" sz="1000"/>
            </a:br>
            <a:r>
              <a:rPr lang="en-GB" sz="1000"/>
              <a:t>0.5 ms x 180 kHz</a:t>
            </a:r>
            <a:endParaRPr lang="en-US" sz="1000"/>
          </a:p>
        </p:txBody>
      </p:sp>
      <p:sp>
        <p:nvSpPr>
          <p:cNvPr id="104647" name="TextBox 344"/>
          <p:cNvSpPr txBox="1">
            <a:spLocks noChangeArrowheads="1"/>
          </p:cNvSpPr>
          <p:nvPr/>
        </p:nvSpPr>
        <p:spPr bwMode="auto">
          <a:xfrm>
            <a:off x="726831" y="609601"/>
            <a:ext cx="121539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spcBef>
                <a:spcPct val="0"/>
              </a:spcBef>
            </a:pPr>
            <a:r>
              <a:rPr lang="en-GB" sz="1000" u="sng"/>
              <a:t>Radio resources</a:t>
            </a:r>
            <a:endParaRPr lang="en-US" sz="1000" u="sng"/>
          </a:p>
        </p:txBody>
      </p:sp>
      <p:sp>
        <p:nvSpPr>
          <p:cNvPr id="104649" name="Text Box 201"/>
          <p:cNvSpPr txBox="1">
            <a:spLocks noChangeArrowheads="1"/>
          </p:cNvSpPr>
          <p:nvPr/>
        </p:nvSpPr>
        <p:spPr bwMode="auto">
          <a:xfrm>
            <a:off x="606669" y="882650"/>
            <a:ext cx="1547218"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000"/>
              <a:t>FDD: </a:t>
            </a:r>
            <a:endParaRPr lang="sv-SE" sz="1000"/>
          </a:p>
          <a:p>
            <a:r>
              <a:rPr lang="en-GB" sz="1000"/>
              <a:t> </a:t>
            </a:r>
          </a:p>
          <a:p>
            <a:r>
              <a:rPr lang="en-GB" sz="1000"/>
              <a:t>TDD:</a:t>
            </a:r>
          </a:p>
          <a:p>
            <a:r>
              <a:rPr lang="en-GB" sz="1000">
                <a:solidFill>
                  <a:schemeClr val="accent2"/>
                </a:solidFill>
              </a:rPr>
              <a:t>DL: OFDM</a:t>
            </a:r>
            <a:r>
              <a:rPr lang="sv-SE" sz="1000">
                <a:solidFill>
                  <a:schemeClr val="accent2"/>
                </a:solidFill>
              </a:rPr>
              <a:t>A</a:t>
            </a:r>
            <a:endParaRPr lang="sv-SE" sz="1000"/>
          </a:p>
          <a:p>
            <a:r>
              <a:rPr lang="en-GB" sz="1000">
                <a:solidFill>
                  <a:srgbClr val="00B050"/>
                </a:solidFill>
              </a:rPr>
              <a:t>UL: SC-FDMA</a:t>
            </a:r>
          </a:p>
          <a:p>
            <a:r>
              <a:rPr lang="en-GB" sz="1000"/>
              <a:t>Sharing: frequency &amp; time</a:t>
            </a:r>
          </a:p>
          <a:p>
            <a:pPr>
              <a:spcBef>
                <a:spcPct val="0"/>
              </a:spcBef>
            </a:pPr>
            <a:endParaRPr lang="en-GB"/>
          </a:p>
        </p:txBody>
      </p:sp>
      <p:sp>
        <p:nvSpPr>
          <p:cNvPr id="104650" name="Text Box 202"/>
          <p:cNvSpPr txBox="1">
            <a:spLocks noChangeArrowheads="1"/>
          </p:cNvSpPr>
          <p:nvPr/>
        </p:nvSpPr>
        <p:spPr bwMode="auto">
          <a:xfrm>
            <a:off x="511067" y="3937621"/>
            <a:ext cx="81144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u="sng" dirty="0"/>
              <a:t>UE category</a:t>
            </a:r>
            <a:endParaRPr lang="en-GB" u="sng" dirty="0"/>
          </a:p>
        </p:txBody>
      </p:sp>
      <p:sp>
        <p:nvSpPr>
          <p:cNvPr id="104651" name="Rectangle 203"/>
          <p:cNvSpPr>
            <a:spLocks noChangeArrowheads="1"/>
          </p:cNvSpPr>
          <p:nvPr/>
        </p:nvSpPr>
        <p:spPr bwMode="auto">
          <a:xfrm>
            <a:off x="5037992" y="1095376"/>
            <a:ext cx="3446585"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a:t>Scheduling: Allocation of Physical resource blocks  (PRB) and which Modulation Scheme to use</a:t>
            </a:r>
          </a:p>
          <a:p>
            <a:r>
              <a:rPr lang="en-US" sz="1000"/>
              <a:t> Alt 1 Round robin, </a:t>
            </a:r>
            <a:r>
              <a:rPr lang="en-US" sz="1000">
                <a:solidFill>
                  <a:srgbClr val="FF0000"/>
                </a:solidFill>
              </a:rPr>
              <a:t>red</a:t>
            </a:r>
            <a:r>
              <a:rPr lang="en-US" sz="1000"/>
              <a:t>, black, </a:t>
            </a:r>
            <a:r>
              <a:rPr lang="en-US" sz="1000">
                <a:solidFill>
                  <a:srgbClr val="FF0000"/>
                </a:solidFill>
              </a:rPr>
              <a:t>red</a:t>
            </a:r>
          </a:p>
          <a:p>
            <a:r>
              <a:rPr lang="en-US" sz="1000"/>
              <a:t> Alt 2 Best quality </a:t>
            </a:r>
            <a:r>
              <a:rPr lang="en-US" sz="1000">
                <a:solidFill>
                  <a:srgbClr val="FF0000"/>
                </a:solidFill>
              </a:rPr>
              <a:t>red</a:t>
            </a:r>
            <a:r>
              <a:rPr lang="en-US" sz="1000"/>
              <a:t>, </a:t>
            </a:r>
            <a:r>
              <a:rPr lang="en-US" sz="1000">
                <a:solidFill>
                  <a:srgbClr val="FF0000"/>
                </a:solidFill>
              </a:rPr>
              <a:t>red</a:t>
            </a:r>
            <a:r>
              <a:rPr lang="en-US" sz="1000"/>
              <a:t>, </a:t>
            </a:r>
            <a:r>
              <a:rPr lang="en-US" sz="1000">
                <a:solidFill>
                  <a:srgbClr val="FF0000"/>
                </a:solidFill>
              </a:rPr>
              <a:t>red</a:t>
            </a:r>
            <a:r>
              <a:rPr lang="en-US" sz="1000">
                <a:solidFill>
                  <a:schemeClr val="accent2"/>
                </a:solidFill>
              </a:rPr>
              <a:t> </a:t>
            </a:r>
            <a:r>
              <a:rPr lang="en-US" sz="1000"/>
              <a:t>…</a:t>
            </a:r>
          </a:p>
          <a:p>
            <a:r>
              <a:rPr lang="en-US" sz="1000"/>
              <a:t> Alt 3 Proportional fairness, quality/data volume,        	 </a:t>
            </a:r>
            <a:r>
              <a:rPr lang="en-US" sz="1000">
                <a:solidFill>
                  <a:srgbClr val="FF0000"/>
                </a:solidFill>
              </a:rPr>
              <a:t>red</a:t>
            </a:r>
            <a:r>
              <a:rPr lang="en-US" sz="1000">
                <a:solidFill>
                  <a:schemeClr val="accent2"/>
                </a:solidFill>
              </a:rPr>
              <a:t> , </a:t>
            </a:r>
            <a:r>
              <a:rPr lang="en-US" sz="1000">
                <a:solidFill>
                  <a:srgbClr val="FF0000"/>
                </a:solidFill>
              </a:rPr>
              <a:t>red</a:t>
            </a:r>
            <a:r>
              <a:rPr lang="en-US" sz="1000">
                <a:solidFill>
                  <a:schemeClr val="accent2"/>
                </a:solidFill>
              </a:rPr>
              <a:t> </a:t>
            </a:r>
            <a:r>
              <a:rPr lang="en-US" sz="1000"/>
              <a:t>, black, </a:t>
            </a:r>
            <a:r>
              <a:rPr lang="en-US" sz="1000">
                <a:solidFill>
                  <a:srgbClr val="FF0000"/>
                </a:solidFill>
              </a:rPr>
              <a:t>red</a:t>
            </a:r>
            <a:r>
              <a:rPr lang="en-US" sz="1000">
                <a:solidFill>
                  <a:schemeClr val="accent2"/>
                </a:solidFill>
              </a:rPr>
              <a:t> </a:t>
            </a:r>
          </a:p>
          <a:p>
            <a:r>
              <a:rPr lang="en-US" sz="1000"/>
              <a:t>Also take into account the QoS of the service and UE category</a:t>
            </a:r>
          </a:p>
        </p:txBody>
      </p:sp>
      <p:sp>
        <p:nvSpPr>
          <p:cNvPr id="104653" name="Rectangle 205"/>
          <p:cNvSpPr>
            <a:spLocks noChangeArrowheads="1"/>
          </p:cNvSpPr>
          <p:nvPr/>
        </p:nvSpPr>
        <p:spPr bwMode="auto">
          <a:xfrm>
            <a:off x="2963008" y="19605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54" name="Rectangle 206"/>
          <p:cNvSpPr>
            <a:spLocks noChangeArrowheads="1"/>
          </p:cNvSpPr>
          <p:nvPr/>
        </p:nvSpPr>
        <p:spPr bwMode="auto">
          <a:xfrm>
            <a:off x="3103685" y="19605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55" name="Rectangle 207"/>
          <p:cNvSpPr>
            <a:spLocks noChangeArrowheads="1"/>
          </p:cNvSpPr>
          <p:nvPr/>
        </p:nvSpPr>
        <p:spPr bwMode="auto">
          <a:xfrm>
            <a:off x="3244362" y="19605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56" name="Rectangle 208"/>
          <p:cNvSpPr>
            <a:spLocks noChangeArrowheads="1"/>
          </p:cNvSpPr>
          <p:nvPr/>
        </p:nvSpPr>
        <p:spPr bwMode="auto">
          <a:xfrm>
            <a:off x="3385038" y="19605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57" name="Rectangle 209"/>
          <p:cNvSpPr>
            <a:spLocks noChangeArrowheads="1"/>
          </p:cNvSpPr>
          <p:nvPr/>
        </p:nvSpPr>
        <p:spPr bwMode="auto">
          <a:xfrm>
            <a:off x="3525715" y="19605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58" name="Rectangle 210"/>
          <p:cNvSpPr>
            <a:spLocks noChangeArrowheads="1"/>
          </p:cNvSpPr>
          <p:nvPr/>
        </p:nvSpPr>
        <p:spPr bwMode="auto">
          <a:xfrm>
            <a:off x="3666392" y="19605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59" name="Rectangle 211"/>
          <p:cNvSpPr>
            <a:spLocks noChangeArrowheads="1"/>
          </p:cNvSpPr>
          <p:nvPr/>
        </p:nvSpPr>
        <p:spPr bwMode="auto">
          <a:xfrm>
            <a:off x="2963008" y="2109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60" name="Rectangle 212"/>
          <p:cNvSpPr>
            <a:spLocks noChangeArrowheads="1"/>
          </p:cNvSpPr>
          <p:nvPr/>
        </p:nvSpPr>
        <p:spPr bwMode="auto">
          <a:xfrm>
            <a:off x="3103685" y="2109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61" name="Rectangle 213"/>
          <p:cNvSpPr>
            <a:spLocks noChangeArrowheads="1"/>
          </p:cNvSpPr>
          <p:nvPr/>
        </p:nvSpPr>
        <p:spPr bwMode="auto">
          <a:xfrm>
            <a:off x="3244362" y="2109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62" name="Rectangle 214"/>
          <p:cNvSpPr>
            <a:spLocks noChangeArrowheads="1"/>
          </p:cNvSpPr>
          <p:nvPr/>
        </p:nvSpPr>
        <p:spPr bwMode="auto">
          <a:xfrm>
            <a:off x="3385038" y="2109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63" name="Rectangle 215"/>
          <p:cNvSpPr>
            <a:spLocks noChangeArrowheads="1"/>
          </p:cNvSpPr>
          <p:nvPr/>
        </p:nvSpPr>
        <p:spPr bwMode="auto">
          <a:xfrm>
            <a:off x="3525715" y="2109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64" name="Rectangle 216"/>
          <p:cNvSpPr>
            <a:spLocks noChangeArrowheads="1"/>
          </p:cNvSpPr>
          <p:nvPr/>
        </p:nvSpPr>
        <p:spPr bwMode="auto">
          <a:xfrm>
            <a:off x="3666392" y="2109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65" name="Rectangle 217"/>
          <p:cNvSpPr>
            <a:spLocks noChangeArrowheads="1"/>
          </p:cNvSpPr>
          <p:nvPr/>
        </p:nvSpPr>
        <p:spPr bwMode="auto">
          <a:xfrm>
            <a:off x="2963008" y="1347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66" name="Rectangle 218"/>
          <p:cNvSpPr>
            <a:spLocks noChangeArrowheads="1"/>
          </p:cNvSpPr>
          <p:nvPr/>
        </p:nvSpPr>
        <p:spPr bwMode="auto">
          <a:xfrm>
            <a:off x="3103685" y="1347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67" name="Rectangle 219"/>
          <p:cNvSpPr>
            <a:spLocks noChangeArrowheads="1"/>
          </p:cNvSpPr>
          <p:nvPr/>
        </p:nvSpPr>
        <p:spPr bwMode="auto">
          <a:xfrm>
            <a:off x="3244362" y="1347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68" name="Rectangle 220"/>
          <p:cNvSpPr>
            <a:spLocks noChangeArrowheads="1"/>
          </p:cNvSpPr>
          <p:nvPr/>
        </p:nvSpPr>
        <p:spPr bwMode="auto">
          <a:xfrm>
            <a:off x="3385038" y="1347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69" name="Rectangle 221"/>
          <p:cNvSpPr>
            <a:spLocks noChangeArrowheads="1"/>
          </p:cNvSpPr>
          <p:nvPr/>
        </p:nvSpPr>
        <p:spPr bwMode="auto">
          <a:xfrm>
            <a:off x="3525715" y="1347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70" name="Rectangle 222"/>
          <p:cNvSpPr>
            <a:spLocks noChangeArrowheads="1"/>
          </p:cNvSpPr>
          <p:nvPr/>
        </p:nvSpPr>
        <p:spPr bwMode="auto">
          <a:xfrm>
            <a:off x="3666392" y="1347788"/>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71" name="Rectangle 223"/>
          <p:cNvSpPr>
            <a:spLocks noChangeArrowheads="1"/>
          </p:cNvSpPr>
          <p:nvPr/>
        </p:nvSpPr>
        <p:spPr bwMode="auto">
          <a:xfrm>
            <a:off x="2963008" y="15033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72" name="Rectangle 224"/>
          <p:cNvSpPr>
            <a:spLocks noChangeArrowheads="1"/>
          </p:cNvSpPr>
          <p:nvPr/>
        </p:nvSpPr>
        <p:spPr bwMode="auto">
          <a:xfrm>
            <a:off x="3103685" y="15033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73" name="Rectangle 225"/>
          <p:cNvSpPr>
            <a:spLocks noChangeArrowheads="1"/>
          </p:cNvSpPr>
          <p:nvPr/>
        </p:nvSpPr>
        <p:spPr bwMode="auto">
          <a:xfrm>
            <a:off x="3244362" y="15033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74" name="Rectangle 226"/>
          <p:cNvSpPr>
            <a:spLocks noChangeArrowheads="1"/>
          </p:cNvSpPr>
          <p:nvPr/>
        </p:nvSpPr>
        <p:spPr bwMode="auto">
          <a:xfrm>
            <a:off x="3385038" y="15033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75" name="Rectangle 227"/>
          <p:cNvSpPr>
            <a:spLocks noChangeArrowheads="1"/>
          </p:cNvSpPr>
          <p:nvPr/>
        </p:nvSpPr>
        <p:spPr bwMode="auto">
          <a:xfrm>
            <a:off x="3525715" y="15033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76" name="Rectangle 228"/>
          <p:cNvSpPr>
            <a:spLocks noChangeArrowheads="1"/>
          </p:cNvSpPr>
          <p:nvPr/>
        </p:nvSpPr>
        <p:spPr bwMode="auto">
          <a:xfrm>
            <a:off x="3666392" y="15033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77" name="Rectangle 229"/>
          <p:cNvSpPr>
            <a:spLocks noChangeArrowheads="1"/>
          </p:cNvSpPr>
          <p:nvPr/>
        </p:nvSpPr>
        <p:spPr bwMode="auto">
          <a:xfrm>
            <a:off x="2963008" y="16557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78" name="Rectangle 230"/>
          <p:cNvSpPr>
            <a:spLocks noChangeArrowheads="1"/>
          </p:cNvSpPr>
          <p:nvPr/>
        </p:nvSpPr>
        <p:spPr bwMode="auto">
          <a:xfrm>
            <a:off x="3103685" y="16557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79" name="Rectangle 231"/>
          <p:cNvSpPr>
            <a:spLocks noChangeArrowheads="1"/>
          </p:cNvSpPr>
          <p:nvPr/>
        </p:nvSpPr>
        <p:spPr bwMode="auto">
          <a:xfrm>
            <a:off x="3244362" y="16557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80" name="Rectangle 232"/>
          <p:cNvSpPr>
            <a:spLocks noChangeArrowheads="1"/>
          </p:cNvSpPr>
          <p:nvPr/>
        </p:nvSpPr>
        <p:spPr bwMode="auto">
          <a:xfrm>
            <a:off x="3385038" y="16557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81" name="Rectangle 233"/>
          <p:cNvSpPr>
            <a:spLocks noChangeArrowheads="1"/>
          </p:cNvSpPr>
          <p:nvPr/>
        </p:nvSpPr>
        <p:spPr bwMode="auto">
          <a:xfrm>
            <a:off x="3525715" y="16557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82" name="Rectangle 234"/>
          <p:cNvSpPr>
            <a:spLocks noChangeArrowheads="1"/>
          </p:cNvSpPr>
          <p:nvPr/>
        </p:nvSpPr>
        <p:spPr bwMode="auto">
          <a:xfrm>
            <a:off x="3666392" y="16557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83" name="Rectangle 235"/>
          <p:cNvSpPr>
            <a:spLocks noChangeArrowheads="1"/>
          </p:cNvSpPr>
          <p:nvPr/>
        </p:nvSpPr>
        <p:spPr bwMode="auto">
          <a:xfrm>
            <a:off x="2963008" y="18081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84" name="Rectangle 236"/>
          <p:cNvSpPr>
            <a:spLocks noChangeArrowheads="1"/>
          </p:cNvSpPr>
          <p:nvPr/>
        </p:nvSpPr>
        <p:spPr bwMode="auto">
          <a:xfrm>
            <a:off x="3103685" y="18081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85" name="Rectangle 237"/>
          <p:cNvSpPr>
            <a:spLocks noChangeArrowheads="1"/>
          </p:cNvSpPr>
          <p:nvPr/>
        </p:nvSpPr>
        <p:spPr bwMode="auto">
          <a:xfrm>
            <a:off x="3244362" y="18081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86" name="Rectangle 238"/>
          <p:cNvSpPr>
            <a:spLocks noChangeArrowheads="1"/>
          </p:cNvSpPr>
          <p:nvPr/>
        </p:nvSpPr>
        <p:spPr bwMode="auto">
          <a:xfrm>
            <a:off x="3385038" y="18081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87" name="Rectangle 239"/>
          <p:cNvSpPr>
            <a:spLocks noChangeArrowheads="1"/>
          </p:cNvSpPr>
          <p:nvPr/>
        </p:nvSpPr>
        <p:spPr bwMode="auto">
          <a:xfrm>
            <a:off x="3525715" y="18081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88" name="Rectangle 240"/>
          <p:cNvSpPr>
            <a:spLocks noChangeArrowheads="1"/>
          </p:cNvSpPr>
          <p:nvPr/>
        </p:nvSpPr>
        <p:spPr bwMode="auto">
          <a:xfrm>
            <a:off x="3666392" y="1808163"/>
            <a:ext cx="140677" cy="15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89" name="Rectangle 241"/>
          <p:cNvSpPr>
            <a:spLocks noChangeArrowheads="1"/>
          </p:cNvSpPr>
          <p:nvPr/>
        </p:nvSpPr>
        <p:spPr bwMode="auto">
          <a:xfrm>
            <a:off x="663820" y="2357438"/>
            <a:ext cx="140677" cy="1524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90" name="Text Box 242"/>
          <p:cNvSpPr txBox="1">
            <a:spLocks noChangeArrowheads="1"/>
          </p:cNvSpPr>
          <p:nvPr/>
        </p:nvSpPr>
        <p:spPr bwMode="auto">
          <a:xfrm>
            <a:off x="5037993" y="635001"/>
            <a:ext cx="75052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000" u="sng"/>
              <a:t>Scheduling</a:t>
            </a:r>
            <a:endParaRPr lang="en-GB" sz="1000" u="sng"/>
          </a:p>
        </p:txBody>
      </p:sp>
      <p:sp>
        <p:nvSpPr>
          <p:cNvPr id="104695" name="Line 247"/>
          <p:cNvSpPr>
            <a:spLocks noChangeShapeType="1"/>
          </p:cNvSpPr>
          <p:nvPr/>
        </p:nvSpPr>
        <p:spPr bwMode="auto">
          <a:xfrm>
            <a:off x="2902927" y="963613"/>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96" name="Line 248"/>
          <p:cNvSpPr>
            <a:spLocks noChangeShapeType="1"/>
          </p:cNvSpPr>
          <p:nvPr/>
        </p:nvSpPr>
        <p:spPr bwMode="auto">
          <a:xfrm flipV="1">
            <a:off x="2963008" y="917575"/>
            <a:ext cx="0" cy="114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97" name="Line 249"/>
          <p:cNvSpPr>
            <a:spLocks noChangeShapeType="1"/>
          </p:cNvSpPr>
          <p:nvPr/>
        </p:nvSpPr>
        <p:spPr bwMode="auto">
          <a:xfrm flipV="1">
            <a:off x="3244362" y="917575"/>
            <a:ext cx="0" cy="114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98" name="Line 250"/>
          <p:cNvSpPr>
            <a:spLocks noChangeShapeType="1"/>
          </p:cNvSpPr>
          <p:nvPr/>
        </p:nvSpPr>
        <p:spPr bwMode="auto">
          <a:xfrm flipV="1">
            <a:off x="3525715" y="917575"/>
            <a:ext cx="0" cy="114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99" name="Line 251"/>
          <p:cNvSpPr>
            <a:spLocks noChangeShapeType="1"/>
          </p:cNvSpPr>
          <p:nvPr/>
        </p:nvSpPr>
        <p:spPr bwMode="auto">
          <a:xfrm flipV="1">
            <a:off x="3807069" y="917575"/>
            <a:ext cx="0" cy="114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700" name="TextBox 358"/>
          <p:cNvSpPr txBox="1">
            <a:spLocks noChangeArrowheads="1"/>
          </p:cNvSpPr>
          <p:nvPr/>
        </p:nvSpPr>
        <p:spPr bwMode="auto">
          <a:xfrm>
            <a:off x="2880946" y="727076"/>
            <a:ext cx="109677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Verdana" pitchFamily="34" charset="0"/>
              </a:defRPr>
            </a:lvl1pPr>
            <a:lvl2pPr marL="742950" indent="-285750" eaLnBrk="0" hangingPunct="0">
              <a:defRPr sz="1200">
                <a:solidFill>
                  <a:schemeClr val="tx1"/>
                </a:solidFill>
                <a:latin typeface="Verdana" pitchFamily="34" charset="0"/>
              </a:defRPr>
            </a:lvl2pPr>
            <a:lvl3pPr marL="1143000" indent="-228600" eaLnBrk="0" hangingPunct="0">
              <a:defRPr sz="1200">
                <a:solidFill>
                  <a:schemeClr val="tx1"/>
                </a:solidFill>
                <a:latin typeface="Verdana" pitchFamily="34" charset="0"/>
              </a:defRPr>
            </a:lvl3pPr>
            <a:lvl4pPr marL="1600200" indent="-228600" eaLnBrk="0" hangingPunct="0">
              <a:defRPr sz="1200">
                <a:solidFill>
                  <a:schemeClr val="tx1"/>
                </a:solidFill>
                <a:latin typeface="Verdana" pitchFamily="34" charset="0"/>
              </a:defRPr>
            </a:lvl4pPr>
            <a:lvl5pPr marL="2057400" indent="-228600" eaLnBrk="0" hangingPunct="0">
              <a:defRPr sz="1200">
                <a:solidFill>
                  <a:schemeClr val="tx1"/>
                </a:solidFill>
                <a:latin typeface="Verdana" pitchFamily="34" charset="0"/>
              </a:defRPr>
            </a:lvl5pPr>
            <a:lvl6pPr marL="2514600" indent="-228600" eaLnBrk="0" fontAlgn="base" hangingPunct="0">
              <a:spcBef>
                <a:spcPct val="50000"/>
              </a:spcBef>
              <a:spcAft>
                <a:spcPct val="0"/>
              </a:spcAft>
              <a:defRPr sz="1200">
                <a:solidFill>
                  <a:schemeClr val="tx1"/>
                </a:solidFill>
                <a:latin typeface="Verdana" pitchFamily="34" charset="0"/>
              </a:defRPr>
            </a:lvl6pPr>
            <a:lvl7pPr marL="2971800" indent="-228600" eaLnBrk="0" fontAlgn="base" hangingPunct="0">
              <a:spcBef>
                <a:spcPct val="50000"/>
              </a:spcBef>
              <a:spcAft>
                <a:spcPct val="0"/>
              </a:spcAft>
              <a:defRPr sz="1200">
                <a:solidFill>
                  <a:schemeClr val="tx1"/>
                </a:solidFill>
                <a:latin typeface="Verdana" pitchFamily="34" charset="0"/>
              </a:defRPr>
            </a:lvl7pPr>
            <a:lvl8pPr marL="3429000" indent="-228600" eaLnBrk="0" fontAlgn="base" hangingPunct="0">
              <a:spcBef>
                <a:spcPct val="50000"/>
              </a:spcBef>
              <a:spcAft>
                <a:spcPct val="0"/>
              </a:spcAft>
              <a:defRPr sz="1200">
                <a:solidFill>
                  <a:schemeClr val="tx1"/>
                </a:solidFill>
                <a:latin typeface="Verdana" pitchFamily="34" charset="0"/>
              </a:defRPr>
            </a:lvl8pPr>
            <a:lvl9pPr marL="3886200" indent="-228600" eaLnBrk="0" fontAlgn="base" hangingPunct="0">
              <a:spcBef>
                <a:spcPct val="50000"/>
              </a:spcBef>
              <a:spcAft>
                <a:spcPct val="0"/>
              </a:spcAft>
              <a:defRPr sz="1200">
                <a:solidFill>
                  <a:schemeClr val="tx1"/>
                </a:solidFill>
                <a:latin typeface="Verdana" pitchFamily="34" charset="0"/>
              </a:defRPr>
            </a:lvl9pPr>
          </a:lstStyle>
          <a:p>
            <a:pPr eaLnBrk="1" hangingPunct="1"/>
            <a:r>
              <a:rPr lang="sv-SE" sz="1000"/>
              <a:t>1ms 1ms 1ms</a:t>
            </a:r>
            <a:endParaRPr lang="en-US" sz="1000"/>
          </a:p>
        </p:txBody>
      </p:sp>
      <p:grpSp>
        <p:nvGrpSpPr>
          <p:cNvPr id="104702" name="Group 262"/>
          <p:cNvGrpSpPr>
            <a:grpSpLocks/>
          </p:cNvGrpSpPr>
          <p:nvPr/>
        </p:nvGrpSpPr>
        <p:grpSpPr bwMode="auto">
          <a:xfrm>
            <a:off x="6994281" y="4959350"/>
            <a:ext cx="216877" cy="234950"/>
            <a:chOff x="5184" y="796"/>
            <a:chExt cx="232" cy="176"/>
          </a:xfrm>
        </p:grpSpPr>
        <p:grpSp>
          <p:nvGrpSpPr>
            <p:cNvPr id="104703" name="Group 263"/>
            <p:cNvGrpSpPr>
              <a:grpSpLocks/>
            </p:cNvGrpSpPr>
            <p:nvPr/>
          </p:nvGrpSpPr>
          <p:grpSpPr bwMode="auto">
            <a:xfrm>
              <a:off x="5184" y="796"/>
              <a:ext cx="232" cy="28"/>
              <a:chOff x="5184" y="808"/>
              <a:chExt cx="232" cy="28"/>
            </a:xfrm>
          </p:grpSpPr>
          <p:sp>
            <p:nvSpPr>
              <p:cNvPr id="104704"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705"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grpSp>
        <p:grpSp>
          <p:nvGrpSpPr>
            <p:cNvPr id="104706" name="Group 266"/>
            <p:cNvGrpSpPr>
              <a:grpSpLocks/>
            </p:cNvGrpSpPr>
            <p:nvPr/>
          </p:nvGrpSpPr>
          <p:grpSpPr bwMode="auto">
            <a:xfrm>
              <a:off x="5184" y="944"/>
              <a:ext cx="232" cy="28"/>
              <a:chOff x="5184" y="808"/>
              <a:chExt cx="232" cy="28"/>
            </a:xfrm>
          </p:grpSpPr>
          <p:sp>
            <p:nvSpPr>
              <p:cNvPr id="104707"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708"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grpSp>
      </p:grpSp>
      <p:grpSp>
        <p:nvGrpSpPr>
          <p:cNvPr id="104709" name="Group 262"/>
          <p:cNvGrpSpPr>
            <a:grpSpLocks/>
          </p:cNvGrpSpPr>
          <p:nvPr/>
        </p:nvGrpSpPr>
        <p:grpSpPr bwMode="auto">
          <a:xfrm>
            <a:off x="6994281" y="5378450"/>
            <a:ext cx="216877" cy="234950"/>
            <a:chOff x="5184" y="796"/>
            <a:chExt cx="232" cy="176"/>
          </a:xfrm>
        </p:grpSpPr>
        <p:grpSp>
          <p:nvGrpSpPr>
            <p:cNvPr id="104710" name="Group 263"/>
            <p:cNvGrpSpPr>
              <a:grpSpLocks/>
            </p:cNvGrpSpPr>
            <p:nvPr/>
          </p:nvGrpSpPr>
          <p:grpSpPr bwMode="auto">
            <a:xfrm>
              <a:off x="5184" y="796"/>
              <a:ext cx="232" cy="28"/>
              <a:chOff x="5184" y="808"/>
              <a:chExt cx="232" cy="28"/>
            </a:xfrm>
          </p:grpSpPr>
          <p:sp>
            <p:nvSpPr>
              <p:cNvPr id="104711"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712"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grpSp>
        <p:grpSp>
          <p:nvGrpSpPr>
            <p:cNvPr id="104713" name="Group 266"/>
            <p:cNvGrpSpPr>
              <a:grpSpLocks/>
            </p:cNvGrpSpPr>
            <p:nvPr/>
          </p:nvGrpSpPr>
          <p:grpSpPr bwMode="auto">
            <a:xfrm>
              <a:off x="5184" y="944"/>
              <a:ext cx="232" cy="28"/>
              <a:chOff x="5184" y="808"/>
              <a:chExt cx="232" cy="28"/>
            </a:xfrm>
          </p:grpSpPr>
          <p:sp>
            <p:nvSpPr>
              <p:cNvPr id="104714"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715"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grpSp>
      </p:grpSp>
      <p:grpSp>
        <p:nvGrpSpPr>
          <p:cNvPr id="104716" name="Group 262"/>
          <p:cNvGrpSpPr>
            <a:grpSpLocks/>
          </p:cNvGrpSpPr>
          <p:nvPr/>
        </p:nvGrpSpPr>
        <p:grpSpPr bwMode="auto">
          <a:xfrm>
            <a:off x="6604489" y="5378450"/>
            <a:ext cx="216877" cy="234950"/>
            <a:chOff x="5184" y="796"/>
            <a:chExt cx="232" cy="176"/>
          </a:xfrm>
        </p:grpSpPr>
        <p:grpSp>
          <p:nvGrpSpPr>
            <p:cNvPr id="104717" name="Group 263"/>
            <p:cNvGrpSpPr>
              <a:grpSpLocks/>
            </p:cNvGrpSpPr>
            <p:nvPr/>
          </p:nvGrpSpPr>
          <p:grpSpPr bwMode="auto">
            <a:xfrm>
              <a:off x="5184" y="796"/>
              <a:ext cx="232" cy="28"/>
              <a:chOff x="5184" y="808"/>
              <a:chExt cx="232" cy="28"/>
            </a:xfrm>
          </p:grpSpPr>
          <p:sp>
            <p:nvSpPr>
              <p:cNvPr id="104718"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719"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grpSp>
        <p:grpSp>
          <p:nvGrpSpPr>
            <p:cNvPr id="104720" name="Group 266"/>
            <p:cNvGrpSpPr>
              <a:grpSpLocks/>
            </p:cNvGrpSpPr>
            <p:nvPr/>
          </p:nvGrpSpPr>
          <p:grpSpPr bwMode="auto">
            <a:xfrm>
              <a:off x="5184" y="944"/>
              <a:ext cx="232" cy="28"/>
              <a:chOff x="5184" y="808"/>
              <a:chExt cx="232" cy="28"/>
            </a:xfrm>
          </p:grpSpPr>
          <p:sp>
            <p:nvSpPr>
              <p:cNvPr id="104721"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sp>
            <p:nvSpPr>
              <p:cNvPr id="104722"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sz="1000"/>
              </a:p>
            </p:txBody>
          </p:sp>
        </p:grpSp>
      </p:grpSp>
      <p:grpSp>
        <p:nvGrpSpPr>
          <p:cNvPr id="104723" name="Group 275"/>
          <p:cNvGrpSpPr>
            <a:grpSpLocks/>
          </p:cNvGrpSpPr>
          <p:nvPr/>
        </p:nvGrpSpPr>
        <p:grpSpPr bwMode="auto">
          <a:xfrm>
            <a:off x="7970227" y="4870451"/>
            <a:ext cx="328246" cy="327025"/>
            <a:chOff x="5437" y="3070"/>
            <a:chExt cx="224" cy="206"/>
          </a:xfrm>
        </p:grpSpPr>
        <p:grpSp>
          <p:nvGrpSpPr>
            <p:cNvPr id="104724" name="Group 262"/>
            <p:cNvGrpSpPr>
              <a:grpSpLocks/>
            </p:cNvGrpSpPr>
            <p:nvPr/>
          </p:nvGrpSpPr>
          <p:grpSpPr bwMode="auto">
            <a:xfrm>
              <a:off x="5437" y="3070"/>
              <a:ext cx="80" cy="75"/>
              <a:chOff x="5184" y="796"/>
              <a:chExt cx="232" cy="176"/>
            </a:xfrm>
          </p:grpSpPr>
          <p:grpSp>
            <p:nvGrpSpPr>
              <p:cNvPr id="104725" name="Group 263"/>
              <p:cNvGrpSpPr>
                <a:grpSpLocks/>
              </p:cNvGrpSpPr>
              <p:nvPr/>
            </p:nvGrpSpPr>
            <p:grpSpPr bwMode="auto">
              <a:xfrm>
                <a:off x="5184" y="796"/>
                <a:ext cx="232" cy="28"/>
                <a:chOff x="5184" y="808"/>
                <a:chExt cx="232" cy="28"/>
              </a:xfrm>
            </p:grpSpPr>
            <p:sp>
              <p:nvSpPr>
                <p:cNvPr id="104726"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27"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728" name="Group 266"/>
              <p:cNvGrpSpPr>
                <a:grpSpLocks/>
              </p:cNvGrpSpPr>
              <p:nvPr/>
            </p:nvGrpSpPr>
            <p:grpSpPr bwMode="auto">
              <a:xfrm>
                <a:off x="5184" y="944"/>
                <a:ext cx="232" cy="28"/>
                <a:chOff x="5184" y="808"/>
                <a:chExt cx="232" cy="28"/>
              </a:xfrm>
            </p:grpSpPr>
            <p:sp>
              <p:nvSpPr>
                <p:cNvPr id="104729"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30"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731" name="Group 262"/>
            <p:cNvGrpSpPr>
              <a:grpSpLocks/>
            </p:cNvGrpSpPr>
            <p:nvPr/>
          </p:nvGrpSpPr>
          <p:grpSpPr bwMode="auto">
            <a:xfrm>
              <a:off x="5580" y="3072"/>
              <a:ext cx="80" cy="75"/>
              <a:chOff x="5184" y="796"/>
              <a:chExt cx="232" cy="176"/>
            </a:xfrm>
          </p:grpSpPr>
          <p:grpSp>
            <p:nvGrpSpPr>
              <p:cNvPr id="104732" name="Group 263"/>
              <p:cNvGrpSpPr>
                <a:grpSpLocks/>
              </p:cNvGrpSpPr>
              <p:nvPr/>
            </p:nvGrpSpPr>
            <p:grpSpPr bwMode="auto">
              <a:xfrm>
                <a:off x="5184" y="796"/>
                <a:ext cx="232" cy="28"/>
                <a:chOff x="5184" y="808"/>
                <a:chExt cx="232" cy="28"/>
              </a:xfrm>
            </p:grpSpPr>
            <p:sp>
              <p:nvSpPr>
                <p:cNvPr id="104733"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34"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735" name="Group 266"/>
              <p:cNvGrpSpPr>
                <a:grpSpLocks/>
              </p:cNvGrpSpPr>
              <p:nvPr/>
            </p:nvGrpSpPr>
            <p:grpSpPr bwMode="auto">
              <a:xfrm>
                <a:off x="5184" y="944"/>
                <a:ext cx="232" cy="28"/>
                <a:chOff x="5184" y="808"/>
                <a:chExt cx="232" cy="28"/>
              </a:xfrm>
            </p:grpSpPr>
            <p:sp>
              <p:nvSpPr>
                <p:cNvPr id="104736"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37"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738" name="Group 262"/>
            <p:cNvGrpSpPr>
              <a:grpSpLocks/>
            </p:cNvGrpSpPr>
            <p:nvPr/>
          </p:nvGrpSpPr>
          <p:grpSpPr bwMode="auto">
            <a:xfrm>
              <a:off x="5437" y="3201"/>
              <a:ext cx="80" cy="75"/>
              <a:chOff x="5184" y="796"/>
              <a:chExt cx="232" cy="176"/>
            </a:xfrm>
          </p:grpSpPr>
          <p:grpSp>
            <p:nvGrpSpPr>
              <p:cNvPr id="104739" name="Group 263"/>
              <p:cNvGrpSpPr>
                <a:grpSpLocks/>
              </p:cNvGrpSpPr>
              <p:nvPr/>
            </p:nvGrpSpPr>
            <p:grpSpPr bwMode="auto">
              <a:xfrm>
                <a:off x="5184" y="796"/>
                <a:ext cx="232" cy="28"/>
                <a:chOff x="5184" y="808"/>
                <a:chExt cx="232" cy="28"/>
              </a:xfrm>
            </p:grpSpPr>
            <p:sp>
              <p:nvSpPr>
                <p:cNvPr id="104740"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41"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742" name="Group 266"/>
              <p:cNvGrpSpPr>
                <a:grpSpLocks/>
              </p:cNvGrpSpPr>
              <p:nvPr/>
            </p:nvGrpSpPr>
            <p:grpSpPr bwMode="auto">
              <a:xfrm>
                <a:off x="5184" y="944"/>
                <a:ext cx="232" cy="28"/>
                <a:chOff x="5184" y="808"/>
                <a:chExt cx="232" cy="28"/>
              </a:xfrm>
            </p:grpSpPr>
            <p:sp>
              <p:nvSpPr>
                <p:cNvPr id="104743"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44"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745" name="Group 262"/>
            <p:cNvGrpSpPr>
              <a:grpSpLocks/>
            </p:cNvGrpSpPr>
            <p:nvPr/>
          </p:nvGrpSpPr>
          <p:grpSpPr bwMode="auto">
            <a:xfrm>
              <a:off x="5581" y="3201"/>
              <a:ext cx="80" cy="75"/>
              <a:chOff x="5184" y="796"/>
              <a:chExt cx="232" cy="176"/>
            </a:xfrm>
          </p:grpSpPr>
          <p:grpSp>
            <p:nvGrpSpPr>
              <p:cNvPr id="104746" name="Group 263"/>
              <p:cNvGrpSpPr>
                <a:grpSpLocks/>
              </p:cNvGrpSpPr>
              <p:nvPr/>
            </p:nvGrpSpPr>
            <p:grpSpPr bwMode="auto">
              <a:xfrm>
                <a:off x="5184" y="796"/>
                <a:ext cx="232" cy="28"/>
                <a:chOff x="5184" y="808"/>
                <a:chExt cx="232" cy="28"/>
              </a:xfrm>
            </p:grpSpPr>
            <p:sp>
              <p:nvSpPr>
                <p:cNvPr id="104747"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48"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749" name="Group 266"/>
              <p:cNvGrpSpPr>
                <a:grpSpLocks/>
              </p:cNvGrpSpPr>
              <p:nvPr/>
            </p:nvGrpSpPr>
            <p:grpSpPr bwMode="auto">
              <a:xfrm>
                <a:off x="5184" y="944"/>
                <a:ext cx="232" cy="28"/>
                <a:chOff x="5184" y="808"/>
                <a:chExt cx="232" cy="28"/>
              </a:xfrm>
            </p:grpSpPr>
            <p:sp>
              <p:nvSpPr>
                <p:cNvPr id="104750"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51"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grpSp>
        <p:nvGrpSpPr>
          <p:cNvPr id="104752" name="Group 304"/>
          <p:cNvGrpSpPr>
            <a:grpSpLocks/>
          </p:cNvGrpSpPr>
          <p:nvPr/>
        </p:nvGrpSpPr>
        <p:grpSpPr bwMode="auto">
          <a:xfrm>
            <a:off x="8459666" y="4870451"/>
            <a:ext cx="328246" cy="327025"/>
            <a:chOff x="5437" y="3070"/>
            <a:chExt cx="224" cy="206"/>
          </a:xfrm>
        </p:grpSpPr>
        <p:grpSp>
          <p:nvGrpSpPr>
            <p:cNvPr id="104753" name="Group 262"/>
            <p:cNvGrpSpPr>
              <a:grpSpLocks/>
            </p:cNvGrpSpPr>
            <p:nvPr/>
          </p:nvGrpSpPr>
          <p:grpSpPr bwMode="auto">
            <a:xfrm>
              <a:off x="5437" y="3070"/>
              <a:ext cx="80" cy="75"/>
              <a:chOff x="5184" y="796"/>
              <a:chExt cx="232" cy="176"/>
            </a:xfrm>
          </p:grpSpPr>
          <p:grpSp>
            <p:nvGrpSpPr>
              <p:cNvPr id="104754" name="Group 263"/>
              <p:cNvGrpSpPr>
                <a:grpSpLocks/>
              </p:cNvGrpSpPr>
              <p:nvPr/>
            </p:nvGrpSpPr>
            <p:grpSpPr bwMode="auto">
              <a:xfrm>
                <a:off x="5184" y="796"/>
                <a:ext cx="232" cy="28"/>
                <a:chOff x="5184" y="808"/>
                <a:chExt cx="232" cy="28"/>
              </a:xfrm>
            </p:grpSpPr>
            <p:sp>
              <p:nvSpPr>
                <p:cNvPr id="104755"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56"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757" name="Group 266"/>
              <p:cNvGrpSpPr>
                <a:grpSpLocks/>
              </p:cNvGrpSpPr>
              <p:nvPr/>
            </p:nvGrpSpPr>
            <p:grpSpPr bwMode="auto">
              <a:xfrm>
                <a:off x="5184" y="944"/>
                <a:ext cx="232" cy="28"/>
                <a:chOff x="5184" y="808"/>
                <a:chExt cx="232" cy="28"/>
              </a:xfrm>
            </p:grpSpPr>
            <p:sp>
              <p:nvSpPr>
                <p:cNvPr id="104758"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59"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760" name="Group 262"/>
            <p:cNvGrpSpPr>
              <a:grpSpLocks/>
            </p:cNvGrpSpPr>
            <p:nvPr/>
          </p:nvGrpSpPr>
          <p:grpSpPr bwMode="auto">
            <a:xfrm>
              <a:off x="5580" y="3072"/>
              <a:ext cx="80" cy="75"/>
              <a:chOff x="5184" y="796"/>
              <a:chExt cx="232" cy="176"/>
            </a:xfrm>
          </p:grpSpPr>
          <p:grpSp>
            <p:nvGrpSpPr>
              <p:cNvPr id="104761" name="Group 263"/>
              <p:cNvGrpSpPr>
                <a:grpSpLocks/>
              </p:cNvGrpSpPr>
              <p:nvPr/>
            </p:nvGrpSpPr>
            <p:grpSpPr bwMode="auto">
              <a:xfrm>
                <a:off x="5184" y="796"/>
                <a:ext cx="232" cy="28"/>
                <a:chOff x="5184" y="808"/>
                <a:chExt cx="232" cy="28"/>
              </a:xfrm>
            </p:grpSpPr>
            <p:sp>
              <p:nvSpPr>
                <p:cNvPr id="104762"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63"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764" name="Group 266"/>
              <p:cNvGrpSpPr>
                <a:grpSpLocks/>
              </p:cNvGrpSpPr>
              <p:nvPr/>
            </p:nvGrpSpPr>
            <p:grpSpPr bwMode="auto">
              <a:xfrm>
                <a:off x="5184" y="944"/>
                <a:ext cx="232" cy="28"/>
                <a:chOff x="5184" y="808"/>
                <a:chExt cx="232" cy="28"/>
              </a:xfrm>
            </p:grpSpPr>
            <p:sp>
              <p:nvSpPr>
                <p:cNvPr id="104765"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66"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767" name="Group 262"/>
            <p:cNvGrpSpPr>
              <a:grpSpLocks/>
            </p:cNvGrpSpPr>
            <p:nvPr/>
          </p:nvGrpSpPr>
          <p:grpSpPr bwMode="auto">
            <a:xfrm>
              <a:off x="5437" y="3201"/>
              <a:ext cx="80" cy="75"/>
              <a:chOff x="5184" y="796"/>
              <a:chExt cx="232" cy="176"/>
            </a:xfrm>
          </p:grpSpPr>
          <p:grpSp>
            <p:nvGrpSpPr>
              <p:cNvPr id="104768" name="Group 263"/>
              <p:cNvGrpSpPr>
                <a:grpSpLocks/>
              </p:cNvGrpSpPr>
              <p:nvPr/>
            </p:nvGrpSpPr>
            <p:grpSpPr bwMode="auto">
              <a:xfrm>
                <a:off x="5184" y="796"/>
                <a:ext cx="232" cy="28"/>
                <a:chOff x="5184" y="808"/>
                <a:chExt cx="232" cy="28"/>
              </a:xfrm>
            </p:grpSpPr>
            <p:sp>
              <p:nvSpPr>
                <p:cNvPr id="104769"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70"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771" name="Group 266"/>
              <p:cNvGrpSpPr>
                <a:grpSpLocks/>
              </p:cNvGrpSpPr>
              <p:nvPr/>
            </p:nvGrpSpPr>
            <p:grpSpPr bwMode="auto">
              <a:xfrm>
                <a:off x="5184" y="944"/>
                <a:ext cx="232" cy="28"/>
                <a:chOff x="5184" y="808"/>
                <a:chExt cx="232" cy="28"/>
              </a:xfrm>
            </p:grpSpPr>
            <p:sp>
              <p:nvSpPr>
                <p:cNvPr id="104772"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73"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774" name="Group 262"/>
            <p:cNvGrpSpPr>
              <a:grpSpLocks/>
            </p:cNvGrpSpPr>
            <p:nvPr/>
          </p:nvGrpSpPr>
          <p:grpSpPr bwMode="auto">
            <a:xfrm>
              <a:off x="5581" y="3201"/>
              <a:ext cx="80" cy="75"/>
              <a:chOff x="5184" y="796"/>
              <a:chExt cx="232" cy="176"/>
            </a:xfrm>
          </p:grpSpPr>
          <p:grpSp>
            <p:nvGrpSpPr>
              <p:cNvPr id="104775" name="Group 263"/>
              <p:cNvGrpSpPr>
                <a:grpSpLocks/>
              </p:cNvGrpSpPr>
              <p:nvPr/>
            </p:nvGrpSpPr>
            <p:grpSpPr bwMode="auto">
              <a:xfrm>
                <a:off x="5184" y="796"/>
                <a:ext cx="232" cy="28"/>
                <a:chOff x="5184" y="808"/>
                <a:chExt cx="232" cy="28"/>
              </a:xfrm>
            </p:grpSpPr>
            <p:sp>
              <p:nvSpPr>
                <p:cNvPr id="104776"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77"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778" name="Group 266"/>
              <p:cNvGrpSpPr>
                <a:grpSpLocks/>
              </p:cNvGrpSpPr>
              <p:nvPr/>
            </p:nvGrpSpPr>
            <p:grpSpPr bwMode="auto">
              <a:xfrm>
                <a:off x="5184" y="944"/>
                <a:ext cx="232" cy="28"/>
                <a:chOff x="5184" y="808"/>
                <a:chExt cx="232" cy="28"/>
              </a:xfrm>
            </p:grpSpPr>
            <p:sp>
              <p:nvSpPr>
                <p:cNvPr id="104779"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80"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grpSp>
        <p:nvGrpSpPr>
          <p:cNvPr id="104781" name="Group 333"/>
          <p:cNvGrpSpPr>
            <a:grpSpLocks/>
          </p:cNvGrpSpPr>
          <p:nvPr/>
        </p:nvGrpSpPr>
        <p:grpSpPr bwMode="auto">
          <a:xfrm>
            <a:off x="7970227" y="5372101"/>
            <a:ext cx="328246" cy="327025"/>
            <a:chOff x="5437" y="3070"/>
            <a:chExt cx="224" cy="206"/>
          </a:xfrm>
        </p:grpSpPr>
        <p:grpSp>
          <p:nvGrpSpPr>
            <p:cNvPr id="104782" name="Group 262"/>
            <p:cNvGrpSpPr>
              <a:grpSpLocks/>
            </p:cNvGrpSpPr>
            <p:nvPr/>
          </p:nvGrpSpPr>
          <p:grpSpPr bwMode="auto">
            <a:xfrm>
              <a:off x="5437" y="3070"/>
              <a:ext cx="80" cy="75"/>
              <a:chOff x="5184" y="796"/>
              <a:chExt cx="232" cy="176"/>
            </a:xfrm>
          </p:grpSpPr>
          <p:grpSp>
            <p:nvGrpSpPr>
              <p:cNvPr id="104783" name="Group 263"/>
              <p:cNvGrpSpPr>
                <a:grpSpLocks/>
              </p:cNvGrpSpPr>
              <p:nvPr/>
            </p:nvGrpSpPr>
            <p:grpSpPr bwMode="auto">
              <a:xfrm>
                <a:off x="5184" y="796"/>
                <a:ext cx="232" cy="28"/>
                <a:chOff x="5184" y="808"/>
                <a:chExt cx="232" cy="28"/>
              </a:xfrm>
            </p:grpSpPr>
            <p:sp>
              <p:nvSpPr>
                <p:cNvPr id="104784"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85"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786" name="Group 266"/>
              <p:cNvGrpSpPr>
                <a:grpSpLocks/>
              </p:cNvGrpSpPr>
              <p:nvPr/>
            </p:nvGrpSpPr>
            <p:grpSpPr bwMode="auto">
              <a:xfrm>
                <a:off x="5184" y="944"/>
                <a:ext cx="232" cy="28"/>
                <a:chOff x="5184" y="808"/>
                <a:chExt cx="232" cy="28"/>
              </a:xfrm>
            </p:grpSpPr>
            <p:sp>
              <p:nvSpPr>
                <p:cNvPr id="104787"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88"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789" name="Group 262"/>
            <p:cNvGrpSpPr>
              <a:grpSpLocks/>
            </p:cNvGrpSpPr>
            <p:nvPr/>
          </p:nvGrpSpPr>
          <p:grpSpPr bwMode="auto">
            <a:xfrm>
              <a:off x="5580" y="3072"/>
              <a:ext cx="80" cy="75"/>
              <a:chOff x="5184" y="796"/>
              <a:chExt cx="232" cy="176"/>
            </a:xfrm>
          </p:grpSpPr>
          <p:grpSp>
            <p:nvGrpSpPr>
              <p:cNvPr id="104790" name="Group 263"/>
              <p:cNvGrpSpPr>
                <a:grpSpLocks/>
              </p:cNvGrpSpPr>
              <p:nvPr/>
            </p:nvGrpSpPr>
            <p:grpSpPr bwMode="auto">
              <a:xfrm>
                <a:off x="5184" y="796"/>
                <a:ext cx="232" cy="28"/>
                <a:chOff x="5184" y="808"/>
                <a:chExt cx="232" cy="28"/>
              </a:xfrm>
            </p:grpSpPr>
            <p:sp>
              <p:nvSpPr>
                <p:cNvPr id="104791"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92"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793" name="Group 266"/>
              <p:cNvGrpSpPr>
                <a:grpSpLocks/>
              </p:cNvGrpSpPr>
              <p:nvPr/>
            </p:nvGrpSpPr>
            <p:grpSpPr bwMode="auto">
              <a:xfrm>
                <a:off x="5184" y="944"/>
                <a:ext cx="232" cy="28"/>
                <a:chOff x="5184" y="808"/>
                <a:chExt cx="232" cy="28"/>
              </a:xfrm>
            </p:grpSpPr>
            <p:sp>
              <p:nvSpPr>
                <p:cNvPr id="104794"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95"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796" name="Group 262"/>
            <p:cNvGrpSpPr>
              <a:grpSpLocks/>
            </p:cNvGrpSpPr>
            <p:nvPr/>
          </p:nvGrpSpPr>
          <p:grpSpPr bwMode="auto">
            <a:xfrm>
              <a:off x="5437" y="3201"/>
              <a:ext cx="80" cy="75"/>
              <a:chOff x="5184" y="796"/>
              <a:chExt cx="232" cy="176"/>
            </a:xfrm>
          </p:grpSpPr>
          <p:grpSp>
            <p:nvGrpSpPr>
              <p:cNvPr id="104797" name="Group 263"/>
              <p:cNvGrpSpPr>
                <a:grpSpLocks/>
              </p:cNvGrpSpPr>
              <p:nvPr/>
            </p:nvGrpSpPr>
            <p:grpSpPr bwMode="auto">
              <a:xfrm>
                <a:off x="5184" y="796"/>
                <a:ext cx="232" cy="28"/>
                <a:chOff x="5184" y="808"/>
                <a:chExt cx="232" cy="28"/>
              </a:xfrm>
            </p:grpSpPr>
            <p:sp>
              <p:nvSpPr>
                <p:cNvPr id="104798"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799"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800" name="Group 266"/>
              <p:cNvGrpSpPr>
                <a:grpSpLocks/>
              </p:cNvGrpSpPr>
              <p:nvPr/>
            </p:nvGrpSpPr>
            <p:grpSpPr bwMode="auto">
              <a:xfrm>
                <a:off x="5184" y="944"/>
                <a:ext cx="232" cy="28"/>
                <a:chOff x="5184" y="808"/>
                <a:chExt cx="232" cy="28"/>
              </a:xfrm>
            </p:grpSpPr>
            <p:sp>
              <p:nvSpPr>
                <p:cNvPr id="104801"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802"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803" name="Group 262"/>
            <p:cNvGrpSpPr>
              <a:grpSpLocks/>
            </p:cNvGrpSpPr>
            <p:nvPr/>
          </p:nvGrpSpPr>
          <p:grpSpPr bwMode="auto">
            <a:xfrm>
              <a:off x="5581" y="3201"/>
              <a:ext cx="80" cy="75"/>
              <a:chOff x="5184" y="796"/>
              <a:chExt cx="232" cy="176"/>
            </a:xfrm>
          </p:grpSpPr>
          <p:grpSp>
            <p:nvGrpSpPr>
              <p:cNvPr id="104804" name="Group 263"/>
              <p:cNvGrpSpPr>
                <a:grpSpLocks/>
              </p:cNvGrpSpPr>
              <p:nvPr/>
            </p:nvGrpSpPr>
            <p:grpSpPr bwMode="auto">
              <a:xfrm>
                <a:off x="5184" y="796"/>
                <a:ext cx="232" cy="28"/>
                <a:chOff x="5184" y="808"/>
                <a:chExt cx="232" cy="28"/>
              </a:xfrm>
            </p:grpSpPr>
            <p:sp>
              <p:nvSpPr>
                <p:cNvPr id="104805"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806"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807" name="Group 266"/>
              <p:cNvGrpSpPr>
                <a:grpSpLocks/>
              </p:cNvGrpSpPr>
              <p:nvPr/>
            </p:nvGrpSpPr>
            <p:grpSpPr bwMode="auto">
              <a:xfrm>
                <a:off x="5184" y="944"/>
                <a:ext cx="232" cy="28"/>
                <a:chOff x="5184" y="808"/>
                <a:chExt cx="232" cy="28"/>
              </a:xfrm>
            </p:grpSpPr>
            <p:sp>
              <p:nvSpPr>
                <p:cNvPr id="104808"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809"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grpSp>
        <p:nvGrpSpPr>
          <p:cNvPr id="104810" name="Group 362"/>
          <p:cNvGrpSpPr>
            <a:grpSpLocks/>
          </p:cNvGrpSpPr>
          <p:nvPr/>
        </p:nvGrpSpPr>
        <p:grpSpPr bwMode="auto">
          <a:xfrm>
            <a:off x="8459666" y="5375276"/>
            <a:ext cx="328246" cy="327025"/>
            <a:chOff x="5437" y="3070"/>
            <a:chExt cx="224" cy="206"/>
          </a:xfrm>
        </p:grpSpPr>
        <p:grpSp>
          <p:nvGrpSpPr>
            <p:cNvPr id="104811" name="Group 262"/>
            <p:cNvGrpSpPr>
              <a:grpSpLocks/>
            </p:cNvGrpSpPr>
            <p:nvPr/>
          </p:nvGrpSpPr>
          <p:grpSpPr bwMode="auto">
            <a:xfrm>
              <a:off x="5437" y="3070"/>
              <a:ext cx="80" cy="75"/>
              <a:chOff x="5184" y="796"/>
              <a:chExt cx="232" cy="176"/>
            </a:xfrm>
          </p:grpSpPr>
          <p:grpSp>
            <p:nvGrpSpPr>
              <p:cNvPr id="104812" name="Group 263"/>
              <p:cNvGrpSpPr>
                <a:grpSpLocks/>
              </p:cNvGrpSpPr>
              <p:nvPr/>
            </p:nvGrpSpPr>
            <p:grpSpPr bwMode="auto">
              <a:xfrm>
                <a:off x="5184" y="796"/>
                <a:ext cx="232" cy="28"/>
                <a:chOff x="5184" y="808"/>
                <a:chExt cx="232" cy="28"/>
              </a:xfrm>
            </p:grpSpPr>
            <p:sp>
              <p:nvSpPr>
                <p:cNvPr id="104813"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814"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815" name="Group 266"/>
              <p:cNvGrpSpPr>
                <a:grpSpLocks/>
              </p:cNvGrpSpPr>
              <p:nvPr/>
            </p:nvGrpSpPr>
            <p:grpSpPr bwMode="auto">
              <a:xfrm>
                <a:off x="5184" y="944"/>
                <a:ext cx="232" cy="28"/>
                <a:chOff x="5184" y="808"/>
                <a:chExt cx="232" cy="28"/>
              </a:xfrm>
            </p:grpSpPr>
            <p:sp>
              <p:nvSpPr>
                <p:cNvPr id="104816"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817"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818" name="Group 262"/>
            <p:cNvGrpSpPr>
              <a:grpSpLocks/>
            </p:cNvGrpSpPr>
            <p:nvPr/>
          </p:nvGrpSpPr>
          <p:grpSpPr bwMode="auto">
            <a:xfrm>
              <a:off x="5580" y="3072"/>
              <a:ext cx="80" cy="75"/>
              <a:chOff x="5184" y="796"/>
              <a:chExt cx="232" cy="176"/>
            </a:xfrm>
          </p:grpSpPr>
          <p:grpSp>
            <p:nvGrpSpPr>
              <p:cNvPr id="104819" name="Group 263"/>
              <p:cNvGrpSpPr>
                <a:grpSpLocks/>
              </p:cNvGrpSpPr>
              <p:nvPr/>
            </p:nvGrpSpPr>
            <p:grpSpPr bwMode="auto">
              <a:xfrm>
                <a:off x="5184" y="796"/>
                <a:ext cx="232" cy="28"/>
                <a:chOff x="5184" y="808"/>
                <a:chExt cx="232" cy="28"/>
              </a:xfrm>
            </p:grpSpPr>
            <p:sp>
              <p:nvSpPr>
                <p:cNvPr id="104820"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821"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822" name="Group 266"/>
              <p:cNvGrpSpPr>
                <a:grpSpLocks/>
              </p:cNvGrpSpPr>
              <p:nvPr/>
            </p:nvGrpSpPr>
            <p:grpSpPr bwMode="auto">
              <a:xfrm>
                <a:off x="5184" y="944"/>
                <a:ext cx="232" cy="28"/>
                <a:chOff x="5184" y="808"/>
                <a:chExt cx="232" cy="28"/>
              </a:xfrm>
            </p:grpSpPr>
            <p:sp>
              <p:nvSpPr>
                <p:cNvPr id="104823"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824"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825" name="Group 262"/>
            <p:cNvGrpSpPr>
              <a:grpSpLocks/>
            </p:cNvGrpSpPr>
            <p:nvPr/>
          </p:nvGrpSpPr>
          <p:grpSpPr bwMode="auto">
            <a:xfrm>
              <a:off x="5437" y="3201"/>
              <a:ext cx="80" cy="75"/>
              <a:chOff x="5184" y="796"/>
              <a:chExt cx="232" cy="176"/>
            </a:xfrm>
          </p:grpSpPr>
          <p:grpSp>
            <p:nvGrpSpPr>
              <p:cNvPr id="104826" name="Group 263"/>
              <p:cNvGrpSpPr>
                <a:grpSpLocks/>
              </p:cNvGrpSpPr>
              <p:nvPr/>
            </p:nvGrpSpPr>
            <p:grpSpPr bwMode="auto">
              <a:xfrm>
                <a:off x="5184" y="796"/>
                <a:ext cx="232" cy="28"/>
                <a:chOff x="5184" y="808"/>
                <a:chExt cx="232" cy="28"/>
              </a:xfrm>
            </p:grpSpPr>
            <p:sp>
              <p:nvSpPr>
                <p:cNvPr id="104827"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828"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829" name="Group 266"/>
              <p:cNvGrpSpPr>
                <a:grpSpLocks/>
              </p:cNvGrpSpPr>
              <p:nvPr/>
            </p:nvGrpSpPr>
            <p:grpSpPr bwMode="auto">
              <a:xfrm>
                <a:off x="5184" y="944"/>
                <a:ext cx="232" cy="28"/>
                <a:chOff x="5184" y="808"/>
                <a:chExt cx="232" cy="28"/>
              </a:xfrm>
            </p:grpSpPr>
            <p:sp>
              <p:nvSpPr>
                <p:cNvPr id="104830"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831"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nvGrpSpPr>
            <p:cNvPr id="104832" name="Group 262"/>
            <p:cNvGrpSpPr>
              <a:grpSpLocks/>
            </p:cNvGrpSpPr>
            <p:nvPr/>
          </p:nvGrpSpPr>
          <p:grpSpPr bwMode="auto">
            <a:xfrm>
              <a:off x="5581" y="3201"/>
              <a:ext cx="80" cy="75"/>
              <a:chOff x="5184" y="796"/>
              <a:chExt cx="232" cy="176"/>
            </a:xfrm>
          </p:grpSpPr>
          <p:grpSp>
            <p:nvGrpSpPr>
              <p:cNvPr id="104833" name="Group 263"/>
              <p:cNvGrpSpPr>
                <a:grpSpLocks/>
              </p:cNvGrpSpPr>
              <p:nvPr/>
            </p:nvGrpSpPr>
            <p:grpSpPr bwMode="auto">
              <a:xfrm>
                <a:off x="5184" y="796"/>
                <a:ext cx="232" cy="28"/>
                <a:chOff x="5184" y="808"/>
                <a:chExt cx="232" cy="28"/>
              </a:xfrm>
            </p:grpSpPr>
            <p:sp>
              <p:nvSpPr>
                <p:cNvPr id="104834" name="AutoShape 264"/>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835" name="AutoShape 265"/>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nvGrpSpPr>
              <p:cNvPr id="104836" name="Group 266"/>
              <p:cNvGrpSpPr>
                <a:grpSpLocks/>
              </p:cNvGrpSpPr>
              <p:nvPr/>
            </p:nvGrpSpPr>
            <p:grpSpPr bwMode="auto">
              <a:xfrm>
                <a:off x="5184" y="944"/>
                <a:ext cx="232" cy="28"/>
                <a:chOff x="5184" y="808"/>
                <a:chExt cx="232" cy="28"/>
              </a:xfrm>
            </p:grpSpPr>
            <p:sp>
              <p:nvSpPr>
                <p:cNvPr id="104837" name="AutoShape 267"/>
                <p:cNvSpPr>
                  <a:spLocks noChangeArrowheads="1"/>
                </p:cNvSpPr>
                <p:nvPr/>
              </p:nvSpPr>
              <p:spPr bwMode="auto">
                <a:xfrm>
                  <a:off x="5184"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04838" name="AutoShape 268"/>
                <p:cNvSpPr>
                  <a:spLocks noChangeArrowheads="1"/>
                </p:cNvSpPr>
                <p:nvPr/>
              </p:nvSpPr>
              <p:spPr bwMode="auto">
                <a:xfrm>
                  <a:off x="5386" y="808"/>
                  <a:ext cx="30" cy="28"/>
                </a:xfrm>
                <a:prstGeom prst="flowChartConnector">
                  <a:avLst/>
                </a:prstGeom>
                <a:solidFill>
                  <a:schemeClr val="bg1"/>
                </a:solidFill>
                <a:ln w="9525">
                  <a:solidFill>
                    <a:schemeClr val="tx1"/>
                  </a:solidFill>
                  <a:round/>
                  <a:headEnd/>
                  <a:tailEnd/>
                </a:ln>
              </p:spPr>
              <p:txBody>
                <a:bodyPr wrap="none" anchor="ctr"/>
                <a:lstStyle/>
                <a:p>
                  <a:endParaRPr lang="en-US"/>
                </a:p>
              </p:txBody>
            </p:sp>
          </p:grpSp>
        </p:grpSp>
      </p:grpSp>
      <p:sp>
        <p:nvSpPr>
          <p:cNvPr id="104840" name="Rectangle 392"/>
          <p:cNvSpPr>
            <a:spLocks noChangeArrowheads="1"/>
          </p:cNvSpPr>
          <p:nvPr/>
        </p:nvSpPr>
        <p:spPr bwMode="auto">
          <a:xfrm>
            <a:off x="2980592" y="1363663"/>
            <a:ext cx="240323" cy="12065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41" name="Rectangle 393"/>
          <p:cNvSpPr>
            <a:spLocks noChangeArrowheads="1"/>
          </p:cNvSpPr>
          <p:nvPr/>
        </p:nvSpPr>
        <p:spPr bwMode="auto">
          <a:xfrm>
            <a:off x="2980592" y="1516063"/>
            <a:ext cx="240323" cy="12065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42" name="Rectangle 394"/>
          <p:cNvSpPr>
            <a:spLocks noChangeArrowheads="1"/>
          </p:cNvSpPr>
          <p:nvPr/>
        </p:nvSpPr>
        <p:spPr bwMode="auto">
          <a:xfrm>
            <a:off x="2980592" y="1668463"/>
            <a:ext cx="240323" cy="12065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43" name="Rectangle 395"/>
          <p:cNvSpPr>
            <a:spLocks noChangeArrowheads="1"/>
          </p:cNvSpPr>
          <p:nvPr/>
        </p:nvSpPr>
        <p:spPr bwMode="auto">
          <a:xfrm>
            <a:off x="2980592" y="1820863"/>
            <a:ext cx="240323" cy="12065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44" name="Rectangle 396"/>
          <p:cNvSpPr>
            <a:spLocks noChangeArrowheads="1"/>
          </p:cNvSpPr>
          <p:nvPr/>
        </p:nvSpPr>
        <p:spPr bwMode="auto">
          <a:xfrm>
            <a:off x="2980592" y="1973263"/>
            <a:ext cx="240323" cy="12065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45" name="Rectangle 397"/>
          <p:cNvSpPr>
            <a:spLocks noChangeArrowheads="1"/>
          </p:cNvSpPr>
          <p:nvPr/>
        </p:nvSpPr>
        <p:spPr bwMode="auto">
          <a:xfrm>
            <a:off x="2980592" y="2125663"/>
            <a:ext cx="240323" cy="12065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46" name="Rectangle 398"/>
          <p:cNvSpPr>
            <a:spLocks noChangeArrowheads="1"/>
          </p:cNvSpPr>
          <p:nvPr/>
        </p:nvSpPr>
        <p:spPr bwMode="auto">
          <a:xfrm>
            <a:off x="3264877" y="1363663"/>
            <a:ext cx="240323" cy="12065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47" name="Rectangle 399"/>
          <p:cNvSpPr>
            <a:spLocks noChangeArrowheads="1"/>
          </p:cNvSpPr>
          <p:nvPr/>
        </p:nvSpPr>
        <p:spPr bwMode="auto">
          <a:xfrm>
            <a:off x="3264877" y="1516063"/>
            <a:ext cx="240323" cy="12065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48" name="Rectangle 400"/>
          <p:cNvSpPr>
            <a:spLocks noChangeArrowheads="1"/>
          </p:cNvSpPr>
          <p:nvPr/>
        </p:nvSpPr>
        <p:spPr bwMode="auto">
          <a:xfrm>
            <a:off x="3264877" y="1668463"/>
            <a:ext cx="240323" cy="12065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49" name="Rectangle 401"/>
          <p:cNvSpPr>
            <a:spLocks noChangeArrowheads="1"/>
          </p:cNvSpPr>
          <p:nvPr/>
        </p:nvSpPr>
        <p:spPr bwMode="auto">
          <a:xfrm>
            <a:off x="3264877" y="1820863"/>
            <a:ext cx="240323" cy="12065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50" name="Rectangle 402"/>
          <p:cNvSpPr>
            <a:spLocks noChangeArrowheads="1"/>
          </p:cNvSpPr>
          <p:nvPr/>
        </p:nvSpPr>
        <p:spPr bwMode="auto">
          <a:xfrm>
            <a:off x="3264877" y="1973263"/>
            <a:ext cx="240323" cy="12065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51" name="Rectangle 403"/>
          <p:cNvSpPr>
            <a:spLocks noChangeArrowheads="1"/>
          </p:cNvSpPr>
          <p:nvPr/>
        </p:nvSpPr>
        <p:spPr bwMode="auto">
          <a:xfrm>
            <a:off x="3264877" y="2125663"/>
            <a:ext cx="240323" cy="12065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52" name="Rectangle 404"/>
          <p:cNvSpPr>
            <a:spLocks noChangeArrowheads="1"/>
          </p:cNvSpPr>
          <p:nvPr/>
        </p:nvSpPr>
        <p:spPr bwMode="auto">
          <a:xfrm>
            <a:off x="3546231" y="1363663"/>
            <a:ext cx="240323" cy="12065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53" name="Rectangle 405"/>
          <p:cNvSpPr>
            <a:spLocks noChangeArrowheads="1"/>
          </p:cNvSpPr>
          <p:nvPr/>
        </p:nvSpPr>
        <p:spPr bwMode="auto">
          <a:xfrm>
            <a:off x="3546231" y="1516063"/>
            <a:ext cx="240323" cy="12065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54" name="Rectangle 406"/>
          <p:cNvSpPr>
            <a:spLocks noChangeArrowheads="1"/>
          </p:cNvSpPr>
          <p:nvPr/>
        </p:nvSpPr>
        <p:spPr bwMode="auto">
          <a:xfrm>
            <a:off x="3546231" y="1668463"/>
            <a:ext cx="240323" cy="12065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55" name="Rectangle 407"/>
          <p:cNvSpPr>
            <a:spLocks noChangeArrowheads="1"/>
          </p:cNvSpPr>
          <p:nvPr/>
        </p:nvSpPr>
        <p:spPr bwMode="auto">
          <a:xfrm>
            <a:off x="3546231" y="1820863"/>
            <a:ext cx="240323" cy="12065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56" name="Rectangle 408"/>
          <p:cNvSpPr>
            <a:spLocks noChangeArrowheads="1"/>
          </p:cNvSpPr>
          <p:nvPr/>
        </p:nvSpPr>
        <p:spPr bwMode="auto">
          <a:xfrm>
            <a:off x="3546231" y="1973263"/>
            <a:ext cx="240323" cy="12065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57" name="Rectangle 409"/>
          <p:cNvSpPr>
            <a:spLocks noChangeArrowheads="1"/>
          </p:cNvSpPr>
          <p:nvPr/>
        </p:nvSpPr>
        <p:spPr bwMode="auto">
          <a:xfrm>
            <a:off x="3546231" y="2125663"/>
            <a:ext cx="240323" cy="12065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58" name="Line 410"/>
          <p:cNvSpPr>
            <a:spLocks noChangeShapeType="1"/>
          </p:cNvSpPr>
          <p:nvPr/>
        </p:nvSpPr>
        <p:spPr bwMode="auto">
          <a:xfrm flipH="1">
            <a:off x="3894993" y="2071689"/>
            <a:ext cx="4397" cy="223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859" name="Line 411"/>
          <p:cNvSpPr>
            <a:spLocks noChangeShapeType="1"/>
          </p:cNvSpPr>
          <p:nvPr/>
        </p:nvSpPr>
        <p:spPr bwMode="auto">
          <a:xfrm flipV="1">
            <a:off x="3864220" y="2252663"/>
            <a:ext cx="70338" cy="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860" name="Line 412"/>
          <p:cNvSpPr>
            <a:spLocks noChangeShapeType="1"/>
          </p:cNvSpPr>
          <p:nvPr/>
        </p:nvSpPr>
        <p:spPr bwMode="auto">
          <a:xfrm flipV="1">
            <a:off x="3859823" y="2109788"/>
            <a:ext cx="70338" cy="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861" name="Text Box 413"/>
          <p:cNvSpPr txBox="1">
            <a:spLocks noChangeArrowheads="1"/>
          </p:cNvSpPr>
          <p:nvPr/>
        </p:nvSpPr>
        <p:spPr bwMode="auto">
          <a:xfrm>
            <a:off x="3836377" y="2057401"/>
            <a:ext cx="57099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sv-SE" sz="1000"/>
              <a:t>180kHz</a:t>
            </a:r>
            <a:endParaRPr lang="en-GB" sz="1000"/>
          </a:p>
        </p:txBody>
      </p:sp>
    </p:spTree>
    <p:extLst>
      <p:ext uri="{BB962C8B-B14F-4D97-AF65-F5344CB8AC3E}">
        <p14:creationId xmlns:p14="http://schemas.microsoft.com/office/powerpoint/2010/main" val="2632551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ctrTitle"/>
          </p:nvPr>
        </p:nvSpPr>
        <p:spPr/>
        <p:txBody>
          <a:bodyPr/>
          <a:lstStyle/>
          <a:p>
            <a:r>
              <a:rPr lang="en-US" i="1"/>
              <a:t>Channel Structure</a:t>
            </a:r>
          </a:p>
        </p:txBody>
      </p:sp>
    </p:spTree>
    <p:extLst>
      <p:ext uri="{BB962C8B-B14F-4D97-AF65-F5344CB8AC3E}">
        <p14:creationId xmlns:p14="http://schemas.microsoft.com/office/powerpoint/2010/main" val="130939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9300</TotalTime>
  <Words>3019</Words>
  <Application>Microsoft Office PowerPoint</Application>
  <PresentationFormat>On-screen Show (4:3)</PresentationFormat>
  <Paragraphs>685</Paragraphs>
  <Slides>55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Times New Roman</vt:lpstr>
      <vt:lpstr>Verdana</vt:lpstr>
      <vt:lpstr>Wingdings</vt:lpstr>
      <vt:lpstr>Office Theme</vt:lpstr>
      <vt:lpstr>PowerPoint Presentation</vt:lpstr>
      <vt:lpstr>PowerPoint Presentation</vt:lpstr>
      <vt:lpstr>Simplified Network Architecture</vt:lpstr>
      <vt:lpstr>PowerPoint Presentation</vt:lpstr>
      <vt:lpstr>E-UTRAN Architecture</vt:lpstr>
      <vt:lpstr>SAE Bearer Service Architecture</vt:lpstr>
      <vt:lpstr>LTE Physical Layer</vt:lpstr>
      <vt:lpstr>PowerPoint Presentation</vt:lpstr>
      <vt:lpstr>Channel Structure</vt:lpstr>
      <vt:lpstr>PowerPoint Presentation</vt:lpstr>
      <vt:lpstr>Channel Structure</vt:lpstr>
      <vt:lpstr>Channel Structure</vt:lpstr>
      <vt:lpstr>Channel Structure</vt:lpstr>
      <vt:lpstr>Channel Structure</vt:lpstr>
      <vt:lpstr>Time-domain Structure</vt:lpstr>
      <vt:lpstr>Time-domain Structure</vt:lpstr>
      <vt:lpstr>Guard Time for TDD Operation</vt:lpstr>
      <vt:lpstr>Downlink</vt:lpstr>
      <vt:lpstr>Downlink: OFDM Orthogonal Frequency Division Multiplexing</vt:lpstr>
      <vt:lpstr>Resource Blocks</vt:lpstr>
      <vt:lpstr>DL-SCH Processing</vt:lpstr>
      <vt:lpstr>Reference Signals</vt:lpstr>
      <vt:lpstr>Cell-specific Reference Signals</vt:lpstr>
      <vt:lpstr>Cell-specific Reference Signals</vt:lpstr>
      <vt:lpstr>Control signaling</vt:lpstr>
      <vt:lpstr>Downlink Control Signaling</vt:lpstr>
      <vt:lpstr>Cell Search</vt:lpstr>
      <vt:lpstr>Cell Search</vt:lpstr>
      <vt:lpstr>Scheduling </vt:lpstr>
      <vt:lpstr>Basic DL scheduling mechanism</vt:lpstr>
      <vt:lpstr>MIMO in E-UTRA DL Shared CH</vt:lpstr>
      <vt:lpstr>Multi Antenna Possibilities</vt:lpstr>
      <vt:lpstr>Uplink</vt:lpstr>
      <vt:lpstr>Uplink Frequency Hopping</vt:lpstr>
      <vt:lpstr>UL-SCH Processing</vt:lpstr>
      <vt:lpstr>Scheduling</vt:lpstr>
      <vt:lpstr>Basic UL scheduling mechanism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Tanim</dc:creator>
  <cp:lastModifiedBy>Sarah Dunham</cp:lastModifiedBy>
  <cp:revision>32</cp:revision>
  <dcterms:created xsi:type="dcterms:W3CDTF">2013-10-23T18:36:15Z</dcterms:created>
  <dcterms:modified xsi:type="dcterms:W3CDTF">2021-07-17T13:51:28Z</dcterms:modified>
</cp:coreProperties>
</file>