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8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7D6-A550-4F23-8B97-E0838A29CD96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8DB7-0AB2-44D4-9579-BB8D201CC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7D6-A550-4F23-8B97-E0838A29CD96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8DB7-0AB2-44D4-9579-BB8D201CC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7D6-A550-4F23-8B97-E0838A29CD96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8DB7-0AB2-44D4-9579-BB8D201CC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7D6-A550-4F23-8B97-E0838A29CD96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8DB7-0AB2-44D4-9579-BB8D201CC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7D6-A550-4F23-8B97-E0838A29CD96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8DB7-0AB2-44D4-9579-BB8D201CC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7D6-A550-4F23-8B97-E0838A29CD96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8DB7-0AB2-44D4-9579-BB8D201CC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7D6-A550-4F23-8B97-E0838A29CD96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8DB7-0AB2-44D4-9579-BB8D201CC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7D6-A550-4F23-8B97-E0838A29CD96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8DB7-0AB2-44D4-9579-BB8D201CC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7D6-A550-4F23-8B97-E0838A29CD96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8DB7-0AB2-44D4-9579-BB8D201CC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7D6-A550-4F23-8B97-E0838A29CD96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8DB7-0AB2-44D4-9579-BB8D201CC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7D6-A550-4F23-8B97-E0838A29CD96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8DB7-0AB2-44D4-9579-BB8D201CC4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C7D6-A550-4F23-8B97-E0838A29CD96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28DB7-0AB2-44D4-9579-BB8D201CC4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Preparing for a Grievance Investigate the complaint and organize the case  before the meeting by determining the follow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2490788"/>
            <a:ext cx="6934200" cy="5200651"/>
          </a:xfrm>
          <a:prstGeom prst="rect">
            <a:avLst/>
          </a:prstGeom>
          <a:noFill/>
        </p:spPr>
      </p:pic>
      <p:pic>
        <p:nvPicPr>
          <p:cNvPr id="10244" name="Picture 4" descr="HANDLING GRIEVANCESTHE &quot;WHO, WHAT, WHEN, WHERE, AND                   WHY&quot; OF GRIEVANCES:WHO : is involved in the grievanc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33600"/>
            <a:ext cx="9144000" cy="763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onducting the Grievance Meeting Discuss the matter rationally:     Review the grievance with the grievant and     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191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Preparing the Grievance Response    Adhere to the timeline for your response.    Provide an answer that is concise and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191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rievances&#10;• A grievance is a formal dispute between an&#10;employee &amp; management on the conditions of&#10;employment.&#10;• Grievanc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457200"/>
            <a:ext cx="8686800" cy="7620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8" name="Picture 4" descr="Grievance - Reasons&#10;•&#10;&#10;•&#10;&#10;•&#10;&#10;•&#10;&#10;•&#10;&#10;Economic&#10;– Wage fixation, wage computation, overtime, bonus&#10;– Employees feel they are 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381000"/>
            <a:ext cx="8077200" cy="646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EFFECT OF GRIEVANCES&#10;1. On Production : Low quality of production ,&#10;Low productivity , Increase in wastage , Increase&#10;in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BENEFITS OF GRIEVANCE&#10;HANDLING PROCEDURES&#10; 1. It encourages employees to raise concerns&#10;without fear of reprisal.&#10; 2. 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10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Steps in the Grievance Process  The number of steps in the grievance process  differ according to the union involved, bu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Steps in the Grievance Process ORAL GRIEVANCE:  Employee presents oral grievance to immediate   supervisor within timefr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115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Steps in the Grievance ProcessWRITTEN GRIEVANCE:If the oral grievance is not satisfactorily adjusted: The aggrieved can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onciliation&#10; The Government (Central or the State) appoints conciliation&#10;officers who are usually officials of the Sta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38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2</cp:revision>
  <dcterms:created xsi:type="dcterms:W3CDTF">2017-07-18T05:58:33Z</dcterms:created>
  <dcterms:modified xsi:type="dcterms:W3CDTF">2017-07-18T06:10:52Z</dcterms:modified>
</cp:coreProperties>
</file>