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65" r:id="rId4"/>
    <p:sldId id="259" r:id="rId5"/>
    <p:sldId id="261" r:id="rId6"/>
    <p:sldId id="260" r:id="rId7"/>
    <p:sldId id="262" r:id="rId8"/>
    <p:sldId id="263" r:id="rId9"/>
    <p:sldId id="266" r:id="rId10"/>
    <p:sldId id="264" r:id="rId11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072">
          <p15:clr>
            <a:srgbClr val="A4A3A4"/>
          </p15:clr>
        </p15:guide>
        <p15:guide id="6" pos="3839">
          <p15:clr>
            <a:srgbClr val="A4A3A4"/>
          </p15:clr>
        </p15:guide>
        <p15:guide id="7" pos="704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DBED569-4797-4DF1-A0F4-6AAB3CD982D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6182" autoAdjust="0"/>
  </p:normalViewPr>
  <p:slideViewPr>
    <p:cSldViewPr showGuides="1">
      <p:cViewPr varScale="1">
        <p:scale>
          <a:sx n="66" d="100"/>
          <a:sy n="66" d="100"/>
        </p:scale>
        <p:origin x="78" y="174"/>
      </p:cViewPr>
      <p:guideLst>
        <p:guide orient="horz" pos="2160"/>
        <p:guide orient="horz" pos="945"/>
        <p:guide orient="horz" pos="3888"/>
        <p:guide orient="horz" pos="192"/>
        <p:guide orient="horz" pos="1072"/>
        <p:guide pos="3839"/>
        <p:guide pos="704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164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60316A-0C16-4861-AA6B-E5F01F85957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AU"/>
        </a:p>
      </dgm:t>
    </dgm:pt>
    <dgm:pt modelId="{58D4EF9F-00DB-4794-82FF-21A2427341ED}">
      <dgm:prSet/>
      <dgm:spPr/>
      <dgm:t>
        <a:bodyPr/>
        <a:lstStyle/>
        <a:p>
          <a:pPr rtl="0"/>
          <a:r>
            <a:rPr lang="en-AU" dirty="0" smtClean="0">
              <a:latin typeface="Bahnschrift SemiBold" panose="020B0502040204020203" pitchFamily="34" charset="0"/>
            </a:rPr>
            <a:t>Nodality – information and its control</a:t>
          </a:r>
          <a:endParaRPr lang="en-AU" dirty="0">
            <a:latin typeface="Bahnschrift SemiBold" panose="020B0502040204020203" pitchFamily="34" charset="0"/>
          </a:endParaRPr>
        </a:p>
      </dgm:t>
    </dgm:pt>
    <dgm:pt modelId="{E48C478B-4C48-4695-AA54-DB0A6A2FFDE4}" type="parTrans" cxnId="{DC04CD97-0D0C-49E9-BFAA-52C60D547DA8}">
      <dgm:prSet/>
      <dgm:spPr/>
      <dgm:t>
        <a:bodyPr/>
        <a:lstStyle/>
        <a:p>
          <a:endParaRPr lang="en-AU">
            <a:solidFill>
              <a:srgbClr val="FF0000"/>
            </a:solidFill>
            <a:latin typeface="Bahnschrift SemiBold" panose="020B0502040204020203" pitchFamily="34" charset="0"/>
          </a:endParaRPr>
        </a:p>
      </dgm:t>
    </dgm:pt>
    <dgm:pt modelId="{88C1BF92-04A9-4F47-BDBC-1F0020C6115D}" type="sibTrans" cxnId="{DC04CD97-0D0C-49E9-BFAA-52C60D547DA8}">
      <dgm:prSet/>
      <dgm:spPr/>
      <dgm:t>
        <a:bodyPr/>
        <a:lstStyle/>
        <a:p>
          <a:endParaRPr lang="en-AU">
            <a:solidFill>
              <a:srgbClr val="FF0000"/>
            </a:solidFill>
            <a:latin typeface="Bahnschrift SemiBold" panose="020B0502040204020203" pitchFamily="34" charset="0"/>
          </a:endParaRPr>
        </a:p>
      </dgm:t>
    </dgm:pt>
    <dgm:pt modelId="{C76FEE54-598F-4F41-B3CA-683BAE883117}">
      <dgm:prSet/>
      <dgm:spPr/>
      <dgm:t>
        <a:bodyPr/>
        <a:lstStyle/>
        <a:p>
          <a:pPr rtl="0"/>
          <a:r>
            <a:rPr lang="en-AU" smtClean="0">
              <a:latin typeface="Bahnschrift SemiBold" panose="020B0502040204020203" pitchFamily="34" charset="0"/>
            </a:rPr>
            <a:t>Authority – legal and coercive powers</a:t>
          </a:r>
          <a:endParaRPr lang="en-AU">
            <a:latin typeface="Bahnschrift SemiBold" panose="020B0502040204020203" pitchFamily="34" charset="0"/>
          </a:endParaRPr>
        </a:p>
      </dgm:t>
    </dgm:pt>
    <dgm:pt modelId="{EB2FFD10-BB03-4911-95BE-0B0BEA4C0DB6}" type="parTrans" cxnId="{31C7C3FA-7CD9-4F5F-9172-697238EB282D}">
      <dgm:prSet/>
      <dgm:spPr/>
      <dgm:t>
        <a:bodyPr/>
        <a:lstStyle/>
        <a:p>
          <a:endParaRPr lang="en-AU">
            <a:solidFill>
              <a:srgbClr val="FF0000"/>
            </a:solidFill>
            <a:latin typeface="Bahnschrift SemiBold" panose="020B0502040204020203" pitchFamily="34" charset="0"/>
          </a:endParaRPr>
        </a:p>
      </dgm:t>
    </dgm:pt>
    <dgm:pt modelId="{E778D91F-87DD-44BA-8729-870BE1D219D1}" type="sibTrans" cxnId="{31C7C3FA-7CD9-4F5F-9172-697238EB282D}">
      <dgm:prSet/>
      <dgm:spPr/>
      <dgm:t>
        <a:bodyPr/>
        <a:lstStyle/>
        <a:p>
          <a:endParaRPr lang="en-AU">
            <a:solidFill>
              <a:srgbClr val="FF0000"/>
            </a:solidFill>
            <a:latin typeface="Bahnschrift SemiBold" panose="020B0502040204020203" pitchFamily="34" charset="0"/>
          </a:endParaRPr>
        </a:p>
      </dgm:t>
    </dgm:pt>
    <dgm:pt modelId="{C7125E9C-1624-46BD-A672-86F959A51207}">
      <dgm:prSet/>
      <dgm:spPr/>
      <dgm:t>
        <a:bodyPr/>
        <a:lstStyle/>
        <a:p>
          <a:pPr rtl="0"/>
          <a:r>
            <a:rPr lang="en-AU" smtClean="0">
              <a:latin typeface="Bahnschrift SemiBold" panose="020B0502040204020203" pitchFamily="34" charset="0"/>
            </a:rPr>
            <a:t>Treasure – financial resources</a:t>
          </a:r>
          <a:endParaRPr lang="en-AU">
            <a:latin typeface="Bahnschrift SemiBold" panose="020B0502040204020203" pitchFamily="34" charset="0"/>
          </a:endParaRPr>
        </a:p>
      </dgm:t>
    </dgm:pt>
    <dgm:pt modelId="{12D0E9AA-15B8-4DA5-BC20-F633EC5781C6}" type="parTrans" cxnId="{615BDFE9-D8F9-407A-8D6B-0B1C54F337CE}">
      <dgm:prSet/>
      <dgm:spPr/>
      <dgm:t>
        <a:bodyPr/>
        <a:lstStyle/>
        <a:p>
          <a:endParaRPr lang="en-AU">
            <a:solidFill>
              <a:srgbClr val="FF0000"/>
            </a:solidFill>
            <a:latin typeface="Bahnschrift SemiBold" panose="020B0502040204020203" pitchFamily="34" charset="0"/>
          </a:endParaRPr>
        </a:p>
      </dgm:t>
    </dgm:pt>
    <dgm:pt modelId="{47A4D20E-68AE-4411-B2A6-DECBBA0959D0}" type="sibTrans" cxnId="{615BDFE9-D8F9-407A-8D6B-0B1C54F337CE}">
      <dgm:prSet/>
      <dgm:spPr/>
      <dgm:t>
        <a:bodyPr/>
        <a:lstStyle/>
        <a:p>
          <a:endParaRPr lang="en-AU">
            <a:solidFill>
              <a:srgbClr val="FF0000"/>
            </a:solidFill>
            <a:latin typeface="Bahnschrift SemiBold" panose="020B0502040204020203" pitchFamily="34" charset="0"/>
          </a:endParaRPr>
        </a:p>
      </dgm:t>
    </dgm:pt>
    <dgm:pt modelId="{EE781BDE-5D52-4ACB-8262-F8ED4B074630}">
      <dgm:prSet/>
      <dgm:spPr/>
      <dgm:t>
        <a:bodyPr/>
        <a:lstStyle/>
        <a:p>
          <a:pPr rtl="0"/>
          <a:r>
            <a:rPr lang="en-AU" smtClean="0">
              <a:latin typeface="Bahnschrift SemiBold" panose="020B0502040204020203" pitchFamily="34" charset="0"/>
            </a:rPr>
            <a:t>Organisation – formal organisational responses</a:t>
          </a:r>
          <a:endParaRPr lang="en-AU">
            <a:latin typeface="Bahnschrift SemiBold" panose="020B0502040204020203" pitchFamily="34" charset="0"/>
          </a:endParaRPr>
        </a:p>
      </dgm:t>
    </dgm:pt>
    <dgm:pt modelId="{A90F6B5F-2B25-4BFF-BA0D-DD889EF6D37B}" type="parTrans" cxnId="{E1E93699-EED7-4C2C-B28B-5E5610738AAD}">
      <dgm:prSet/>
      <dgm:spPr/>
      <dgm:t>
        <a:bodyPr/>
        <a:lstStyle/>
        <a:p>
          <a:endParaRPr lang="en-AU">
            <a:solidFill>
              <a:srgbClr val="FF0000"/>
            </a:solidFill>
            <a:latin typeface="Bahnschrift SemiBold" panose="020B0502040204020203" pitchFamily="34" charset="0"/>
          </a:endParaRPr>
        </a:p>
      </dgm:t>
    </dgm:pt>
    <dgm:pt modelId="{A73BAD6A-DF48-4A05-AAE2-7AB4C1BC304A}" type="sibTrans" cxnId="{E1E93699-EED7-4C2C-B28B-5E5610738AAD}">
      <dgm:prSet/>
      <dgm:spPr/>
      <dgm:t>
        <a:bodyPr/>
        <a:lstStyle/>
        <a:p>
          <a:endParaRPr lang="en-AU">
            <a:solidFill>
              <a:srgbClr val="FF0000"/>
            </a:solidFill>
            <a:latin typeface="Bahnschrift SemiBold" panose="020B0502040204020203" pitchFamily="34" charset="0"/>
          </a:endParaRPr>
        </a:p>
      </dgm:t>
    </dgm:pt>
    <dgm:pt modelId="{4F0CE39D-3A93-46BE-9B38-291FAB0E743F}" type="pres">
      <dgm:prSet presAssocID="{3D60316A-0C16-4861-AA6B-E5F01F85957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CCB15B1B-DA25-4CDA-BD11-734493F15F20}" type="pres">
      <dgm:prSet presAssocID="{58D4EF9F-00DB-4794-82FF-21A2427341E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2732871-C6AC-45E4-A662-759374A8DC1D}" type="pres">
      <dgm:prSet presAssocID="{88C1BF92-04A9-4F47-BDBC-1F0020C6115D}" presName="spacer" presStyleCnt="0"/>
      <dgm:spPr/>
      <dgm:t>
        <a:bodyPr/>
        <a:lstStyle/>
        <a:p>
          <a:endParaRPr lang="en-US"/>
        </a:p>
      </dgm:t>
    </dgm:pt>
    <dgm:pt modelId="{4D559E2B-56E5-4515-81D1-B13E0C6E8E30}" type="pres">
      <dgm:prSet presAssocID="{C76FEE54-598F-4F41-B3CA-683BAE88311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6E0418C-B7FE-4BC2-9EC0-10985BAC2572}" type="pres">
      <dgm:prSet presAssocID="{E778D91F-87DD-44BA-8729-870BE1D219D1}" presName="spacer" presStyleCnt="0"/>
      <dgm:spPr/>
      <dgm:t>
        <a:bodyPr/>
        <a:lstStyle/>
        <a:p>
          <a:endParaRPr lang="en-US"/>
        </a:p>
      </dgm:t>
    </dgm:pt>
    <dgm:pt modelId="{021DB09B-CA6C-4E8A-BCDA-B1FA6D290478}" type="pres">
      <dgm:prSet presAssocID="{C7125E9C-1624-46BD-A672-86F959A5120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E746321-D677-42C0-8EEA-F1206F4C2129}" type="pres">
      <dgm:prSet presAssocID="{47A4D20E-68AE-4411-B2A6-DECBBA0959D0}" presName="spacer" presStyleCnt="0"/>
      <dgm:spPr/>
      <dgm:t>
        <a:bodyPr/>
        <a:lstStyle/>
        <a:p>
          <a:endParaRPr lang="en-US"/>
        </a:p>
      </dgm:t>
    </dgm:pt>
    <dgm:pt modelId="{74F4A186-F447-4BA9-B264-ACA998CC802D}" type="pres">
      <dgm:prSet presAssocID="{EE781BDE-5D52-4ACB-8262-F8ED4B07463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E1E93699-EED7-4C2C-B28B-5E5610738AAD}" srcId="{3D60316A-0C16-4861-AA6B-E5F01F859579}" destId="{EE781BDE-5D52-4ACB-8262-F8ED4B074630}" srcOrd="3" destOrd="0" parTransId="{A90F6B5F-2B25-4BFF-BA0D-DD889EF6D37B}" sibTransId="{A73BAD6A-DF48-4A05-AAE2-7AB4C1BC304A}"/>
    <dgm:cxn modelId="{CAD98EB1-5B62-4F69-A548-4F8691E32FC6}" type="presOf" srcId="{C7125E9C-1624-46BD-A672-86F959A51207}" destId="{021DB09B-CA6C-4E8A-BCDA-B1FA6D290478}" srcOrd="0" destOrd="0" presId="urn:microsoft.com/office/officeart/2005/8/layout/vList2"/>
    <dgm:cxn modelId="{DC04CD97-0D0C-49E9-BFAA-52C60D547DA8}" srcId="{3D60316A-0C16-4861-AA6B-E5F01F859579}" destId="{58D4EF9F-00DB-4794-82FF-21A2427341ED}" srcOrd="0" destOrd="0" parTransId="{E48C478B-4C48-4695-AA54-DB0A6A2FFDE4}" sibTransId="{88C1BF92-04A9-4F47-BDBC-1F0020C6115D}"/>
    <dgm:cxn modelId="{BF6E0067-9CC2-47F5-A32C-50B28349D345}" type="presOf" srcId="{C76FEE54-598F-4F41-B3CA-683BAE883117}" destId="{4D559E2B-56E5-4515-81D1-B13E0C6E8E30}" srcOrd="0" destOrd="0" presId="urn:microsoft.com/office/officeart/2005/8/layout/vList2"/>
    <dgm:cxn modelId="{DB86B193-99E7-490F-868E-C9A41BAAC602}" type="presOf" srcId="{3D60316A-0C16-4861-AA6B-E5F01F859579}" destId="{4F0CE39D-3A93-46BE-9B38-291FAB0E743F}" srcOrd="0" destOrd="0" presId="urn:microsoft.com/office/officeart/2005/8/layout/vList2"/>
    <dgm:cxn modelId="{31C7C3FA-7CD9-4F5F-9172-697238EB282D}" srcId="{3D60316A-0C16-4861-AA6B-E5F01F859579}" destId="{C76FEE54-598F-4F41-B3CA-683BAE883117}" srcOrd="1" destOrd="0" parTransId="{EB2FFD10-BB03-4911-95BE-0B0BEA4C0DB6}" sibTransId="{E778D91F-87DD-44BA-8729-870BE1D219D1}"/>
    <dgm:cxn modelId="{EAD27F9A-A164-437A-81C7-9B705D7B506D}" type="presOf" srcId="{EE781BDE-5D52-4ACB-8262-F8ED4B074630}" destId="{74F4A186-F447-4BA9-B264-ACA998CC802D}" srcOrd="0" destOrd="0" presId="urn:microsoft.com/office/officeart/2005/8/layout/vList2"/>
    <dgm:cxn modelId="{615BDFE9-D8F9-407A-8D6B-0B1C54F337CE}" srcId="{3D60316A-0C16-4861-AA6B-E5F01F859579}" destId="{C7125E9C-1624-46BD-A672-86F959A51207}" srcOrd="2" destOrd="0" parTransId="{12D0E9AA-15B8-4DA5-BC20-F633EC5781C6}" sibTransId="{47A4D20E-68AE-4411-B2A6-DECBBA0959D0}"/>
    <dgm:cxn modelId="{64AEE686-9648-42B7-8B49-F7AA2F5C5247}" type="presOf" srcId="{58D4EF9F-00DB-4794-82FF-21A2427341ED}" destId="{CCB15B1B-DA25-4CDA-BD11-734493F15F20}" srcOrd="0" destOrd="0" presId="urn:microsoft.com/office/officeart/2005/8/layout/vList2"/>
    <dgm:cxn modelId="{7FDC9DB5-9A7B-4E1A-BA50-9A62F03D1626}" type="presParOf" srcId="{4F0CE39D-3A93-46BE-9B38-291FAB0E743F}" destId="{CCB15B1B-DA25-4CDA-BD11-734493F15F20}" srcOrd="0" destOrd="0" presId="urn:microsoft.com/office/officeart/2005/8/layout/vList2"/>
    <dgm:cxn modelId="{FC72EEA9-3A9D-441C-883E-D03A2826966F}" type="presParOf" srcId="{4F0CE39D-3A93-46BE-9B38-291FAB0E743F}" destId="{62732871-C6AC-45E4-A662-759374A8DC1D}" srcOrd="1" destOrd="0" presId="urn:microsoft.com/office/officeart/2005/8/layout/vList2"/>
    <dgm:cxn modelId="{EEF5A1A7-A7BD-4C11-B2E8-5763AB05FE2F}" type="presParOf" srcId="{4F0CE39D-3A93-46BE-9B38-291FAB0E743F}" destId="{4D559E2B-56E5-4515-81D1-B13E0C6E8E30}" srcOrd="2" destOrd="0" presId="urn:microsoft.com/office/officeart/2005/8/layout/vList2"/>
    <dgm:cxn modelId="{0F4177B8-93F9-4EC3-BB19-593D59FD1E49}" type="presParOf" srcId="{4F0CE39D-3A93-46BE-9B38-291FAB0E743F}" destId="{16E0418C-B7FE-4BC2-9EC0-10985BAC2572}" srcOrd="3" destOrd="0" presId="urn:microsoft.com/office/officeart/2005/8/layout/vList2"/>
    <dgm:cxn modelId="{46B17D28-B711-4DE6-B846-C3E0EB9C15D8}" type="presParOf" srcId="{4F0CE39D-3A93-46BE-9B38-291FAB0E743F}" destId="{021DB09B-CA6C-4E8A-BCDA-B1FA6D290478}" srcOrd="4" destOrd="0" presId="urn:microsoft.com/office/officeart/2005/8/layout/vList2"/>
    <dgm:cxn modelId="{81D1FB7A-3B11-4A35-ADC3-0AC4F3DF1072}" type="presParOf" srcId="{4F0CE39D-3A93-46BE-9B38-291FAB0E743F}" destId="{1E746321-D677-42C0-8EEA-F1206F4C2129}" srcOrd="5" destOrd="0" presId="urn:microsoft.com/office/officeart/2005/8/layout/vList2"/>
    <dgm:cxn modelId="{973ED4DE-F3D2-40D0-B528-D0CA605B286A}" type="presParOf" srcId="{4F0CE39D-3A93-46BE-9B38-291FAB0E743F}" destId="{74F4A186-F447-4BA9-B264-ACA998CC802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3BA1E2-9C85-446F-B9C9-A6A49930919D}" type="doc">
      <dgm:prSet loTypeId="urn:microsoft.com/office/officeart/2005/8/layout/hList6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B1EBE5E-E9DA-45E4-B761-5DEDCABB75C6}">
      <dgm:prSet custT="1"/>
      <dgm:spPr/>
      <dgm:t>
        <a:bodyPr/>
        <a:lstStyle/>
        <a:p>
          <a:pPr rtl="0"/>
          <a:r>
            <a:rPr lang="en-US" sz="2000" dirty="0" smtClean="0">
              <a:latin typeface="Bahnschrift" panose="020B0502040204020203" pitchFamily="34" charset="0"/>
            </a:rPr>
            <a:t>1. ‘Voluntary’ - advocacy and persuasion</a:t>
          </a:r>
          <a:endParaRPr lang="en-US" sz="2000" dirty="0">
            <a:latin typeface="Bahnschrift" panose="020B0502040204020203" pitchFamily="34" charset="0"/>
          </a:endParaRPr>
        </a:p>
      </dgm:t>
    </dgm:pt>
    <dgm:pt modelId="{B6AFFB36-F694-44DF-9E40-41A8FAEB8A43}" type="parTrans" cxnId="{0A28DCB7-CAD8-48CE-90F6-BA0821C9FB86}">
      <dgm:prSet/>
      <dgm:spPr/>
      <dgm:t>
        <a:bodyPr/>
        <a:lstStyle/>
        <a:p>
          <a:endParaRPr lang="en-US" sz="2000">
            <a:latin typeface="Bahnschrift" panose="020B0502040204020203" pitchFamily="34" charset="0"/>
          </a:endParaRPr>
        </a:p>
      </dgm:t>
    </dgm:pt>
    <dgm:pt modelId="{3427DB5D-EEF2-4CF9-9023-A76CFCE37C9D}" type="sibTrans" cxnId="{0A28DCB7-CAD8-48CE-90F6-BA0821C9FB86}">
      <dgm:prSet/>
      <dgm:spPr/>
      <dgm:t>
        <a:bodyPr/>
        <a:lstStyle/>
        <a:p>
          <a:endParaRPr lang="en-US" sz="2000">
            <a:latin typeface="Bahnschrift" panose="020B0502040204020203" pitchFamily="34" charset="0"/>
          </a:endParaRPr>
        </a:p>
      </dgm:t>
    </dgm:pt>
    <dgm:pt modelId="{A70EF524-9920-4CA3-91B5-75D74F3718E2}">
      <dgm:prSet custT="1"/>
      <dgm:spPr/>
      <dgm:t>
        <a:bodyPr/>
        <a:lstStyle/>
        <a:p>
          <a:pPr rtl="0"/>
          <a:r>
            <a:rPr lang="en-US" sz="2000" dirty="0" smtClean="0">
              <a:latin typeface="Bahnschrift" panose="020B0502040204020203" pitchFamily="34" charset="0"/>
            </a:rPr>
            <a:t>2. ‘Mixed’ - information and exhortation, subsidies, taxes and user charges</a:t>
          </a:r>
          <a:endParaRPr lang="en-US" sz="2000" dirty="0">
            <a:latin typeface="Bahnschrift" panose="020B0502040204020203" pitchFamily="34" charset="0"/>
          </a:endParaRPr>
        </a:p>
      </dgm:t>
    </dgm:pt>
    <dgm:pt modelId="{AF69B82B-C291-47C2-9A8E-A05D9561B387}" type="parTrans" cxnId="{80324DF9-8F3A-47C6-9351-4B76965F3BC4}">
      <dgm:prSet/>
      <dgm:spPr/>
      <dgm:t>
        <a:bodyPr/>
        <a:lstStyle/>
        <a:p>
          <a:endParaRPr lang="en-US" sz="2000">
            <a:latin typeface="Bahnschrift" panose="020B0502040204020203" pitchFamily="34" charset="0"/>
          </a:endParaRPr>
        </a:p>
      </dgm:t>
    </dgm:pt>
    <dgm:pt modelId="{B2897425-5B50-494D-8685-BAA05EAAC665}" type="sibTrans" cxnId="{80324DF9-8F3A-47C6-9351-4B76965F3BC4}">
      <dgm:prSet/>
      <dgm:spPr/>
      <dgm:t>
        <a:bodyPr/>
        <a:lstStyle/>
        <a:p>
          <a:endParaRPr lang="en-US" sz="2000">
            <a:latin typeface="Bahnschrift" panose="020B0502040204020203" pitchFamily="34" charset="0"/>
          </a:endParaRPr>
        </a:p>
      </dgm:t>
    </dgm:pt>
    <dgm:pt modelId="{D4E5FBF3-D20E-4EAF-AEBF-01E703EFE286}">
      <dgm:prSet custT="1"/>
      <dgm:spPr/>
      <dgm:t>
        <a:bodyPr/>
        <a:lstStyle/>
        <a:p>
          <a:pPr rtl="0"/>
          <a:r>
            <a:rPr lang="en-US" sz="2000" smtClean="0">
              <a:latin typeface="Bahnschrift" panose="020B0502040204020203" pitchFamily="34" charset="0"/>
            </a:rPr>
            <a:t>3. ‘Compulsory’- regulation, public enterprises and direct provision of services.</a:t>
          </a:r>
          <a:endParaRPr lang="en-US" sz="2000">
            <a:latin typeface="Bahnschrift" panose="020B0502040204020203" pitchFamily="34" charset="0"/>
          </a:endParaRPr>
        </a:p>
      </dgm:t>
    </dgm:pt>
    <dgm:pt modelId="{09B5389D-82D9-4D9C-9C05-693D2127A2C4}" type="parTrans" cxnId="{3739A14D-CDE0-4234-BEFA-1A1B8A228DB6}">
      <dgm:prSet/>
      <dgm:spPr/>
      <dgm:t>
        <a:bodyPr/>
        <a:lstStyle/>
        <a:p>
          <a:endParaRPr lang="en-US" sz="2000">
            <a:latin typeface="Bahnschrift" panose="020B0502040204020203" pitchFamily="34" charset="0"/>
          </a:endParaRPr>
        </a:p>
      </dgm:t>
    </dgm:pt>
    <dgm:pt modelId="{519BF7AF-7DA3-475A-A452-07F54BF6C5F2}" type="sibTrans" cxnId="{3739A14D-CDE0-4234-BEFA-1A1B8A228DB6}">
      <dgm:prSet/>
      <dgm:spPr/>
      <dgm:t>
        <a:bodyPr/>
        <a:lstStyle/>
        <a:p>
          <a:endParaRPr lang="en-US" sz="2000">
            <a:latin typeface="Bahnschrift" panose="020B0502040204020203" pitchFamily="34" charset="0"/>
          </a:endParaRPr>
        </a:p>
      </dgm:t>
    </dgm:pt>
    <dgm:pt modelId="{2EACFA2C-84DB-47F8-9697-30D8360ECEF7}" type="pres">
      <dgm:prSet presAssocID="{9D3BA1E2-9C85-446F-B9C9-A6A49930919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CD8753-7C32-4120-9F02-51BCA51C12C6}" type="pres">
      <dgm:prSet presAssocID="{4B1EBE5E-E9DA-45E4-B761-5DEDCABB75C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546F-5909-4E5E-8ABB-57D94A52B1A9}" type="pres">
      <dgm:prSet presAssocID="{3427DB5D-EEF2-4CF9-9023-A76CFCE37C9D}" presName="sibTrans" presStyleCnt="0"/>
      <dgm:spPr/>
    </dgm:pt>
    <dgm:pt modelId="{BE0EC204-F1B2-4DF7-8661-9198BD8AF65E}" type="pres">
      <dgm:prSet presAssocID="{A70EF524-9920-4CA3-91B5-75D74F3718E2}" presName="node" presStyleLbl="node1" presStyleIdx="1" presStyleCnt="3" custLinFactNeighborX="12353" custLinFactNeighborY="-62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FD7C6-AF36-4AF5-A6A0-458CFD28099E}" type="pres">
      <dgm:prSet presAssocID="{B2897425-5B50-494D-8685-BAA05EAAC665}" presName="sibTrans" presStyleCnt="0"/>
      <dgm:spPr/>
    </dgm:pt>
    <dgm:pt modelId="{42A2627F-6AA0-4CE9-9566-C9322E61801C}" type="pres">
      <dgm:prSet presAssocID="{D4E5FBF3-D20E-4EAF-AEBF-01E703EFE28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A77052-10F5-4B3B-9EA4-8133E204BDC1}" type="presOf" srcId="{A70EF524-9920-4CA3-91B5-75D74F3718E2}" destId="{BE0EC204-F1B2-4DF7-8661-9198BD8AF65E}" srcOrd="0" destOrd="0" presId="urn:microsoft.com/office/officeart/2005/8/layout/hList6"/>
    <dgm:cxn modelId="{EE149583-CA31-4860-8C11-88752F906CCC}" type="presOf" srcId="{D4E5FBF3-D20E-4EAF-AEBF-01E703EFE286}" destId="{42A2627F-6AA0-4CE9-9566-C9322E61801C}" srcOrd="0" destOrd="0" presId="urn:microsoft.com/office/officeart/2005/8/layout/hList6"/>
    <dgm:cxn modelId="{80324DF9-8F3A-47C6-9351-4B76965F3BC4}" srcId="{9D3BA1E2-9C85-446F-B9C9-A6A49930919D}" destId="{A70EF524-9920-4CA3-91B5-75D74F3718E2}" srcOrd="1" destOrd="0" parTransId="{AF69B82B-C291-47C2-9A8E-A05D9561B387}" sibTransId="{B2897425-5B50-494D-8685-BAA05EAAC665}"/>
    <dgm:cxn modelId="{FCBEAFF0-DDC2-480E-BE84-DE34357D3E41}" type="presOf" srcId="{9D3BA1E2-9C85-446F-B9C9-A6A49930919D}" destId="{2EACFA2C-84DB-47F8-9697-30D8360ECEF7}" srcOrd="0" destOrd="0" presId="urn:microsoft.com/office/officeart/2005/8/layout/hList6"/>
    <dgm:cxn modelId="{0A28DCB7-CAD8-48CE-90F6-BA0821C9FB86}" srcId="{9D3BA1E2-9C85-446F-B9C9-A6A49930919D}" destId="{4B1EBE5E-E9DA-45E4-B761-5DEDCABB75C6}" srcOrd="0" destOrd="0" parTransId="{B6AFFB36-F694-44DF-9E40-41A8FAEB8A43}" sibTransId="{3427DB5D-EEF2-4CF9-9023-A76CFCE37C9D}"/>
    <dgm:cxn modelId="{FE424240-74E9-4CC2-B8F2-4C7F338301E3}" type="presOf" srcId="{4B1EBE5E-E9DA-45E4-B761-5DEDCABB75C6}" destId="{E9CD8753-7C32-4120-9F02-51BCA51C12C6}" srcOrd="0" destOrd="0" presId="urn:microsoft.com/office/officeart/2005/8/layout/hList6"/>
    <dgm:cxn modelId="{3739A14D-CDE0-4234-BEFA-1A1B8A228DB6}" srcId="{9D3BA1E2-9C85-446F-B9C9-A6A49930919D}" destId="{D4E5FBF3-D20E-4EAF-AEBF-01E703EFE286}" srcOrd="2" destOrd="0" parTransId="{09B5389D-82D9-4D9C-9C05-693D2127A2C4}" sibTransId="{519BF7AF-7DA3-475A-A452-07F54BF6C5F2}"/>
    <dgm:cxn modelId="{CEEEF19A-E886-4A27-B79B-1B9953B95BF2}" type="presParOf" srcId="{2EACFA2C-84DB-47F8-9697-30D8360ECEF7}" destId="{E9CD8753-7C32-4120-9F02-51BCA51C12C6}" srcOrd="0" destOrd="0" presId="urn:microsoft.com/office/officeart/2005/8/layout/hList6"/>
    <dgm:cxn modelId="{03BBAAEC-B404-4C5E-A51F-2DB26D587535}" type="presParOf" srcId="{2EACFA2C-84DB-47F8-9697-30D8360ECEF7}" destId="{55A7546F-5909-4E5E-8ABB-57D94A52B1A9}" srcOrd="1" destOrd="0" presId="urn:microsoft.com/office/officeart/2005/8/layout/hList6"/>
    <dgm:cxn modelId="{FC11DCCB-42A2-45B9-9C08-96836B2086E6}" type="presParOf" srcId="{2EACFA2C-84DB-47F8-9697-30D8360ECEF7}" destId="{BE0EC204-F1B2-4DF7-8661-9198BD8AF65E}" srcOrd="2" destOrd="0" presId="urn:microsoft.com/office/officeart/2005/8/layout/hList6"/>
    <dgm:cxn modelId="{64C90790-EB02-4C21-937D-1D2F9A26C809}" type="presParOf" srcId="{2EACFA2C-84DB-47F8-9697-30D8360ECEF7}" destId="{FD1FD7C6-AF36-4AF5-A6A0-458CFD28099E}" srcOrd="3" destOrd="0" presId="urn:microsoft.com/office/officeart/2005/8/layout/hList6"/>
    <dgm:cxn modelId="{32006C10-0988-480C-867A-5E89272C9695}" type="presParOf" srcId="{2EACFA2C-84DB-47F8-9697-30D8360ECEF7}" destId="{42A2627F-6AA0-4CE9-9566-C9322E61801C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B2FCC2-5F4C-4E80-B44F-A4501A82DAE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2ADE229-33F1-4038-8BFC-AB637CF688C8}">
      <dgm:prSet custT="1"/>
      <dgm:spPr/>
      <dgm:t>
        <a:bodyPr/>
        <a:lstStyle/>
        <a:p>
          <a:pPr rtl="0"/>
          <a:r>
            <a:rPr lang="en-US" sz="2000" dirty="0" smtClean="0">
              <a:latin typeface="Bahnschrift SemiBold" panose="020B0502040204020203" pitchFamily="34" charset="0"/>
            </a:rPr>
            <a:t>1. Policy through advocacy - arguing a case, educating or persuading;</a:t>
          </a:r>
          <a:endParaRPr lang="en-US" sz="2000" dirty="0">
            <a:latin typeface="Bahnschrift SemiBold" panose="020B0502040204020203" pitchFamily="34" charset="0"/>
          </a:endParaRPr>
        </a:p>
      </dgm:t>
    </dgm:pt>
    <dgm:pt modelId="{618985EF-47EB-4F0F-B966-746C7AA2FF7E}" type="parTrans" cxnId="{B7BF7D35-5D08-405B-A00F-6D662CB0A590}">
      <dgm:prSet/>
      <dgm:spPr/>
      <dgm:t>
        <a:bodyPr/>
        <a:lstStyle/>
        <a:p>
          <a:endParaRPr lang="en-US" sz="2000">
            <a:latin typeface="Bahnschrift SemiBold" panose="020B0502040204020203" pitchFamily="34" charset="0"/>
          </a:endParaRPr>
        </a:p>
      </dgm:t>
    </dgm:pt>
    <dgm:pt modelId="{C9C5C2A0-7805-42E8-9F67-683F64B17AFC}" type="sibTrans" cxnId="{B7BF7D35-5D08-405B-A00F-6D662CB0A590}">
      <dgm:prSet/>
      <dgm:spPr/>
      <dgm:t>
        <a:bodyPr/>
        <a:lstStyle/>
        <a:p>
          <a:endParaRPr lang="en-US" sz="2000">
            <a:latin typeface="Bahnschrift SemiBold" panose="020B0502040204020203" pitchFamily="34" charset="0"/>
          </a:endParaRPr>
        </a:p>
      </dgm:t>
    </dgm:pt>
    <dgm:pt modelId="{6FB9AD65-7878-48BB-9788-80EFAF46EA97}">
      <dgm:prSet custT="1"/>
      <dgm:spPr/>
      <dgm:t>
        <a:bodyPr/>
        <a:lstStyle/>
        <a:p>
          <a:pPr rtl="0"/>
          <a:r>
            <a:rPr lang="en-US" sz="2000" smtClean="0">
              <a:latin typeface="Bahnschrift SemiBold" panose="020B0502040204020203" pitchFamily="34" charset="0"/>
            </a:rPr>
            <a:t>2. Policy through money - using spending and taxing powers to shape activity;</a:t>
          </a:r>
          <a:endParaRPr lang="en-US" sz="2000">
            <a:latin typeface="Bahnschrift SemiBold" panose="020B0502040204020203" pitchFamily="34" charset="0"/>
          </a:endParaRPr>
        </a:p>
      </dgm:t>
    </dgm:pt>
    <dgm:pt modelId="{801376E7-E897-4CE0-AA78-12CDC4309E3C}" type="parTrans" cxnId="{AE25E184-1680-4C2E-B88A-36C37F4016A5}">
      <dgm:prSet/>
      <dgm:spPr/>
      <dgm:t>
        <a:bodyPr/>
        <a:lstStyle/>
        <a:p>
          <a:endParaRPr lang="en-US" sz="2000">
            <a:latin typeface="Bahnschrift SemiBold" panose="020B0502040204020203" pitchFamily="34" charset="0"/>
          </a:endParaRPr>
        </a:p>
      </dgm:t>
    </dgm:pt>
    <dgm:pt modelId="{D0A90BAC-C3BE-42A0-BF97-77AA1C58F136}" type="sibTrans" cxnId="{AE25E184-1680-4C2E-B88A-36C37F4016A5}">
      <dgm:prSet/>
      <dgm:spPr/>
      <dgm:t>
        <a:bodyPr/>
        <a:lstStyle/>
        <a:p>
          <a:endParaRPr lang="en-US" sz="2000">
            <a:latin typeface="Bahnschrift SemiBold" panose="020B0502040204020203" pitchFamily="34" charset="0"/>
          </a:endParaRPr>
        </a:p>
      </dgm:t>
    </dgm:pt>
    <dgm:pt modelId="{38DD1DEB-BCCC-4798-B9E2-B8B652761BBB}">
      <dgm:prSet custT="1"/>
      <dgm:spPr/>
      <dgm:t>
        <a:bodyPr/>
        <a:lstStyle/>
        <a:p>
          <a:pPr rtl="0"/>
          <a:r>
            <a:rPr lang="en-US" sz="2000" smtClean="0">
              <a:latin typeface="Bahnschrift SemiBold" panose="020B0502040204020203" pitchFamily="34" charset="0"/>
            </a:rPr>
            <a:t>3. Policy through direct government action - delivering services; and</a:t>
          </a:r>
          <a:endParaRPr lang="en-US" sz="2000">
            <a:latin typeface="Bahnschrift SemiBold" panose="020B0502040204020203" pitchFamily="34" charset="0"/>
          </a:endParaRPr>
        </a:p>
      </dgm:t>
    </dgm:pt>
    <dgm:pt modelId="{153279C2-D9E2-42CE-960A-E191FDE44CF5}" type="parTrans" cxnId="{A4629D7C-9DBD-4675-9328-727C3E431C08}">
      <dgm:prSet/>
      <dgm:spPr/>
      <dgm:t>
        <a:bodyPr/>
        <a:lstStyle/>
        <a:p>
          <a:endParaRPr lang="en-US" sz="2000">
            <a:latin typeface="Bahnschrift SemiBold" panose="020B0502040204020203" pitchFamily="34" charset="0"/>
          </a:endParaRPr>
        </a:p>
      </dgm:t>
    </dgm:pt>
    <dgm:pt modelId="{26AFE547-4CEF-40DC-8B29-2874E4B211A2}" type="sibTrans" cxnId="{A4629D7C-9DBD-4675-9328-727C3E431C08}">
      <dgm:prSet/>
      <dgm:spPr/>
      <dgm:t>
        <a:bodyPr/>
        <a:lstStyle/>
        <a:p>
          <a:endParaRPr lang="en-US" sz="2000">
            <a:latin typeface="Bahnschrift SemiBold" panose="020B0502040204020203" pitchFamily="34" charset="0"/>
          </a:endParaRPr>
        </a:p>
      </dgm:t>
    </dgm:pt>
    <dgm:pt modelId="{BE627300-8425-4739-96B2-98E065B4A7E5}">
      <dgm:prSet custT="1"/>
      <dgm:spPr/>
      <dgm:t>
        <a:bodyPr/>
        <a:lstStyle/>
        <a:p>
          <a:pPr rtl="0"/>
          <a:r>
            <a:rPr lang="en-US" sz="2000" smtClean="0">
              <a:latin typeface="Bahnschrift SemiBold" panose="020B0502040204020203" pitchFamily="34" charset="0"/>
            </a:rPr>
            <a:t>4. Policy through law - legislation, regulation and authority.</a:t>
          </a:r>
          <a:endParaRPr lang="en-US" sz="2000">
            <a:latin typeface="Bahnschrift SemiBold" panose="020B0502040204020203" pitchFamily="34" charset="0"/>
          </a:endParaRPr>
        </a:p>
      </dgm:t>
    </dgm:pt>
    <dgm:pt modelId="{4B418D68-D340-4C75-8FCC-652B702841A7}" type="parTrans" cxnId="{525AA98F-1F69-43E8-8AF9-47900127D685}">
      <dgm:prSet/>
      <dgm:spPr/>
      <dgm:t>
        <a:bodyPr/>
        <a:lstStyle/>
        <a:p>
          <a:endParaRPr lang="en-US" sz="2000">
            <a:latin typeface="Bahnschrift SemiBold" panose="020B0502040204020203" pitchFamily="34" charset="0"/>
          </a:endParaRPr>
        </a:p>
      </dgm:t>
    </dgm:pt>
    <dgm:pt modelId="{5B0F71BB-EEE5-475A-B4E2-8AA14F663688}" type="sibTrans" cxnId="{525AA98F-1F69-43E8-8AF9-47900127D685}">
      <dgm:prSet/>
      <dgm:spPr/>
      <dgm:t>
        <a:bodyPr/>
        <a:lstStyle/>
        <a:p>
          <a:endParaRPr lang="en-US" sz="2000">
            <a:latin typeface="Bahnschrift SemiBold" panose="020B0502040204020203" pitchFamily="34" charset="0"/>
          </a:endParaRPr>
        </a:p>
      </dgm:t>
    </dgm:pt>
    <dgm:pt modelId="{E61EBC9A-AC57-4CED-B721-51C1A04A917A}" type="pres">
      <dgm:prSet presAssocID="{18B2FCC2-5F4C-4E80-B44F-A4501A82DA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856455-25B0-48B6-9B7E-3A9DEB89A23E}" type="pres">
      <dgm:prSet presAssocID="{72ADE229-33F1-4038-8BFC-AB637CF688C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3537B-CCB6-4F1F-A094-3A64FD536123}" type="pres">
      <dgm:prSet presAssocID="{C9C5C2A0-7805-42E8-9F67-683F64B17AFC}" presName="spacer" presStyleCnt="0"/>
      <dgm:spPr/>
    </dgm:pt>
    <dgm:pt modelId="{3B7082E1-EE4C-459F-ACAF-A99E11BBC0D0}" type="pres">
      <dgm:prSet presAssocID="{6FB9AD65-7878-48BB-9788-80EFAF46EA9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8BE5B9-7E7D-4871-A870-B757391F4E81}" type="pres">
      <dgm:prSet presAssocID="{D0A90BAC-C3BE-42A0-BF97-77AA1C58F136}" presName="spacer" presStyleCnt="0"/>
      <dgm:spPr/>
    </dgm:pt>
    <dgm:pt modelId="{F4656987-8FE4-4545-AC2F-B0DECB1273CA}" type="pres">
      <dgm:prSet presAssocID="{38DD1DEB-BCCC-4798-B9E2-B8B652761BB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6B2FF-4E0D-496A-BAFB-2985C0A77506}" type="pres">
      <dgm:prSet presAssocID="{26AFE547-4CEF-40DC-8B29-2874E4B211A2}" presName="spacer" presStyleCnt="0"/>
      <dgm:spPr/>
    </dgm:pt>
    <dgm:pt modelId="{A3BCCD4C-047A-40FD-9E8C-345BF4D02FB0}" type="pres">
      <dgm:prSet presAssocID="{BE627300-8425-4739-96B2-98E065B4A7E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BF7D35-5D08-405B-A00F-6D662CB0A590}" srcId="{18B2FCC2-5F4C-4E80-B44F-A4501A82DAE3}" destId="{72ADE229-33F1-4038-8BFC-AB637CF688C8}" srcOrd="0" destOrd="0" parTransId="{618985EF-47EB-4F0F-B966-746C7AA2FF7E}" sibTransId="{C9C5C2A0-7805-42E8-9F67-683F64B17AFC}"/>
    <dgm:cxn modelId="{A4629D7C-9DBD-4675-9328-727C3E431C08}" srcId="{18B2FCC2-5F4C-4E80-B44F-A4501A82DAE3}" destId="{38DD1DEB-BCCC-4798-B9E2-B8B652761BBB}" srcOrd="2" destOrd="0" parTransId="{153279C2-D9E2-42CE-960A-E191FDE44CF5}" sibTransId="{26AFE547-4CEF-40DC-8B29-2874E4B211A2}"/>
    <dgm:cxn modelId="{179C32BE-3A58-423B-A161-B200057909C3}" type="presOf" srcId="{38DD1DEB-BCCC-4798-B9E2-B8B652761BBB}" destId="{F4656987-8FE4-4545-AC2F-B0DECB1273CA}" srcOrd="0" destOrd="0" presId="urn:microsoft.com/office/officeart/2005/8/layout/vList2"/>
    <dgm:cxn modelId="{C46C13A0-0522-4F97-986D-EEA2C7E5A000}" type="presOf" srcId="{72ADE229-33F1-4038-8BFC-AB637CF688C8}" destId="{D9856455-25B0-48B6-9B7E-3A9DEB89A23E}" srcOrd="0" destOrd="0" presId="urn:microsoft.com/office/officeart/2005/8/layout/vList2"/>
    <dgm:cxn modelId="{8DE9C200-B5C6-4419-8147-3A5C7A509C1E}" type="presOf" srcId="{18B2FCC2-5F4C-4E80-B44F-A4501A82DAE3}" destId="{E61EBC9A-AC57-4CED-B721-51C1A04A917A}" srcOrd="0" destOrd="0" presId="urn:microsoft.com/office/officeart/2005/8/layout/vList2"/>
    <dgm:cxn modelId="{A0040F1C-54F7-46E0-BEAE-6B7812BA0BAD}" type="presOf" srcId="{6FB9AD65-7878-48BB-9788-80EFAF46EA97}" destId="{3B7082E1-EE4C-459F-ACAF-A99E11BBC0D0}" srcOrd="0" destOrd="0" presId="urn:microsoft.com/office/officeart/2005/8/layout/vList2"/>
    <dgm:cxn modelId="{525AA98F-1F69-43E8-8AF9-47900127D685}" srcId="{18B2FCC2-5F4C-4E80-B44F-A4501A82DAE3}" destId="{BE627300-8425-4739-96B2-98E065B4A7E5}" srcOrd="3" destOrd="0" parTransId="{4B418D68-D340-4C75-8FCC-652B702841A7}" sibTransId="{5B0F71BB-EEE5-475A-B4E2-8AA14F663688}"/>
    <dgm:cxn modelId="{606B1DA6-B9D1-4E45-89DD-B0E137C6FEC9}" type="presOf" srcId="{BE627300-8425-4739-96B2-98E065B4A7E5}" destId="{A3BCCD4C-047A-40FD-9E8C-345BF4D02FB0}" srcOrd="0" destOrd="0" presId="urn:microsoft.com/office/officeart/2005/8/layout/vList2"/>
    <dgm:cxn modelId="{AE25E184-1680-4C2E-B88A-36C37F4016A5}" srcId="{18B2FCC2-5F4C-4E80-B44F-A4501A82DAE3}" destId="{6FB9AD65-7878-48BB-9788-80EFAF46EA97}" srcOrd="1" destOrd="0" parTransId="{801376E7-E897-4CE0-AA78-12CDC4309E3C}" sibTransId="{D0A90BAC-C3BE-42A0-BF97-77AA1C58F136}"/>
    <dgm:cxn modelId="{19238110-0B42-47AF-9BFE-5DF5A8C1A5A1}" type="presParOf" srcId="{E61EBC9A-AC57-4CED-B721-51C1A04A917A}" destId="{D9856455-25B0-48B6-9B7E-3A9DEB89A23E}" srcOrd="0" destOrd="0" presId="urn:microsoft.com/office/officeart/2005/8/layout/vList2"/>
    <dgm:cxn modelId="{6011FF58-4FD7-4306-80DE-33A3282F50FF}" type="presParOf" srcId="{E61EBC9A-AC57-4CED-B721-51C1A04A917A}" destId="{C2A3537B-CCB6-4F1F-A094-3A64FD536123}" srcOrd="1" destOrd="0" presId="urn:microsoft.com/office/officeart/2005/8/layout/vList2"/>
    <dgm:cxn modelId="{9B78EDF5-E346-4A5E-9CF2-6259D375BB84}" type="presParOf" srcId="{E61EBC9A-AC57-4CED-B721-51C1A04A917A}" destId="{3B7082E1-EE4C-459F-ACAF-A99E11BBC0D0}" srcOrd="2" destOrd="0" presId="urn:microsoft.com/office/officeart/2005/8/layout/vList2"/>
    <dgm:cxn modelId="{251CFC01-6BC2-4D22-BDEA-CC92E3A72EC3}" type="presParOf" srcId="{E61EBC9A-AC57-4CED-B721-51C1A04A917A}" destId="{9F8BE5B9-7E7D-4871-A870-B757391F4E81}" srcOrd="3" destOrd="0" presId="urn:microsoft.com/office/officeart/2005/8/layout/vList2"/>
    <dgm:cxn modelId="{DCA8560A-CB90-4EB7-8395-A79E4774341B}" type="presParOf" srcId="{E61EBC9A-AC57-4CED-B721-51C1A04A917A}" destId="{F4656987-8FE4-4545-AC2F-B0DECB1273CA}" srcOrd="4" destOrd="0" presId="urn:microsoft.com/office/officeart/2005/8/layout/vList2"/>
    <dgm:cxn modelId="{6DE63F96-F85A-4D14-B838-B315F9BCE192}" type="presParOf" srcId="{E61EBC9A-AC57-4CED-B721-51C1A04A917A}" destId="{6E06B2FF-4E0D-496A-BAFB-2985C0A77506}" srcOrd="5" destOrd="0" presId="urn:microsoft.com/office/officeart/2005/8/layout/vList2"/>
    <dgm:cxn modelId="{B043B70F-055B-48CD-B0D5-22D3650A1BAB}" type="presParOf" srcId="{E61EBC9A-AC57-4CED-B721-51C1A04A917A}" destId="{A3BCCD4C-047A-40FD-9E8C-345BF4D02FB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B2FCC2-5F4C-4E80-B44F-A4501A82DAE3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2ADE229-33F1-4038-8BFC-AB637CF688C8}">
      <dgm:prSet custT="1"/>
      <dgm:spPr/>
      <dgm:t>
        <a:bodyPr/>
        <a:lstStyle/>
        <a:p>
          <a:pPr rtl="0"/>
          <a:r>
            <a:rPr lang="en-US" sz="2400" i="0" dirty="0" smtClean="0">
              <a:latin typeface="Bahnschrift SemiBold" panose="020B0502040204020203" pitchFamily="34" charset="0"/>
            </a:rPr>
            <a:t>Appropriateness: is this a reasonable way to process? </a:t>
          </a:r>
          <a:endParaRPr lang="en-US" sz="2400" dirty="0">
            <a:latin typeface="Bahnschrift SemiBold" panose="020B0502040204020203" pitchFamily="34" charset="0"/>
          </a:endParaRPr>
        </a:p>
      </dgm:t>
    </dgm:pt>
    <dgm:pt modelId="{618985EF-47EB-4F0F-B966-746C7AA2FF7E}" type="parTrans" cxnId="{B7BF7D35-5D08-405B-A00F-6D662CB0A590}">
      <dgm:prSet/>
      <dgm:spPr/>
      <dgm:t>
        <a:bodyPr/>
        <a:lstStyle/>
        <a:p>
          <a:endParaRPr lang="en-US" sz="2400">
            <a:latin typeface="Bahnschrift SemiBold" panose="020B0502040204020203" pitchFamily="34" charset="0"/>
          </a:endParaRPr>
        </a:p>
      </dgm:t>
    </dgm:pt>
    <dgm:pt modelId="{C9C5C2A0-7805-42E8-9F67-683F64B17AFC}" type="sibTrans" cxnId="{B7BF7D35-5D08-405B-A00F-6D662CB0A590}">
      <dgm:prSet/>
      <dgm:spPr/>
      <dgm:t>
        <a:bodyPr/>
        <a:lstStyle/>
        <a:p>
          <a:endParaRPr lang="en-US" sz="2400">
            <a:latin typeface="Bahnschrift SemiBold" panose="020B0502040204020203" pitchFamily="34" charset="0"/>
          </a:endParaRPr>
        </a:p>
      </dgm:t>
    </dgm:pt>
    <dgm:pt modelId="{9B3B4723-C260-4AD9-B44E-B889C30D82B2}">
      <dgm:prSet custT="1"/>
      <dgm:spPr/>
      <dgm:t>
        <a:bodyPr/>
        <a:lstStyle/>
        <a:p>
          <a:pPr rtl="0"/>
          <a:r>
            <a:rPr lang="en-US" sz="2400" i="0" dirty="0" smtClean="0">
              <a:latin typeface="Bahnschrift SemiBold" panose="020B0502040204020203" pitchFamily="34" charset="0"/>
            </a:rPr>
            <a:t>Efficiency: will the instrument choice be cost effective?</a:t>
          </a:r>
          <a:endParaRPr lang="en-US" sz="2400" dirty="0">
            <a:latin typeface="Bahnschrift SemiBold" panose="020B0502040204020203" pitchFamily="34" charset="0"/>
          </a:endParaRPr>
        </a:p>
      </dgm:t>
    </dgm:pt>
    <dgm:pt modelId="{CBD5B193-B0AA-472F-BB8D-9BEC64C91E14}" type="parTrans" cxnId="{BC739968-7743-43FF-8758-D90001CC8CF5}">
      <dgm:prSet/>
      <dgm:spPr/>
      <dgm:t>
        <a:bodyPr/>
        <a:lstStyle/>
        <a:p>
          <a:endParaRPr lang="en-US" sz="2400">
            <a:latin typeface="Bahnschrift SemiBold" panose="020B0502040204020203" pitchFamily="34" charset="0"/>
          </a:endParaRPr>
        </a:p>
      </dgm:t>
    </dgm:pt>
    <dgm:pt modelId="{D437103F-2F86-47E8-8DFF-EE10D19BDEA9}" type="sibTrans" cxnId="{BC739968-7743-43FF-8758-D90001CC8CF5}">
      <dgm:prSet/>
      <dgm:spPr/>
      <dgm:t>
        <a:bodyPr/>
        <a:lstStyle/>
        <a:p>
          <a:endParaRPr lang="en-US" sz="2400">
            <a:latin typeface="Bahnschrift SemiBold" panose="020B0502040204020203" pitchFamily="34" charset="0"/>
          </a:endParaRPr>
        </a:p>
      </dgm:t>
    </dgm:pt>
    <dgm:pt modelId="{920A7987-B123-4CC4-9EA1-CC2D22D2ACE1}">
      <dgm:prSet custT="1"/>
      <dgm:spPr/>
      <dgm:t>
        <a:bodyPr/>
        <a:lstStyle/>
        <a:p>
          <a:pPr rtl="0"/>
          <a:r>
            <a:rPr lang="en-US" sz="2400" i="0" dirty="0" smtClean="0">
              <a:latin typeface="Bahnschrift SemiBold" panose="020B0502040204020203" pitchFamily="34" charset="0"/>
            </a:rPr>
            <a:t>Effectiveness: can the instrument get the job done?</a:t>
          </a:r>
          <a:endParaRPr lang="en-US" sz="2400" dirty="0">
            <a:latin typeface="Bahnschrift SemiBold" panose="020B0502040204020203" pitchFamily="34" charset="0"/>
          </a:endParaRPr>
        </a:p>
      </dgm:t>
    </dgm:pt>
    <dgm:pt modelId="{755E5FD9-787D-4353-AF36-DD2C6CBC7171}" type="parTrans" cxnId="{417D4AD6-4FBC-4483-A0EA-281A3BD35200}">
      <dgm:prSet/>
      <dgm:spPr/>
      <dgm:t>
        <a:bodyPr/>
        <a:lstStyle/>
        <a:p>
          <a:endParaRPr lang="en-US" sz="2400">
            <a:latin typeface="Bahnschrift SemiBold" panose="020B0502040204020203" pitchFamily="34" charset="0"/>
          </a:endParaRPr>
        </a:p>
      </dgm:t>
    </dgm:pt>
    <dgm:pt modelId="{4E36E6C5-E0FE-41EA-A6D5-72077BA84C3F}" type="sibTrans" cxnId="{417D4AD6-4FBC-4483-A0EA-281A3BD35200}">
      <dgm:prSet/>
      <dgm:spPr/>
      <dgm:t>
        <a:bodyPr/>
        <a:lstStyle/>
        <a:p>
          <a:endParaRPr lang="en-US" sz="2400">
            <a:latin typeface="Bahnschrift SemiBold" panose="020B0502040204020203" pitchFamily="34" charset="0"/>
          </a:endParaRPr>
        </a:p>
      </dgm:t>
    </dgm:pt>
    <dgm:pt modelId="{C1A0DDEF-3A9B-4118-A703-C382B6B761AF}">
      <dgm:prSet custT="1"/>
      <dgm:spPr/>
      <dgm:t>
        <a:bodyPr/>
        <a:lstStyle/>
        <a:p>
          <a:pPr rtl="0"/>
          <a:endParaRPr lang="en-US" sz="2400" i="0" dirty="0" smtClean="0">
            <a:latin typeface="Bahnschrift SemiBold" panose="020B0502040204020203" pitchFamily="34" charset="0"/>
          </a:endParaRPr>
        </a:p>
        <a:p>
          <a:pPr rtl="0"/>
          <a:r>
            <a:rPr lang="en-US" sz="2400" i="0" dirty="0" smtClean="0">
              <a:latin typeface="Bahnschrift SemiBold" panose="020B0502040204020203" pitchFamily="34" charset="0"/>
            </a:rPr>
            <a:t>Workability: is the instrument simple and robust?</a:t>
          </a:r>
          <a:br>
            <a:rPr lang="en-US" sz="2400" i="0" dirty="0" smtClean="0">
              <a:latin typeface="Bahnschrift SemiBold" panose="020B0502040204020203" pitchFamily="34" charset="0"/>
            </a:rPr>
          </a:br>
          <a:endParaRPr lang="en-US" sz="2400" dirty="0">
            <a:latin typeface="Bahnschrift SemiBold" panose="020B0502040204020203" pitchFamily="34" charset="0"/>
          </a:endParaRPr>
        </a:p>
      </dgm:t>
    </dgm:pt>
    <dgm:pt modelId="{F33B0942-126A-4884-95EE-5110C075DB44}" type="parTrans" cxnId="{F85216DE-1C39-4964-BFC3-0B26D787E7A7}">
      <dgm:prSet/>
      <dgm:spPr/>
      <dgm:t>
        <a:bodyPr/>
        <a:lstStyle/>
        <a:p>
          <a:endParaRPr lang="en-US" sz="2400">
            <a:latin typeface="Bahnschrift SemiBold" panose="020B0502040204020203" pitchFamily="34" charset="0"/>
          </a:endParaRPr>
        </a:p>
      </dgm:t>
    </dgm:pt>
    <dgm:pt modelId="{3F8D9718-F3A1-4E86-B576-96616D16A0B1}" type="sibTrans" cxnId="{F85216DE-1C39-4964-BFC3-0B26D787E7A7}">
      <dgm:prSet/>
      <dgm:spPr/>
      <dgm:t>
        <a:bodyPr/>
        <a:lstStyle/>
        <a:p>
          <a:endParaRPr lang="en-US" sz="2400">
            <a:latin typeface="Bahnschrift SemiBold" panose="020B0502040204020203" pitchFamily="34" charset="0"/>
          </a:endParaRPr>
        </a:p>
      </dgm:t>
    </dgm:pt>
    <dgm:pt modelId="{A89A4769-08C3-4FDB-985A-2BD9BB980085}">
      <dgm:prSet custT="1"/>
      <dgm:spPr/>
      <dgm:t>
        <a:bodyPr/>
        <a:lstStyle/>
        <a:p>
          <a:pPr rtl="0"/>
          <a:r>
            <a:rPr lang="en-US" sz="2400" i="0" dirty="0" smtClean="0">
              <a:latin typeface="Bahnschrift SemiBold" panose="020B0502040204020203" pitchFamily="34" charset="0"/>
            </a:rPr>
            <a:t>Equity: are the likely consequences fair?</a:t>
          </a:r>
          <a:endParaRPr lang="en-US" sz="2400" dirty="0">
            <a:latin typeface="Bahnschrift SemiBold" panose="020B0502040204020203" pitchFamily="34" charset="0"/>
          </a:endParaRPr>
        </a:p>
      </dgm:t>
    </dgm:pt>
    <dgm:pt modelId="{3E040AD1-9695-4725-B24A-96C75356A883}" type="parTrans" cxnId="{5367C015-0DE3-45AF-A4D4-056508AF3EFD}">
      <dgm:prSet/>
      <dgm:spPr/>
      <dgm:t>
        <a:bodyPr/>
        <a:lstStyle/>
        <a:p>
          <a:endParaRPr lang="en-US" sz="2400"/>
        </a:p>
      </dgm:t>
    </dgm:pt>
    <dgm:pt modelId="{AD3FE359-11FD-4D76-B02C-565DD4AA424C}" type="sibTrans" cxnId="{5367C015-0DE3-45AF-A4D4-056508AF3EFD}">
      <dgm:prSet/>
      <dgm:spPr/>
      <dgm:t>
        <a:bodyPr/>
        <a:lstStyle/>
        <a:p>
          <a:endParaRPr lang="en-US" sz="2400"/>
        </a:p>
      </dgm:t>
    </dgm:pt>
    <dgm:pt modelId="{E61EBC9A-AC57-4CED-B721-51C1A04A917A}" type="pres">
      <dgm:prSet presAssocID="{18B2FCC2-5F4C-4E80-B44F-A4501A82DA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856455-25B0-48B6-9B7E-3A9DEB89A23E}" type="pres">
      <dgm:prSet presAssocID="{72ADE229-33F1-4038-8BFC-AB637CF688C8}" presName="parentText" presStyleLbl="node1" presStyleIdx="0" presStyleCnt="5" custLinFactNeighborY="-613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3537B-CCB6-4F1F-A094-3A64FD536123}" type="pres">
      <dgm:prSet presAssocID="{C9C5C2A0-7805-42E8-9F67-683F64B17AFC}" presName="spacer" presStyleCnt="0"/>
      <dgm:spPr/>
      <dgm:t>
        <a:bodyPr/>
        <a:lstStyle/>
        <a:p>
          <a:endParaRPr lang="en-US"/>
        </a:p>
      </dgm:t>
    </dgm:pt>
    <dgm:pt modelId="{AA3F9AE3-F20E-4A34-B45F-41F880765F9C}" type="pres">
      <dgm:prSet presAssocID="{9B3B4723-C260-4AD9-B44E-B889C30D82B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DC5AEB-4D7C-44B3-AF27-D581C355495D}" type="pres">
      <dgm:prSet presAssocID="{D437103F-2F86-47E8-8DFF-EE10D19BDEA9}" presName="spacer" presStyleCnt="0"/>
      <dgm:spPr/>
      <dgm:t>
        <a:bodyPr/>
        <a:lstStyle/>
        <a:p>
          <a:endParaRPr lang="en-US"/>
        </a:p>
      </dgm:t>
    </dgm:pt>
    <dgm:pt modelId="{BB9D686F-77B0-48B1-AAC9-E888713629A5}" type="pres">
      <dgm:prSet presAssocID="{920A7987-B123-4CC4-9EA1-CC2D22D2ACE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7D66DA-7AAB-4EB3-8329-F86AA43D740E}" type="pres">
      <dgm:prSet presAssocID="{4E36E6C5-E0FE-41EA-A6D5-72077BA84C3F}" presName="spacer" presStyleCnt="0"/>
      <dgm:spPr/>
      <dgm:t>
        <a:bodyPr/>
        <a:lstStyle/>
        <a:p>
          <a:endParaRPr lang="en-US"/>
        </a:p>
      </dgm:t>
    </dgm:pt>
    <dgm:pt modelId="{AAB438B3-A282-45EC-A07D-BA400B191A11}" type="pres">
      <dgm:prSet presAssocID="{A89A4769-08C3-4FDB-985A-2BD9BB98008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3DC539-870A-4DD4-AAF1-703179C4AB88}" type="pres">
      <dgm:prSet presAssocID="{AD3FE359-11FD-4D76-B02C-565DD4AA424C}" presName="spacer" presStyleCnt="0"/>
      <dgm:spPr/>
      <dgm:t>
        <a:bodyPr/>
        <a:lstStyle/>
        <a:p>
          <a:endParaRPr lang="en-US"/>
        </a:p>
      </dgm:t>
    </dgm:pt>
    <dgm:pt modelId="{B6C63D4E-BBF4-4721-A668-7A35046E4A14}" type="pres">
      <dgm:prSet presAssocID="{C1A0DDEF-3A9B-4118-A703-C382B6B761AF}" presName="parentText" presStyleLbl="node1" presStyleIdx="4" presStyleCnt="5" custScaleY="9282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739968-7743-43FF-8758-D90001CC8CF5}" srcId="{18B2FCC2-5F4C-4E80-B44F-A4501A82DAE3}" destId="{9B3B4723-C260-4AD9-B44E-B889C30D82B2}" srcOrd="1" destOrd="0" parTransId="{CBD5B193-B0AA-472F-BB8D-9BEC64C91E14}" sibTransId="{D437103F-2F86-47E8-8DFF-EE10D19BDEA9}"/>
    <dgm:cxn modelId="{417D4AD6-4FBC-4483-A0EA-281A3BD35200}" srcId="{18B2FCC2-5F4C-4E80-B44F-A4501A82DAE3}" destId="{920A7987-B123-4CC4-9EA1-CC2D22D2ACE1}" srcOrd="2" destOrd="0" parTransId="{755E5FD9-787D-4353-AF36-DD2C6CBC7171}" sibTransId="{4E36E6C5-E0FE-41EA-A6D5-72077BA84C3F}"/>
    <dgm:cxn modelId="{B7BF7D35-5D08-405B-A00F-6D662CB0A590}" srcId="{18B2FCC2-5F4C-4E80-B44F-A4501A82DAE3}" destId="{72ADE229-33F1-4038-8BFC-AB637CF688C8}" srcOrd="0" destOrd="0" parTransId="{618985EF-47EB-4F0F-B966-746C7AA2FF7E}" sibTransId="{C9C5C2A0-7805-42E8-9F67-683F64B17AFC}"/>
    <dgm:cxn modelId="{253D1165-E67F-4E35-AD9F-B6C3EB461492}" type="presOf" srcId="{72ADE229-33F1-4038-8BFC-AB637CF688C8}" destId="{D9856455-25B0-48B6-9B7E-3A9DEB89A23E}" srcOrd="0" destOrd="0" presId="urn:microsoft.com/office/officeart/2005/8/layout/vList2"/>
    <dgm:cxn modelId="{F6B790FB-00D9-4AC9-9EC0-C8A67DFDA494}" type="presOf" srcId="{9B3B4723-C260-4AD9-B44E-B889C30D82B2}" destId="{AA3F9AE3-F20E-4A34-B45F-41F880765F9C}" srcOrd="0" destOrd="0" presId="urn:microsoft.com/office/officeart/2005/8/layout/vList2"/>
    <dgm:cxn modelId="{F85216DE-1C39-4964-BFC3-0B26D787E7A7}" srcId="{18B2FCC2-5F4C-4E80-B44F-A4501A82DAE3}" destId="{C1A0DDEF-3A9B-4118-A703-C382B6B761AF}" srcOrd="4" destOrd="0" parTransId="{F33B0942-126A-4884-95EE-5110C075DB44}" sibTransId="{3F8D9718-F3A1-4E86-B576-96616D16A0B1}"/>
    <dgm:cxn modelId="{5367C015-0DE3-45AF-A4D4-056508AF3EFD}" srcId="{18B2FCC2-5F4C-4E80-B44F-A4501A82DAE3}" destId="{A89A4769-08C3-4FDB-985A-2BD9BB980085}" srcOrd="3" destOrd="0" parTransId="{3E040AD1-9695-4725-B24A-96C75356A883}" sibTransId="{AD3FE359-11FD-4D76-B02C-565DD4AA424C}"/>
    <dgm:cxn modelId="{98134FA9-DBF2-4402-B343-509994400177}" type="presOf" srcId="{18B2FCC2-5F4C-4E80-B44F-A4501A82DAE3}" destId="{E61EBC9A-AC57-4CED-B721-51C1A04A917A}" srcOrd="0" destOrd="0" presId="urn:microsoft.com/office/officeart/2005/8/layout/vList2"/>
    <dgm:cxn modelId="{DE70FC0F-9B8E-4BF2-BF4C-76F9310F8355}" type="presOf" srcId="{920A7987-B123-4CC4-9EA1-CC2D22D2ACE1}" destId="{BB9D686F-77B0-48B1-AAC9-E888713629A5}" srcOrd="0" destOrd="0" presId="urn:microsoft.com/office/officeart/2005/8/layout/vList2"/>
    <dgm:cxn modelId="{18A7B98E-B554-4B54-928B-6659EB21F707}" type="presOf" srcId="{C1A0DDEF-3A9B-4118-A703-C382B6B761AF}" destId="{B6C63D4E-BBF4-4721-A668-7A35046E4A14}" srcOrd="0" destOrd="0" presId="urn:microsoft.com/office/officeart/2005/8/layout/vList2"/>
    <dgm:cxn modelId="{DF22ED09-FDB2-4352-BCB7-F23F60EDAF7A}" type="presOf" srcId="{A89A4769-08C3-4FDB-985A-2BD9BB980085}" destId="{AAB438B3-A282-45EC-A07D-BA400B191A11}" srcOrd="0" destOrd="0" presId="urn:microsoft.com/office/officeart/2005/8/layout/vList2"/>
    <dgm:cxn modelId="{1EA6F358-AB43-42D0-A97F-0D01839F500D}" type="presParOf" srcId="{E61EBC9A-AC57-4CED-B721-51C1A04A917A}" destId="{D9856455-25B0-48B6-9B7E-3A9DEB89A23E}" srcOrd="0" destOrd="0" presId="urn:microsoft.com/office/officeart/2005/8/layout/vList2"/>
    <dgm:cxn modelId="{ECBD6B6D-08F0-4E62-8F50-7419CFC1B7BD}" type="presParOf" srcId="{E61EBC9A-AC57-4CED-B721-51C1A04A917A}" destId="{C2A3537B-CCB6-4F1F-A094-3A64FD536123}" srcOrd="1" destOrd="0" presId="urn:microsoft.com/office/officeart/2005/8/layout/vList2"/>
    <dgm:cxn modelId="{410FB4A5-D4A7-4AFE-A78F-4494BB3DDC7D}" type="presParOf" srcId="{E61EBC9A-AC57-4CED-B721-51C1A04A917A}" destId="{AA3F9AE3-F20E-4A34-B45F-41F880765F9C}" srcOrd="2" destOrd="0" presId="urn:microsoft.com/office/officeart/2005/8/layout/vList2"/>
    <dgm:cxn modelId="{95E29C63-2E15-42D4-9BE9-4C3CFF2A26F2}" type="presParOf" srcId="{E61EBC9A-AC57-4CED-B721-51C1A04A917A}" destId="{A9DC5AEB-4D7C-44B3-AF27-D581C355495D}" srcOrd="3" destOrd="0" presId="urn:microsoft.com/office/officeart/2005/8/layout/vList2"/>
    <dgm:cxn modelId="{6D4C851C-E587-4766-BE65-99053A68585C}" type="presParOf" srcId="{E61EBC9A-AC57-4CED-B721-51C1A04A917A}" destId="{BB9D686F-77B0-48B1-AAC9-E888713629A5}" srcOrd="4" destOrd="0" presId="urn:microsoft.com/office/officeart/2005/8/layout/vList2"/>
    <dgm:cxn modelId="{F454EDAF-17B6-43A4-A609-299BFAED3ED2}" type="presParOf" srcId="{E61EBC9A-AC57-4CED-B721-51C1A04A917A}" destId="{EC7D66DA-7AAB-4EB3-8329-F86AA43D740E}" srcOrd="5" destOrd="0" presId="urn:microsoft.com/office/officeart/2005/8/layout/vList2"/>
    <dgm:cxn modelId="{C845F19C-3781-4927-A5BE-61B58EBF8844}" type="presParOf" srcId="{E61EBC9A-AC57-4CED-B721-51C1A04A917A}" destId="{AAB438B3-A282-45EC-A07D-BA400B191A11}" srcOrd="6" destOrd="0" presId="urn:microsoft.com/office/officeart/2005/8/layout/vList2"/>
    <dgm:cxn modelId="{B7918B1B-435A-4604-A431-004A8AB3DAAA}" type="presParOf" srcId="{E61EBC9A-AC57-4CED-B721-51C1A04A917A}" destId="{763DC539-870A-4DD4-AAF1-703179C4AB88}" srcOrd="7" destOrd="0" presId="urn:microsoft.com/office/officeart/2005/8/layout/vList2"/>
    <dgm:cxn modelId="{92DE3BCB-CFA5-4E00-85C9-16FBB9A47CBB}" type="presParOf" srcId="{E61EBC9A-AC57-4CED-B721-51C1A04A917A}" destId="{B6C63D4E-BBF4-4721-A668-7A35046E4A1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B2FCC2-5F4C-4E80-B44F-A4501A82DAE3}" type="doc">
      <dgm:prSet loTypeId="urn:microsoft.com/office/officeart/2008/layout/VerticalCurvedList" loCatId="list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72ADE229-33F1-4038-8BFC-AB637CF688C8}">
      <dgm:prSet custT="1"/>
      <dgm:spPr/>
      <dgm:t>
        <a:bodyPr/>
        <a:lstStyle/>
        <a:p>
          <a:pPr rtl="0"/>
          <a:r>
            <a:rPr lang="en-US" sz="2200" i="0" dirty="0" smtClean="0">
              <a:latin typeface="Bahnschrift SemiBold" panose="020B0502040204020203" pitchFamily="34" charset="0"/>
            </a:rPr>
            <a:t>Departments: public servants</a:t>
          </a:r>
          <a:endParaRPr lang="en-US" sz="2200" dirty="0">
            <a:latin typeface="Bahnschrift SemiBold" panose="020B0502040204020203" pitchFamily="34" charset="0"/>
          </a:endParaRPr>
        </a:p>
      </dgm:t>
    </dgm:pt>
    <dgm:pt modelId="{618985EF-47EB-4F0F-B966-746C7AA2FF7E}" type="parTrans" cxnId="{B7BF7D35-5D08-405B-A00F-6D662CB0A590}">
      <dgm:prSet/>
      <dgm:spPr/>
      <dgm:t>
        <a:bodyPr/>
        <a:lstStyle/>
        <a:p>
          <a:endParaRPr lang="en-US" sz="2200">
            <a:latin typeface="Bahnschrift SemiBold" panose="020B0502040204020203" pitchFamily="34" charset="0"/>
          </a:endParaRPr>
        </a:p>
      </dgm:t>
    </dgm:pt>
    <dgm:pt modelId="{C9C5C2A0-7805-42E8-9F67-683F64B17AFC}" type="sibTrans" cxnId="{B7BF7D35-5D08-405B-A00F-6D662CB0A590}">
      <dgm:prSet/>
      <dgm:spPr/>
      <dgm:t>
        <a:bodyPr/>
        <a:lstStyle/>
        <a:p>
          <a:endParaRPr lang="en-US" sz="2200">
            <a:latin typeface="Bahnschrift SemiBold" panose="020B0502040204020203" pitchFamily="34" charset="0"/>
          </a:endParaRPr>
        </a:p>
      </dgm:t>
    </dgm:pt>
    <dgm:pt modelId="{9B3B4723-C260-4AD9-B44E-B889C30D82B2}">
      <dgm:prSet custT="1"/>
      <dgm:spPr/>
      <dgm:t>
        <a:bodyPr/>
        <a:lstStyle/>
        <a:p>
          <a:pPr rtl="0"/>
          <a:r>
            <a:rPr lang="en-US" sz="2200" i="0" dirty="0" smtClean="0">
              <a:latin typeface="Bahnschrift SemiBold" panose="020B0502040204020203" pitchFamily="34" charset="0"/>
            </a:rPr>
            <a:t>Statutory authorities: courts</a:t>
          </a:r>
          <a:endParaRPr lang="en-US" sz="2200" dirty="0">
            <a:latin typeface="Bahnschrift SemiBold" panose="020B0502040204020203" pitchFamily="34" charset="0"/>
          </a:endParaRPr>
        </a:p>
      </dgm:t>
    </dgm:pt>
    <dgm:pt modelId="{CBD5B193-B0AA-472F-BB8D-9BEC64C91E14}" type="parTrans" cxnId="{BC739968-7743-43FF-8758-D90001CC8CF5}">
      <dgm:prSet/>
      <dgm:spPr/>
      <dgm:t>
        <a:bodyPr/>
        <a:lstStyle/>
        <a:p>
          <a:endParaRPr lang="en-US" sz="2200">
            <a:latin typeface="Bahnschrift SemiBold" panose="020B0502040204020203" pitchFamily="34" charset="0"/>
          </a:endParaRPr>
        </a:p>
      </dgm:t>
    </dgm:pt>
    <dgm:pt modelId="{D437103F-2F86-47E8-8DFF-EE10D19BDEA9}" type="sibTrans" cxnId="{BC739968-7743-43FF-8758-D90001CC8CF5}">
      <dgm:prSet/>
      <dgm:spPr/>
      <dgm:t>
        <a:bodyPr/>
        <a:lstStyle/>
        <a:p>
          <a:endParaRPr lang="en-US" sz="2200">
            <a:latin typeface="Bahnschrift SemiBold" panose="020B0502040204020203" pitchFamily="34" charset="0"/>
          </a:endParaRPr>
        </a:p>
      </dgm:t>
    </dgm:pt>
    <dgm:pt modelId="{920A7987-B123-4CC4-9EA1-CC2D22D2ACE1}">
      <dgm:prSet custT="1"/>
      <dgm:spPr/>
      <dgm:t>
        <a:bodyPr/>
        <a:lstStyle/>
        <a:p>
          <a:pPr rtl="0"/>
          <a:r>
            <a:rPr lang="en-US" sz="2200" i="0" dirty="0" smtClean="0">
              <a:latin typeface="Bahnschrift SemiBold" panose="020B0502040204020203" pitchFamily="34" charset="0"/>
            </a:rPr>
            <a:t>Govt. owned enterprises: service-based</a:t>
          </a:r>
          <a:endParaRPr lang="en-US" sz="2200" dirty="0">
            <a:latin typeface="Bahnschrift SemiBold" panose="020B0502040204020203" pitchFamily="34" charset="0"/>
          </a:endParaRPr>
        </a:p>
      </dgm:t>
    </dgm:pt>
    <dgm:pt modelId="{755E5FD9-787D-4353-AF36-DD2C6CBC7171}" type="parTrans" cxnId="{417D4AD6-4FBC-4483-A0EA-281A3BD35200}">
      <dgm:prSet/>
      <dgm:spPr/>
      <dgm:t>
        <a:bodyPr/>
        <a:lstStyle/>
        <a:p>
          <a:endParaRPr lang="en-US" sz="2200">
            <a:latin typeface="Bahnschrift SemiBold" panose="020B0502040204020203" pitchFamily="34" charset="0"/>
          </a:endParaRPr>
        </a:p>
      </dgm:t>
    </dgm:pt>
    <dgm:pt modelId="{4E36E6C5-E0FE-41EA-A6D5-72077BA84C3F}" type="sibTrans" cxnId="{417D4AD6-4FBC-4483-A0EA-281A3BD35200}">
      <dgm:prSet/>
      <dgm:spPr/>
      <dgm:t>
        <a:bodyPr/>
        <a:lstStyle/>
        <a:p>
          <a:endParaRPr lang="en-US" sz="2200">
            <a:latin typeface="Bahnschrift SemiBold" panose="020B0502040204020203" pitchFamily="34" charset="0"/>
          </a:endParaRPr>
        </a:p>
      </dgm:t>
    </dgm:pt>
    <dgm:pt modelId="{C1A0DDEF-3A9B-4118-A703-C382B6B761AF}">
      <dgm:prSet custT="1"/>
      <dgm:spPr/>
      <dgm:t>
        <a:bodyPr/>
        <a:lstStyle/>
        <a:p>
          <a:pPr rtl="0"/>
          <a:r>
            <a:rPr lang="en-US" sz="2200" i="0" dirty="0" smtClean="0">
              <a:latin typeface="Bahnschrift SemiBold" panose="020B0502040204020203" pitchFamily="34" charset="0"/>
            </a:rPr>
            <a:t>Contracting out: Business/NGOs</a:t>
          </a:r>
        </a:p>
      </dgm:t>
    </dgm:pt>
    <dgm:pt modelId="{F33B0942-126A-4884-95EE-5110C075DB44}" type="parTrans" cxnId="{F85216DE-1C39-4964-BFC3-0B26D787E7A7}">
      <dgm:prSet/>
      <dgm:spPr/>
      <dgm:t>
        <a:bodyPr/>
        <a:lstStyle/>
        <a:p>
          <a:endParaRPr lang="en-US" sz="2200">
            <a:latin typeface="Bahnschrift SemiBold" panose="020B0502040204020203" pitchFamily="34" charset="0"/>
          </a:endParaRPr>
        </a:p>
      </dgm:t>
    </dgm:pt>
    <dgm:pt modelId="{3F8D9718-F3A1-4E86-B576-96616D16A0B1}" type="sibTrans" cxnId="{F85216DE-1C39-4964-BFC3-0B26D787E7A7}">
      <dgm:prSet/>
      <dgm:spPr/>
      <dgm:t>
        <a:bodyPr/>
        <a:lstStyle/>
        <a:p>
          <a:endParaRPr lang="en-US" sz="2200">
            <a:latin typeface="Bahnschrift SemiBold" panose="020B0502040204020203" pitchFamily="34" charset="0"/>
          </a:endParaRPr>
        </a:p>
      </dgm:t>
    </dgm:pt>
    <dgm:pt modelId="{A89A4769-08C3-4FDB-985A-2BD9BB980085}">
      <dgm:prSet custT="1"/>
      <dgm:spPr/>
      <dgm:t>
        <a:bodyPr/>
        <a:lstStyle/>
        <a:p>
          <a:pPr rtl="0"/>
          <a:r>
            <a:rPr lang="en-US" sz="2200" i="0" dirty="0" smtClean="0">
              <a:latin typeface="Bahnschrift SemiBold" panose="020B0502040204020203" pitchFamily="34" charset="0"/>
            </a:rPr>
            <a:t>Govt. owned Companies: Private sector employees; run by a BOD</a:t>
          </a:r>
          <a:endParaRPr lang="en-US" sz="2200" dirty="0">
            <a:latin typeface="Bahnschrift SemiBold" panose="020B0502040204020203" pitchFamily="34" charset="0"/>
          </a:endParaRPr>
        </a:p>
      </dgm:t>
    </dgm:pt>
    <dgm:pt modelId="{3E040AD1-9695-4725-B24A-96C75356A883}" type="parTrans" cxnId="{5367C015-0DE3-45AF-A4D4-056508AF3EFD}">
      <dgm:prSet/>
      <dgm:spPr/>
      <dgm:t>
        <a:bodyPr/>
        <a:lstStyle/>
        <a:p>
          <a:endParaRPr lang="en-US"/>
        </a:p>
      </dgm:t>
    </dgm:pt>
    <dgm:pt modelId="{AD3FE359-11FD-4D76-B02C-565DD4AA424C}" type="sibTrans" cxnId="{5367C015-0DE3-45AF-A4D4-056508AF3EFD}">
      <dgm:prSet/>
      <dgm:spPr/>
      <dgm:t>
        <a:bodyPr/>
        <a:lstStyle/>
        <a:p>
          <a:endParaRPr lang="en-US"/>
        </a:p>
      </dgm:t>
    </dgm:pt>
    <dgm:pt modelId="{202CEFC3-FA14-415C-8599-2EC1888BBE57}" type="pres">
      <dgm:prSet presAssocID="{18B2FCC2-5F4C-4E80-B44F-A4501A82DAE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1EAA153-5313-46F5-8505-3500F7A87625}" type="pres">
      <dgm:prSet presAssocID="{18B2FCC2-5F4C-4E80-B44F-A4501A82DAE3}" presName="Name1" presStyleCnt="0"/>
      <dgm:spPr/>
      <dgm:t>
        <a:bodyPr/>
        <a:lstStyle/>
        <a:p>
          <a:endParaRPr lang="en-US"/>
        </a:p>
      </dgm:t>
    </dgm:pt>
    <dgm:pt modelId="{564E6DC0-85D0-49C5-BA4F-BC86C5C96562}" type="pres">
      <dgm:prSet presAssocID="{18B2FCC2-5F4C-4E80-B44F-A4501A82DAE3}" presName="cycle" presStyleCnt="0"/>
      <dgm:spPr/>
      <dgm:t>
        <a:bodyPr/>
        <a:lstStyle/>
        <a:p>
          <a:endParaRPr lang="en-US"/>
        </a:p>
      </dgm:t>
    </dgm:pt>
    <dgm:pt modelId="{3904E5C5-ADB9-4099-86EB-9D0008780D68}" type="pres">
      <dgm:prSet presAssocID="{18B2FCC2-5F4C-4E80-B44F-A4501A82DAE3}" presName="srcNode" presStyleLbl="node1" presStyleIdx="0" presStyleCnt="5"/>
      <dgm:spPr/>
      <dgm:t>
        <a:bodyPr/>
        <a:lstStyle/>
        <a:p>
          <a:endParaRPr lang="en-US"/>
        </a:p>
      </dgm:t>
    </dgm:pt>
    <dgm:pt modelId="{1A6430E5-59EB-482A-AFB0-CDDDF69D58D2}" type="pres">
      <dgm:prSet presAssocID="{18B2FCC2-5F4C-4E80-B44F-A4501A82DAE3}" presName="conn" presStyleLbl="parChTrans1D2" presStyleIdx="0" presStyleCnt="1"/>
      <dgm:spPr/>
      <dgm:t>
        <a:bodyPr/>
        <a:lstStyle/>
        <a:p>
          <a:endParaRPr lang="en-US"/>
        </a:p>
      </dgm:t>
    </dgm:pt>
    <dgm:pt modelId="{5239419E-F0F9-49C9-88AA-8DBED2C8FC93}" type="pres">
      <dgm:prSet presAssocID="{18B2FCC2-5F4C-4E80-B44F-A4501A82DAE3}" presName="extraNode" presStyleLbl="node1" presStyleIdx="0" presStyleCnt="5"/>
      <dgm:spPr/>
      <dgm:t>
        <a:bodyPr/>
        <a:lstStyle/>
        <a:p>
          <a:endParaRPr lang="en-US"/>
        </a:p>
      </dgm:t>
    </dgm:pt>
    <dgm:pt modelId="{E2B83ADF-C240-4ED4-83E4-0F6C08BBFA29}" type="pres">
      <dgm:prSet presAssocID="{18B2FCC2-5F4C-4E80-B44F-A4501A82DAE3}" presName="dstNode" presStyleLbl="node1" presStyleIdx="0" presStyleCnt="5"/>
      <dgm:spPr/>
      <dgm:t>
        <a:bodyPr/>
        <a:lstStyle/>
        <a:p>
          <a:endParaRPr lang="en-US"/>
        </a:p>
      </dgm:t>
    </dgm:pt>
    <dgm:pt modelId="{8C6074C3-5B82-4B9B-A155-5D64FFF71A9D}" type="pres">
      <dgm:prSet presAssocID="{72ADE229-33F1-4038-8BFC-AB637CF688C8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BFBAC2-B4CD-470D-9C1F-71357C554768}" type="pres">
      <dgm:prSet presAssocID="{72ADE229-33F1-4038-8BFC-AB637CF688C8}" presName="accent_1" presStyleCnt="0"/>
      <dgm:spPr/>
      <dgm:t>
        <a:bodyPr/>
        <a:lstStyle/>
        <a:p>
          <a:endParaRPr lang="en-US"/>
        </a:p>
      </dgm:t>
    </dgm:pt>
    <dgm:pt modelId="{AE2AE7B3-56E4-4689-A8BA-2FE90E09A8C3}" type="pres">
      <dgm:prSet presAssocID="{72ADE229-33F1-4038-8BFC-AB637CF688C8}" presName="accentRepeatNode" presStyleLbl="solidFgAcc1" presStyleIdx="0" presStyleCnt="5"/>
      <dgm:spPr/>
      <dgm:t>
        <a:bodyPr/>
        <a:lstStyle/>
        <a:p>
          <a:endParaRPr lang="en-US"/>
        </a:p>
      </dgm:t>
    </dgm:pt>
    <dgm:pt modelId="{C195E5A0-06D7-4CC8-A870-FB27149771DC}" type="pres">
      <dgm:prSet presAssocID="{9B3B4723-C260-4AD9-B44E-B889C30D82B2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867EFE-2F7A-4917-910E-3FA7A69D7288}" type="pres">
      <dgm:prSet presAssocID="{9B3B4723-C260-4AD9-B44E-B889C30D82B2}" presName="accent_2" presStyleCnt="0"/>
      <dgm:spPr/>
      <dgm:t>
        <a:bodyPr/>
        <a:lstStyle/>
        <a:p>
          <a:endParaRPr lang="en-US"/>
        </a:p>
      </dgm:t>
    </dgm:pt>
    <dgm:pt modelId="{F45B2016-7240-4F46-9A14-30F4B36D6AAC}" type="pres">
      <dgm:prSet presAssocID="{9B3B4723-C260-4AD9-B44E-B889C30D82B2}" presName="accentRepeatNode" presStyleLbl="solidFgAcc1" presStyleIdx="1" presStyleCnt="5"/>
      <dgm:spPr/>
      <dgm:t>
        <a:bodyPr/>
        <a:lstStyle/>
        <a:p>
          <a:endParaRPr lang="en-US"/>
        </a:p>
      </dgm:t>
    </dgm:pt>
    <dgm:pt modelId="{00583D39-BB1E-4BD3-9480-9D60B48F734C}" type="pres">
      <dgm:prSet presAssocID="{920A7987-B123-4CC4-9EA1-CC2D22D2ACE1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EFBA0C-F9C8-4AB9-9312-97577EC22D10}" type="pres">
      <dgm:prSet presAssocID="{920A7987-B123-4CC4-9EA1-CC2D22D2ACE1}" presName="accent_3" presStyleCnt="0"/>
      <dgm:spPr/>
      <dgm:t>
        <a:bodyPr/>
        <a:lstStyle/>
        <a:p>
          <a:endParaRPr lang="en-US"/>
        </a:p>
      </dgm:t>
    </dgm:pt>
    <dgm:pt modelId="{6F262310-5E09-44AA-BEA8-9AD04E4F6154}" type="pres">
      <dgm:prSet presAssocID="{920A7987-B123-4CC4-9EA1-CC2D22D2ACE1}" presName="accentRepeatNode" presStyleLbl="solidFgAcc1" presStyleIdx="2" presStyleCnt="5"/>
      <dgm:spPr/>
      <dgm:t>
        <a:bodyPr/>
        <a:lstStyle/>
        <a:p>
          <a:endParaRPr lang="en-US"/>
        </a:p>
      </dgm:t>
    </dgm:pt>
    <dgm:pt modelId="{9397D67E-9CB2-4444-87C8-6207B7AF006B}" type="pres">
      <dgm:prSet presAssocID="{A89A4769-08C3-4FDB-985A-2BD9BB980085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E2D93D-CCEF-4025-99A6-04F702E6CCB5}" type="pres">
      <dgm:prSet presAssocID="{A89A4769-08C3-4FDB-985A-2BD9BB980085}" presName="accent_4" presStyleCnt="0"/>
      <dgm:spPr/>
      <dgm:t>
        <a:bodyPr/>
        <a:lstStyle/>
        <a:p>
          <a:endParaRPr lang="en-US"/>
        </a:p>
      </dgm:t>
    </dgm:pt>
    <dgm:pt modelId="{87521E43-BB65-44E9-BD97-09724A3A9149}" type="pres">
      <dgm:prSet presAssocID="{A89A4769-08C3-4FDB-985A-2BD9BB980085}" presName="accentRepeatNode" presStyleLbl="solidFgAcc1" presStyleIdx="3" presStyleCnt="5"/>
      <dgm:spPr/>
      <dgm:t>
        <a:bodyPr/>
        <a:lstStyle/>
        <a:p>
          <a:endParaRPr lang="en-US"/>
        </a:p>
      </dgm:t>
    </dgm:pt>
    <dgm:pt modelId="{9013DE71-8B8F-4F01-97B5-B494ABC8849F}" type="pres">
      <dgm:prSet presAssocID="{C1A0DDEF-3A9B-4118-A703-C382B6B761AF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511C9-0A0D-4B2B-B8A7-8A4F2895A98F}" type="pres">
      <dgm:prSet presAssocID="{C1A0DDEF-3A9B-4118-A703-C382B6B761AF}" presName="accent_5" presStyleCnt="0"/>
      <dgm:spPr/>
      <dgm:t>
        <a:bodyPr/>
        <a:lstStyle/>
        <a:p>
          <a:endParaRPr lang="en-US"/>
        </a:p>
      </dgm:t>
    </dgm:pt>
    <dgm:pt modelId="{F97D0F4B-A82E-4429-95FF-1B425A83D615}" type="pres">
      <dgm:prSet presAssocID="{C1A0DDEF-3A9B-4118-A703-C382B6B761AF}" presName="accentRepeatNode" presStyleLbl="solidFgAcc1" presStyleIdx="4" presStyleCnt="5"/>
      <dgm:spPr/>
      <dgm:t>
        <a:bodyPr/>
        <a:lstStyle/>
        <a:p>
          <a:endParaRPr lang="en-US"/>
        </a:p>
      </dgm:t>
    </dgm:pt>
  </dgm:ptLst>
  <dgm:cxnLst>
    <dgm:cxn modelId="{BC739968-7743-43FF-8758-D90001CC8CF5}" srcId="{18B2FCC2-5F4C-4E80-B44F-A4501A82DAE3}" destId="{9B3B4723-C260-4AD9-B44E-B889C30D82B2}" srcOrd="1" destOrd="0" parTransId="{CBD5B193-B0AA-472F-BB8D-9BEC64C91E14}" sibTransId="{D437103F-2F86-47E8-8DFF-EE10D19BDEA9}"/>
    <dgm:cxn modelId="{417D4AD6-4FBC-4483-A0EA-281A3BD35200}" srcId="{18B2FCC2-5F4C-4E80-B44F-A4501A82DAE3}" destId="{920A7987-B123-4CC4-9EA1-CC2D22D2ACE1}" srcOrd="2" destOrd="0" parTransId="{755E5FD9-787D-4353-AF36-DD2C6CBC7171}" sibTransId="{4E36E6C5-E0FE-41EA-A6D5-72077BA84C3F}"/>
    <dgm:cxn modelId="{B7BF7D35-5D08-405B-A00F-6D662CB0A590}" srcId="{18B2FCC2-5F4C-4E80-B44F-A4501A82DAE3}" destId="{72ADE229-33F1-4038-8BFC-AB637CF688C8}" srcOrd="0" destOrd="0" parTransId="{618985EF-47EB-4F0F-B966-746C7AA2FF7E}" sibTransId="{C9C5C2A0-7805-42E8-9F67-683F64B17AFC}"/>
    <dgm:cxn modelId="{E72FE53E-270E-4DA9-A164-B0900D47EA95}" type="presOf" srcId="{A89A4769-08C3-4FDB-985A-2BD9BB980085}" destId="{9397D67E-9CB2-4444-87C8-6207B7AF006B}" srcOrd="0" destOrd="0" presId="urn:microsoft.com/office/officeart/2008/layout/VerticalCurvedList"/>
    <dgm:cxn modelId="{92CEEE93-CF86-4A1E-B50F-8201187FFEBC}" type="presOf" srcId="{72ADE229-33F1-4038-8BFC-AB637CF688C8}" destId="{8C6074C3-5B82-4B9B-A155-5D64FFF71A9D}" srcOrd="0" destOrd="0" presId="urn:microsoft.com/office/officeart/2008/layout/VerticalCurvedList"/>
    <dgm:cxn modelId="{F14E0388-C841-45B6-8AB4-8EA6D1FE48BE}" type="presOf" srcId="{C1A0DDEF-3A9B-4118-A703-C382B6B761AF}" destId="{9013DE71-8B8F-4F01-97B5-B494ABC8849F}" srcOrd="0" destOrd="0" presId="urn:microsoft.com/office/officeart/2008/layout/VerticalCurvedList"/>
    <dgm:cxn modelId="{10055831-D50E-496E-AF8B-5CDF7C860388}" type="presOf" srcId="{18B2FCC2-5F4C-4E80-B44F-A4501A82DAE3}" destId="{202CEFC3-FA14-415C-8599-2EC1888BBE57}" srcOrd="0" destOrd="0" presId="urn:microsoft.com/office/officeart/2008/layout/VerticalCurvedList"/>
    <dgm:cxn modelId="{EB3EE0FE-E7B8-4910-8241-4892C5C29622}" type="presOf" srcId="{920A7987-B123-4CC4-9EA1-CC2D22D2ACE1}" destId="{00583D39-BB1E-4BD3-9480-9D60B48F734C}" srcOrd="0" destOrd="0" presId="urn:microsoft.com/office/officeart/2008/layout/VerticalCurvedList"/>
    <dgm:cxn modelId="{F85216DE-1C39-4964-BFC3-0B26D787E7A7}" srcId="{18B2FCC2-5F4C-4E80-B44F-A4501A82DAE3}" destId="{C1A0DDEF-3A9B-4118-A703-C382B6B761AF}" srcOrd="4" destOrd="0" parTransId="{F33B0942-126A-4884-95EE-5110C075DB44}" sibTransId="{3F8D9718-F3A1-4E86-B576-96616D16A0B1}"/>
    <dgm:cxn modelId="{5367C015-0DE3-45AF-A4D4-056508AF3EFD}" srcId="{18B2FCC2-5F4C-4E80-B44F-A4501A82DAE3}" destId="{A89A4769-08C3-4FDB-985A-2BD9BB980085}" srcOrd="3" destOrd="0" parTransId="{3E040AD1-9695-4725-B24A-96C75356A883}" sibTransId="{AD3FE359-11FD-4D76-B02C-565DD4AA424C}"/>
    <dgm:cxn modelId="{5E67A1E6-C6B2-4C0E-A44C-06E1286A2C08}" type="presOf" srcId="{9B3B4723-C260-4AD9-B44E-B889C30D82B2}" destId="{C195E5A0-06D7-4CC8-A870-FB27149771DC}" srcOrd="0" destOrd="0" presId="urn:microsoft.com/office/officeart/2008/layout/VerticalCurvedList"/>
    <dgm:cxn modelId="{82B12D22-BB95-4379-AE79-8E37B8E55CB3}" type="presOf" srcId="{C9C5C2A0-7805-42E8-9F67-683F64B17AFC}" destId="{1A6430E5-59EB-482A-AFB0-CDDDF69D58D2}" srcOrd="0" destOrd="0" presId="urn:microsoft.com/office/officeart/2008/layout/VerticalCurvedList"/>
    <dgm:cxn modelId="{A7EB0AB5-BB81-4FAD-B2F0-295B63007DFD}" type="presParOf" srcId="{202CEFC3-FA14-415C-8599-2EC1888BBE57}" destId="{B1EAA153-5313-46F5-8505-3500F7A87625}" srcOrd="0" destOrd="0" presId="urn:microsoft.com/office/officeart/2008/layout/VerticalCurvedList"/>
    <dgm:cxn modelId="{A333676B-252A-4820-BE68-50AFC4B4BC7F}" type="presParOf" srcId="{B1EAA153-5313-46F5-8505-3500F7A87625}" destId="{564E6DC0-85D0-49C5-BA4F-BC86C5C96562}" srcOrd="0" destOrd="0" presId="urn:microsoft.com/office/officeart/2008/layout/VerticalCurvedList"/>
    <dgm:cxn modelId="{27658F36-F18A-487E-BD35-C382762AEF94}" type="presParOf" srcId="{564E6DC0-85D0-49C5-BA4F-BC86C5C96562}" destId="{3904E5C5-ADB9-4099-86EB-9D0008780D68}" srcOrd="0" destOrd="0" presId="urn:microsoft.com/office/officeart/2008/layout/VerticalCurvedList"/>
    <dgm:cxn modelId="{1893C224-0F53-4849-98D6-3F5C65275CE0}" type="presParOf" srcId="{564E6DC0-85D0-49C5-BA4F-BC86C5C96562}" destId="{1A6430E5-59EB-482A-AFB0-CDDDF69D58D2}" srcOrd="1" destOrd="0" presId="urn:microsoft.com/office/officeart/2008/layout/VerticalCurvedList"/>
    <dgm:cxn modelId="{935DE85A-DCC0-41BB-80E6-B8883D319E64}" type="presParOf" srcId="{564E6DC0-85D0-49C5-BA4F-BC86C5C96562}" destId="{5239419E-F0F9-49C9-88AA-8DBED2C8FC93}" srcOrd="2" destOrd="0" presId="urn:microsoft.com/office/officeart/2008/layout/VerticalCurvedList"/>
    <dgm:cxn modelId="{F5540382-8860-49C3-A8A8-85B307B8C07B}" type="presParOf" srcId="{564E6DC0-85D0-49C5-BA4F-BC86C5C96562}" destId="{E2B83ADF-C240-4ED4-83E4-0F6C08BBFA29}" srcOrd="3" destOrd="0" presId="urn:microsoft.com/office/officeart/2008/layout/VerticalCurvedList"/>
    <dgm:cxn modelId="{4629010B-4139-46B6-A265-5774DDCDC7A1}" type="presParOf" srcId="{B1EAA153-5313-46F5-8505-3500F7A87625}" destId="{8C6074C3-5B82-4B9B-A155-5D64FFF71A9D}" srcOrd="1" destOrd="0" presId="urn:microsoft.com/office/officeart/2008/layout/VerticalCurvedList"/>
    <dgm:cxn modelId="{701FD805-F2A0-411E-B96F-60F3A85480B9}" type="presParOf" srcId="{B1EAA153-5313-46F5-8505-3500F7A87625}" destId="{B5BFBAC2-B4CD-470D-9C1F-71357C554768}" srcOrd="2" destOrd="0" presId="urn:microsoft.com/office/officeart/2008/layout/VerticalCurvedList"/>
    <dgm:cxn modelId="{4843BBA1-5022-4BB5-BBC2-08C5E994A53D}" type="presParOf" srcId="{B5BFBAC2-B4CD-470D-9C1F-71357C554768}" destId="{AE2AE7B3-56E4-4689-A8BA-2FE90E09A8C3}" srcOrd="0" destOrd="0" presId="urn:microsoft.com/office/officeart/2008/layout/VerticalCurvedList"/>
    <dgm:cxn modelId="{87B64827-FDBC-4BB8-93F6-14C136A34CC8}" type="presParOf" srcId="{B1EAA153-5313-46F5-8505-3500F7A87625}" destId="{C195E5A0-06D7-4CC8-A870-FB27149771DC}" srcOrd="3" destOrd="0" presId="urn:microsoft.com/office/officeart/2008/layout/VerticalCurvedList"/>
    <dgm:cxn modelId="{558C5787-156A-40DD-81B6-3B0AD41B3B6B}" type="presParOf" srcId="{B1EAA153-5313-46F5-8505-3500F7A87625}" destId="{07867EFE-2F7A-4917-910E-3FA7A69D7288}" srcOrd="4" destOrd="0" presId="urn:microsoft.com/office/officeart/2008/layout/VerticalCurvedList"/>
    <dgm:cxn modelId="{E0660FE3-88AA-473A-8958-24EDB55F048E}" type="presParOf" srcId="{07867EFE-2F7A-4917-910E-3FA7A69D7288}" destId="{F45B2016-7240-4F46-9A14-30F4B36D6AAC}" srcOrd="0" destOrd="0" presId="urn:microsoft.com/office/officeart/2008/layout/VerticalCurvedList"/>
    <dgm:cxn modelId="{7F0F6B9B-6DA9-4591-A0B3-4556E679AF5E}" type="presParOf" srcId="{B1EAA153-5313-46F5-8505-3500F7A87625}" destId="{00583D39-BB1E-4BD3-9480-9D60B48F734C}" srcOrd="5" destOrd="0" presId="urn:microsoft.com/office/officeart/2008/layout/VerticalCurvedList"/>
    <dgm:cxn modelId="{516D7D88-14FF-447E-97CE-8B5896A10F2E}" type="presParOf" srcId="{B1EAA153-5313-46F5-8505-3500F7A87625}" destId="{00EFBA0C-F9C8-4AB9-9312-97577EC22D10}" srcOrd="6" destOrd="0" presId="urn:microsoft.com/office/officeart/2008/layout/VerticalCurvedList"/>
    <dgm:cxn modelId="{07272298-31E9-4C27-8D3B-B267D2DF551A}" type="presParOf" srcId="{00EFBA0C-F9C8-4AB9-9312-97577EC22D10}" destId="{6F262310-5E09-44AA-BEA8-9AD04E4F6154}" srcOrd="0" destOrd="0" presId="urn:microsoft.com/office/officeart/2008/layout/VerticalCurvedList"/>
    <dgm:cxn modelId="{45083C71-F8FC-4E5A-A10C-5653BC5A4698}" type="presParOf" srcId="{B1EAA153-5313-46F5-8505-3500F7A87625}" destId="{9397D67E-9CB2-4444-87C8-6207B7AF006B}" srcOrd="7" destOrd="0" presId="urn:microsoft.com/office/officeart/2008/layout/VerticalCurvedList"/>
    <dgm:cxn modelId="{FA0A251E-7D9A-449E-B71C-919BAEBF92D8}" type="presParOf" srcId="{B1EAA153-5313-46F5-8505-3500F7A87625}" destId="{0CE2D93D-CCEF-4025-99A6-04F702E6CCB5}" srcOrd="8" destOrd="0" presId="urn:microsoft.com/office/officeart/2008/layout/VerticalCurvedList"/>
    <dgm:cxn modelId="{1FB464DB-9E43-4AB0-9082-3D667A35B4E2}" type="presParOf" srcId="{0CE2D93D-CCEF-4025-99A6-04F702E6CCB5}" destId="{87521E43-BB65-44E9-BD97-09724A3A9149}" srcOrd="0" destOrd="0" presId="urn:microsoft.com/office/officeart/2008/layout/VerticalCurvedList"/>
    <dgm:cxn modelId="{516C3E65-CDCA-4269-ACE8-144E1B900DA9}" type="presParOf" srcId="{B1EAA153-5313-46F5-8505-3500F7A87625}" destId="{9013DE71-8B8F-4F01-97B5-B494ABC8849F}" srcOrd="9" destOrd="0" presId="urn:microsoft.com/office/officeart/2008/layout/VerticalCurvedList"/>
    <dgm:cxn modelId="{D94F0780-A12E-4C64-A526-D5488A3CA55D}" type="presParOf" srcId="{B1EAA153-5313-46F5-8505-3500F7A87625}" destId="{21A511C9-0A0D-4B2B-B8A7-8A4F2895A98F}" srcOrd="10" destOrd="0" presId="urn:microsoft.com/office/officeart/2008/layout/VerticalCurvedList"/>
    <dgm:cxn modelId="{5842450B-B2D9-46F9-85C9-D8D4E7250C97}" type="presParOf" srcId="{21A511C9-0A0D-4B2B-B8A7-8A4F2895A98F}" destId="{F97D0F4B-A82E-4429-95FF-1B425A83D61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B2FCC2-5F4C-4E80-B44F-A4501A82DAE3}" type="doc">
      <dgm:prSet loTypeId="urn:microsoft.com/office/officeart/2005/8/layout/vList5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2ADE229-33F1-4038-8BFC-AB637CF688C8}">
      <dgm:prSet custT="1"/>
      <dgm:spPr/>
      <dgm:t>
        <a:bodyPr/>
        <a:lstStyle/>
        <a:p>
          <a:pPr rtl="0"/>
          <a:r>
            <a:rPr lang="en-US" sz="2200" dirty="0" smtClean="0">
              <a:latin typeface="Bahnschrift SemiBold" panose="020B0502040204020203" pitchFamily="34" charset="0"/>
            </a:rPr>
            <a:t>Governmental Mix</a:t>
          </a:r>
          <a:endParaRPr lang="en-US" sz="2200" dirty="0">
            <a:latin typeface="Bahnschrift SemiBold" panose="020B0502040204020203" pitchFamily="34" charset="0"/>
          </a:endParaRPr>
        </a:p>
      </dgm:t>
    </dgm:pt>
    <dgm:pt modelId="{618985EF-47EB-4F0F-B966-746C7AA2FF7E}" type="parTrans" cxnId="{B7BF7D35-5D08-405B-A00F-6D662CB0A590}">
      <dgm:prSet/>
      <dgm:spPr/>
      <dgm:t>
        <a:bodyPr/>
        <a:lstStyle/>
        <a:p>
          <a:endParaRPr lang="en-US" sz="2200">
            <a:latin typeface="Bahnschrift SemiBold" panose="020B0502040204020203" pitchFamily="34" charset="0"/>
          </a:endParaRPr>
        </a:p>
      </dgm:t>
    </dgm:pt>
    <dgm:pt modelId="{C9C5C2A0-7805-42E8-9F67-683F64B17AFC}" type="sibTrans" cxnId="{B7BF7D35-5D08-405B-A00F-6D662CB0A590}">
      <dgm:prSet/>
      <dgm:spPr/>
      <dgm:t>
        <a:bodyPr/>
        <a:lstStyle/>
        <a:p>
          <a:endParaRPr lang="en-US" sz="2200">
            <a:latin typeface="Bahnschrift SemiBold" panose="020B0502040204020203" pitchFamily="34" charset="0"/>
          </a:endParaRPr>
        </a:p>
      </dgm:t>
    </dgm:pt>
    <dgm:pt modelId="{07DBFF57-86F7-4553-820C-32F02E4CF7DD}">
      <dgm:prSet custT="1"/>
      <dgm:spPr/>
      <dgm:t>
        <a:bodyPr/>
        <a:lstStyle/>
        <a:p>
          <a:pPr rtl="0"/>
          <a:r>
            <a:rPr lang="en-US" sz="2200" dirty="0" smtClean="0">
              <a:latin typeface="Bahnschrift SemiBold" panose="020B0502040204020203" pitchFamily="34" charset="0"/>
            </a:rPr>
            <a:t>Sectorial Mix</a:t>
          </a:r>
          <a:endParaRPr lang="en-US" sz="2200" dirty="0">
            <a:latin typeface="Bahnschrift SemiBold" panose="020B0502040204020203" pitchFamily="34" charset="0"/>
          </a:endParaRPr>
        </a:p>
      </dgm:t>
    </dgm:pt>
    <dgm:pt modelId="{58D716EA-B867-4D0F-BDA8-C7C2E00CBBA9}" type="parTrans" cxnId="{AD333B68-4761-454B-AAC7-57EE14A0E039}">
      <dgm:prSet/>
      <dgm:spPr/>
      <dgm:t>
        <a:bodyPr/>
        <a:lstStyle/>
        <a:p>
          <a:endParaRPr lang="en-US"/>
        </a:p>
      </dgm:t>
    </dgm:pt>
    <dgm:pt modelId="{AC21691E-9AE2-409D-9EDB-AFCC82772A5E}" type="sibTrans" cxnId="{AD333B68-4761-454B-AAC7-57EE14A0E039}">
      <dgm:prSet/>
      <dgm:spPr/>
      <dgm:t>
        <a:bodyPr/>
        <a:lstStyle/>
        <a:p>
          <a:endParaRPr lang="en-US"/>
        </a:p>
      </dgm:t>
    </dgm:pt>
    <dgm:pt modelId="{A3C5F3A7-FF1A-4DD1-88C4-06550FA6F9E5}">
      <dgm:prSet custT="1"/>
      <dgm:spPr/>
      <dgm:t>
        <a:bodyPr/>
        <a:lstStyle/>
        <a:p>
          <a:pPr rtl="0"/>
          <a:r>
            <a:rPr lang="en-US" sz="2200" dirty="0" smtClean="0">
              <a:latin typeface="Bahnschrift SemiBold" panose="020B0502040204020203" pitchFamily="34" charset="0"/>
            </a:rPr>
            <a:t>Enforcement Mix</a:t>
          </a:r>
          <a:endParaRPr lang="en-US" sz="2200" dirty="0">
            <a:latin typeface="Bahnschrift SemiBold" panose="020B0502040204020203" pitchFamily="34" charset="0"/>
          </a:endParaRPr>
        </a:p>
      </dgm:t>
    </dgm:pt>
    <dgm:pt modelId="{56E866AE-7A4D-48CD-9655-345C0957B2B6}" type="parTrans" cxnId="{9B5D34B1-C553-4C1B-9416-8E1CD5A90AAF}">
      <dgm:prSet/>
      <dgm:spPr/>
      <dgm:t>
        <a:bodyPr/>
        <a:lstStyle/>
        <a:p>
          <a:endParaRPr lang="en-US"/>
        </a:p>
      </dgm:t>
    </dgm:pt>
    <dgm:pt modelId="{A70DFF0D-633C-4C92-B333-1AFA623F1454}" type="sibTrans" cxnId="{9B5D34B1-C553-4C1B-9416-8E1CD5A90AAF}">
      <dgm:prSet/>
      <dgm:spPr/>
      <dgm:t>
        <a:bodyPr/>
        <a:lstStyle/>
        <a:p>
          <a:endParaRPr lang="en-US"/>
        </a:p>
      </dgm:t>
    </dgm:pt>
    <dgm:pt modelId="{553ECCB1-5FEE-4844-8F2F-BD8A84260FE7}">
      <dgm:prSet custT="1"/>
      <dgm:spPr/>
      <dgm:t>
        <a:bodyPr/>
        <a:lstStyle/>
        <a:p>
          <a:pPr rtl="0"/>
          <a:r>
            <a:rPr lang="en-US" sz="2200" dirty="0" smtClean="0">
              <a:latin typeface="Bahnschrift SemiBold" panose="020B0502040204020203" pitchFamily="34" charset="0"/>
            </a:rPr>
            <a:t>Value Mix</a:t>
          </a:r>
          <a:endParaRPr lang="en-US" sz="2200" dirty="0">
            <a:latin typeface="Bahnschrift SemiBold" panose="020B0502040204020203" pitchFamily="34" charset="0"/>
          </a:endParaRPr>
        </a:p>
      </dgm:t>
    </dgm:pt>
    <dgm:pt modelId="{FE01395E-604C-48B6-8B35-5395783731C5}" type="parTrans" cxnId="{853D197C-F485-4234-8E98-2E294579516C}">
      <dgm:prSet/>
      <dgm:spPr/>
      <dgm:t>
        <a:bodyPr/>
        <a:lstStyle/>
        <a:p>
          <a:endParaRPr lang="en-US"/>
        </a:p>
      </dgm:t>
    </dgm:pt>
    <dgm:pt modelId="{180BF364-8E1C-4B8B-B474-06E564D0886B}" type="sibTrans" cxnId="{853D197C-F485-4234-8E98-2E294579516C}">
      <dgm:prSet/>
      <dgm:spPr/>
      <dgm:t>
        <a:bodyPr/>
        <a:lstStyle/>
        <a:p>
          <a:endParaRPr lang="en-US"/>
        </a:p>
      </dgm:t>
    </dgm:pt>
    <dgm:pt modelId="{346CF2B6-7242-4530-86AD-A1F0E99DE3D2}">
      <dgm:prSet custT="1"/>
      <dgm:spPr/>
      <dgm:t>
        <a:bodyPr/>
        <a:lstStyle/>
        <a:p>
          <a:pPr rtl="0"/>
          <a:r>
            <a:rPr lang="en-US" sz="2200" dirty="0" smtClean="0">
              <a:latin typeface="Bahnschrift" panose="020B0502040204020203" pitchFamily="34" charset="0"/>
            </a:rPr>
            <a:t>Central &amp; Local Govt.</a:t>
          </a:r>
          <a:endParaRPr lang="en-US" sz="2200" dirty="0">
            <a:latin typeface="Bahnschrift" panose="020B0502040204020203" pitchFamily="34" charset="0"/>
          </a:endParaRPr>
        </a:p>
      </dgm:t>
    </dgm:pt>
    <dgm:pt modelId="{0ED7B5CB-0385-4EA2-814D-5684F6179363}" type="parTrans" cxnId="{1863B8AA-F917-40A0-863C-04189E08B571}">
      <dgm:prSet/>
      <dgm:spPr/>
      <dgm:t>
        <a:bodyPr/>
        <a:lstStyle/>
        <a:p>
          <a:endParaRPr lang="en-US"/>
        </a:p>
      </dgm:t>
    </dgm:pt>
    <dgm:pt modelId="{2766E132-4A76-4099-BEEE-653D48D6D547}" type="sibTrans" cxnId="{1863B8AA-F917-40A0-863C-04189E08B571}">
      <dgm:prSet/>
      <dgm:spPr/>
      <dgm:t>
        <a:bodyPr/>
        <a:lstStyle/>
        <a:p>
          <a:endParaRPr lang="en-US"/>
        </a:p>
      </dgm:t>
    </dgm:pt>
    <dgm:pt modelId="{CCAA8319-03FC-41AE-8098-15D554AE7676}">
      <dgm:prSet custT="1"/>
      <dgm:spPr/>
      <dgm:t>
        <a:bodyPr/>
        <a:lstStyle/>
        <a:p>
          <a:pPr rtl="0"/>
          <a:r>
            <a:rPr lang="en-US" sz="2200" dirty="0" smtClean="0">
              <a:latin typeface="Bahnschrift" panose="020B0502040204020203" pitchFamily="34" charset="0"/>
            </a:rPr>
            <a:t>Decentralized, Flatter, Fragmented structures</a:t>
          </a:r>
          <a:endParaRPr lang="en-US" sz="2200" dirty="0">
            <a:latin typeface="Bahnschrift" panose="020B0502040204020203" pitchFamily="34" charset="0"/>
          </a:endParaRPr>
        </a:p>
      </dgm:t>
    </dgm:pt>
    <dgm:pt modelId="{63D88D6C-8B9C-44C4-99AF-74A05AC65E9E}" type="parTrans" cxnId="{4460E58F-7BB6-4577-9893-5480AD219D5E}">
      <dgm:prSet/>
      <dgm:spPr/>
      <dgm:t>
        <a:bodyPr/>
        <a:lstStyle/>
        <a:p>
          <a:endParaRPr lang="en-US"/>
        </a:p>
      </dgm:t>
    </dgm:pt>
    <dgm:pt modelId="{C8FACE37-8543-437B-9011-1E8C5574C422}" type="sibTrans" cxnId="{4460E58F-7BB6-4577-9893-5480AD219D5E}">
      <dgm:prSet/>
      <dgm:spPr/>
      <dgm:t>
        <a:bodyPr/>
        <a:lstStyle/>
        <a:p>
          <a:endParaRPr lang="en-US"/>
        </a:p>
      </dgm:t>
    </dgm:pt>
    <dgm:pt modelId="{C1BD2D41-3677-4111-A56E-095D321EA199}">
      <dgm:prSet custT="1"/>
      <dgm:spPr/>
      <dgm:t>
        <a:bodyPr/>
        <a:lstStyle/>
        <a:p>
          <a:pPr rtl="0"/>
          <a:r>
            <a:rPr lang="en-US" sz="2200" dirty="0" smtClean="0">
              <a:latin typeface="Bahnschrift" panose="020B0502040204020203" pitchFamily="34" charset="0"/>
            </a:rPr>
            <a:t>Localization, Flexibility, Devolution</a:t>
          </a:r>
          <a:endParaRPr lang="en-US" sz="2200" dirty="0">
            <a:latin typeface="Bahnschrift" panose="020B0502040204020203" pitchFamily="34" charset="0"/>
          </a:endParaRPr>
        </a:p>
      </dgm:t>
    </dgm:pt>
    <dgm:pt modelId="{37FD0433-DFA6-4CDF-8280-B9F11099FBF0}" type="parTrans" cxnId="{DB67FFC3-15E2-4866-A875-12CBB9342B00}">
      <dgm:prSet/>
      <dgm:spPr/>
      <dgm:t>
        <a:bodyPr/>
        <a:lstStyle/>
        <a:p>
          <a:endParaRPr lang="en-US"/>
        </a:p>
      </dgm:t>
    </dgm:pt>
    <dgm:pt modelId="{6BCAAE5E-1E92-40C3-A140-59247E78AC62}" type="sibTrans" cxnId="{DB67FFC3-15E2-4866-A875-12CBB9342B00}">
      <dgm:prSet/>
      <dgm:spPr/>
      <dgm:t>
        <a:bodyPr/>
        <a:lstStyle/>
        <a:p>
          <a:endParaRPr lang="en-US"/>
        </a:p>
      </dgm:t>
    </dgm:pt>
    <dgm:pt modelId="{0A3C1B22-381B-44C8-BA4E-2E38F26632FA}">
      <dgm:prSet custT="1"/>
      <dgm:spPr/>
      <dgm:t>
        <a:bodyPr/>
        <a:lstStyle/>
        <a:p>
          <a:pPr rtl="0"/>
          <a:r>
            <a:rPr lang="en-US" sz="2200" dirty="0" smtClean="0">
              <a:latin typeface="Bahnschrift" panose="020B0502040204020203" pitchFamily="34" charset="0"/>
            </a:rPr>
            <a:t>Public, Private &amp; NGOs</a:t>
          </a:r>
          <a:endParaRPr lang="en-US" sz="2200" dirty="0">
            <a:latin typeface="Bahnschrift" panose="020B0502040204020203" pitchFamily="34" charset="0"/>
          </a:endParaRPr>
        </a:p>
      </dgm:t>
    </dgm:pt>
    <dgm:pt modelId="{54AED5E3-1F10-4408-94AD-969BFF113939}" type="parTrans" cxnId="{17470348-E3CB-40E9-ACE5-9E858F960D72}">
      <dgm:prSet/>
      <dgm:spPr/>
      <dgm:t>
        <a:bodyPr/>
        <a:lstStyle/>
        <a:p>
          <a:endParaRPr lang="en-US"/>
        </a:p>
      </dgm:t>
    </dgm:pt>
    <dgm:pt modelId="{8040CF77-AF5B-4C95-B2DC-9F1FBE9B16BB}" type="sibTrans" cxnId="{17470348-E3CB-40E9-ACE5-9E858F960D72}">
      <dgm:prSet/>
      <dgm:spPr/>
      <dgm:t>
        <a:bodyPr/>
        <a:lstStyle/>
        <a:p>
          <a:endParaRPr lang="en-US"/>
        </a:p>
      </dgm:t>
    </dgm:pt>
    <dgm:pt modelId="{6A93D1C6-E0B0-4C5A-B7E9-E24EBB85FA35}">
      <dgm:prSet custT="1"/>
      <dgm:spPr/>
      <dgm:t>
        <a:bodyPr/>
        <a:lstStyle/>
        <a:p>
          <a:pPr rtl="0"/>
          <a:r>
            <a:rPr lang="en-US" sz="2200" dirty="0" smtClean="0">
              <a:latin typeface="Bahnschrift" panose="020B0502040204020203" pitchFamily="34" charset="0"/>
            </a:rPr>
            <a:t>PPP, GO-NGO collaboration</a:t>
          </a:r>
          <a:endParaRPr lang="en-US" sz="2200" dirty="0">
            <a:latin typeface="Bahnschrift" panose="020B0502040204020203" pitchFamily="34" charset="0"/>
          </a:endParaRPr>
        </a:p>
      </dgm:t>
    </dgm:pt>
    <dgm:pt modelId="{052BBFE5-78D4-400A-B247-23B8DD01DF18}" type="parTrans" cxnId="{7E2DCEB8-8194-436B-B1C4-CCA818FAB6A4}">
      <dgm:prSet/>
      <dgm:spPr/>
      <dgm:t>
        <a:bodyPr/>
        <a:lstStyle/>
        <a:p>
          <a:endParaRPr lang="en-US"/>
        </a:p>
      </dgm:t>
    </dgm:pt>
    <dgm:pt modelId="{DADBBCF1-57DA-4CB3-B7FD-EB4329CC960F}" type="sibTrans" cxnId="{7E2DCEB8-8194-436B-B1C4-CCA818FAB6A4}">
      <dgm:prSet/>
      <dgm:spPr/>
      <dgm:t>
        <a:bodyPr/>
        <a:lstStyle/>
        <a:p>
          <a:endParaRPr lang="en-US"/>
        </a:p>
      </dgm:t>
    </dgm:pt>
    <dgm:pt modelId="{B8773104-A279-45A0-88F2-19D399060B61}">
      <dgm:prSet custT="1"/>
      <dgm:spPr/>
      <dgm:t>
        <a:bodyPr/>
        <a:lstStyle/>
        <a:p>
          <a:pPr rtl="0"/>
          <a:r>
            <a:rPr lang="en-US" sz="2200" dirty="0" smtClean="0">
              <a:latin typeface="Bahnschrift" panose="020B0502040204020203" pitchFamily="34" charset="0"/>
            </a:rPr>
            <a:t>Community: service, action, development</a:t>
          </a:r>
          <a:endParaRPr lang="en-US" sz="2200" dirty="0">
            <a:latin typeface="Bahnschrift" panose="020B0502040204020203" pitchFamily="34" charset="0"/>
          </a:endParaRPr>
        </a:p>
      </dgm:t>
    </dgm:pt>
    <dgm:pt modelId="{0E94E4DB-449F-445D-B388-4874336CAC25}" type="parTrans" cxnId="{62EB7397-9A25-4951-A1B9-056C25AA6063}">
      <dgm:prSet/>
      <dgm:spPr/>
      <dgm:t>
        <a:bodyPr/>
        <a:lstStyle/>
        <a:p>
          <a:endParaRPr lang="en-US"/>
        </a:p>
      </dgm:t>
    </dgm:pt>
    <dgm:pt modelId="{266CC28D-F6BB-4F61-A86A-3544236D80FA}" type="sibTrans" cxnId="{62EB7397-9A25-4951-A1B9-056C25AA6063}">
      <dgm:prSet/>
      <dgm:spPr/>
      <dgm:t>
        <a:bodyPr/>
        <a:lstStyle/>
        <a:p>
          <a:endParaRPr lang="en-US"/>
        </a:p>
      </dgm:t>
    </dgm:pt>
    <dgm:pt modelId="{1E50B1AC-48E4-458D-A2DB-5DB11FAD7053}">
      <dgm:prSet custT="1"/>
      <dgm:spPr/>
      <dgm:t>
        <a:bodyPr/>
        <a:lstStyle/>
        <a:p>
          <a:pPr rtl="0"/>
          <a:r>
            <a:rPr lang="en-US" sz="2200" dirty="0" smtClean="0">
              <a:latin typeface="Bahnschrift" panose="020B0502040204020203" pitchFamily="34" charset="0"/>
            </a:rPr>
            <a:t>Threat- destruction, Exchange- production, Love- Integration</a:t>
          </a:r>
          <a:endParaRPr lang="en-US" sz="2200" dirty="0">
            <a:latin typeface="Bahnschrift" panose="020B0502040204020203" pitchFamily="34" charset="0"/>
          </a:endParaRPr>
        </a:p>
      </dgm:t>
    </dgm:pt>
    <dgm:pt modelId="{4F402033-ED40-47C4-A2D2-F18E4A77FD3C}" type="parTrans" cxnId="{43CDC89E-7462-41C3-89FF-84BD52D117DD}">
      <dgm:prSet/>
      <dgm:spPr/>
      <dgm:t>
        <a:bodyPr/>
        <a:lstStyle/>
        <a:p>
          <a:endParaRPr lang="en-US"/>
        </a:p>
      </dgm:t>
    </dgm:pt>
    <dgm:pt modelId="{59A8B5AE-D2BE-47E1-BB3C-57E401C08750}" type="sibTrans" cxnId="{43CDC89E-7462-41C3-89FF-84BD52D117DD}">
      <dgm:prSet/>
      <dgm:spPr/>
      <dgm:t>
        <a:bodyPr/>
        <a:lstStyle/>
        <a:p>
          <a:endParaRPr lang="en-US"/>
        </a:p>
      </dgm:t>
    </dgm:pt>
    <dgm:pt modelId="{728D633B-4DAD-4CB2-8BD6-9FA8E20763D1}">
      <dgm:prSet custT="1"/>
      <dgm:spPr/>
      <dgm:t>
        <a:bodyPr/>
        <a:lstStyle/>
        <a:p>
          <a:pPr rtl="0"/>
          <a:r>
            <a:rPr lang="en-US" sz="2200" dirty="0" smtClean="0">
              <a:latin typeface="Bahnschrift" panose="020B0502040204020203" pitchFamily="34" charset="0"/>
            </a:rPr>
            <a:t>Compliance capability</a:t>
          </a:r>
          <a:endParaRPr lang="en-US" sz="2200" dirty="0">
            <a:latin typeface="Bahnschrift" panose="020B0502040204020203" pitchFamily="34" charset="0"/>
          </a:endParaRPr>
        </a:p>
      </dgm:t>
    </dgm:pt>
    <dgm:pt modelId="{0AFF31B1-1201-4AF8-95D5-F494972EBE3B}" type="parTrans" cxnId="{40316B48-1C9F-4FC9-8D5C-40708A1F4682}">
      <dgm:prSet/>
      <dgm:spPr/>
      <dgm:t>
        <a:bodyPr/>
        <a:lstStyle/>
        <a:p>
          <a:endParaRPr lang="en-US"/>
        </a:p>
      </dgm:t>
    </dgm:pt>
    <dgm:pt modelId="{35980BF2-13BB-4533-BBC1-3E5BD03AFFCF}" type="sibTrans" cxnId="{40316B48-1C9F-4FC9-8D5C-40708A1F4682}">
      <dgm:prSet/>
      <dgm:spPr/>
      <dgm:t>
        <a:bodyPr/>
        <a:lstStyle/>
        <a:p>
          <a:endParaRPr lang="en-US"/>
        </a:p>
      </dgm:t>
    </dgm:pt>
    <dgm:pt modelId="{572C2AAF-8E46-4A3B-93E9-9C3F511CD0FA}">
      <dgm:prSet custT="1"/>
      <dgm:spPr/>
      <dgm:t>
        <a:bodyPr/>
        <a:lstStyle/>
        <a:p>
          <a:pPr rtl="0"/>
          <a:r>
            <a:rPr lang="en-US" sz="2200" dirty="0" smtClean="0">
              <a:latin typeface="Bahnschrift" panose="020B0502040204020203" pitchFamily="34" charset="0"/>
            </a:rPr>
            <a:t>Bargaining, Tyrannical, Manipulative, Authoritarian</a:t>
          </a:r>
          <a:endParaRPr lang="en-US" sz="2200" dirty="0">
            <a:latin typeface="Bahnschrift" panose="020B0502040204020203" pitchFamily="34" charset="0"/>
          </a:endParaRPr>
        </a:p>
      </dgm:t>
    </dgm:pt>
    <dgm:pt modelId="{9E1ECE90-5821-4488-B46B-A630878D9F26}" type="parTrans" cxnId="{D79681DA-13E0-4247-AD3B-FEF7E5FA9A8F}">
      <dgm:prSet/>
      <dgm:spPr/>
      <dgm:t>
        <a:bodyPr/>
        <a:lstStyle/>
        <a:p>
          <a:endParaRPr lang="en-US"/>
        </a:p>
      </dgm:t>
    </dgm:pt>
    <dgm:pt modelId="{F5C340E5-2D1D-4B47-AB9A-564B93DB4186}" type="sibTrans" cxnId="{D79681DA-13E0-4247-AD3B-FEF7E5FA9A8F}">
      <dgm:prSet/>
      <dgm:spPr/>
      <dgm:t>
        <a:bodyPr/>
        <a:lstStyle/>
        <a:p>
          <a:endParaRPr lang="en-US"/>
        </a:p>
      </dgm:t>
    </dgm:pt>
    <dgm:pt modelId="{98D391F6-A049-4D1A-B910-E39B413D77C9}">
      <dgm:prSet custT="1"/>
      <dgm:spPr/>
      <dgm:t>
        <a:bodyPr/>
        <a:lstStyle/>
        <a:p>
          <a:pPr rtl="0"/>
          <a:r>
            <a:rPr lang="en-US" sz="2200" dirty="0" smtClean="0">
              <a:latin typeface="Bahnschrift" panose="020B0502040204020203" pitchFamily="34" charset="0"/>
            </a:rPr>
            <a:t>Choice &amp; Priorities</a:t>
          </a:r>
          <a:endParaRPr lang="en-US" sz="2200" dirty="0">
            <a:latin typeface="Bahnschrift" panose="020B0502040204020203" pitchFamily="34" charset="0"/>
          </a:endParaRPr>
        </a:p>
      </dgm:t>
    </dgm:pt>
    <dgm:pt modelId="{0E347744-64DF-40E0-B29E-8464FBE10167}" type="parTrans" cxnId="{F1FED85E-6277-46D2-B6F8-B4B81D42B415}">
      <dgm:prSet/>
      <dgm:spPr/>
      <dgm:t>
        <a:bodyPr/>
        <a:lstStyle/>
        <a:p>
          <a:endParaRPr lang="en-US"/>
        </a:p>
      </dgm:t>
    </dgm:pt>
    <dgm:pt modelId="{04DE19A5-9F3F-4E28-9CA2-6B6C4528DBA3}" type="sibTrans" cxnId="{F1FED85E-6277-46D2-B6F8-B4B81D42B415}">
      <dgm:prSet/>
      <dgm:spPr/>
      <dgm:t>
        <a:bodyPr/>
        <a:lstStyle/>
        <a:p>
          <a:endParaRPr lang="en-US"/>
        </a:p>
      </dgm:t>
    </dgm:pt>
    <dgm:pt modelId="{FA4E4F1C-E9A2-4722-A498-18C5AE14AB07}">
      <dgm:prSet custT="1"/>
      <dgm:spPr/>
      <dgm:t>
        <a:bodyPr/>
        <a:lstStyle/>
        <a:p>
          <a:pPr rtl="0"/>
          <a:r>
            <a:rPr lang="en-US" sz="2200" dirty="0" smtClean="0">
              <a:latin typeface="Bahnschrift" panose="020B0502040204020203" pitchFamily="34" charset="0"/>
            </a:rPr>
            <a:t>Efficiency </a:t>
          </a:r>
          <a:r>
            <a:rPr lang="en-US" sz="2200" dirty="0" err="1" smtClean="0">
              <a:latin typeface="Bahnschrift" panose="020B0502040204020203" pitchFamily="34" charset="0"/>
            </a:rPr>
            <a:t>vs</a:t>
          </a:r>
          <a:r>
            <a:rPr lang="en-US" sz="2200" dirty="0" smtClean="0">
              <a:latin typeface="Bahnschrift" panose="020B0502040204020203" pitchFamily="34" charset="0"/>
            </a:rPr>
            <a:t> Equality </a:t>
          </a:r>
          <a:r>
            <a:rPr lang="en-US" sz="2200" dirty="0" err="1" smtClean="0">
              <a:latin typeface="Bahnschrift" panose="020B0502040204020203" pitchFamily="34" charset="0"/>
            </a:rPr>
            <a:t>vs</a:t>
          </a:r>
          <a:r>
            <a:rPr lang="en-US" sz="2200" dirty="0" smtClean="0">
              <a:latin typeface="Bahnschrift" panose="020B0502040204020203" pitchFamily="34" charset="0"/>
            </a:rPr>
            <a:t> Equity</a:t>
          </a:r>
          <a:endParaRPr lang="en-US" sz="2200" dirty="0">
            <a:latin typeface="Bahnschrift" panose="020B0502040204020203" pitchFamily="34" charset="0"/>
          </a:endParaRPr>
        </a:p>
      </dgm:t>
    </dgm:pt>
    <dgm:pt modelId="{FC1E869D-6A18-490A-88E1-D4F3B4387C35}" type="parTrans" cxnId="{BF5929A6-BD6D-4FEB-B576-80E96C722083}">
      <dgm:prSet/>
      <dgm:spPr/>
      <dgm:t>
        <a:bodyPr/>
        <a:lstStyle/>
        <a:p>
          <a:endParaRPr lang="en-US"/>
        </a:p>
      </dgm:t>
    </dgm:pt>
    <dgm:pt modelId="{5286A33D-3533-44F3-8BA3-139EC5E163CA}" type="sibTrans" cxnId="{BF5929A6-BD6D-4FEB-B576-80E96C722083}">
      <dgm:prSet/>
      <dgm:spPr/>
      <dgm:t>
        <a:bodyPr/>
        <a:lstStyle/>
        <a:p>
          <a:endParaRPr lang="en-US"/>
        </a:p>
      </dgm:t>
    </dgm:pt>
    <dgm:pt modelId="{6D9F4D4A-7048-48B0-959C-88137E674791}">
      <dgm:prSet custT="1"/>
      <dgm:spPr/>
      <dgm:t>
        <a:bodyPr/>
        <a:lstStyle/>
        <a:p>
          <a:pPr rtl="0"/>
          <a:r>
            <a:rPr lang="en-US" sz="2200" dirty="0" smtClean="0">
              <a:latin typeface="Bahnschrift" panose="020B0502040204020203" pitchFamily="34" charset="0"/>
            </a:rPr>
            <a:t>Citizens satisfaction: Exit, Voice &amp; Loyalty</a:t>
          </a:r>
          <a:endParaRPr lang="en-US" sz="2200" dirty="0">
            <a:latin typeface="Bahnschrift" panose="020B0502040204020203" pitchFamily="34" charset="0"/>
          </a:endParaRPr>
        </a:p>
      </dgm:t>
    </dgm:pt>
    <dgm:pt modelId="{0B042CFB-1D5C-4013-A0EE-EF44E2D5E58E}" type="parTrans" cxnId="{2C3EAC3D-128A-461D-AC6A-2179E51407F1}">
      <dgm:prSet/>
      <dgm:spPr/>
      <dgm:t>
        <a:bodyPr/>
        <a:lstStyle/>
        <a:p>
          <a:endParaRPr lang="en-US"/>
        </a:p>
      </dgm:t>
    </dgm:pt>
    <dgm:pt modelId="{A96CB59D-B2B6-4F5B-8FBA-076899FA1D3C}" type="sibTrans" cxnId="{2C3EAC3D-128A-461D-AC6A-2179E51407F1}">
      <dgm:prSet/>
      <dgm:spPr/>
      <dgm:t>
        <a:bodyPr/>
        <a:lstStyle/>
        <a:p>
          <a:endParaRPr lang="en-US"/>
        </a:p>
      </dgm:t>
    </dgm:pt>
    <dgm:pt modelId="{D819E924-920B-4F96-83DC-B7B09FE992E3}" type="pres">
      <dgm:prSet presAssocID="{18B2FCC2-5F4C-4E80-B44F-A4501A82DAE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FAA93C-DEDF-499F-BB0F-93480D07B952}" type="pres">
      <dgm:prSet presAssocID="{72ADE229-33F1-4038-8BFC-AB637CF688C8}" presName="linNode" presStyleCnt="0"/>
      <dgm:spPr/>
      <dgm:t>
        <a:bodyPr/>
        <a:lstStyle/>
        <a:p>
          <a:endParaRPr lang="en-US"/>
        </a:p>
      </dgm:t>
    </dgm:pt>
    <dgm:pt modelId="{56DE8A68-C99E-4068-816D-884BEDF6F5DC}" type="pres">
      <dgm:prSet presAssocID="{72ADE229-33F1-4038-8BFC-AB637CF688C8}" presName="parentText" presStyleLbl="node1" presStyleIdx="0" presStyleCnt="4" custScaleX="662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E08B8-3CFB-46C0-BFCF-F1977AC1A0D7}" type="pres">
      <dgm:prSet presAssocID="{72ADE229-33F1-4038-8BFC-AB637CF688C8}" presName="descendantText" presStyleLbl="alignAccFollowNode1" presStyleIdx="0" presStyleCnt="4" custScaleX="121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814051-FA32-416A-9A5F-DA2D3FBE8EA1}" type="pres">
      <dgm:prSet presAssocID="{C9C5C2A0-7805-42E8-9F67-683F64B17AFC}" presName="sp" presStyleCnt="0"/>
      <dgm:spPr/>
      <dgm:t>
        <a:bodyPr/>
        <a:lstStyle/>
        <a:p>
          <a:endParaRPr lang="en-US"/>
        </a:p>
      </dgm:t>
    </dgm:pt>
    <dgm:pt modelId="{0F084F76-83A9-4281-99AE-605E8A4C6F8D}" type="pres">
      <dgm:prSet presAssocID="{07DBFF57-86F7-4553-820C-32F02E4CF7DD}" presName="linNode" presStyleCnt="0"/>
      <dgm:spPr/>
      <dgm:t>
        <a:bodyPr/>
        <a:lstStyle/>
        <a:p>
          <a:endParaRPr lang="en-US"/>
        </a:p>
      </dgm:t>
    </dgm:pt>
    <dgm:pt modelId="{F22B1E42-CCA6-4FAE-ABEC-11111DF4697A}" type="pres">
      <dgm:prSet presAssocID="{07DBFF57-86F7-4553-820C-32F02E4CF7DD}" presName="parentText" presStyleLbl="node1" presStyleIdx="1" presStyleCnt="4" custScaleX="6516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9F7DC-B84F-4C9A-9DDE-63C515674DFF}" type="pres">
      <dgm:prSet presAssocID="{07DBFF57-86F7-4553-820C-32F02E4CF7DD}" presName="descendantText" presStyleLbl="alignAccFollowNode1" presStyleIdx="1" presStyleCnt="4" custScaleX="1190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8C27C5-3BEF-4AB8-AD3B-77EB8B0DACC1}" type="pres">
      <dgm:prSet presAssocID="{AC21691E-9AE2-409D-9EDB-AFCC82772A5E}" presName="sp" presStyleCnt="0"/>
      <dgm:spPr/>
      <dgm:t>
        <a:bodyPr/>
        <a:lstStyle/>
        <a:p>
          <a:endParaRPr lang="en-US"/>
        </a:p>
      </dgm:t>
    </dgm:pt>
    <dgm:pt modelId="{6184014F-9606-4169-BDD2-949D56A1F330}" type="pres">
      <dgm:prSet presAssocID="{A3C5F3A7-FF1A-4DD1-88C4-06550FA6F9E5}" presName="linNode" presStyleCnt="0"/>
      <dgm:spPr/>
      <dgm:t>
        <a:bodyPr/>
        <a:lstStyle/>
        <a:p>
          <a:endParaRPr lang="en-US"/>
        </a:p>
      </dgm:t>
    </dgm:pt>
    <dgm:pt modelId="{9AD971A9-CC6A-4AFF-A9CD-C83AA0BE9AFC}" type="pres">
      <dgm:prSet presAssocID="{A3C5F3A7-FF1A-4DD1-88C4-06550FA6F9E5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5EBF53-A8FA-4CCF-B12A-7F583B372ED6}" type="pres">
      <dgm:prSet presAssocID="{A3C5F3A7-FF1A-4DD1-88C4-06550FA6F9E5}" presName="descendantText" presStyleLbl="alignAccFollowNode1" presStyleIdx="2" presStyleCnt="4" custScaleX="1933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B38C41-2334-471F-98B7-B5BAEF345BE3}" type="pres">
      <dgm:prSet presAssocID="{A70DFF0D-633C-4C92-B333-1AFA623F1454}" presName="sp" presStyleCnt="0"/>
      <dgm:spPr/>
      <dgm:t>
        <a:bodyPr/>
        <a:lstStyle/>
        <a:p>
          <a:endParaRPr lang="en-US"/>
        </a:p>
      </dgm:t>
    </dgm:pt>
    <dgm:pt modelId="{3F27D35F-39BC-4EC1-B73E-F96BED2AEC0C}" type="pres">
      <dgm:prSet presAssocID="{553ECCB1-5FEE-4844-8F2F-BD8A84260FE7}" presName="linNode" presStyleCnt="0"/>
      <dgm:spPr/>
      <dgm:t>
        <a:bodyPr/>
        <a:lstStyle/>
        <a:p>
          <a:endParaRPr lang="en-US"/>
        </a:p>
      </dgm:t>
    </dgm:pt>
    <dgm:pt modelId="{7D2D0DFE-1E31-49AB-8296-5A3C39FC68F2}" type="pres">
      <dgm:prSet presAssocID="{553ECCB1-5FEE-4844-8F2F-BD8A84260FE7}" presName="parentText" presStyleLbl="node1" presStyleIdx="3" presStyleCnt="4" custScaleX="614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CE4E3F-E6ED-4AE3-9A85-9F1D5086EFAF}" type="pres">
      <dgm:prSet presAssocID="{553ECCB1-5FEE-4844-8F2F-BD8A84260FE7}" presName="descendantText" presStyleLbl="alignAccFollowNode1" presStyleIdx="3" presStyleCnt="4" custScaleX="1201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BF7D35-5D08-405B-A00F-6D662CB0A590}" srcId="{18B2FCC2-5F4C-4E80-B44F-A4501A82DAE3}" destId="{72ADE229-33F1-4038-8BFC-AB637CF688C8}" srcOrd="0" destOrd="0" parTransId="{618985EF-47EB-4F0F-B966-746C7AA2FF7E}" sibTransId="{C9C5C2A0-7805-42E8-9F67-683F64B17AFC}"/>
    <dgm:cxn modelId="{853D197C-F485-4234-8E98-2E294579516C}" srcId="{18B2FCC2-5F4C-4E80-B44F-A4501A82DAE3}" destId="{553ECCB1-5FEE-4844-8F2F-BD8A84260FE7}" srcOrd="3" destOrd="0" parTransId="{FE01395E-604C-48B6-8B35-5395783731C5}" sibTransId="{180BF364-8E1C-4B8B-B474-06E564D0886B}"/>
    <dgm:cxn modelId="{D79681DA-13E0-4247-AD3B-FEF7E5FA9A8F}" srcId="{A3C5F3A7-FF1A-4DD1-88C4-06550FA6F9E5}" destId="{572C2AAF-8E46-4A3B-93E9-9C3F511CD0FA}" srcOrd="2" destOrd="0" parTransId="{9E1ECE90-5821-4488-B46B-A630878D9F26}" sibTransId="{F5C340E5-2D1D-4B47-AB9A-564B93DB4186}"/>
    <dgm:cxn modelId="{7B14855C-1AD5-44D2-B759-DB04BBDDCABF}" type="presOf" srcId="{07DBFF57-86F7-4553-820C-32F02E4CF7DD}" destId="{F22B1E42-CCA6-4FAE-ABEC-11111DF4697A}" srcOrd="0" destOrd="0" presId="urn:microsoft.com/office/officeart/2005/8/layout/vList5"/>
    <dgm:cxn modelId="{40316B48-1C9F-4FC9-8D5C-40708A1F4682}" srcId="{A3C5F3A7-FF1A-4DD1-88C4-06550FA6F9E5}" destId="{728D633B-4DAD-4CB2-8BD6-9FA8E20763D1}" srcOrd="0" destOrd="0" parTransId="{0AFF31B1-1201-4AF8-95D5-F494972EBE3B}" sibTransId="{35980BF2-13BB-4533-BBC1-3E5BD03AFFCF}"/>
    <dgm:cxn modelId="{7E2DCEB8-8194-436B-B1C4-CCA818FAB6A4}" srcId="{07DBFF57-86F7-4553-820C-32F02E4CF7DD}" destId="{6A93D1C6-E0B0-4C5A-B7E9-E24EBB85FA35}" srcOrd="1" destOrd="0" parTransId="{052BBFE5-78D4-400A-B247-23B8DD01DF18}" sibTransId="{DADBBCF1-57DA-4CB3-B7FD-EB4329CC960F}"/>
    <dgm:cxn modelId="{D10D3FC3-8C2C-4716-9476-F76EE54456EF}" type="presOf" srcId="{6A93D1C6-E0B0-4C5A-B7E9-E24EBB85FA35}" destId="{47B9F7DC-B84F-4C9A-9DDE-63C515674DFF}" srcOrd="0" destOrd="1" presId="urn:microsoft.com/office/officeart/2005/8/layout/vList5"/>
    <dgm:cxn modelId="{4460E58F-7BB6-4577-9893-5480AD219D5E}" srcId="{72ADE229-33F1-4038-8BFC-AB637CF688C8}" destId="{CCAA8319-03FC-41AE-8098-15D554AE7676}" srcOrd="1" destOrd="0" parTransId="{63D88D6C-8B9C-44C4-99AF-74A05AC65E9E}" sibTransId="{C8FACE37-8543-437B-9011-1E8C5574C422}"/>
    <dgm:cxn modelId="{00E55A52-F7C6-4C9B-9F9D-A2A3D10D1576}" type="presOf" srcId="{72ADE229-33F1-4038-8BFC-AB637CF688C8}" destId="{56DE8A68-C99E-4068-816D-884BEDF6F5DC}" srcOrd="0" destOrd="0" presId="urn:microsoft.com/office/officeart/2005/8/layout/vList5"/>
    <dgm:cxn modelId="{9F9FC949-1E61-418F-9616-574D69571C9E}" type="presOf" srcId="{C1BD2D41-3677-4111-A56E-095D321EA199}" destId="{9D6E08B8-3CFB-46C0-BFCF-F1977AC1A0D7}" srcOrd="0" destOrd="2" presId="urn:microsoft.com/office/officeart/2005/8/layout/vList5"/>
    <dgm:cxn modelId="{BBA76372-8F39-4F9E-BAF3-CE95A4B698CF}" type="presOf" srcId="{18B2FCC2-5F4C-4E80-B44F-A4501A82DAE3}" destId="{D819E924-920B-4F96-83DC-B7B09FE992E3}" srcOrd="0" destOrd="0" presId="urn:microsoft.com/office/officeart/2005/8/layout/vList5"/>
    <dgm:cxn modelId="{DB67FFC3-15E2-4866-A875-12CBB9342B00}" srcId="{72ADE229-33F1-4038-8BFC-AB637CF688C8}" destId="{C1BD2D41-3677-4111-A56E-095D321EA199}" srcOrd="2" destOrd="0" parTransId="{37FD0433-DFA6-4CDF-8280-B9F11099FBF0}" sibTransId="{6BCAAE5E-1E92-40C3-A140-59247E78AC62}"/>
    <dgm:cxn modelId="{9B5D34B1-C553-4C1B-9416-8E1CD5A90AAF}" srcId="{18B2FCC2-5F4C-4E80-B44F-A4501A82DAE3}" destId="{A3C5F3A7-FF1A-4DD1-88C4-06550FA6F9E5}" srcOrd="2" destOrd="0" parTransId="{56E866AE-7A4D-48CD-9655-345C0957B2B6}" sibTransId="{A70DFF0D-633C-4C92-B333-1AFA623F1454}"/>
    <dgm:cxn modelId="{2C3EAC3D-128A-461D-AC6A-2179E51407F1}" srcId="{553ECCB1-5FEE-4844-8F2F-BD8A84260FE7}" destId="{6D9F4D4A-7048-48B0-959C-88137E674791}" srcOrd="2" destOrd="0" parTransId="{0B042CFB-1D5C-4013-A0EE-EF44E2D5E58E}" sibTransId="{A96CB59D-B2B6-4F5B-8FBA-076899FA1D3C}"/>
    <dgm:cxn modelId="{1863B8AA-F917-40A0-863C-04189E08B571}" srcId="{72ADE229-33F1-4038-8BFC-AB637CF688C8}" destId="{346CF2B6-7242-4530-86AD-A1F0E99DE3D2}" srcOrd="0" destOrd="0" parTransId="{0ED7B5CB-0385-4EA2-814D-5684F6179363}" sibTransId="{2766E132-4A76-4099-BEEE-653D48D6D547}"/>
    <dgm:cxn modelId="{17470348-E3CB-40E9-ACE5-9E858F960D72}" srcId="{07DBFF57-86F7-4553-820C-32F02E4CF7DD}" destId="{0A3C1B22-381B-44C8-BA4E-2E38F26632FA}" srcOrd="0" destOrd="0" parTransId="{54AED5E3-1F10-4408-94AD-969BFF113939}" sibTransId="{8040CF77-AF5B-4C95-B2DC-9F1FBE9B16BB}"/>
    <dgm:cxn modelId="{8BE2AE53-0995-40D1-8999-1A41B4E4B097}" type="presOf" srcId="{572C2AAF-8E46-4A3B-93E9-9C3F511CD0FA}" destId="{CC5EBF53-A8FA-4CCF-B12A-7F583B372ED6}" srcOrd="0" destOrd="2" presId="urn:microsoft.com/office/officeart/2005/8/layout/vList5"/>
    <dgm:cxn modelId="{AD333B68-4761-454B-AAC7-57EE14A0E039}" srcId="{18B2FCC2-5F4C-4E80-B44F-A4501A82DAE3}" destId="{07DBFF57-86F7-4553-820C-32F02E4CF7DD}" srcOrd="1" destOrd="0" parTransId="{58D716EA-B867-4D0F-BDA8-C7C2E00CBBA9}" sibTransId="{AC21691E-9AE2-409D-9EDB-AFCC82772A5E}"/>
    <dgm:cxn modelId="{F551A4C6-9302-4728-8EB2-A0C8AAAAD977}" type="presOf" srcId="{346CF2B6-7242-4530-86AD-A1F0E99DE3D2}" destId="{9D6E08B8-3CFB-46C0-BFCF-F1977AC1A0D7}" srcOrd="0" destOrd="0" presId="urn:microsoft.com/office/officeart/2005/8/layout/vList5"/>
    <dgm:cxn modelId="{9638060C-8B5E-4B64-99D6-E355415F427D}" type="presOf" srcId="{98D391F6-A049-4D1A-B910-E39B413D77C9}" destId="{7DCE4E3F-E6ED-4AE3-9A85-9F1D5086EFAF}" srcOrd="0" destOrd="0" presId="urn:microsoft.com/office/officeart/2005/8/layout/vList5"/>
    <dgm:cxn modelId="{97B5C2E6-2AB1-4DDF-B371-4FCB4F162F36}" type="presOf" srcId="{B8773104-A279-45A0-88F2-19D399060B61}" destId="{47B9F7DC-B84F-4C9A-9DDE-63C515674DFF}" srcOrd="0" destOrd="2" presId="urn:microsoft.com/office/officeart/2005/8/layout/vList5"/>
    <dgm:cxn modelId="{F1FED85E-6277-46D2-B6F8-B4B81D42B415}" srcId="{553ECCB1-5FEE-4844-8F2F-BD8A84260FE7}" destId="{98D391F6-A049-4D1A-B910-E39B413D77C9}" srcOrd="0" destOrd="0" parTransId="{0E347744-64DF-40E0-B29E-8464FBE10167}" sibTransId="{04DE19A5-9F3F-4E28-9CA2-6B6C4528DBA3}"/>
    <dgm:cxn modelId="{43CDC89E-7462-41C3-89FF-84BD52D117DD}" srcId="{A3C5F3A7-FF1A-4DD1-88C4-06550FA6F9E5}" destId="{1E50B1AC-48E4-458D-A2DB-5DB11FAD7053}" srcOrd="1" destOrd="0" parTransId="{4F402033-ED40-47C4-A2D2-F18E4A77FD3C}" sibTransId="{59A8B5AE-D2BE-47E1-BB3C-57E401C08750}"/>
    <dgm:cxn modelId="{62EB7397-9A25-4951-A1B9-056C25AA6063}" srcId="{07DBFF57-86F7-4553-820C-32F02E4CF7DD}" destId="{B8773104-A279-45A0-88F2-19D399060B61}" srcOrd="2" destOrd="0" parTransId="{0E94E4DB-449F-445D-B388-4874336CAC25}" sibTransId="{266CC28D-F6BB-4F61-A86A-3544236D80FA}"/>
    <dgm:cxn modelId="{03FB32AF-20C3-469A-8E87-E4CACCEAF11D}" type="presOf" srcId="{6D9F4D4A-7048-48B0-959C-88137E674791}" destId="{7DCE4E3F-E6ED-4AE3-9A85-9F1D5086EFAF}" srcOrd="0" destOrd="2" presId="urn:microsoft.com/office/officeart/2005/8/layout/vList5"/>
    <dgm:cxn modelId="{75B6C130-B23D-4531-A4F7-A64C62937F12}" type="presOf" srcId="{CCAA8319-03FC-41AE-8098-15D554AE7676}" destId="{9D6E08B8-3CFB-46C0-BFCF-F1977AC1A0D7}" srcOrd="0" destOrd="1" presId="urn:microsoft.com/office/officeart/2005/8/layout/vList5"/>
    <dgm:cxn modelId="{46782248-36C6-49A7-A512-3BE0A7209281}" type="presOf" srcId="{553ECCB1-5FEE-4844-8F2F-BD8A84260FE7}" destId="{7D2D0DFE-1E31-49AB-8296-5A3C39FC68F2}" srcOrd="0" destOrd="0" presId="urn:microsoft.com/office/officeart/2005/8/layout/vList5"/>
    <dgm:cxn modelId="{3CD12956-3733-4911-811E-3042D98E6844}" type="presOf" srcId="{FA4E4F1C-E9A2-4722-A498-18C5AE14AB07}" destId="{7DCE4E3F-E6ED-4AE3-9A85-9F1D5086EFAF}" srcOrd="0" destOrd="1" presId="urn:microsoft.com/office/officeart/2005/8/layout/vList5"/>
    <dgm:cxn modelId="{3A943E7B-CD62-4642-988B-400D7AD721B7}" type="presOf" srcId="{A3C5F3A7-FF1A-4DD1-88C4-06550FA6F9E5}" destId="{9AD971A9-CC6A-4AFF-A9CD-C83AA0BE9AFC}" srcOrd="0" destOrd="0" presId="urn:microsoft.com/office/officeart/2005/8/layout/vList5"/>
    <dgm:cxn modelId="{54BE9F8D-3800-4ED9-90E9-934E4BE976A9}" type="presOf" srcId="{728D633B-4DAD-4CB2-8BD6-9FA8E20763D1}" destId="{CC5EBF53-A8FA-4CCF-B12A-7F583B372ED6}" srcOrd="0" destOrd="0" presId="urn:microsoft.com/office/officeart/2005/8/layout/vList5"/>
    <dgm:cxn modelId="{E92D7D00-EC78-4A73-B6F3-E2D437CCEAFE}" type="presOf" srcId="{0A3C1B22-381B-44C8-BA4E-2E38F26632FA}" destId="{47B9F7DC-B84F-4C9A-9DDE-63C515674DFF}" srcOrd="0" destOrd="0" presId="urn:microsoft.com/office/officeart/2005/8/layout/vList5"/>
    <dgm:cxn modelId="{BF5929A6-BD6D-4FEB-B576-80E96C722083}" srcId="{553ECCB1-5FEE-4844-8F2F-BD8A84260FE7}" destId="{FA4E4F1C-E9A2-4722-A498-18C5AE14AB07}" srcOrd="1" destOrd="0" parTransId="{FC1E869D-6A18-490A-88E1-D4F3B4387C35}" sibTransId="{5286A33D-3533-44F3-8BA3-139EC5E163CA}"/>
    <dgm:cxn modelId="{06EBBDBE-2DE7-4CE1-9BAC-C08F45E3D525}" type="presOf" srcId="{1E50B1AC-48E4-458D-A2DB-5DB11FAD7053}" destId="{CC5EBF53-A8FA-4CCF-B12A-7F583B372ED6}" srcOrd="0" destOrd="1" presId="urn:microsoft.com/office/officeart/2005/8/layout/vList5"/>
    <dgm:cxn modelId="{6023B771-7C84-4292-935B-70377FC03ED5}" type="presParOf" srcId="{D819E924-920B-4F96-83DC-B7B09FE992E3}" destId="{D9FAA93C-DEDF-499F-BB0F-93480D07B952}" srcOrd="0" destOrd="0" presId="urn:microsoft.com/office/officeart/2005/8/layout/vList5"/>
    <dgm:cxn modelId="{3B7EC2C0-9CF5-4186-9082-44A061B1859E}" type="presParOf" srcId="{D9FAA93C-DEDF-499F-BB0F-93480D07B952}" destId="{56DE8A68-C99E-4068-816D-884BEDF6F5DC}" srcOrd="0" destOrd="0" presId="urn:microsoft.com/office/officeart/2005/8/layout/vList5"/>
    <dgm:cxn modelId="{5DA26CB0-B7C5-4473-A4A3-79781C4A0DCF}" type="presParOf" srcId="{D9FAA93C-DEDF-499F-BB0F-93480D07B952}" destId="{9D6E08B8-3CFB-46C0-BFCF-F1977AC1A0D7}" srcOrd="1" destOrd="0" presId="urn:microsoft.com/office/officeart/2005/8/layout/vList5"/>
    <dgm:cxn modelId="{2074C88D-DC74-444D-8715-AFC2C73A45E1}" type="presParOf" srcId="{D819E924-920B-4F96-83DC-B7B09FE992E3}" destId="{5F814051-FA32-416A-9A5F-DA2D3FBE8EA1}" srcOrd="1" destOrd="0" presId="urn:microsoft.com/office/officeart/2005/8/layout/vList5"/>
    <dgm:cxn modelId="{16E10339-D3E7-4827-B94C-1CB02932E8FF}" type="presParOf" srcId="{D819E924-920B-4F96-83DC-B7B09FE992E3}" destId="{0F084F76-83A9-4281-99AE-605E8A4C6F8D}" srcOrd="2" destOrd="0" presId="urn:microsoft.com/office/officeart/2005/8/layout/vList5"/>
    <dgm:cxn modelId="{FFE86B91-6AD1-47CC-A58F-3D1DCD44CBB4}" type="presParOf" srcId="{0F084F76-83A9-4281-99AE-605E8A4C6F8D}" destId="{F22B1E42-CCA6-4FAE-ABEC-11111DF4697A}" srcOrd="0" destOrd="0" presId="urn:microsoft.com/office/officeart/2005/8/layout/vList5"/>
    <dgm:cxn modelId="{D21BFE5F-0D5B-47E3-BC30-40D0681A992A}" type="presParOf" srcId="{0F084F76-83A9-4281-99AE-605E8A4C6F8D}" destId="{47B9F7DC-B84F-4C9A-9DDE-63C515674DFF}" srcOrd="1" destOrd="0" presId="urn:microsoft.com/office/officeart/2005/8/layout/vList5"/>
    <dgm:cxn modelId="{6E8E8690-326C-4B5B-87A5-EC77AC8BD599}" type="presParOf" srcId="{D819E924-920B-4F96-83DC-B7B09FE992E3}" destId="{948C27C5-3BEF-4AB8-AD3B-77EB8B0DACC1}" srcOrd="3" destOrd="0" presId="urn:microsoft.com/office/officeart/2005/8/layout/vList5"/>
    <dgm:cxn modelId="{EBB23BEF-A3C6-4DA1-BEFB-EED5E628930D}" type="presParOf" srcId="{D819E924-920B-4F96-83DC-B7B09FE992E3}" destId="{6184014F-9606-4169-BDD2-949D56A1F330}" srcOrd="4" destOrd="0" presId="urn:microsoft.com/office/officeart/2005/8/layout/vList5"/>
    <dgm:cxn modelId="{C3433C8E-867E-4806-A010-0ACBDFC5EC96}" type="presParOf" srcId="{6184014F-9606-4169-BDD2-949D56A1F330}" destId="{9AD971A9-CC6A-4AFF-A9CD-C83AA0BE9AFC}" srcOrd="0" destOrd="0" presId="urn:microsoft.com/office/officeart/2005/8/layout/vList5"/>
    <dgm:cxn modelId="{7ED38092-DEE3-4FA4-AC7E-ABEE0B0FFFE9}" type="presParOf" srcId="{6184014F-9606-4169-BDD2-949D56A1F330}" destId="{CC5EBF53-A8FA-4CCF-B12A-7F583B372ED6}" srcOrd="1" destOrd="0" presId="urn:microsoft.com/office/officeart/2005/8/layout/vList5"/>
    <dgm:cxn modelId="{41E5CD60-B95A-4393-8995-BEDAC5325378}" type="presParOf" srcId="{D819E924-920B-4F96-83DC-B7B09FE992E3}" destId="{4FB38C41-2334-471F-98B7-B5BAEF345BE3}" srcOrd="5" destOrd="0" presId="urn:microsoft.com/office/officeart/2005/8/layout/vList5"/>
    <dgm:cxn modelId="{C7B6FCB5-8424-4802-A142-B130FF2A4054}" type="presParOf" srcId="{D819E924-920B-4F96-83DC-B7B09FE992E3}" destId="{3F27D35F-39BC-4EC1-B73E-F96BED2AEC0C}" srcOrd="6" destOrd="0" presId="urn:microsoft.com/office/officeart/2005/8/layout/vList5"/>
    <dgm:cxn modelId="{93DFD30E-0185-4E22-A1A3-1C2B43C73BE9}" type="presParOf" srcId="{3F27D35F-39BC-4EC1-B73E-F96BED2AEC0C}" destId="{7D2D0DFE-1E31-49AB-8296-5A3C39FC68F2}" srcOrd="0" destOrd="0" presId="urn:microsoft.com/office/officeart/2005/8/layout/vList5"/>
    <dgm:cxn modelId="{F9A2A65B-4840-4FE9-9DF4-3FEB11BE2DCF}" type="presParOf" srcId="{3F27D35F-39BC-4EC1-B73E-F96BED2AEC0C}" destId="{7DCE4E3F-E6ED-4AE3-9A85-9F1D5086EFA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B15B1B-DA25-4CDA-BD11-734493F15F20}">
      <dsp:nvSpPr>
        <dsp:cNvPr id="0" name=""/>
        <dsp:cNvSpPr/>
      </dsp:nvSpPr>
      <dsp:spPr>
        <a:xfrm>
          <a:off x="0" y="707580"/>
          <a:ext cx="7848871" cy="6715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kern="1200" dirty="0" smtClean="0">
              <a:latin typeface="Bahnschrift SemiBold" panose="020B0502040204020203" pitchFamily="34" charset="0"/>
            </a:rPr>
            <a:t>Nodality – information and its control</a:t>
          </a:r>
          <a:endParaRPr lang="en-AU" sz="2800" kern="1200" dirty="0">
            <a:latin typeface="Bahnschrift SemiBold" panose="020B0502040204020203" pitchFamily="34" charset="0"/>
          </a:endParaRPr>
        </a:p>
      </dsp:txBody>
      <dsp:txXfrm>
        <a:off x="32784" y="740364"/>
        <a:ext cx="7783303" cy="606012"/>
      </dsp:txXfrm>
    </dsp:sp>
    <dsp:sp modelId="{4D559E2B-56E5-4515-81D1-B13E0C6E8E30}">
      <dsp:nvSpPr>
        <dsp:cNvPr id="0" name=""/>
        <dsp:cNvSpPr/>
      </dsp:nvSpPr>
      <dsp:spPr>
        <a:xfrm>
          <a:off x="0" y="1459800"/>
          <a:ext cx="7848871" cy="671580"/>
        </a:xfrm>
        <a:prstGeom prst="roundRect">
          <a:avLst/>
        </a:prstGeom>
        <a:solidFill>
          <a:schemeClr val="accent5">
            <a:hueOff val="-120004"/>
            <a:satOff val="-5748"/>
            <a:lumOff val="-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kern="1200" smtClean="0">
              <a:latin typeface="Bahnschrift SemiBold" panose="020B0502040204020203" pitchFamily="34" charset="0"/>
            </a:rPr>
            <a:t>Authority – legal and coercive powers</a:t>
          </a:r>
          <a:endParaRPr lang="en-AU" sz="2800" kern="1200">
            <a:latin typeface="Bahnschrift SemiBold" panose="020B0502040204020203" pitchFamily="34" charset="0"/>
          </a:endParaRPr>
        </a:p>
      </dsp:txBody>
      <dsp:txXfrm>
        <a:off x="32784" y="1492584"/>
        <a:ext cx="7783303" cy="606012"/>
      </dsp:txXfrm>
    </dsp:sp>
    <dsp:sp modelId="{021DB09B-CA6C-4E8A-BCDA-B1FA6D290478}">
      <dsp:nvSpPr>
        <dsp:cNvPr id="0" name=""/>
        <dsp:cNvSpPr/>
      </dsp:nvSpPr>
      <dsp:spPr>
        <a:xfrm>
          <a:off x="0" y="2212020"/>
          <a:ext cx="7848871" cy="671580"/>
        </a:xfrm>
        <a:prstGeom prst="roundRect">
          <a:avLst/>
        </a:prstGeom>
        <a:solidFill>
          <a:schemeClr val="accent5">
            <a:hueOff val="-240007"/>
            <a:satOff val="-11497"/>
            <a:lumOff val="-941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kern="1200" smtClean="0">
              <a:latin typeface="Bahnschrift SemiBold" panose="020B0502040204020203" pitchFamily="34" charset="0"/>
            </a:rPr>
            <a:t>Treasure – financial resources</a:t>
          </a:r>
          <a:endParaRPr lang="en-AU" sz="2800" kern="1200">
            <a:latin typeface="Bahnschrift SemiBold" panose="020B0502040204020203" pitchFamily="34" charset="0"/>
          </a:endParaRPr>
        </a:p>
      </dsp:txBody>
      <dsp:txXfrm>
        <a:off x="32784" y="2244804"/>
        <a:ext cx="7783303" cy="606012"/>
      </dsp:txXfrm>
    </dsp:sp>
    <dsp:sp modelId="{74F4A186-F447-4BA9-B264-ACA998CC802D}">
      <dsp:nvSpPr>
        <dsp:cNvPr id="0" name=""/>
        <dsp:cNvSpPr/>
      </dsp:nvSpPr>
      <dsp:spPr>
        <a:xfrm>
          <a:off x="0" y="2964240"/>
          <a:ext cx="7848871" cy="671580"/>
        </a:xfrm>
        <a:prstGeom prst="roundRect">
          <a:avLst/>
        </a:prstGeom>
        <a:solidFill>
          <a:schemeClr val="accent5">
            <a:hueOff val="-360011"/>
            <a:satOff val="-17245"/>
            <a:lumOff val="-141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kern="1200" smtClean="0">
              <a:latin typeface="Bahnschrift SemiBold" panose="020B0502040204020203" pitchFamily="34" charset="0"/>
            </a:rPr>
            <a:t>Organisation – formal organisational responses</a:t>
          </a:r>
          <a:endParaRPr lang="en-AU" sz="2800" kern="1200">
            <a:latin typeface="Bahnschrift SemiBold" panose="020B0502040204020203" pitchFamily="34" charset="0"/>
          </a:endParaRPr>
        </a:p>
      </dsp:txBody>
      <dsp:txXfrm>
        <a:off x="32784" y="2997024"/>
        <a:ext cx="7783303" cy="606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D8753-7C32-4120-9F02-51BCA51C12C6}">
      <dsp:nvSpPr>
        <dsp:cNvPr id="0" name=""/>
        <dsp:cNvSpPr/>
      </dsp:nvSpPr>
      <dsp:spPr>
        <a:xfrm rot="16200000">
          <a:off x="634892" y="-633584"/>
          <a:ext cx="2133600" cy="3400768"/>
        </a:xfrm>
        <a:prstGeom prst="flowChartManualOperat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Bahnschrift" panose="020B0502040204020203" pitchFamily="34" charset="0"/>
            </a:rPr>
            <a:t>1. ‘Voluntary’ - advocacy and persuasion</a:t>
          </a:r>
          <a:endParaRPr lang="en-US" sz="2000" kern="1200" dirty="0">
            <a:latin typeface="Bahnschrift" panose="020B0502040204020203" pitchFamily="34" charset="0"/>
          </a:endParaRPr>
        </a:p>
      </dsp:txBody>
      <dsp:txXfrm rot="5400000">
        <a:off x="1308" y="426720"/>
        <a:ext cx="3400768" cy="1280160"/>
      </dsp:txXfrm>
    </dsp:sp>
    <dsp:sp modelId="{BE0EC204-F1B2-4DF7-8661-9198BD8AF65E}">
      <dsp:nvSpPr>
        <dsp:cNvPr id="0" name=""/>
        <dsp:cNvSpPr/>
      </dsp:nvSpPr>
      <dsp:spPr>
        <a:xfrm rot="16200000">
          <a:off x="4322225" y="-633584"/>
          <a:ext cx="2133600" cy="3400768"/>
        </a:xfrm>
        <a:prstGeom prst="flowChartManualOperation">
          <a:avLst/>
        </a:prstGeom>
        <a:gradFill rotWithShape="0">
          <a:gsLst>
            <a:gs pos="0">
              <a:schemeClr val="accent5">
                <a:hueOff val="-180005"/>
                <a:satOff val="-8623"/>
                <a:lumOff val="-7058"/>
                <a:alphaOff val="0"/>
                <a:shade val="85000"/>
                <a:satMod val="130000"/>
              </a:schemeClr>
            </a:gs>
            <a:gs pos="34000">
              <a:schemeClr val="accent5">
                <a:hueOff val="-180005"/>
                <a:satOff val="-8623"/>
                <a:lumOff val="-7058"/>
                <a:alphaOff val="0"/>
                <a:shade val="87000"/>
                <a:satMod val="125000"/>
              </a:schemeClr>
            </a:gs>
            <a:gs pos="70000">
              <a:schemeClr val="accent5">
                <a:hueOff val="-180005"/>
                <a:satOff val="-8623"/>
                <a:lumOff val="-705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-180005"/>
                <a:satOff val="-8623"/>
                <a:lumOff val="-705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Bahnschrift" panose="020B0502040204020203" pitchFamily="34" charset="0"/>
            </a:rPr>
            <a:t>2. ‘Mixed’ - information and exhortation, subsidies, taxes and user charges</a:t>
          </a:r>
          <a:endParaRPr lang="en-US" sz="2000" kern="1200" dirty="0">
            <a:latin typeface="Bahnschrift" panose="020B0502040204020203" pitchFamily="34" charset="0"/>
          </a:endParaRPr>
        </a:p>
      </dsp:txBody>
      <dsp:txXfrm rot="5400000">
        <a:off x="3688641" y="426720"/>
        <a:ext cx="3400768" cy="1280160"/>
      </dsp:txXfrm>
    </dsp:sp>
    <dsp:sp modelId="{42A2627F-6AA0-4CE9-9566-C9322E61801C}">
      <dsp:nvSpPr>
        <dsp:cNvPr id="0" name=""/>
        <dsp:cNvSpPr/>
      </dsp:nvSpPr>
      <dsp:spPr>
        <a:xfrm rot="16200000">
          <a:off x="7946544" y="-633584"/>
          <a:ext cx="2133600" cy="3400768"/>
        </a:xfrm>
        <a:prstGeom prst="flowChartManualOperation">
          <a:avLst/>
        </a:prstGeom>
        <a:gradFill rotWithShape="0">
          <a:gsLst>
            <a:gs pos="0">
              <a:schemeClr val="accent5">
                <a:hueOff val="-360011"/>
                <a:satOff val="-17245"/>
                <a:lumOff val="-14117"/>
                <a:alphaOff val="0"/>
                <a:shade val="85000"/>
                <a:satMod val="130000"/>
              </a:schemeClr>
            </a:gs>
            <a:gs pos="34000">
              <a:schemeClr val="accent5">
                <a:hueOff val="-360011"/>
                <a:satOff val="-17245"/>
                <a:lumOff val="-14117"/>
                <a:alphaOff val="0"/>
                <a:shade val="87000"/>
                <a:satMod val="125000"/>
              </a:schemeClr>
            </a:gs>
            <a:gs pos="70000">
              <a:schemeClr val="accent5">
                <a:hueOff val="-360011"/>
                <a:satOff val="-17245"/>
                <a:lumOff val="-1411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-360011"/>
                <a:satOff val="-17245"/>
                <a:lumOff val="-1411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Bahnschrift" panose="020B0502040204020203" pitchFamily="34" charset="0"/>
            </a:rPr>
            <a:t>3. ‘Compulsory’- regulation, public enterprises and direct provision of services.</a:t>
          </a:r>
          <a:endParaRPr lang="en-US" sz="2000" kern="1200">
            <a:latin typeface="Bahnschrift" panose="020B0502040204020203" pitchFamily="34" charset="0"/>
          </a:endParaRPr>
        </a:p>
      </dsp:txBody>
      <dsp:txXfrm rot="5400000">
        <a:off x="7312960" y="426720"/>
        <a:ext cx="3400768" cy="12801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56455-25B0-48B6-9B7E-3A9DEB89A23E}">
      <dsp:nvSpPr>
        <dsp:cNvPr id="0" name=""/>
        <dsp:cNvSpPr/>
      </dsp:nvSpPr>
      <dsp:spPr>
        <a:xfrm>
          <a:off x="0" y="13319"/>
          <a:ext cx="9296400" cy="71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Bahnschrift SemiBold" panose="020B0502040204020203" pitchFamily="34" charset="0"/>
            </a:rPr>
            <a:t>1. Policy through advocacy - arguing a case, educating or persuading;</a:t>
          </a:r>
          <a:endParaRPr lang="en-US" sz="2000" kern="1200" dirty="0">
            <a:latin typeface="Bahnschrift SemiBold" panose="020B0502040204020203" pitchFamily="34" charset="0"/>
          </a:endParaRPr>
        </a:p>
      </dsp:txBody>
      <dsp:txXfrm>
        <a:off x="34726" y="48045"/>
        <a:ext cx="9226948" cy="641908"/>
      </dsp:txXfrm>
    </dsp:sp>
    <dsp:sp modelId="{3B7082E1-EE4C-459F-ACAF-A99E11BBC0D0}">
      <dsp:nvSpPr>
        <dsp:cNvPr id="0" name=""/>
        <dsp:cNvSpPr/>
      </dsp:nvSpPr>
      <dsp:spPr>
        <a:xfrm>
          <a:off x="0" y="834119"/>
          <a:ext cx="9296400" cy="71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Bahnschrift SemiBold" panose="020B0502040204020203" pitchFamily="34" charset="0"/>
            </a:rPr>
            <a:t>2. Policy through money - using spending and taxing powers to shape activity;</a:t>
          </a:r>
          <a:endParaRPr lang="en-US" sz="2000" kern="1200">
            <a:latin typeface="Bahnschrift SemiBold" panose="020B0502040204020203" pitchFamily="34" charset="0"/>
          </a:endParaRPr>
        </a:p>
      </dsp:txBody>
      <dsp:txXfrm>
        <a:off x="34726" y="868845"/>
        <a:ext cx="9226948" cy="641908"/>
      </dsp:txXfrm>
    </dsp:sp>
    <dsp:sp modelId="{F4656987-8FE4-4545-AC2F-B0DECB1273CA}">
      <dsp:nvSpPr>
        <dsp:cNvPr id="0" name=""/>
        <dsp:cNvSpPr/>
      </dsp:nvSpPr>
      <dsp:spPr>
        <a:xfrm>
          <a:off x="0" y="1654920"/>
          <a:ext cx="9296400" cy="71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Bahnschrift SemiBold" panose="020B0502040204020203" pitchFamily="34" charset="0"/>
            </a:rPr>
            <a:t>3. Policy through direct government action - delivering services; and</a:t>
          </a:r>
          <a:endParaRPr lang="en-US" sz="2000" kern="1200">
            <a:latin typeface="Bahnschrift SemiBold" panose="020B0502040204020203" pitchFamily="34" charset="0"/>
          </a:endParaRPr>
        </a:p>
      </dsp:txBody>
      <dsp:txXfrm>
        <a:off x="34726" y="1689646"/>
        <a:ext cx="9226948" cy="641908"/>
      </dsp:txXfrm>
    </dsp:sp>
    <dsp:sp modelId="{A3BCCD4C-047A-40FD-9E8C-345BF4D02FB0}">
      <dsp:nvSpPr>
        <dsp:cNvPr id="0" name=""/>
        <dsp:cNvSpPr/>
      </dsp:nvSpPr>
      <dsp:spPr>
        <a:xfrm>
          <a:off x="0" y="2475720"/>
          <a:ext cx="9296400" cy="71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Bahnschrift SemiBold" panose="020B0502040204020203" pitchFamily="34" charset="0"/>
            </a:rPr>
            <a:t>4. Policy through law - legislation, regulation and authority.</a:t>
          </a:r>
          <a:endParaRPr lang="en-US" sz="2000" kern="1200">
            <a:latin typeface="Bahnschrift SemiBold" panose="020B0502040204020203" pitchFamily="34" charset="0"/>
          </a:endParaRPr>
        </a:p>
      </dsp:txBody>
      <dsp:txXfrm>
        <a:off x="34726" y="2510446"/>
        <a:ext cx="9226948" cy="6419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56455-25B0-48B6-9B7E-3A9DEB89A23E}">
      <dsp:nvSpPr>
        <dsp:cNvPr id="0" name=""/>
        <dsp:cNvSpPr/>
      </dsp:nvSpPr>
      <dsp:spPr>
        <a:xfrm>
          <a:off x="0" y="189875"/>
          <a:ext cx="10439400" cy="59121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0" kern="1200" dirty="0" smtClean="0">
              <a:latin typeface="Bahnschrift SemiBold" panose="020B0502040204020203" pitchFamily="34" charset="0"/>
            </a:rPr>
            <a:t>Appropriateness: is this a reasonable way to process? </a:t>
          </a:r>
          <a:endParaRPr lang="en-US" sz="2400" kern="1200" dirty="0">
            <a:latin typeface="Bahnschrift SemiBold" panose="020B0502040204020203" pitchFamily="34" charset="0"/>
          </a:endParaRPr>
        </a:p>
      </dsp:txBody>
      <dsp:txXfrm>
        <a:off x="28861" y="218736"/>
        <a:ext cx="10381678" cy="533493"/>
      </dsp:txXfrm>
    </dsp:sp>
    <dsp:sp modelId="{AA3F9AE3-F20E-4A34-B45F-41F880765F9C}">
      <dsp:nvSpPr>
        <dsp:cNvPr id="0" name=""/>
        <dsp:cNvSpPr/>
      </dsp:nvSpPr>
      <dsp:spPr>
        <a:xfrm>
          <a:off x="0" y="796374"/>
          <a:ext cx="10439400" cy="59121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0" kern="1200" dirty="0" smtClean="0">
              <a:latin typeface="Bahnschrift SemiBold" panose="020B0502040204020203" pitchFamily="34" charset="0"/>
            </a:rPr>
            <a:t>Efficiency: will the instrument choice be cost effective?</a:t>
          </a:r>
          <a:endParaRPr lang="en-US" sz="2400" kern="1200" dirty="0">
            <a:latin typeface="Bahnschrift SemiBold" panose="020B0502040204020203" pitchFamily="34" charset="0"/>
          </a:endParaRPr>
        </a:p>
      </dsp:txBody>
      <dsp:txXfrm>
        <a:off x="28861" y="825235"/>
        <a:ext cx="10381678" cy="533493"/>
      </dsp:txXfrm>
    </dsp:sp>
    <dsp:sp modelId="{BB9D686F-77B0-48B1-AAC9-E888713629A5}">
      <dsp:nvSpPr>
        <dsp:cNvPr id="0" name=""/>
        <dsp:cNvSpPr/>
      </dsp:nvSpPr>
      <dsp:spPr>
        <a:xfrm>
          <a:off x="0" y="1401990"/>
          <a:ext cx="10439400" cy="59121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0" kern="1200" dirty="0" smtClean="0">
              <a:latin typeface="Bahnschrift SemiBold" panose="020B0502040204020203" pitchFamily="34" charset="0"/>
            </a:rPr>
            <a:t>Effectiveness: can the instrument get the job done?</a:t>
          </a:r>
          <a:endParaRPr lang="en-US" sz="2400" kern="1200" dirty="0">
            <a:latin typeface="Bahnschrift SemiBold" panose="020B0502040204020203" pitchFamily="34" charset="0"/>
          </a:endParaRPr>
        </a:p>
      </dsp:txBody>
      <dsp:txXfrm>
        <a:off x="28861" y="1430851"/>
        <a:ext cx="10381678" cy="533493"/>
      </dsp:txXfrm>
    </dsp:sp>
    <dsp:sp modelId="{AAB438B3-A282-45EC-A07D-BA400B191A11}">
      <dsp:nvSpPr>
        <dsp:cNvPr id="0" name=""/>
        <dsp:cNvSpPr/>
      </dsp:nvSpPr>
      <dsp:spPr>
        <a:xfrm>
          <a:off x="0" y="2007605"/>
          <a:ext cx="10439400" cy="59121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0" kern="1200" dirty="0" smtClean="0">
              <a:latin typeface="Bahnschrift SemiBold" panose="020B0502040204020203" pitchFamily="34" charset="0"/>
            </a:rPr>
            <a:t>Equity: are the likely consequences fair?</a:t>
          </a:r>
          <a:endParaRPr lang="en-US" sz="2400" kern="1200" dirty="0">
            <a:latin typeface="Bahnschrift SemiBold" panose="020B0502040204020203" pitchFamily="34" charset="0"/>
          </a:endParaRPr>
        </a:p>
      </dsp:txBody>
      <dsp:txXfrm>
        <a:off x="28861" y="2036466"/>
        <a:ext cx="10381678" cy="533493"/>
      </dsp:txXfrm>
    </dsp:sp>
    <dsp:sp modelId="{B6C63D4E-BBF4-4721-A668-7A35046E4A14}">
      <dsp:nvSpPr>
        <dsp:cNvPr id="0" name=""/>
        <dsp:cNvSpPr/>
      </dsp:nvSpPr>
      <dsp:spPr>
        <a:xfrm>
          <a:off x="0" y="2613221"/>
          <a:ext cx="10439400" cy="54881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i="0" kern="1200" dirty="0" smtClean="0">
            <a:latin typeface="Bahnschrift SemiBold" panose="020B0502040204020203" pitchFamily="34" charset="0"/>
          </a:endParaRP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0" kern="1200" dirty="0" smtClean="0">
              <a:latin typeface="Bahnschrift SemiBold" panose="020B0502040204020203" pitchFamily="34" charset="0"/>
            </a:rPr>
            <a:t>Workability: is the instrument simple and robust?</a:t>
          </a:r>
          <a:br>
            <a:rPr lang="en-US" sz="2400" i="0" kern="1200" dirty="0" smtClean="0">
              <a:latin typeface="Bahnschrift SemiBold" panose="020B0502040204020203" pitchFamily="34" charset="0"/>
            </a:rPr>
          </a:br>
          <a:endParaRPr lang="en-US" sz="2400" kern="1200" dirty="0">
            <a:latin typeface="Bahnschrift SemiBold" panose="020B0502040204020203" pitchFamily="34" charset="0"/>
          </a:endParaRPr>
        </a:p>
      </dsp:txBody>
      <dsp:txXfrm>
        <a:off x="26791" y="2640012"/>
        <a:ext cx="10385818" cy="4952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430E5-59EB-482A-AFB0-CDDDF69D58D2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074C3-5B82-4B9B-A155-5D64FFF71A9D}">
      <dsp:nvSpPr>
        <dsp:cNvPr id="0" name=""/>
        <dsp:cNvSpPr/>
      </dsp:nvSpPr>
      <dsp:spPr>
        <a:xfrm>
          <a:off x="431480" y="285658"/>
          <a:ext cx="9964440" cy="571682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alpha val="9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alpha val="9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3773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i="0" kern="1200" dirty="0" smtClean="0">
              <a:latin typeface="Bahnschrift SemiBold" panose="020B0502040204020203" pitchFamily="34" charset="0"/>
            </a:rPr>
            <a:t>Departments: public servants</a:t>
          </a:r>
          <a:endParaRPr lang="en-US" sz="2200" kern="1200" dirty="0">
            <a:latin typeface="Bahnschrift SemiBold" panose="020B0502040204020203" pitchFamily="34" charset="0"/>
          </a:endParaRPr>
        </a:p>
      </dsp:txBody>
      <dsp:txXfrm>
        <a:off x="431480" y="285658"/>
        <a:ext cx="9964440" cy="571682"/>
      </dsp:txXfrm>
    </dsp:sp>
    <dsp:sp modelId="{AE2AE7B3-56E4-4689-A8BA-2FE90E09A8C3}">
      <dsp:nvSpPr>
        <dsp:cNvPr id="0" name=""/>
        <dsp:cNvSpPr/>
      </dsp:nvSpPr>
      <dsp:spPr>
        <a:xfrm>
          <a:off x="74178" y="214198"/>
          <a:ext cx="714603" cy="7146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95E5A0-06D7-4CC8-A870-FB27149771DC}">
      <dsp:nvSpPr>
        <dsp:cNvPr id="0" name=""/>
        <dsp:cNvSpPr/>
      </dsp:nvSpPr>
      <dsp:spPr>
        <a:xfrm>
          <a:off x="841131" y="1142908"/>
          <a:ext cx="9554789" cy="571682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0000"/>
                <a:shade val="85000"/>
                <a:satMod val="130000"/>
              </a:schemeClr>
            </a:gs>
            <a:gs pos="34000">
              <a:schemeClr val="accent1">
                <a:alpha val="90000"/>
                <a:hueOff val="0"/>
                <a:satOff val="0"/>
                <a:lumOff val="0"/>
                <a:alphaOff val="-10000"/>
                <a:shade val="87000"/>
                <a:satMod val="125000"/>
              </a:schemeClr>
            </a:gs>
            <a:gs pos="70000">
              <a:schemeClr val="accent1">
                <a:alpha val="90000"/>
                <a:hueOff val="0"/>
                <a:satOff val="0"/>
                <a:lumOff val="0"/>
                <a:alphaOff val="-10000"/>
                <a:tint val="100000"/>
                <a:shade val="90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000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3773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i="0" kern="1200" dirty="0" smtClean="0">
              <a:latin typeface="Bahnschrift SemiBold" panose="020B0502040204020203" pitchFamily="34" charset="0"/>
            </a:rPr>
            <a:t>Statutory authorities: courts</a:t>
          </a:r>
          <a:endParaRPr lang="en-US" sz="2200" kern="1200" dirty="0">
            <a:latin typeface="Bahnschrift SemiBold" panose="020B0502040204020203" pitchFamily="34" charset="0"/>
          </a:endParaRPr>
        </a:p>
      </dsp:txBody>
      <dsp:txXfrm>
        <a:off x="841131" y="1142908"/>
        <a:ext cx="9554789" cy="571682"/>
      </dsp:txXfrm>
    </dsp:sp>
    <dsp:sp modelId="{F45B2016-7240-4F46-9A14-30F4B36D6AAC}">
      <dsp:nvSpPr>
        <dsp:cNvPr id="0" name=""/>
        <dsp:cNvSpPr/>
      </dsp:nvSpPr>
      <dsp:spPr>
        <a:xfrm>
          <a:off x="483829" y="1071448"/>
          <a:ext cx="714603" cy="7146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583D39-BB1E-4BD3-9480-9D60B48F734C}">
      <dsp:nvSpPr>
        <dsp:cNvPr id="0" name=""/>
        <dsp:cNvSpPr/>
      </dsp:nvSpPr>
      <dsp:spPr>
        <a:xfrm>
          <a:off x="966861" y="2000158"/>
          <a:ext cx="9429059" cy="571682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shade val="85000"/>
                <a:satMod val="130000"/>
              </a:schemeClr>
            </a:gs>
            <a:gs pos="34000">
              <a:schemeClr val="accent1">
                <a:alpha val="90000"/>
                <a:hueOff val="0"/>
                <a:satOff val="0"/>
                <a:lumOff val="0"/>
                <a:alphaOff val="-20000"/>
                <a:shade val="87000"/>
                <a:satMod val="125000"/>
              </a:schemeClr>
            </a:gs>
            <a:gs pos="70000">
              <a:schemeClr val="accent1">
                <a:alpha val="90000"/>
                <a:hueOff val="0"/>
                <a:satOff val="0"/>
                <a:lumOff val="0"/>
                <a:alphaOff val="-20000"/>
                <a:tint val="100000"/>
                <a:shade val="90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3773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i="0" kern="1200" dirty="0" smtClean="0">
              <a:latin typeface="Bahnschrift SemiBold" panose="020B0502040204020203" pitchFamily="34" charset="0"/>
            </a:rPr>
            <a:t>Govt. owned enterprises: service-based</a:t>
          </a:r>
          <a:endParaRPr lang="en-US" sz="2200" kern="1200" dirty="0">
            <a:latin typeface="Bahnschrift SemiBold" panose="020B0502040204020203" pitchFamily="34" charset="0"/>
          </a:endParaRPr>
        </a:p>
      </dsp:txBody>
      <dsp:txXfrm>
        <a:off x="966861" y="2000158"/>
        <a:ext cx="9429059" cy="571682"/>
      </dsp:txXfrm>
    </dsp:sp>
    <dsp:sp modelId="{6F262310-5E09-44AA-BEA8-9AD04E4F6154}">
      <dsp:nvSpPr>
        <dsp:cNvPr id="0" name=""/>
        <dsp:cNvSpPr/>
      </dsp:nvSpPr>
      <dsp:spPr>
        <a:xfrm>
          <a:off x="609559" y="1928698"/>
          <a:ext cx="714603" cy="7146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97D67E-9CB2-4444-87C8-6207B7AF006B}">
      <dsp:nvSpPr>
        <dsp:cNvPr id="0" name=""/>
        <dsp:cNvSpPr/>
      </dsp:nvSpPr>
      <dsp:spPr>
        <a:xfrm>
          <a:off x="841131" y="2857408"/>
          <a:ext cx="9554789" cy="571682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0000"/>
                <a:shade val="85000"/>
                <a:satMod val="130000"/>
              </a:schemeClr>
            </a:gs>
            <a:gs pos="34000">
              <a:schemeClr val="accent1">
                <a:alpha val="90000"/>
                <a:hueOff val="0"/>
                <a:satOff val="0"/>
                <a:lumOff val="0"/>
                <a:alphaOff val="-30000"/>
                <a:shade val="87000"/>
                <a:satMod val="125000"/>
              </a:schemeClr>
            </a:gs>
            <a:gs pos="70000">
              <a:schemeClr val="accent1">
                <a:alpha val="90000"/>
                <a:hueOff val="0"/>
                <a:satOff val="0"/>
                <a:lumOff val="0"/>
                <a:alphaOff val="-30000"/>
                <a:tint val="100000"/>
                <a:shade val="90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000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3773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i="0" kern="1200" dirty="0" smtClean="0">
              <a:latin typeface="Bahnschrift SemiBold" panose="020B0502040204020203" pitchFamily="34" charset="0"/>
            </a:rPr>
            <a:t>Govt. owned Companies: Private sector employees; run by a BOD</a:t>
          </a:r>
          <a:endParaRPr lang="en-US" sz="2200" kern="1200" dirty="0">
            <a:latin typeface="Bahnschrift SemiBold" panose="020B0502040204020203" pitchFamily="34" charset="0"/>
          </a:endParaRPr>
        </a:p>
      </dsp:txBody>
      <dsp:txXfrm>
        <a:off x="841131" y="2857408"/>
        <a:ext cx="9554789" cy="571682"/>
      </dsp:txXfrm>
    </dsp:sp>
    <dsp:sp modelId="{87521E43-BB65-44E9-BD97-09724A3A9149}">
      <dsp:nvSpPr>
        <dsp:cNvPr id="0" name=""/>
        <dsp:cNvSpPr/>
      </dsp:nvSpPr>
      <dsp:spPr>
        <a:xfrm>
          <a:off x="483829" y="2785948"/>
          <a:ext cx="714603" cy="7146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13DE71-8B8F-4F01-97B5-B494ABC8849F}">
      <dsp:nvSpPr>
        <dsp:cNvPr id="0" name=""/>
        <dsp:cNvSpPr/>
      </dsp:nvSpPr>
      <dsp:spPr>
        <a:xfrm>
          <a:off x="431480" y="3714658"/>
          <a:ext cx="9964440" cy="571682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hade val="85000"/>
                <a:satMod val="130000"/>
              </a:schemeClr>
            </a:gs>
            <a:gs pos="34000">
              <a:schemeClr val="accent1">
                <a:alpha val="90000"/>
                <a:hueOff val="0"/>
                <a:satOff val="0"/>
                <a:lumOff val="0"/>
                <a:alphaOff val="-40000"/>
                <a:shade val="87000"/>
                <a:satMod val="125000"/>
              </a:schemeClr>
            </a:gs>
            <a:gs pos="70000">
              <a:schemeClr val="accent1">
                <a:alpha val="90000"/>
                <a:hueOff val="0"/>
                <a:satOff val="0"/>
                <a:lumOff val="0"/>
                <a:alphaOff val="-40000"/>
                <a:tint val="100000"/>
                <a:shade val="90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3773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i="0" kern="1200" dirty="0" smtClean="0">
              <a:latin typeface="Bahnschrift SemiBold" panose="020B0502040204020203" pitchFamily="34" charset="0"/>
            </a:rPr>
            <a:t>Contracting out: Business/NGOs</a:t>
          </a:r>
        </a:p>
      </dsp:txBody>
      <dsp:txXfrm>
        <a:off x="431480" y="3714658"/>
        <a:ext cx="9964440" cy="571682"/>
      </dsp:txXfrm>
    </dsp:sp>
    <dsp:sp modelId="{F97D0F4B-A82E-4429-95FF-1B425A83D615}">
      <dsp:nvSpPr>
        <dsp:cNvPr id="0" name=""/>
        <dsp:cNvSpPr/>
      </dsp:nvSpPr>
      <dsp:spPr>
        <a:xfrm>
          <a:off x="74178" y="3643198"/>
          <a:ext cx="714603" cy="7146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E08B8-3CFB-46C0-BFCF-F1977AC1A0D7}">
      <dsp:nvSpPr>
        <dsp:cNvPr id="0" name=""/>
        <dsp:cNvSpPr/>
      </dsp:nvSpPr>
      <dsp:spPr>
        <a:xfrm rot="5400000">
          <a:off x="6446684" y="-3671448"/>
          <a:ext cx="1027211" cy="863225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Bahnschrift" panose="020B0502040204020203" pitchFamily="34" charset="0"/>
            </a:rPr>
            <a:t>Central &amp; Local Govt.</a:t>
          </a:r>
          <a:endParaRPr lang="en-US" sz="2200" kern="1200" dirty="0">
            <a:latin typeface="Bahnschrift" panose="020B0502040204020203" pitchFamily="34" charset="0"/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Bahnschrift" panose="020B0502040204020203" pitchFamily="34" charset="0"/>
            </a:rPr>
            <a:t>Decentralized, Flatter, Fragmented structures</a:t>
          </a:r>
          <a:endParaRPr lang="en-US" sz="2200" kern="1200" dirty="0">
            <a:latin typeface="Bahnschrift" panose="020B0502040204020203" pitchFamily="34" charset="0"/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Bahnschrift" panose="020B0502040204020203" pitchFamily="34" charset="0"/>
            </a:rPr>
            <a:t>Localization, Flexibility, Devolution</a:t>
          </a:r>
          <a:endParaRPr lang="en-US" sz="2200" kern="1200" dirty="0">
            <a:latin typeface="Bahnschrift" panose="020B0502040204020203" pitchFamily="34" charset="0"/>
          </a:endParaRPr>
        </a:p>
      </dsp:txBody>
      <dsp:txXfrm rot="-5400000">
        <a:off x="2644165" y="181215"/>
        <a:ext cx="8582106" cy="926923"/>
      </dsp:txXfrm>
    </dsp:sp>
    <dsp:sp modelId="{56DE8A68-C99E-4068-816D-884BEDF6F5DC}">
      <dsp:nvSpPr>
        <dsp:cNvPr id="0" name=""/>
        <dsp:cNvSpPr/>
      </dsp:nvSpPr>
      <dsp:spPr>
        <a:xfrm>
          <a:off x="428" y="2669"/>
          <a:ext cx="2643736" cy="128401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Bahnschrift SemiBold" panose="020B0502040204020203" pitchFamily="34" charset="0"/>
            </a:rPr>
            <a:t>Governmental Mix</a:t>
          </a:r>
          <a:endParaRPr lang="en-US" sz="2200" kern="1200" dirty="0">
            <a:latin typeface="Bahnschrift SemiBold" panose="020B0502040204020203" pitchFamily="34" charset="0"/>
          </a:endParaRPr>
        </a:p>
      </dsp:txBody>
      <dsp:txXfrm>
        <a:off x="63108" y="65349"/>
        <a:ext cx="2518376" cy="1158654"/>
      </dsp:txXfrm>
    </dsp:sp>
    <dsp:sp modelId="{47B9F7DC-B84F-4C9A-9DDE-63C515674DFF}">
      <dsp:nvSpPr>
        <dsp:cNvPr id="0" name=""/>
        <dsp:cNvSpPr/>
      </dsp:nvSpPr>
      <dsp:spPr>
        <a:xfrm rot="5400000">
          <a:off x="6427139" y="-2301726"/>
          <a:ext cx="1027211" cy="858923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Bahnschrift" panose="020B0502040204020203" pitchFamily="34" charset="0"/>
            </a:rPr>
            <a:t>Public, Private &amp; NGOs</a:t>
          </a:r>
          <a:endParaRPr lang="en-US" sz="2200" kern="1200" dirty="0">
            <a:latin typeface="Bahnschrift" panose="020B0502040204020203" pitchFamily="34" charset="0"/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Bahnschrift" panose="020B0502040204020203" pitchFamily="34" charset="0"/>
            </a:rPr>
            <a:t>PPP, GO-NGO collaboration</a:t>
          </a:r>
          <a:endParaRPr lang="en-US" sz="2200" kern="1200" dirty="0">
            <a:latin typeface="Bahnschrift" panose="020B0502040204020203" pitchFamily="34" charset="0"/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Bahnschrift" panose="020B0502040204020203" pitchFamily="34" charset="0"/>
            </a:rPr>
            <a:t>Community: service, action, development</a:t>
          </a:r>
          <a:endParaRPr lang="en-US" sz="2200" kern="1200" dirty="0">
            <a:latin typeface="Bahnschrift" panose="020B0502040204020203" pitchFamily="34" charset="0"/>
          </a:endParaRPr>
        </a:p>
      </dsp:txBody>
      <dsp:txXfrm rot="-5400000">
        <a:off x="2646127" y="1529430"/>
        <a:ext cx="8539092" cy="926923"/>
      </dsp:txXfrm>
    </dsp:sp>
    <dsp:sp modelId="{F22B1E42-CCA6-4FAE-ABEC-11111DF4697A}">
      <dsp:nvSpPr>
        <dsp:cNvPr id="0" name=""/>
        <dsp:cNvSpPr/>
      </dsp:nvSpPr>
      <dsp:spPr>
        <a:xfrm>
          <a:off x="428" y="1350884"/>
          <a:ext cx="2645697" cy="128401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Bahnschrift SemiBold" panose="020B0502040204020203" pitchFamily="34" charset="0"/>
            </a:rPr>
            <a:t>Sectorial Mix</a:t>
          </a:r>
          <a:endParaRPr lang="en-US" sz="2200" kern="1200" dirty="0">
            <a:latin typeface="Bahnschrift SemiBold" panose="020B0502040204020203" pitchFamily="34" charset="0"/>
          </a:endParaRPr>
        </a:p>
      </dsp:txBody>
      <dsp:txXfrm>
        <a:off x="63108" y="1413564"/>
        <a:ext cx="2520337" cy="1158654"/>
      </dsp:txXfrm>
    </dsp:sp>
    <dsp:sp modelId="{CC5EBF53-A8FA-4CCF-B12A-7F583B372ED6}">
      <dsp:nvSpPr>
        <dsp:cNvPr id="0" name=""/>
        <dsp:cNvSpPr/>
      </dsp:nvSpPr>
      <dsp:spPr>
        <a:xfrm rot="5400000">
          <a:off x="6395906" y="-1026551"/>
          <a:ext cx="1027211" cy="8735317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Bahnschrift" panose="020B0502040204020203" pitchFamily="34" charset="0"/>
            </a:rPr>
            <a:t>Compliance capability</a:t>
          </a:r>
          <a:endParaRPr lang="en-US" sz="2200" kern="1200" dirty="0">
            <a:latin typeface="Bahnschrift" panose="020B0502040204020203" pitchFamily="34" charset="0"/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Bahnschrift" panose="020B0502040204020203" pitchFamily="34" charset="0"/>
            </a:rPr>
            <a:t>Threat- destruction, Exchange- production, Love- Integration</a:t>
          </a:r>
          <a:endParaRPr lang="en-US" sz="2200" kern="1200" dirty="0">
            <a:latin typeface="Bahnschrift" panose="020B0502040204020203" pitchFamily="34" charset="0"/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Bahnschrift" panose="020B0502040204020203" pitchFamily="34" charset="0"/>
            </a:rPr>
            <a:t>Bargaining, Tyrannical, Manipulative, Authoritarian</a:t>
          </a:r>
          <a:endParaRPr lang="en-US" sz="2200" kern="1200" dirty="0">
            <a:latin typeface="Bahnschrift" panose="020B0502040204020203" pitchFamily="34" charset="0"/>
          </a:endParaRPr>
        </a:p>
      </dsp:txBody>
      <dsp:txXfrm rot="-5400000">
        <a:off x="2541853" y="2877646"/>
        <a:ext cx="8685173" cy="926923"/>
      </dsp:txXfrm>
    </dsp:sp>
    <dsp:sp modelId="{9AD971A9-CC6A-4AFF-A9CD-C83AA0BE9AFC}">
      <dsp:nvSpPr>
        <dsp:cNvPr id="0" name=""/>
        <dsp:cNvSpPr/>
      </dsp:nvSpPr>
      <dsp:spPr>
        <a:xfrm>
          <a:off x="428" y="2699100"/>
          <a:ext cx="2541424" cy="128401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Bahnschrift SemiBold" panose="020B0502040204020203" pitchFamily="34" charset="0"/>
            </a:rPr>
            <a:t>Enforcement Mix</a:t>
          </a:r>
          <a:endParaRPr lang="en-US" sz="2200" kern="1200" dirty="0">
            <a:latin typeface="Bahnschrift SemiBold" panose="020B0502040204020203" pitchFamily="34" charset="0"/>
          </a:endParaRPr>
        </a:p>
      </dsp:txBody>
      <dsp:txXfrm>
        <a:off x="63108" y="2761780"/>
        <a:ext cx="2416064" cy="1158654"/>
      </dsp:txXfrm>
    </dsp:sp>
    <dsp:sp modelId="{7DCE4E3F-E6ED-4AE3-9A85-9F1D5086EFAF}">
      <dsp:nvSpPr>
        <dsp:cNvPr id="0" name=""/>
        <dsp:cNvSpPr/>
      </dsp:nvSpPr>
      <dsp:spPr>
        <a:xfrm rot="5400000">
          <a:off x="6316948" y="352445"/>
          <a:ext cx="1027211" cy="8673755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Bahnschrift" panose="020B0502040204020203" pitchFamily="34" charset="0"/>
            </a:rPr>
            <a:t>Choice &amp; Priorities</a:t>
          </a:r>
          <a:endParaRPr lang="en-US" sz="2200" kern="1200" dirty="0">
            <a:latin typeface="Bahnschrift" panose="020B0502040204020203" pitchFamily="34" charset="0"/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Bahnschrift" panose="020B0502040204020203" pitchFamily="34" charset="0"/>
            </a:rPr>
            <a:t>Efficiency </a:t>
          </a:r>
          <a:r>
            <a:rPr lang="en-US" sz="2200" kern="1200" dirty="0" err="1" smtClean="0">
              <a:latin typeface="Bahnschrift" panose="020B0502040204020203" pitchFamily="34" charset="0"/>
            </a:rPr>
            <a:t>vs</a:t>
          </a:r>
          <a:r>
            <a:rPr lang="en-US" sz="2200" kern="1200" dirty="0" smtClean="0">
              <a:latin typeface="Bahnschrift" panose="020B0502040204020203" pitchFamily="34" charset="0"/>
            </a:rPr>
            <a:t> Equality </a:t>
          </a:r>
          <a:r>
            <a:rPr lang="en-US" sz="2200" kern="1200" dirty="0" err="1" smtClean="0">
              <a:latin typeface="Bahnschrift" panose="020B0502040204020203" pitchFamily="34" charset="0"/>
            </a:rPr>
            <a:t>vs</a:t>
          </a:r>
          <a:r>
            <a:rPr lang="en-US" sz="2200" kern="1200" dirty="0" smtClean="0">
              <a:latin typeface="Bahnschrift" panose="020B0502040204020203" pitchFamily="34" charset="0"/>
            </a:rPr>
            <a:t> Equity</a:t>
          </a:r>
          <a:endParaRPr lang="en-US" sz="2200" kern="1200" dirty="0">
            <a:latin typeface="Bahnschrift" panose="020B0502040204020203" pitchFamily="34" charset="0"/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Bahnschrift" panose="020B0502040204020203" pitchFamily="34" charset="0"/>
            </a:rPr>
            <a:t>Citizens satisfaction: Exit, Voice &amp; Loyalty</a:t>
          </a:r>
          <a:endParaRPr lang="en-US" sz="2200" kern="1200" dirty="0">
            <a:latin typeface="Bahnschrift" panose="020B0502040204020203" pitchFamily="34" charset="0"/>
          </a:endParaRPr>
        </a:p>
      </dsp:txBody>
      <dsp:txXfrm rot="-5400000">
        <a:off x="2493676" y="4225861"/>
        <a:ext cx="8623611" cy="926923"/>
      </dsp:txXfrm>
    </dsp:sp>
    <dsp:sp modelId="{7D2D0DFE-1E31-49AB-8296-5A3C39FC68F2}">
      <dsp:nvSpPr>
        <dsp:cNvPr id="0" name=""/>
        <dsp:cNvSpPr/>
      </dsp:nvSpPr>
      <dsp:spPr>
        <a:xfrm>
          <a:off x="428" y="4047315"/>
          <a:ext cx="2493247" cy="128401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Bahnschrift SemiBold" panose="020B0502040204020203" pitchFamily="34" charset="0"/>
            </a:rPr>
            <a:t>Value Mix</a:t>
          </a:r>
          <a:endParaRPr lang="en-US" sz="2200" kern="1200" dirty="0">
            <a:latin typeface="Bahnschrift SemiBold" panose="020B0502040204020203" pitchFamily="34" charset="0"/>
          </a:endParaRPr>
        </a:p>
      </dsp:txBody>
      <dsp:txXfrm>
        <a:off x="63108" y="4109995"/>
        <a:ext cx="2367887" cy="1158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3C59C-4E16-4A64-A766-34DB213E11B3}" type="datetimeFigureOut">
              <a:rPr lang="en-US">
                <a:solidFill>
                  <a:schemeClr val="tx2"/>
                </a:solidFill>
              </a:rPr>
              <a:t>18-Jul-18</a:t>
            </a:fld>
            <a:endParaRPr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77566-CD65-4859-9FA1-43956DC85B8C}" type="slidenum">
              <a:rPr>
                <a:solidFill>
                  <a:schemeClr val="tx2"/>
                </a:solidFill>
              </a:rPr>
              <a:t>‹#›</a:t>
            </a:fld>
            <a:endParaRPr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95CF31C-F757-429C-A789-86504F04C3BE}" type="datetimeFigureOut">
              <a:rPr lang="en-US"/>
              <a:pPr/>
              <a:t>18-Jul-18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8796F01-7154-41E0-B48B-A6921757531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05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04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8F95E3-952D-4709-9CB9-596ED6539FDC}" type="slidenum">
              <a:rPr lang="en-AU"/>
              <a:pPr/>
              <a:t>3</a:t>
            </a:fld>
            <a:endParaRPr lang="en-AU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4256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0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94" y="758952"/>
            <a:ext cx="10055781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98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764" y="4455621"/>
            <a:ext cx="1005578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 algn="ctr">
              <a:buNone/>
              <a:defRPr sz="2399"/>
            </a:lvl2pPr>
            <a:lvl3pPr marL="914126" indent="0" algn="ctr">
              <a:buNone/>
              <a:defRPr sz="23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A09E-12D5-4B1D-B8BB-C300B1DDD423}" type="datetime1">
              <a:rPr lang="en-US" smtClean="0"/>
              <a:t>18-Jul-18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1683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A53D-4C84-40AA-983E-A1E818A7FEFC}" type="datetime1">
              <a:rPr lang="en-US" smtClean="0"/>
              <a:t>18-Jul-18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412302"/>
            <a:ext cx="262821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412302"/>
            <a:ext cx="7732286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FCEE-AE66-4EAB-9C04-97F8A56A6354}" type="datetime1">
              <a:rPr lang="en-US" smtClean="0"/>
              <a:t>18-Jul-18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7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377B-053C-438C-8A98-92C419A6701C}" type="datetime1">
              <a:rPr lang="en-US" smtClean="0"/>
              <a:t>18-Jul-18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8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4" y="758952"/>
            <a:ext cx="10055781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99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4453128"/>
            <a:ext cx="10055781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EF46-0123-4A75-9835-49DC49D53DE2}" type="datetime1">
              <a:rPr lang="en-US" smtClean="0"/>
              <a:t>18-Jul-18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80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6992" y="1845734"/>
            <a:ext cx="4936474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301" y="1845735"/>
            <a:ext cx="4936474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378D-18AE-47D1-B10A-42F623B40082}" type="datetime1">
              <a:rPr lang="en-US" smtClean="0"/>
              <a:t>18-Jul-18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2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6994" y="2582334"/>
            <a:ext cx="4936474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6301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6301" y="2582334"/>
            <a:ext cx="4936474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6AE8-D704-41F6-B16A-5547B5672AC1}" type="datetime1">
              <a:rPr lang="en-US" smtClean="0"/>
              <a:t>18-Jul-18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9538-6F63-4C0B-916D-ED3F4E0A1B28}" type="datetime1">
              <a:rPr lang="en-US" smtClean="0"/>
              <a:t>18-Jul-18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9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15BF-7116-4A9E-8022-5A2DC937F971}" type="datetime1">
              <a:rPr lang="en-US" smtClean="0"/>
              <a:t>18-Jul-18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8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" y="0"/>
            <a:ext cx="40497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39019" y="0"/>
            <a:ext cx="639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81" y="594359"/>
            <a:ext cx="3199567" cy="2286000"/>
          </a:xfrm>
        </p:spPr>
        <p:txBody>
          <a:bodyPr anchor="b">
            <a:norm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9350" y="731520"/>
            <a:ext cx="6490549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081" y="2926080"/>
            <a:ext cx="3199567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391" y="6459786"/>
            <a:ext cx="2617828" cy="365125"/>
          </a:xfrm>
        </p:spPr>
        <p:txBody>
          <a:bodyPr/>
          <a:lstStyle>
            <a:lvl1pPr algn="l">
              <a:defRPr/>
            </a:lvl1pPr>
          </a:lstStyle>
          <a:p>
            <a:fld id="{41B8DC91-5A3B-40CE-8C1D-279A8EF6E008}" type="datetime1">
              <a:rPr lang="en-US" smtClean="0"/>
              <a:t>18-Jul-18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799350" y="6459786"/>
            <a:ext cx="464699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FBB78A-01B4-41F2-96B0-677A4A282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0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5651" cy="1905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5" y="5074920"/>
            <a:ext cx="10111011" cy="822960"/>
          </a:xfrm>
        </p:spPr>
        <p:txBody>
          <a:bodyPr lIns="91440" tIns="0" rIns="91440" bIns="0" anchor="b">
            <a:no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88810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6994" y="5907024"/>
            <a:ext cx="1011063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C20A-B94A-4E20-B4B2-88A7825AE904}" type="datetime1">
              <a:rPr lang="en-US" smtClean="0"/>
              <a:t>18-Jul-18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1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5734"/>
            <a:ext cx="1005578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95" y="6459786"/>
            <a:ext cx="2471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59468AF-EFCF-4AAD-ACF4-3BA83EC4AF4E}" type="datetime1">
              <a:rPr lang="en-US" smtClean="0"/>
              <a:pPr/>
              <a:t>18-Jul-18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5225" y="6459786"/>
            <a:ext cx="48215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7880" y="6459786"/>
            <a:ext cx="13116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221" y="1737845"/>
            <a:ext cx="996436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5078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sz="4799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13" indent="-91413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393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75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58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40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67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61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55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49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Bahnschrift SemiBold" panose="020B0502040204020203" pitchFamily="34" charset="0"/>
              </a:rPr>
              <a:t>Policy Instruments</a:t>
            </a:r>
          </a:p>
        </p:txBody>
      </p:sp>
    </p:spTree>
    <p:extLst>
      <p:ext uri="{BB962C8B-B14F-4D97-AF65-F5344CB8AC3E}">
        <p14:creationId xmlns:p14="http://schemas.microsoft.com/office/powerpoint/2010/main" val="16898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ahnschrift SemiBold" panose="020B0502040204020203" pitchFamily="34" charset="0"/>
              </a:rPr>
              <a:t>Thank You</a:t>
            </a:r>
            <a:endParaRPr lang="en-US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42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886" y="685800"/>
            <a:ext cx="10055781" cy="780196"/>
          </a:xfrm>
        </p:spPr>
        <p:txBody>
          <a:bodyPr/>
          <a:lstStyle/>
          <a:p>
            <a:r>
              <a:rPr lang="en-US" dirty="0" smtClean="0">
                <a:latin typeface="Bahnschrift" panose="020B0502040204020203" pitchFamily="34" charset="0"/>
              </a:rPr>
              <a:t>Public Policy Instruments</a:t>
            </a:r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2" y="1905000"/>
            <a:ext cx="11091831" cy="402336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sz="2200" dirty="0">
                <a:latin typeface="Bahnschrift" panose="020B0502040204020203" pitchFamily="34" charset="0"/>
              </a:rPr>
              <a:t>Policy instruments are the methods used to achieve policy objectives</a:t>
            </a:r>
            <a:r>
              <a:rPr lang="en-US" sz="2200" dirty="0" smtClean="0">
                <a:latin typeface="Bahnschrift" panose="020B0502040204020203" pitchFamily="34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>
                <a:latin typeface="Bahnschrift" panose="020B0502040204020203" pitchFamily="34" charset="0"/>
              </a:rPr>
              <a:t> </a:t>
            </a:r>
            <a:r>
              <a:rPr lang="en-US" sz="2200" dirty="0">
                <a:latin typeface="Bahnschrift" panose="020B0502040204020203" pitchFamily="34" charset="0"/>
              </a:rPr>
              <a:t>There is a huge range of policy instruments from the very broad </a:t>
            </a:r>
            <a:r>
              <a:rPr lang="en-US" sz="2200" dirty="0" smtClean="0">
                <a:latin typeface="Bahnschrift" panose="020B0502040204020203" pitchFamily="34" charset="0"/>
              </a:rPr>
              <a:t>to the </a:t>
            </a:r>
            <a:r>
              <a:rPr lang="en-US" sz="2200" dirty="0">
                <a:latin typeface="Bahnschrift" panose="020B0502040204020203" pitchFamily="34" charset="0"/>
              </a:rPr>
              <a:t>very specific. </a:t>
            </a:r>
            <a:endParaRPr lang="en-US" sz="2200" dirty="0" smtClean="0">
              <a:latin typeface="Bahnschrift" panose="020B0502040204020203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Bahnschrift" panose="020B0502040204020203" pitchFamily="34" charset="0"/>
              </a:rPr>
              <a:t>All </a:t>
            </a:r>
            <a:r>
              <a:rPr lang="en-US" sz="2200" dirty="0" smtClean="0">
                <a:latin typeface="Bahnschrift" panose="020B0502040204020203" pitchFamily="34" charset="0"/>
              </a:rPr>
              <a:t>instruments have </a:t>
            </a:r>
            <a:r>
              <a:rPr lang="en-US" sz="2200" dirty="0">
                <a:latin typeface="Bahnschrift" panose="020B0502040204020203" pitchFamily="34" charset="0"/>
              </a:rPr>
              <a:t>strengths and weaknesses</a:t>
            </a:r>
            <a:r>
              <a:rPr lang="en-US" sz="2200" dirty="0" smtClean="0">
                <a:latin typeface="Bahnschrift" panose="020B0502040204020203" pitchFamily="34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Bahnschrift" panose="020B0502040204020203" pitchFamily="34" charset="0"/>
              </a:rPr>
              <a:t>Governments influence what happens in society through </a:t>
            </a:r>
            <a:r>
              <a:rPr lang="en-US" sz="2200" dirty="0" smtClean="0">
                <a:latin typeface="Bahnschrift" panose="020B0502040204020203" pitchFamily="34" charset="0"/>
              </a:rPr>
              <a:t>a variety of policy instruments.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Bahnschrift" panose="020B0502040204020203" pitchFamily="34" charset="0"/>
              </a:rPr>
              <a:t>Contemporary </a:t>
            </a:r>
            <a:r>
              <a:rPr lang="en-US" sz="2200" dirty="0" smtClean="0">
                <a:latin typeface="Bahnschrift" panose="020B0502040204020203" pitchFamily="34" charset="0"/>
              </a:rPr>
              <a:t>policy-making is </a:t>
            </a:r>
            <a:r>
              <a:rPr lang="en-US" sz="2200" dirty="0">
                <a:latin typeface="Bahnschrift" panose="020B0502040204020203" pitchFamily="34" charset="0"/>
              </a:rPr>
              <a:t>primarily </a:t>
            </a:r>
            <a:r>
              <a:rPr lang="en-US" sz="2200" dirty="0" smtClean="0">
                <a:latin typeface="Bahnschrift" panose="020B0502040204020203" pitchFamily="34" charset="0"/>
              </a:rPr>
              <a:t>focused </a:t>
            </a:r>
            <a:r>
              <a:rPr lang="en-US" sz="2200" dirty="0">
                <a:latin typeface="Bahnschrift" panose="020B0502040204020203" pitchFamily="34" charset="0"/>
              </a:rPr>
              <a:t>upon less-intrusive means of intervention and the use of </a:t>
            </a:r>
            <a:r>
              <a:rPr lang="en-US" sz="2200" dirty="0" smtClean="0">
                <a:latin typeface="Bahnschrift" panose="020B0502040204020203" pitchFamily="34" charset="0"/>
              </a:rPr>
              <a:t>less coercive </a:t>
            </a:r>
            <a:r>
              <a:rPr lang="en-US" sz="2200" dirty="0">
                <a:latin typeface="Bahnschrift" panose="020B0502040204020203" pitchFamily="34" charset="0"/>
              </a:rPr>
              <a:t>policy instruments.</a:t>
            </a:r>
            <a:endParaRPr lang="en-US" sz="2200" dirty="0" smtClean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2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35270"/>
              </p:ext>
            </p:extLst>
          </p:nvPr>
        </p:nvGraphicFramePr>
        <p:xfrm>
          <a:off x="657902" y="1219200"/>
          <a:ext cx="7848871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0273" y="-381000"/>
            <a:ext cx="10055781" cy="1450757"/>
          </a:xfrm>
        </p:spPr>
        <p:txBody>
          <a:bodyPr/>
          <a:lstStyle/>
          <a:p>
            <a:pPr algn="ctr"/>
            <a:r>
              <a:rPr lang="en-AU" b="1" dirty="0" smtClean="0">
                <a:solidFill>
                  <a:srgbClr val="FFFF00"/>
                </a:solidFill>
              </a:rPr>
              <a:t>Hood on Policy Instruments</a:t>
            </a:r>
            <a:endParaRPr lang="en-AU" b="1" dirty="0">
              <a:solidFill>
                <a:srgbClr val="FFFF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3812" y="1887164"/>
            <a:ext cx="2659434" cy="2812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883195" y="4876800"/>
            <a:ext cx="2659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Christopher Hood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10132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0"/>
            <a:ext cx="10896600" cy="932596"/>
          </a:xfrm>
        </p:spPr>
        <p:txBody>
          <a:bodyPr/>
          <a:lstStyle/>
          <a:p>
            <a:pPr algn="ctr"/>
            <a:r>
              <a:rPr lang="en-US" b="1" smtClean="0">
                <a:solidFill>
                  <a:srgbClr val="FFFF00"/>
                </a:solidFill>
              </a:rPr>
              <a:t>Types of Policy Instruments</a:t>
            </a:r>
            <a:endParaRPr lang="en-US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90629"/>
              </p:ext>
            </p:extLst>
          </p:nvPr>
        </p:nvGraphicFramePr>
        <p:xfrm>
          <a:off x="780595" y="1121282"/>
          <a:ext cx="10715037" cy="213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27378292"/>
              </p:ext>
            </p:extLst>
          </p:nvPr>
        </p:nvGraphicFramePr>
        <p:xfrm>
          <a:off x="1522412" y="3429000"/>
          <a:ext cx="929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4389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152400"/>
            <a:ext cx="10896600" cy="93259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Policy Implementation Instruments</a:t>
            </a:r>
            <a:endParaRPr lang="en-US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088319"/>
              </p:ext>
            </p:extLst>
          </p:nvPr>
        </p:nvGraphicFramePr>
        <p:xfrm>
          <a:off x="1751012" y="1447800"/>
          <a:ext cx="8991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4495800"/>
              </a:tblGrid>
              <a:tr h="609625">
                <a:tc>
                  <a:txBody>
                    <a:bodyPr/>
                    <a:lstStyle/>
                    <a:p>
                      <a:r>
                        <a:rPr kumimoji="0" lang="en-US" sz="2400" b="1" i="0" kern="1200" dirty="0" smtClean="0">
                          <a:solidFill>
                            <a:schemeClr val="lt1"/>
                          </a:solidFill>
                          <a:effectLst/>
                          <a:latin typeface="Bahnschrift SemiBold" panose="020B0502040204020203" pitchFamily="34" charset="0"/>
                          <a:ea typeface="+mn-ea"/>
                          <a:cs typeface="+mn-cs"/>
                        </a:rPr>
                        <a:t>Non-coercive Forms of Action</a:t>
                      </a:r>
                      <a:endParaRPr lang="en-US" sz="2400" dirty="0">
                        <a:latin typeface="Bahnschrift SemiBold" panose="020B0502040204020203" pitchFamily="34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0" lang="en-US" sz="2400" b="1" i="0" kern="1200" dirty="0" smtClean="0">
                          <a:solidFill>
                            <a:schemeClr val="lt1"/>
                          </a:solidFill>
                          <a:effectLst/>
                          <a:latin typeface="Bahnschrift SemiBold" panose="020B0502040204020203" pitchFamily="34" charset="0"/>
                          <a:ea typeface="+mn-ea"/>
                          <a:cs typeface="+mn-cs"/>
                        </a:rPr>
                        <a:t>Coercive Forms of Action</a:t>
                      </a:r>
                      <a:endParaRPr lang="en-US" sz="2400" dirty="0">
                        <a:latin typeface="Bahnschrift SemiBold" panose="020B0502040204020203" pitchFamily="34" charset="0"/>
                      </a:endParaRPr>
                    </a:p>
                  </a:txBody>
                  <a:tcPr marT="45733" marB="45733"/>
                </a:tc>
              </a:tr>
              <a:tr h="50132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 SemiBold" panose="020B0502040204020203" pitchFamily="34" charset="0"/>
                        </a:rPr>
                        <a:t>Communication</a:t>
                      </a:r>
                      <a:endParaRPr lang="en-US" sz="2400" dirty="0">
                        <a:latin typeface="Bahnschrift SemiBold" panose="020B0502040204020203" pitchFamily="34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 SemiBold" panose="020B0502040204020203" pitchFamily="34" charset="0"/>
                        </a:rPr>
                        <a:t>Legislation &amp; regulation</a:t>
                      </a:r>
                      <a:endParaRPr lang="en-US" sz="2400" dirty="0">
                        <a:latin typeface="Bahnschrift SemiBold" panose="020B0502040204020203" pitchFamily="34" charset="0"/>
                      </a:endParaRPr>
                    </a:p>
                  </a:txBody>
                  <a:tcPr marT="45733" marB="45733"/>
                </a:tc>
              </a:tr>
              <a:tr h="50132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 SemiBold" panose="020B0502040204020203" pitchFamily="34" charset="0"/>
                        </a:rPr>
                        <a:t>Expenditure</a:t>
                      </a:r>
                      <a:endParaRPr lang="en-US" sz="2400" dirty="0">
                        <a:latin typeface="Bahnschrift SemiBold" panose="020B0502040204020203" pitchFamily="34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Bahnschrift SemiBold" panose="020B0502040204020203" pitchFamily="34" charset="0"/>
                        </a:rPr>
                        <a:t>Licensing</a:t>
                      </a:r>
                    </a:p>
                  </a:txBody>
                  <a:tcPr marT="45733" marB="45733"/>
                </a:tc>
              </a:tr>
              <a:tr h="50132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 SemiBold" panose="020B0502040204020203" pitchFamily="34" charset="0"/>
                        </a:rPr>
                        <a:t>Inspection</a:t>
                      </a:r>
                      <a:endParaRPr lang="en-US" sz="2400" dirty="0">
                        <a:latin typeface="Bahnschrift SemiBold" panose="020B0502040204020203" pitchFamily="34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 SemiBold" panose="020B0502040204020203" pitchFamily="34" charset="0"/>
                        </a:rPr>
                        <a:t>Administrative directions</a:t>
                      </a:r>
                      <a:endParaRPr lang="en-US" sz="2400" dirty="0">
                        <a:latin typeface="Bahnschrift SemiBold" panose="020B0502040204020203" pitchFamily="34" charset="0"/>
                      </a:endParaRPr>
                    </a:p>
                  </a:txBody>
                  <a:tcPr marT="45733" marB="45733"/>
                </a:tc>
              </a:tr>
              <a:tr h="55343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 SemiBold" panose="020B0502040204020203" pitchFamily="34" charset="0"/>
                        </a:rPr>
                        <a:t>Loans, Subsidies &amp; benefits</a:t>
                      </a:r>
                      <a:endParaRPr lang="en-US" sz="2400" dirty="0">
                        <a:latin typeface="Bahnschrift SemiBold" panose="020B0502040204020203" pitchFamily="34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 SemiBold" panose="020B0502040204020203" pitchFamily="34" charset="0"/>
                        </a:rPr>
                        <a:t>Reporting</a:t>
                      </a:r>
                      <a:endParaRPr lang="en-US" sz="2400" dirty="0">
                        <a:latin typeface="Bahnschrift SemiBold" panose="020B0502040204020203" pitchFamily="34" charset="0"/>
                      </a:endParaRPr>
                    </a:p>
                  </a:txBody>
                  <a:tcPr marT="45733" marB="45733"/>
                </a:tc>
              </a:tr>
              <a:tr h="53337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 SemiBold" panose="020B0502040204020203" pitchFamily="34" charset="0"/>
                        </a:rPr>
                        <a:t>Taxation incentives</a:t>
                      </a:r>
                      <a:endParaRPr lang="en-US" sz="2400" dirty="0">
                        <a:latin typeface="Bahnschrift SemiBold" panose="020B0502040204020203" pitchFamily="34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ahnschrift SemiBold" panose="020B0502040204020203" pitchFamily="34" charset="0"/>
                        </a:rPr>
                        <a:t>Taxation</a:t>
                      </a:r>
                      <a:endParaRPr lang="en-US" sz="2400" dirty="0">
                        <a:latin typeface="Bahnschrift SemiBold" panose="020B0502040204020203" pitchFamily="34" charset="0"/>
                      </a:endParaRPr>
                    </a:p>
                  </a:txBody>
                  <a:tcPr marT="45733" marB="4573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93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152400"/>
            <a:ext cx="10896600" cy="93259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Selection Criteria for Policy Instruments</a:t>
            </a:r>
            <a:endParaRPr lang="en-US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54048925"/>
              </p:ext>
            </p:extLst>
          </p:nvPr>
        </p:nvGraphicFramePr>
        <p:xfrm>
          <a:off x="760412" y="1447800"/>
          <a:ext cx="104394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905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152400"/>
            <a:ext cx="10896600" cy="93259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Instrument </a:t>
            </a:r>
            <a:r>
              <a:rPr lang="en-US" b="1" dirty="0">
                <a:solidFill>
                  <a:srgbClr val="FFFF00"/>
                </a:solidFill>
              </a:rPr>
              <a:t>Choices in Program Delivery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92972233"/>
              </p:ext>
            </p:extLst>
          </p:nvPr>
        </p:nvGraphicFramePr>
        <p:xfrm>
          <a:off x="760411" y="1295400"/>
          <a:ext cx="10459131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341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0"/>
            <a:ext cx="10896600" cy="93259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Delivery Mixes </a:t>
            </a:r>
            <a:r>
              <a:rPr lang="en-US" b="1" dirty="0">
                <a:solidFill>
                  <a:srgbClr val="FFFF00"/>
                </a:solidFill>
              </a:rPr>
              <a:t>in </a:t>
            </a:r>
            <a:r>
              <a:rPr lang="en-US" b="1" dirty="0" smtClean="0">
                <a:solidFill>
                  <a:srgbClr val="FFFF00"/>
                </a:solidFill>
              </a:rPr>
              <a:t>Policy </a:t>
            </a:r>
            <a:r>
              <a:rPr lang="en-US" b="1" dirty="0">
                <a:solidFill>
                  <a:srgbClr val="FFFF00"/>
                </a:solidFill>
              </a:rPr>
              <a:t>Delivery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01672643"/>
              </p:ext>
            </p:extLst>
          </p:nvPr>
        </p:nvGraphicFramePr>
        <p:xfrm>
          <a:off x="608012" y="1219200"/>
          <a:ext cx="11277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862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008" y="685800"/>
            <a:ext cx="8750808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43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CA72677B-2F8C-4192-8EBE-D360BE3B2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</TotalTime>
  <Words>398</Words>
  <Application>Microsoft Office PowerPoint</Application>
  <PresentationFormat>Custom</PresentationFormat>
  <Paragraphs>69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Bahnschrift</vt:lpstr>
      <vt:lpstr>Bahnschrift SemiBold</vt:lpstr>
      <vt:lpstr>Calibri</vt:lpstr>
      <vt:lpstr>Calibri Light</vt:lpstr>
      <vt:lpstr>Century Gothic</vt:lpstr>
      <vt:lpstr>Retrospect</vt:lpstr>
      <vt:lpstr>Policy Instruments</vt:lpstr>
      <vt:lpstr>Public Policy Instruments</vt:lpstr>
      <vt:lpstr>Hood on Policy Instruments</vt:lpstr>
      <vt:lpstr>Types of Policy Instruments</vt:lpstr>
      <vt:lpstr>Policy Implementation Instruments</vt:lpstr>
      <vt:lpstr>Selection Criteria for Policy Instruments</vt:lpstr>
      <vt:lpstr>Instrument Choices in Program Delivery</vt:lpstr>
      <vt:lpstr>Delivery Mixes in Policy Delivery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Instruments</dc:title>
  <dc:creator>Orko Mahmud</dc:creator>
  <cp:lastModifiedBy>Orko Mahmud</cp:lastModifiedBy>
  <cp:revision>10</cp:revision>
  <dcterms:created xsi:type="dcterms:W3CDTF">2018-07-18T10:11:40Z</dcterms:created>
  <dcterms:modified xsi:type="dcterms:W3CDTF">2018-07-18T11:20:16Z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