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2" r:id="rId1"/>
  </p:sldMasterIdLst>
  <p:sldIdLst>
    <p:sldId id="256" r:id="rId2"/>
    <p:sldId id="257" r:id="rId3"/>
    <p:sldId id="259" r:id="rId4"/>
    <p:sldId id="258" r:id="rId5"/>
    <p:sldId id="262" r:id="rId6"/>
    <p:sldId id="263" r:id="rId7"/>
    <p:sldId id="264" r:id="rId8"/>
    <p:sldId id="265" r:id="rId9"/>
    <p:sldId id="266" r:id="rId10"/>
    <p:sldId id="267" r:id="rId11"/>
    <p:sldId id="269" r:id="rId12"/>
    <p:sldId id="271"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5AAC52-BA85-4FC0-8FA6-9516DF34619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37F55AD-FC64-43DE-8C9D-F71B84CEB967}">
      <dgm:prSet custT="1"/>
      <dgm:spPr/>
      <dgm:t>
        <a:bodyPr/>
        <a:lstStyle/>
        <a:p>
          <a:r>
            <a:rPr lang="en-US" sz="2000" dirty="0">
              <a:latin typeface="Times New Roman" panose="02020603050405020304" pitchFamily="18" charset="0"/>
              <a:cs typeface="Times New Roman" panose="02020603050405020304" pitchFamily="18" charset="0"/>
            </a:rPr>
            <a:t>A trademark (also </a:t>
          </a:r>
          <a:r>
            <a:rPr lang="en-US" sz="2000" b="1" dirty="0">
              <a:solidFill>
                <a:srgbClr val="002060"/>
              </a:solidFill>
              <a:latin typeface="Times New Roman" panose="02020603050405020304" pitchFamily="18" charset="0"/>
              <a:cs typeface="Times New Roman" panose="02020603050405020304" pitchFamily="18" charset="0"/>
            </a:rPr>
            <a:t>written trade mark </a:t>
          </a:r>
          <a:r>
            <a:rPr lang="en-US" sz="2000" dirty="0">
              <a:latin typeface="Times New Roman" panose="02020603050405020304" pitchFamily="18" charset="0"/>
              <a:cs typeface="Times New Roman" panose="02020603050405020304" pitchFamily="18" charset="0"/>
            </a:rPr>
            <a:t>or </a:t>
          </a:r>
          <a:r>
            <a:rPr lang="en-US" sz="2000" b="1" dirty="0">
              <a:solidFill>
                <a:srgbClr val="002060"/>
              </a:solidFill>
              <a:latin typeface="Times New Roman" panose="02020603050405020304" pitchFamily="18" charset="0"/>
              <a:cs typeface="Times New Roman" panose="02020603050405020304" pitchFamily="18" charset="0"/>
            </a:rPr>
            <a:t>trade-mark </a:t>
          </a:r>
          <a:r>
            <a:rPr lang="en-US" sz="2000" dirty="0">
              <a:latin typeface="Times New Roman" panose="02020603050405020304" pitchFamily="18" charset="0"/>
              <a:cs typeface="Times New Roman" panose="02020603050405020304" pitchFamily="18" charset="0"/>
            </a:rPr>
            <a:t>is a type of </a:t>
          </a:r>
          <a:r>
            <a:rPr lang="en-US" sz="2000" b="1" dirty="0">
              <a:solidFill>
                <a:srgbClr val="002060"/>
              </a:solidFill>
              <a:latin typeface="Times New Roman" panose="02020603050405020304" pitchFamily="18" charset="0"/>
              <a:cs typeface="Times New Roman" panose="02020603050405020304" pitchFamily="18" charset="0"/>
            </a:rPr>
            <a:t>intellectual property </a:t>
          </a:r>
          <a:r>
            <a:rPr lang="en-US" sz="2000" dirty="0">
              <a:latin typeface="Times New Roman" panose="02020603050405020304" pitchFamily="18" charset="0"/>
              <a:cs typeface="Times New Roman" panose="02020603050405020304" pitchFamily="18" charset="0"/>
            </a:rPr>
            <a:t>consisting of a </a:t>
          </a:r>
          <a:r>
            <a:rPr lang="en-US" sz="2000" dirty="0">
              <a:solidFill>
                <a:srgbClr val="0070C0"/>
              </a:solidFill>
              <a:latin typeface="Times New Roman" panose="02020603050405020304" pitchFamily="18" charset="0"/>
              <a:cs typeface="Times New Roman" panose="02020603050405020304" pitchFamily="18" charset="0"/>
            </a:rPr>
            <a:t>recognizable sign,</a:t>
          </a:r>
          <a:r>
            <a:rPr lang="en-US" sz="2000" dirty="0">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design,</a:t>
          </a:r>
          <a:r>
            <a:rPr lang="en-US" sz="2000" dirty="0">
              <a:latin typeface="Times New Roman" panose="02020603050405020304" pitchFamily="18" charset="0"/>
              <a:cs typeface="Times New Roman" panose="02020603050405020304" pitchFamily="18" charset="0"/>
            </a:rPr>
            <a:t> or </a:t>
          </a:r>
          <a:r>
            <a:rPr lang="en-US" sz="2000" dirty="0">
              <a:solidFill>
                <a:srgbClr val="0070C0"/>
              </a:solidFill>
              <a:latin typeface="Times New Roman" panose="02020603050405020304" pitchFamily="18" charset="0"/>
              <a:cs typeface="Times New Roman" panose="02020603050405020304" pitchFamily="18" charset="0"/>
            </a:rPr>
            <a:t>expression that identifies products </a:t>
          </a:r>
          <a:r>
            <a:rPr lang="en-US" sz="2000" dirty="0">
              <a:latin typeface="Times New Roman" panose="02020603050405020304" pitchFamily="18" charset="0"/>
              <a:cs typeface="Times New Roman" panose="02020603050405020304" pitchFamily="18" charset="0"/>
            </a:rPr>
            <a:t>or services from a </a:t>
          </a:r>
          <a:r>
            <a:rPr lang="en-US" sz="2000" dirty="0">
              <a:solidFill>
                <a:srgbClr val="002060"/>
              </a:solidFill>
              <a:latin typeface="Times New Roman" panose="02020603050405020304" pitchFamily="18" charset="0"/>
              <a:cs typeface="Times New Roman" panose="02020603050405020304" pitchFamily="18" charset="0"/>
            </a:rPr>
            <a:t>particular source and distinguishes them from others.</a:t>
          </a:r>
        </a:p>
      </dgm:t>
    </dgm:pt>
    <dgm:pt modelId="{1B06A5A1-84F1-4EE8-BB91-9F02CF72C284}" type="parTrans" cxnId="{F5912439-0A83-44AF-9B08-13D7444A2BE7}">
      <dgm:prSet/>
      <dgm:spPr/>
      <dgm:t>
        <a:bodyPr/>
        <a:lstStyle/>
        <a:p>
          <a:endParaRPr lang="en-US"/>
        </a:p>
      </dgm:t>
    </dgm:pt>
    <dgm:pt modelId="{88C2E0E2-579D-400F-ACFE-71ED300721AB}" type="sibTrans" cxnId="{F5912439-0A83-44AF-9B08-13D7444A2BE7}">
      <dgm:prSet/>
      <dgm:spPr/>
      <dgm:t>
        <a:bodyPr/>
        <a:lstStyle/>
        <a:p>
          <a:endParaRPr lang="en-US"/>
        </a:p>
      </dgm:t>
    </dgm:pt>
    <dgm:pt modelId="{93688F70-CE4D-4091-B785-AC708FBFB707}">
      <dgm:prSet custT="1"/>
      <dgm:spPr/>
      <dgm:t>
        <a:bodyPr/>
        <a:lstStyle/>
        <a:p>
          <a:r>
            <a:rPr lang="en-US" sz="2000" dirty="0">
              <a:latin typeface="Times New Roman" panose="02020603050405020304" pitchFamily="18" charset="0"/>
              <a:cs typeface="Times New Roman" panose="02020603050405020304" pitchFamily="18" charset="0"/>
            </a:rPr>
            <a:t>The trademark </a:t>
          </a:r>
          <a:r>
            <a:rPr lang="en-US" sz="2400" dirty="0">
              <a:solidFill>
                <a:srgbClr val="002060"/>
              </a:solidFill>
              <a:latin typeface="Times New Roman" panose="02020603050405020304" pitchFamily="18" charset="0"/>
              <a:cs typeface="Times New Roman" panose="02020603050405020304" pitchFamily="18" charset="0"/>
            </a:rPr>
            <a:t>owner can be an individual, business organization, or any legal entity</a:t>
          </a:r>
          <a:r>
            <a:rPr lang="en-US" sz="2400" dirty="0">
              <a:solidFill>
                <a:srgbClr val="002060"/>
              </a:solidFill>
            </a:rPr>
            <a:t>. </a:t>
          </a:r>
          <a:endParaRPr lang="en-US" sz="2000" dirty="0">
            <a:solidFill>
              <a:srgbClr val="002060"/>
            </a:solidFill>
          </a:endParaRPr>
        </a:p>
      </dgm:t>
    </dgm:pt>
    <dgm:pt modelId="{DDB32ED4-A561-4686-B59D-DA861DC2EC82}" type="parTrans" cxnId="{8CF5EA42-AFFF-4F01-A37C-85EB99FB7573}">
      <dgm:prSet/>
      <dgm:spPr/>
      <dgm:t>
        <a:bodyPr/>
        <a:lstStyle/>
        <a:p>
          <a:endParaRPr lang="en-US"/>
        </a:p>
      </dgm:t>
    </dgm:pt>
    <dgm:pt modelId="{BA1865BF-D008-4C3C-9C57-C40EA42E3427}" type="sibTrans" cxnId="{8CF5EA42-AFFF-4F01-A37C-85EB99FB7573}">
      <dgm:prSet/>
      <dgm:spPr/>
      <dgm:t>
        <a:bodyPr/>
        <a:lstStyle/>
        <a:p>
          <a:endParaRPr lang="en-US"/>
        </a:p>
      </dgm:t>
    </dgm:pt>
    <dgm:pt modelId="{BC08A02E-8C15-4C8C-960A-96DD2F0CB572}">
      <dgm:prSet custT="1"/>
      <dgm:spPr/>
      <dgm:t>
        <a:bodyPr/>
        <a:lstStyle/>
        <a:p>
          <a:r>
            <a:rPr lang="en-US" sz="2000" dirty="0">
              <a:solidFill>
                <a:srgbClr val="002060"/>
              </a:solidFill>
              <a:latin typeface="Times New Roman" panose="02020603050405020304" pitchFamily="18" charset="0"/>
              <a:cs typeface="Times New Roman" panose="02020603050405020304" pitchFamily="18" charset="0"/>
            </a:rPr>
            <a:t>A trademark may be located on a package, a label, a voucher, or on the product itself. </a:t>
          </a:r>
        </a:p>
        <a:p>
          <a:r>
            <a:rPr lang="en-US" sz="2000" dirty="0">
              <a:latin typeface="Times New Roman" panose="02020603050405020304" pitchFamily="18" charset="0"/>
              <a:cs typeface="Times New Roman" panose="02020603050405020304" pitchFamily="18" charset="0"/>
            </a:rPr>
            <a:t>Trademarks used to identify services are sometimes called </a:t>
          </a:r>
          <a:r>
            <a:rPr lang="en-US" sz="2000" b="1" dirty="0">
              <a:solidFill>
                <a:srgbClr val="002060"/>
              </a:solidFill>
              <a:latin typeface="Times New Roman" panose="02020603050405020304" pitchFamily="18" charset="0"/>
              <a:cs typeface="Times New Roman" panose="02020603050405020304" pitchFamily="18" charset="0"/>
            </a:rPr>
            <a:t>service marks.</a:t>
          </a:r>
        </a:p>
      </dgm:t>
    </dgm:pt>
    <dgm:pt modelId="{203AA1B7-EBF8-409F-A53E-2F78C96E9F06}" type="parTrans" cxnId="{9A354040-55A4-4B7D-B8C1-B6EF5A580B5E}">
      <dgm:prSet/>
      <dgm:spPr/>
      <dgm:t>
        <a:bodyPr/>
        <a:lstStyle/>
        <a:p>
          <a:endParaRPr lang="en-US"/>
        </a:p>
      </dgm:t>
    </dgm:pt>
    <dgm:pt modelId="{2EEA7FD2-5CED-47BF-8D5E-C25860F71C3B}" type="sibTrans" cxnId="{9A354040-55A4-4B7D-B8C1-B6EF5A580B5E}">
      <dgm:prSet/>
      <dgm:spPr/>
      <dgm:t>
        <a:bodyPr/>
        <a:lstStyle/>
        <a:p>
          <a:endParaRPr lang="en-US"/>
        </a:p>
      </dgm:t>
    </dgm:pt>
    <dgm:pt modelId="{6F2305BE-AB15-4CC2-B063-38BD10DE9454}" type="pres">
      <dgm:prSet presAssocID="{B75AAC52-BA85-4FC0-8FA6-9516DF346194}" presName="linear" presStyleCnt="0">
        <dgm:presLayoutVars>
          <dgm:dir/>
          <dgm:animLvl val="lvl"/>
          <dgm:resizeHandles val="exact"/>
        </dgm:presLayoutVars>
      </dgm:prSet>
      <dgm:spPr/>
    </dgm:pt>
    <dgm:pt modelId="{311791B8-0FA8-4E80-AA44-0ABC23C017C1}" type="pres">
      <dgm:prSet presAssocID="{237F55AD-FC64-43DE-8C9D-F71B84CEB967}" presName="parentLin" presStyleCnt="0"/>
      <dgm:spPr/>
    </dgm:pt>
    <dgm:pt modelId="{14F8D4AD-C602-4EFC-A970-D3BB98F8543E}" type="pres">
      <dgm:prSet presAssocID="{237F55AD-FC64-43DE-8C9D-F71B84CEB967}" presName="parentLeftMargin" presStyleLbl="node1" presStyleIdx="0" presStyleCnt="3"/>
      <dgm:spPr/>
    </dgm:pt>
    <dgm:pt modelId="{33CD822C-FE3D-4160-A343-C5DA61BB6BF7}" type="pres">
      <dgm:prSet presAssocID="{237F55AD-FC64-43DE-8C9D-F71B84CEB967}" presName="parentText" presStyleLbl="node1" presStyleIdx="0" presStyleCnt="3" custScaleY="451917">
        <dgm:presLayoutVars>
          <dgm:chMax val="0"/>
          <dgm:bulletEnabled val="1"/>
        </dgm:presLayoutVars>
      </dgm:prSet>
      <dgm:spPr/>
    </dgm:pt>
    <dgm:pt modelId="{5ED43506-B140-44ED-B1CA-135CA9EE62BB}" type="pres">
      <dgm:prSet presAssocID="{237F55AD-FC64-43DE-8C9D-F71B84CEB967}" presName="negativeSpace" presStyleCnt="0"/>
      <dgm:spPr/>
    </dgm:pt>
    <dgm:pt modelId="{1C673DEE-49E2-4839-971B-76A75B5820FC}" type="pres">
      <dgm:prSet presAssocID="{237F55AD-FC64-43DE-8C9D-F71B84CEB967}" presName="childText" presStyleLbl="conFgAcc1" presStyleIdx="0" presStyleCnt="3">
        <dgm:presLayoutVars>
          <dgm:bulletEnabled val="1"/>
        </dgm:presLayoutVars>
      </dgm:prSet>
      <dgm:spPr/>
    </dgm:pt>
    <dgm:pt modelId="{F7114261-138C-4263-94CB-6461040BBA29}" type="pres">
      <dgm:prSet presAssocID="{88C2E0E2-579D-400F-ACFE-71ED300721AB}" presName="spaceBetweenRectangles" presStyleCnt="0"/>
      <dgm:spPr/>
    </dgm:pt>
    <dgm:pt modelId="{F8DB9D26-6B5B-4009-90F0-18E28BD7DE2B}" type="pres">
      <dgm:prSet presAssocID="{93688F70-CE4D-4091-B785-AC708FBFB707}" presName="parentLin" presStyleCnt="0"/>
      <dgm:spPr/>
    </dgm:pt>
    <dgm:pt modelId="{7677A48A-305E-4CEF-9D07-04125BF90ACF}" type="pres">
      <dgm:prSet presAssocID="{93688F70-CE4D-4091-B785-AC708FBFB707}" presName="parentLeftMargin" presStyleLbl="node1" presStyleIdx="0" presStyleCnt="3"/>
      <dgm:spPr/>
    </dgm:pt>
    <dgm:pt modelId="{4F707500-601E-40F1-AC9E-A12F13F28C08}" type="pres">
      <dgm:prSet presAssocID="{93688F70-CE4D-4091-B785-AC708FBFB707}" presName="parentText" presStyleLbl="node1" presStyleIdx="1" presStyleCnt="3" custScaleY="373175" custLinFactNeighborY="-1334">
        <dgm:presLayoutVars>
          <dgm:chMax val="0"/>
          <dgm:bulletEnabled val="1"/>
        </dgm:presLayoutVars>
      </dgm:prSet>
      <dgm:spPr/>
    </dgm:pt>
    <dgm:pt modelId="{99BB3F16-8071-40C0-8E52-6229BAFF85E9}" type="pres">
      <dgm:prSet presAssocID="{93688F70-CE4D-4091-B785-AC708FBFB707}" presName="negativeSpace" presStyleCnt="0"/>
      <dgm:spPr/>
    </dgm:pt>
    <dgm:pt modelId="{F13B8DEE-A428-4A28-BA3A-7F6FCE557160}" type="pres">
      <dgm:prSet presAssocID="{93688F70-CE4D-4091-B785-AC708FBFB707}" presName="childText" presStyleLbl="conFgAcc1" presStyleIdx="1" presStyleCnt="3">
        <dgm:presLayoutVars>
          <dgm:bulletEnabled val="1"/>
        </dgm:presLayoutVars>
      </dgm:prSet>
      <dgm:spPr/>
    </dgm:pt>
    <dgm:pt modelId="{6BD77B36-B252-4C66-8E4D-C04EAA546ACB}" type="pres">
      <dgm:prSet presAssocID="{BA1865BF-D008-4C3C-9C57-C40EA42E3427}" presName="spaceBetweenRectangles" presStyleCnt="0"/>
      <dgm:spPr/>
    </dgm:pt>
    <dgm:pt modelId="{BE0B0EA7-E3BE-436E-B277-5412E0A8AAD5}" type="pres">
      <dgm:prSet presAssocID="{BC08A02E-8C15-4C8C-960A-96DD2F0CB572}" presName="parentLin" presStyleCnt="0"/>
      <dgm:spPr/>
    </dgm:pt>
    <dgm:pt modelId="{AAEF66D8-06EF-49E7-B95E-CCE21CB6B00B}" type="pres">
      <dgm:prSet presAssocID="{BC08A02E-8C15-4C8C-960A-96DD2F0CB572}" presName="parentLeftMargin" presStyleLbl="node1" presStyleIdx="1" presStyleCnt="3"/>
      <dgm:spPr/>
    </dgm:pt>
    <dgm:pt modelId="{EA25D0FA-CC8B-4DE7-8EC5-0DA7CE6B60DF}" type="pres">
      <dgm:prSet presAssocID="{BC08A02E-8C15-4C8C-960A-96DD2F0CB572}" presName="parentText" presStyleLbl="node1" presStyleIdx="2" presStyleCnt="3" custScaleY="498144">
        <dgm:presLayoutVars>
          <dgm:chMax val="0"/>
          <dgm:bulletEnabled val="1"/>
        </dgm:presLayoutVars>
      </dgm:prSet>
      <dgm:spPr/>
    </dgm:pt>
    <dgm:pt modelId="{49D92A73-433C-46D9-BF23-17F45FC51522}" type="pres">
      <dgm:prSet presAssocID="{BC08A02E-8C15-4C8C-960A-96DD2F0CB572}" presName="negativeSpace" presStyleCnt="0"/>
      <dgm:spPr/>
    </dgm:pt>
    <dgm:pt modelId="{65268CFD-D789-4DD4-A3D5-0A73E2694FB4}" type="pres">
      <dgm:prSet presAssocID="{BC08A02E-8C15-4C8C-960A-96DD2F0CB572}" presName="childText" presStyleLbl="conFgAcc1" presStyleIdx="2" presStyleCnt="3">
        <dgm:presLayoutVars>
          <dgm:bulletEnabled val="1"/>
        </dgm:presLayoutVars>
      </dgm:prSet>
      <dgm:spPr/>
    </dgm:pt>
  </dgm:ptLst>
  <dgm:cxnLst>
    <dgm:cxn modelId="{4AED320D-78E0-40C5-911A-7A67DE4DBA33}" type="presOf" srcId="{B75AAC52-BA85-4FC0-8FA6-9516DF346194}" destId="{6F2305BE-AB15-4CC2-B063-38BD10DE9454}" srcOrd="0" destOrd="0" presId="urn:microsoft.com/office/officeart/2005/8/layout/list1"/>
    <dgm:cxn modelId="{10E59F1F-DE5A-463E-A42C-2A20CE348222}" type="presOf" srcId="{237F55AD-FC64-43DE-8C9D-F71B84CEB967}" destId="{33CD822C-FE3D-4160-A343-C5DA61BB6BF7}" srcOrd="1" destOrd="0" presId="urn:microsoft.com/office/officeart/2005/8/layout/list1"/>
    <dgm:cxn modelId="{F5912439-0A83-44AF-9B08-13D7444A2BE7}" srcId="{B75AAC52-BA85-4FC0-8FA6-9516DF346194}" destId="{237F55AD-FC64-43DE-8C9D-F71B84CEB967}" srcOrd="0" destOrd="0" parTransId="{1B06A5A1-84F1-4EE8-BB91-9F02CF72C284}" sibTransId="{88C2E0E2-579D-400F-ACFE-71ED300721AB}"/>
    <dgm:cxn modelId="{9A354040-55A4-4B7D-B8C1-B6EF5A580B5E}" srcId="{B75AAC52-BA85-4FC0-8FA6-9516DF346194}" destId="{BC08A02E-8C15-4C8C-960A-96DD2F0CB572}" srcOrd="2" destOrd="0" parTransId="{203AA1B7-EBF8-409F-A53E-2F78C96E9F06}" sibTransId="{2EEA7FD2-5CED-47BF-8D5E-C25860F71C3B}"/>
    <dgm:cxn modelId="{5D40E840-6B53-44C5-B163-E24E09C474B5}" type="presOf" srcId="{93688F70-CE4D-4091-B785-AC708FBFB707}" destId="{4F707500-601E-40F1-AC9E-A12F13F28C08}" srcOrd="1" destOrd="0" presId="urn:microsoft.com/office/officeart/2005/8/layout/list1"/>
    <dgm:cxn modelId="{8CF5EA42-AFFF-4F01-A37C-85EB99FB7573}" srcId="{B75AAC52-BA85-4FC0-8FA6-9516DF346194}" destId="{93688F70-CE4D-4091-B785-AC708FBFB707}" srcOrd="1" destOrd="0" parTransId="{DDB32ED4-A561-4686-B59D-DA861DC2EC82}" sibTransId="{BA1865BF-D008-4C3C-9C57-C40EA42E3427}"/>
    <dgm:cxn modelId="{85FA456A-63CA-4254-B968-F2D48E376BB9}" type="presOf" srcId="{BC08A02E-8C15-4C8C-960A-96DD2F0CB572}" destId="{EA25D0FA-CC8B-4DE7-8EC5-0DA7CE6B60DF}" srcOrd="1" destOrd="0" presId="urn:microsoft.com/office/officeart/2005/8/layout/list1"/>
    <dgm:cxn modelId="{2821977A-271E-416D-B109-94EEE52E498E}" type="presOf" srcId="{BC08A02E-8C15-4C8C-960A-96DD2F0CB572}" destId="{AAEF66D8-06EF-49E7-B95E-CCE21CB6B00B}" srcOrd="0" destOrd="0" presId="urn:microsoft.com/office/officeart/2005/8/layout/list1"/>
    <dgm:cxn modelId="{6E3419CA-C3B3-4AA8-8C23-AF886C326871}" type="presOf" srcId="{93688F70-CE4D-4091-B785-AC708FBFB707}" destId="{7677A48A-305E-4CEF-9D07-04125BF90ACF}" srcOrd="0" destOrd="0" presId="urn:microsoft.com/office/officeart/2005/8/layout/list1"/>
    <dgm:cxn modelId="{1EC78DDB-BF88-455E-BCCD-4612B5D321DD}" type="presOf" srcId="{237F55AD-FC64-43DE-8C9D-F71B84CEB967}" destId="{14F8D4AD-C602-4EFC-A970-D3BB98F8543E}" srcOrd="0" destOrd="0" presId="urn:microsoft.com/office/officeart/2005/8/layout/list1"/>
    <dgm:cxn modelId="{2142CECF-BA6A-4018-B991-D19ABCD07621}" type="presParOf" srcId="{6F2305BE-AB15-4CC2-B063-38BD10DE9454}" destId="{311791B8-0FA8-4E80-AA44-0ABC23C017C1}" srcOrd="0" destOrd="0" presId="urn:microsoft.com/office/officeart/2005/8/layout/list1"/>
    <dgm:cxn modelId="{570FBB59-6418-495A-B430-11194274D3F6}" type="presParOf" srcId="{311791B8-0FA8-4E80-AA44-0ABC23C017C1}" destId="{14F8D4AD-C602-4EFC-A970-D3BB98F8543E}" srcOrd="0" destOrd="0" presId="urn:microsoft.com/office/officeart/2005/8/layout/list1"/>
    <dgm:cxn modelId="{3F2A7C6C-3E5C-4BF1-B983-6112C9791C1C}" type="presParOf" srcId="{311791B8-0FA8-4E80-AA44-0ABC23C017C1}" destId="{33CD822C-FE3D-4160-A343-C5DA61BB6BF7}" srcOrd="1" destOrd="0" presId="urn:microsoft.com/office/officeart/2005/8/layout/list1"/>
    <dgm:cxn modelId="{1C5584F4-7E6E-497B-90CA-21B0A7B37598}" type="presParOf" srcId="{6F2305BE-AB15-4CC2-B063-38BD10DE9454}" destId="{5ED43506-B140-44ED-B1CA-135CA9EE62BB}" srcOrd="1" destOrd="0" presId="urn:microsoft.com/office/officeart/2005/8/layout/list1"/>
    <dgm:cxn modelId="{6B55EEBD-5779-4C53-B4E9-FCF85AE1C312}" type="presParOf" srcId="{6F2305BE-AB15-4CC2-B063-38BD10DE9454}" destId="{1C673DEE-49E2-4839-971B-76A75B5820FC}" srcOrd="2" destOrd="0" presId="urn:microsoft.com/office/officeart/2005/8/layout/list1"/>
    <dgm:cxn modelId="{64172D2C-EBDC-4A7F-9C74-B990ACAC7EE2}" type="presParOf" srcId="{6F2305BE-AB15-4CC2-B063-38BD10DE9454}" destId="{F7114261-138C-4263-94CB-6461040BBA29}" srcOrd="3" destOrd="0" presId="urn:microsoft.com/office/officeart/2005/8/layout/list1"/>
    <dgm:cxn modelId="{4D7BE2BC-7E23-4166-B471-C91564E552C2}" type="presParOf" srcId="{6F2305BE-AB15-4CC2-B063-38BD10DE9454}" destId="{F8DB9D26-6B5B-4009-90F0-18E28BD7DE2B}" srcOrd="4" destOrd="0" presId="urn:microsoft.com/office/officeart/2005/8/layout/list1"/>
    <dgm:cxn modelId="{4E566D2F-A84F-4F41-910A-707CBDD25F76}" type="presParOf" srcId="{F8DB9D26-6B5B-4009-90F0-18E28BD7DE2B}" destId="{7677A48A-305E-4CEF-9D07-04125BF90ACF}" srcOrd="0" destOrd="0" presId="urn:microsoft.com/office/officeart/2005/8/layout/list1"/>
    <dgm:cxn modelId="{5075A66E-D4F8-49D4-A9BF-DBB9A518227C}" type="presParOf" srcId="{F8DB9D26-6B5B-4009-90F0-18E28BD7DE2B}" destId="{4F707500-601E-40F1-AC9E-A12F13F28C08}" srcOrd="1" destOrd="0" presId="urn:microsoft.com/office/officeart/2005/8/layout/list1"/>
    <dgm:cxn modelId="{FFDD8602-6A1F-4070-A2D0-C77D03EE4E41}" type="presParOf" srcId="{6F2305BE-AB15-4CC2-B063-38BD10DE9454}" destId="{99BB3F16-8071-40C0-8E52-6229BAFF85E9}" srcOrd="5" destOrd="0" presId="urn:microsoft.com/office/officeart/2005/8/layout/list1"/>
    <dgm:cxn modelId="{0C3E5282-9E63-4138-A397-DDFCBF819D03}" type="presParOf" srcId="{6F2305BE-AB15-4CC2-B063-38BD10DE9454}" destId="{F13B8DEE-A428-4A28-BA3A-7F6FCE557160}" srcOrd="6" destOrd="0" presId="urn:microsoft.com/office/officeart/2005/8/layout/list1"/>
    <dgm:cxn modelId="{BEFAC299-A9C2-4D51-AE83-8BCB500FBC9B}" type="presParOf" srcId="{6F2305BE-AB15-4CC2-B063-38BD10DE9454}" destId="{6BD77B36-B252-4C66-8E4D-C04EAA546ACB}" srcOrd="7" destOrd="0" presId="urn:microsoft.com/office/officeart/2005/8/layout/list1"/>
    <dgm:cxn modelId="{9E9B60E0-2547-47AE-817F-AD6C5C7F8750}" type="presParOf" srcId="{6F2305BE-AB15-4CC2-B063-38BD10DE9454}" destId="{BE0B0EA7-E3BE-436E-B277-5412E0A8AAD5}" srcOrd="8" destOrd="0" presId="urn:microsoft.com/office/officeart/2005/8/layout/list1"/>
    <dgm:cxn modelId="{401648FF-5158-4F23-8CD2-682AF8DFB8FE}" type="presParOf" srcId="{BE0B0EA7-E3BE-436E-B277-5412E0A8AAD5}" destId="{AAEF66D8-06EF-49E7-B95E-CCE21CB6B00B}" srcOrd="0" destOrd="0" presId="urn:microsoft.com/office/officeart/2005/8/layout/list1"/>
    <dgm:cxn modelId="{9AA8E865-F27F-44C0-A852-D18DAE2ADEFC}" type="presParOf" srcId="{BE0B0EA7-E3BE-436E-B277-5412E0A8AAD5}" destId="{EA25D0FA-CC8B-4DE7-8EC5-0DA7CE6B60DF}" srcOrd="1" destOrd="0" presId="urn:microsoft.com/office/officeart/2005/8/layout/list1"/>
    <dgm:cxn modelId="{D8B551D2-33EB-4C14-81E4-4CF3B4549F31}" type="presParOf" srcId="{6F2305BE-AB15-4CC2-B063-38BD10DE9454}" destId="{49D92A73-433C-46D9-BF23-17F45FC51522}" srcOrd="9" destOrd="0" presId="urn:microsoft.com/office/officeart/2005/8/layout/list1"/>
    <dgm:cxn modelId="{9D8CE7DD-4DD9-4A7F-9401-5B017880CFD1}" type="presParOf" srcId="{6F2305BE-AB15-4CC2-B063-38BD10DE9454}" destId="{65268CFD-D789-4DD4-A3D5-0A73E2694FB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DF9AA7-9C3E-411A-B6CD-F8110261A7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29F603-771F-423A-B466-BBB0585D4387}">
      <dgm:prSet/>
      <dgm:spPr/>
      <dgm:t>
        <a:bodyPr/>
        <a:lstStyle/>
        <a:p>
          <a:r>
            <a:rPr lang="en-US" dirty="0">
              <a:latin typeface="Times New Roman" panose="02020603050405020304" pitchFamily="18" charset="0"/>
              <a:cs typeface="Times New Roman" panose="02020603050405020304" pitchFamily="18" charset="0"/>
            </a:rPr>
            <a:t>The symbols </a:t>
          </a:r>
          <a:r>
            <a:rPr lang="en-US" b="1" dirty="0">
              <a:solidFill>
                <a:schemeClr val="accent5">
                  <a:lumMod val="50000"/>
                </a:schemeClr>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trademark symbol) </a:t>
          </a:r>
        </a:p>
      </dgm:t>
    </dgm:pt>
    <dgm:pt modelId="{E300476B-78B3-4C90-8907-28C19C25205A}" type="parTrans" cxnId="{3C6B16A4-658C-4A25-8C68-FA4A713BD02D}">
      <dgm:prSet/>
      <dgm:spPr/>
      <dgm:t>
        <a:bodyPr/>
        <a:lstStyle/>
        <a:p>
          <a:endParaRPr lang="en-US"/>
        </a:p>
      </dgm:t>
    </dgm:pt>
    <dgm:pt modelId="{46BC925A-B001-4D9C-800D-CAF807A2D1F6}" type="sibTrans" cxnId="{3C6B16A4-658C-4A25-8C68-FA4A713BD02D}">
      <dgm:prSet/>
      <dgm:spPr/>
      <dgm:t>
        <a:bodyPr/>
        <a:lstStyle/>
        <a:p>
          <a:endParaRPr lang="en-US"/>
        </a:p>
      </dgm:t>
    </dgm:pt>
    <dgm:pt modelId="{F78CE9B8-EFEC-417E-B381-4F5C8902E5D9}">
      <dgm:prSet custT="1"/>
      <dgm:spPr/>
      <dgm:t>
        <a:bodyPr/>
        <a:lstStyle/>
        <a:p>
          <a:r>
            <a:rPr lang="en-US" sz="3400" dirty="0">
              <a:latin typeface="Times New Roman" panose="02020603050405020304" pitchFamily="18" charset="0"/>
              <a:cs typeface="Times New Roman" panose="02020603050405020304" pitchFamily="18" charset="0"/>
            </a:rPr>
            <a:t>The symbol </a:t>
          </a:r>
          <a:r>
            <a:rPr lang="en-US" sz="3600" b="1" dirty="0">
              <a:solidFill>
                <a:schemeClr val="accent5">
                  <a:lumMod val="50000"/>
                </a:schemeClr>
              </a:solidFill>
              <a:latin typeface="Times New Roman" panose="020206030504050203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(the registered trademark symbol) </a:t>
          </a:r>
        </a:p>
      </dgm:t>
    </dgm:pt>
    <dgm:pt modelId="{B962181C-7E04-4559-AE90-0C474A96F8B3}" type="parTrans" cxnId="{CB7EC801-9D46-4C7E-8F16-413C35A66D99}">
      <dgm:prSet/>
      <dgm:spPr/>
      <dgm:t>
        <a:bodyPr/>
        <a:lstStyle/>
        <a:p>
          <a:endParaRPr lang="en-US"/>
        </a:p>
      </dgm:t>
    </dgm:pt>
    <dgm:pt modelId="{16C5DB01-D68C-4799-BC11-20A582B6E094}" type="sibTrans" cxnId="{CB7EC801-9D46-4C7E-8F16-413C35A66D99}">
      <dgm:prSet/>
      <dgm:spPr/>
      <dgm:t>
        <a:bodyPr/>
        <a:lstStyle/>
        <a:p>
          <a:endParaRPr lang="en-US"/>
        </a:p>
      </dgm:t>
    </dgm:pt>
    <dgm:pt modelId="{2859256E-1A06-4A4A-99EE-01DC40C2AF3B}" type="pres">
      <dgm:prSet presAssocID="{0EDF9AA7-9C3E-411A-B6CD-F8110261A74F}" presName="linear" presStyleCnt="0">
        <dgm:presLayoutVars>
          <dgm:animLvl val="lvl"/>
          <dgm:resizeHandles val="exact"/>
        </dgm:presLayoutVars>
      </dgm:prSet>
      <dgm:spPr/>
    </dgm:pt>
    <dgm:pt modelId="{74828FFE-BF13-4306-BC73-92CABC4B60D6}" type="pres">
      <dgm:prSet presAssocID="{9E29F603-771F-423A-B466-BBB0585D4387}" presName="parentText" presStyleLbl="node1" presStyleIdx="0" presStyleCnt="2" custScaleY="36030">
        <dgm:presLayoutVars>
          <dgm:chMax val="0"/>
          <dgm:bulletEnabled val="1"/>
        </dgm:presLayoutVars>
      </dgm:prSet>
      <dgm:spPr/>
    </dgm:pt>
    <dgm:pt modelId="{6742289F-AAF4-43D8-BF10-78EB96844BC9}" type="pres">
      <dgm:prSet presAssocID="{46BC925A-B001-4D9C-800D-CAF807A2D1F6}" presName="spacer" presStyleCnt="0"/>
      <dgm:spPr/>
    </dgm:pt>
    <dgm:pt modelId="{A46F7B35-68EF-4275-8C3D-A71B78F28C17}" type="pres">
      <dgm:prSet presAssocID="{F78CE9B8-EFEC-417E-B381-4F5C8902E5D9}" presName="parentText" presStyleLbl="node1" presStyleIdx="1" presStyleCnt="2" custScaleY="47512">
        <dgm:presLayoutVars>
          <dgm:chMax val="0"/>
          <dgm:bulletEnabled val="1"/>
        </dgm:presLayoutVars>
      </dgm:prSet>
      <dgm:spPr/>
    </dgm:pt>
  </dgm:ptLst>
  <dgm:cxnLst>
    <dgm:cxn modelId="{CB7EC801-9D46-4C7E-8F16-413C35A66D99}" srcId="{0EDF9AA7-9C3E-411A-B6CD-F8110261A74F}" destId="{F78CE9B8-EFEC-417E-B381-4F5C8902E5D9}" srcOrd="1" destOrd="0" parTransId="{B962181C-7E04-4559-AE90-0C474A96F8B3}" sibTransId="{16C5DB01-D68C-4799-BC11-20A582B6E094}"/>
    <dgm:cxn modelId="{4A9E8F42-B00B-45B2-AFD3-6173EDB84C9C}" type="presOf" srcId="{F78CE9B8-EFEC-417E-B381-4F5C8902E5D9}" destId="{A46F7B35-68EF-4275-8C3D-A71B78F28C17}" srcOrd="0" destOrd="0" presId="urn:microsoft.com/office/officeart/2005/8/layout/vList2"/>
    <dgm:cxn modelId="{3C6B16A4-658C-4A25-8C68-FA4A713BD02D}" srcId="{0EDF9AA7-9C3E-411A-B6CD-F8110261A74F}" destId="{9E29F603-771F-423A-B466-BBB0585D4387}" srcOrd="0" destOrd="0" parTransId="{E300476B-78B3-4C90-8907-28C19C25205A}" sibTransId="{46BC925A-B001-4D9C-800D-CAF807A2D1F6}"/>
    <dgm:cxn modelId="{9316C4A7-93AD-47D0-8C30-5A701AD49A93}" type="presOf" srcId="{9E29F603-771F-423A-B466-BBB0585D4387}" destId="{74828FFE-BF13-4306-BC73-92CABC4B60D6}" srcOrd="0" destOrd="0" presId="urn:microsoft.com/office/officeart/2005/8/layout/vList2"/>
    <dgm:cxn modelId="{0FF317BF-48B5-45F3-81A5-F3F87557AEAC}" type="presOf" srcId="{0EDF9AA7-9C3E-411A-B6CD-F8110261A74F}" destId="{2859256E-1A06-4A4A-99EE-01DC40C2AF3B}" srcOrd="0" destOrd="0" presId="urn:microsoft.com/office/officeart/2005/8/layout/vList2"/>
    <dgm:cxn modelId="{7B283DCE-A195-458B-9356-893A8A0306DD}" type="presParOf" srcId="{2859256E-1A06-4A4A-99EE-01DC40C2AF3B}" destId="{74828FFE-BF13-4306-BC73-92CABC4B60D6}" srcOrd="0" destOrd="0" presId="urn:microsoft.com/office/officeart/2005/8/layout/vList2"/>
    <dgm:cxn modelId="{D8BEDB1B-FA64-4E03-BB58-1180FB842633}" type="presParOf" srcId="{2859256E-1A06-4A4A-99EE-01DC40C2AF3B}" destId="{6742289F-AAF4-43D8-BF10-78EB96844BC9}" srcOrd="1" destOrd="0" presId="urn:microsoft.com/office/officeart/2005/8/layout/vList2"/>
    <dgm:cxn modelId="{86A6E8B9-C8FA-4840-BD29-6F233182CA23}" type="presParOf" srcId="{2859256E-1A06-4A4A-99EE-01DC40C2AF3B}" destId="{A46F7B35-68EF-4275-8C3D-A71B78F28C1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B7EDCE-A95C-42B6-8546-B7CC27F0AB6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5D0BBBF-A0B5-4898-ABE2-925C4BC7298D}">
      <dgm:prSet phldrT="[Text]"/>
      <dgm:spPr/>
      <dgm:t>
        <a:bodyPr/>
        <a:lstStyle/>
        <a:p>
          <a:r>
            <a:rPr lang="en-US" dirty="0"/>
            <a:t>Identify  </a:t>
          </a:r>
        </a:p>
      </dgm:t>
    </dgm:pt>
    <dgm:pt modelId="{E43E6E0E-57E6-45B6-9EA6-2C31D6039C37}" type="parTrans" cxnId="{FB030526-7E13-4DE4-87C1-D15D7DF072D4}">
      <dgm:prSet/>
      <dgm:spPr/>
      <dgm:t>
        <a:bodyPr/>
        <a:lstStyle/>
        <a:p>
          <a:endParaRPr lang="en-US"/>
        </a:p>
      </dgm:t>
    </dgm:pt>
    <dgm:pt modelId="{EEFB4D1E-9349-4783-B9C9-B7A96F34210B}" type="sibTrans" cxnId="{FB030526-7E13-4DE4-87C1-D15D7DF072D4}">
      <dgm:prSet/>
      <dgm:spPr/>
      <dgm:t>
        <a:bodyPr/>
        <a:lstStyle/>
        <a:p>
          <a:endParaRPr lang="en-US"/>
        </a:p>
      </dgm:t>
    </dgm:pt>
    <dgm:pt modelId="{E06B9D2A-E214-4DE3-BF46-A00D2BF152BB}">
      <dgm:prSet phldrT="[Text]" custT="1"/>
      <dgm:spPr/>
      <dgm:t>
        <a:bodyPr/>
        <a:lstStyle/>
        <a:p>
          <a:r>
            <a:rPr lang="en-US" sz="2000" dirty="0">
              <a:latin typeface="Times New Roman" panose="02020603050405020304" pitchFamily="18" charset="0"/>
              <a:cs typeface="Times New Roman" panose="02020603050405020304" pitchFamily="18" charset="0"/>
            </a:rPr>
            <a:t>A trademark identifies the </a:t>
          </a:r>
          <a:r>
            <a:rPr lang="en-US" sz="2000" b="1" dirty="0">
              <a:solidFill>
                <a:srgbClr val="002060"/>
              </a:solidFill>
              <a:latin typeface="Times New Roman" panose="02020603050405020304" pitchFamily="18" charset="0"/>
              <a:cs typeface="Times New Roman" panose="02020603050405020304" pitchFamily="18" charset="0"/>
            </a:rPr>
            <a:t>brand owner </a:t>
          </a:r>
          <a:r>
            <a:rPr lang="en-US" sz="2000" dirty="0">
              <a:latin typeface="Times New Roman" panose="02020603050405020304" pitchFamily="18" charset="0"/>
              <a:cs typeface="Times New Roman" panose="02020603050405020304" pitchFamily="18" charset="0"/>
            </a:rPr>
            <a:t>of </a:t>
          </a:r>
          <a:r>
            <a:rPr lang="en-US" sz="2000" b="1" dirty="0">
              <a:solidFill>
                <a:srgbClr val="002060"/>
              </a:solidFill>
              <a:latin typeface="Times New Roman" panose="02020603050405020304" pitchFamily="18" charset="0"/>
              <a:cs typeface="Times New Roman" panose="02020603050405020304" pitchFamily="18" charset="0"/>
            </a:rPr>
            <a:t>a particular product </a:t>
          </a:r>
          <a:r>
            <a:rPr lang="en-US" sz="2000" dirty="0">
              <a:latin typeface="Times New Roman" panose="02020603050405020304" pitchFamily="18" charset="0"/>
              <a:cs typeface="Times New Roman" panose="02020603050405020304" pitchFamily="18" charset="0"/>
            </a:rPr>
            <a:t>or </a:t>
          </a:r>
          <a:r>
            <a:rPr lang="en-US" sz="2000" b="1" dirty="0">
              <a:solidFill>
                <a:srgbClr val="002060"/>
              </a:solidFill>
              <a:latin typeface="Times New Roman" panose="02020603050405020304" pitchFamily="18" charset="0"/>
              <a:cs typeface="Times New Roman" panose="02020603050405020304" pitchFamily="18" charset="0"/>
            </a:rPr>
            <a:t>service.</a:t>
          </a:r>
        </a:p>
      </dgm:t>
    </dgm:pt>
    <dgm:pt modelId="{45C0B2E8-0919-4329-8D94-B761089599A8}" type="parTrans" cxnId="{C7F55AA2-698A-4E2D-8146-1427E23D22F4}">
      <dgm:prSet/>
      <dgm:spPr/>
      <dgm:t>
        <a:bodyPr/>
        <a:lstStyle/>
        <a:p>
          <a:endParaRPr lang="en-US"/>
        </a:p>
      </dgm:t>
    </dgm:pt>
    <dgm:pt modelId="{75B8212C-8B1A-4585-B47E-C9CBA640718F}" type="sibTrans" cxnId="{C7F55AA2-698A-4E2D-8146-1427E23D22F4}">
      <dgm:prSet/>
      <dgm:spPr/>
      <dgm:t>
        <a:bodyPr/>
        <a:lstStyle/>
        <a:p>
          <a:endParaRPr lang="en-US"/>
        </a:p>
      </dgm:t>
    </dgm:pt>
    <dgm:pt modelId="{76EAC95B-09CC-45F5-B94D-956610523771}">
      <dgm:prSet phldrT="[Text]"/>
      <dgm:spPr/>
      <dgm:t>
        <a:bodyPr/>
        <a:lstStyle/>
        <a:p>
          <a:r>
            <a:rPr lang="en-US" dirty="0"/>
            <a:t>Can be used </a:t>
          </a:r>
        </a:p>
      </dgm:t>
    </dgm:pt>
    <dgm:pt modelId="{7A81DBE7-B21C-4A4B-B422-C5F3599F45A5}" type="parTrans" cxnId="{8FCB935A-0765-4295-A672-AEACC526F0FB}">
      <dgm:prSet/>
      <dgm:spPr/>
      <dgm:t>
        <a:bodyPr/>
        <a:lstStyle/>
        <a:p>
          <a:endParaRPr lang="en-US"/>
        </a:p>
      </dgm:t>
    </dgm:pt>
    <dgm:pt modelId="{7443D52F-3987-47E6-919D-2D035BEF990B}" type="sibTrans" cxnId="{8FCB935A-0765-4295-A672-AEACC526F0FB}">
      <dgm:prSet/>
      <dgm:spPr/>
      <dgm:t>
        <a:bodyPr/>
        <a:lstStyle/>
        <a:p>
          <a:endParaRPr lang="en-US"/>
        </a:p>
      </dgm:t>
    </dgm:pt>
    <dgm:pt modelId="{154C9553-A56E-4FD1-ADDB-E88B90803D54}">
      <dgm:prSet phldrT="[Text]" custT="1"/>
      <dgm:spPr/>
      <dgm:t>
        <a:bodyPr/>
        <a:lstStyle/>
        <a:p>
          <a:r>
            <a:rPr lang="en-US" sz="2000" b="1" dirty="0">
              <a:solidFill>
                <a:srgbClr val="002060"/>
              </a:solidFill>
              <a:latin typeface="Times New Roman" panose="02020603050405020304" pitchFamily="18" charset="0"/>
              <a:cs typeface="Times New Roman" panose="02020603050405020304" pitchFamily="18" charset="0"/>
            </a:rPr>
            <a:t>Trademarks can be used by others under licensing agreements.</a:t>
          </a:r>
        </a:p>
      </dgm:t>
    </dgm:pt>
    <dgm:pt modelId="{49DBE1A6-AA63-4801-89BC-26D3F0E3ACF2}" type="parTrans" cxnId="{36655037-F23A-4BC5-8CCD-2CEFCE89B6A4}">
      <dgm:prSet/>
      <dgm:spPr/>
      <dgm:t>
        <a:bodyPr/>
        <a:lstStyle/>
        <a:p>
          <a:endParaRPr lang="en-US"/>
        </a:p>
      </dgm:t>
    </dgm:pt>
    <dgm:pt modelId="{6EDBFC95-8CB1-435C-89FA-0ECE726CDB60}" type="sibTrans" cxnId="{36655037-F23A-4BC5-8CCD-2CEFCE89B6A4}">
      <dgm:prSet/>
      <dgm:spPr/>
      <dgm:t>
        <a:bodyPr/>
        <a:lstStyle/>
        <a:p>
          <a:endParaRPr lang="en-US"/>
        </a:p>
      </dgm:t>
    </dgm:pt>
    <dgm:pt modelId="{BAA72952-9DB3-40B3-BAA8-7C985481758F}">
      <dgm:prSet phldrT="[Text]"/>
      <dgm:spPr/>
      <dgm:t>
        <a:bodyPr/>
        <a:lstStyle/>
        <a:p>
          <a:r>
            <a:rPr lang="en-US" dirty="0"/>
            <a:t>Unauthorized </a:t>
          </a:r>
        </a:p>
        <a:p>
          <a:r>
            <a:rPr lang="en-US" dirty="0"/>
            <a:t>Usage </a:t>
          </a:r>
        </a:p>
      </dgm:t>
    </dgm:pt>
    <dgm:pt modelId="{70B038D2-6AC4-42F9-9208-791997E5C443}" type="parTrans" cxnId="{3016596D-4CB2-4567-932F-2FB4DACCC293}">
      <dgm:prSet/>
      <dgm:spPr/>
      <dgm:t>
        <a:bodyPr/>
        <a:lstStyle/>
        <a:p>
          <a:endParaRPr lang="en-US"/>
        </a:p>
      </dgm:t>
    </dgm:pt>
    <dgm:pt modelId="{0C2E778A-6B3E-4365-BEB7-DE1360635D09}" type="sibTrans" cxnId="{3016596D-4CB2-4567-932F-2FB4DACCC293}">
      <dgm:prSet/>
      <dgm:spPr/>
      <dgm:t>
        <a:bodyPr/>
        <a:lstStyle/>
        <a:p>
          <a:endParaRPr lang="en-US"/>
        </a:p>
      </dgm:t>
    </dgm:pt>
    <dgm:pt modelId="{214E7C79-179D-4E97-AE8B-DAD6A91D94C4}">
      <dgm:prSet phldrT="[Text]" phldr="1"/>
      <dgm:spPr/>
      <dgm:t>
        <a:bodyPr/>
        <a:lstStyle/>
        <a:p>
          <a:endParaRPr lang="en-US" sz="1500" dirty="0"/>
        </a:p>
      </dgm:t>
    </dgm:pt>
    <dgm:pt modelId="{0CBDDA47-A2CB-4094-8F2D-3099C1617AD8}" type="parTrans" cxnId="{D44D6D20-3FE8-4E5F-A494-7F231F48A175}">
      <dgm:prSet/>
      <dgm:spPr/>
      <dgm:t>
        <a:bodyPr/>
        <a:lstStyle/>
        <a:p>
          <a:endParaRPr lang="en-US"/>
        </a:p>
      </dgm:t>
    </dgm:pt>
    <dgm:pt modelId="{697731C7-D3C9-40A8-B8F3-F129815AE40C}" type="sibTrans" cxnId="{D44D6D20-3FE8-4E5F-A494-7F231F48A175}">
      <dgm:prSet/>
      <dgm:spPr/>
      <dgm:t>
        <a:bodyPr/>
        <a:lstStyle/>
        <a:p>
          <a:endParaRPr lang="en-US"/>
        </a:p>
      </dgm:t>
    </dgm:pt>
    <dgm:pt modelId="{212B7532-D462-407D-BCB9-30B4F393AC79}">
      <dgm:prSet phldrT="[Text]" custT="1"/>
      <dgm:spPr/>
      <dgm:t>
        <a:bodyPr/>
        <a:lstStyle/>
        <a:p>
          <a:r>
            <a:rPr lang="en-US" sz="2000" dirty="0">
              <a:latin typeface="Times New Roman" panose="02020603050405020304" pitchFamily="18" charset="0"/>
              <a:cs typeface="Times New Roman" panose="02020603050405020304" pitchFamily="18" charset="0"/>
            </a:rPr>
            <a:t>For example, </a:t>
          </a:r>
          <a:r>
            <a:rPr lang="en-US" sz="2000" dirty="0" err="1">
              <a:latin typeface="Times New Roman" panose="02020603050405020304" pitchFamily="18" charset="0"/>
              <a:cs typeface="Times New Roman" panose="02020603050405020304" pitchFamily="18" charset="0"/>
            </a:rPr>
            <a:t>Bullyland</a:t>
          </a:r>
          <a:r>
            <a:rPr lang="en-US" sz="2000" dirty="0">
              <a:latin typeface="Times New Roman" panose="02020603050405020304" pitchFamily="18" charset="0"/>
              <a:cs typeface="Times New Roman" panose="02020603050405020304" pitchFamily="18" charset="0"/>
            </a:rPr>
            <a:t> obtained a license to produce Smurf figurines; the Lego Group purchased a license from Lucasfilm to be allowed to launch Lego Star Wars; TT Toys </a:t>
          </a:r>
          <a:r>
            <a:rPr lang="en-US" sz="2000" dirty="0" err="1">
              <a:latin typeface="Times New Roman" panose="02020603050405020304" pitchFamily="18" charset="0"/>
              <a:cs typeface="Times New Roman" panose="02020603050405020304" pitchFamily="18" charset="0"/>
            </a:rPr>
            <a:t>Toys</a:t>
          </a:r>
          <a:r>
            <a:rPr lang="en-US" sz="2000" dirty="0">
              <a:latin typeface="Times New Roman" panose="02020603050405020304" pitchFamily="18" charset="0"/>
              <a:cs typeface="Times New Roman" panose="02020603050405020304" pitchFamily="18" charset="0"/>
            </a:rPr>
            <a:t> is a manufacturer of licensed ride-on replica cars for children. </a:t>
          </a:r>
        </a:p>
      </dgm:t>
    </dgm:pt>
    <dgm:pt modelId="{2ABC4A8B-E518-4DBD-9680-C5FB6E9D4F93}" type="parTrans" cxnId="{7A524A46-137C-4360-BE5F-E64E54B35835}">
      <dgm:prSet/>
      <dgm:spPr/>
      <dgm:t>
        <a:bodyPr/>
        <a:lstStyle/>
        <a:p>
          <a:endParaRPr lang="en-US"/>
        </a:p>
      </dgm:t>
    </dgm:pt>
    <dgm:pt modelId="{0C16BFE6-E180-4557-9D07-B534E2E385E6}" type="sibTrans" cxnId="{7A524A46-137C-4360-BE5F-E64E54B35835}">
      <dgm:prSet/>
      <dgm:spPr/>
      <dgm:t>
        <a:bodyPr/>
        <a:lstStyle/>
        <a:p>
          <a:endParaRPr lang="en-US"/>
        </a:p>
      </dgm:t>
    </dgm:pt>
    <dgm:pt modelId="{1F32B02D-FAC9-4CAD-A779-358E5D797010}">
      <dgm:prSet custT="1"/>
      <dgm:spPr/>
      <dgm:t>
        <a:bodyPr/>
        <a:lstStyle/>
        <a:p>
          <a:r>
            <a:rPr lang="en-US" sz="2000" dirty="0">
              <a:latin typeface="Times New Roman" panose="02020603050405020304" pitchFamily="18" charset="0"/>
              <a:cs typeface="Times New Roman" panose="02020603050405020304" pitchFamily="18" charset="0"/>
            </a:rPr>
            <a:t>The unauthorized usage of trademarks </a:t>
          </a:r>
          <a:r>
            <a:rPr lang="en-US" sz="2000" dirty="0">
              <a:solidFill>
                <a:srgbClr val="0070C0"/>
              </a:solidFill>
              <a:latin typeface="Times New Roman" panose="02020603050405020304" pitchFamily="18" charset="0"/>
              <a:cs typeface="Times New Roman" panose="02020603050405020304" pitchFamily="18" charset="0"/>
            </a:rPr>
            <a:t>by producing and trading counterfeit consumer goods is known as brand </a:t>
          </a:r>
          <a:r>
            <a:rPr lang="en-US" sz="2400" b="1" dirty="0">
              <a:solidFill>
                <a:srgbClr val="002060"/>
              </a:solidFill>
              <a:latin typeface="Times New Roman" panose="02020603050405020304" pitchFamily="18" charset="0"/>
              <a:cs typeface="Times New Roman" panose="02020603050405020304" pitchFamily="18" charset="0"/>
            </a:rPr>
            <a:t>piracy</a:t>
          </a:r>
          <a:r>
            <a:rPr lang="en-US" sz="1600" b="1" dirty="0">
              <a:solidFill>
                <a:srgbClr val="002060"/>
              </a:solidFill>
              <a:latin typeface="Times New Roman" panose="02020603050405020304" pitchFamily="18" charset="0"/>
              <a:cs typeface="Times New Roman" panose="02020603050405020304" pitchFamily="18" charset="0"/>
            </a:rPr>
            <a:t>.</a:t>
          </a:r>
          <a:endParaRPr lang="en-US" sz="1500" b="1" dirty="0">
            <a:solidFill>
              <a:srgbClr val="002060"/>
            </a:solidFill>
            <a:latin typeface="Times New Roman" panose="02020603050405020304" pitchFamily="18" charset="0"/>
            <a:cs typeface="Times New Roman" panose="02020603050405020304" pitchFamily="18" charset="0"/>
          </a:endParaRPr>
        </a:p>
      </dgm:t>
    </dgm:pt>
    <dgm:pt modelId="{10F6B457-E267-4392-B7DA-499FEB123EBC}" type="parTrans" cxnId="{75124DA0-5D7B-49D6-BBE3-14B8DC743164}">
      <dgm:prSet/>
      <dgm:spPr/>
      <dgm:t>
        <a:bodyPr/>
        <a:lstStyle/>
        <a:p>
          <a:endParaRPr lang="en-US"/>
        </a:p>
      </dgm:t>
    </dgm:pt>
    <dgm:pt modelId="{2FF5D95F-AA05-49F6-A7E8-A1C1FBA9A156}" type="sibTrans" cxnId="{75124DA0-5D7B-49D6-BBE3-14B8DC743164}">
      <dgm:prSet/>
      <dgm:spPr/>
      <dgm:t>
        <a:bodyPr/>
        <a:lstStyle/>
        <a:p>
          <a:endParaRPr lang="en-US"/>
        </a:p>
      </dgm:t>
    </dgm:pt>
    <dgm:pt modelId="{C4ECD04C-E014-4821-9878-1C595835B665}">
      <dgm:prSet/>
      <dgm:spPr/>
      <dgm:t>
        <a:bodyPr/>
        <a:lstStyle/>
        <a:p>
          <a:endParaRPr lang="en-US" sz="1500" dirty="0"/>
        </a:p>
      </dgm:t>
    </dgm:pt>
    <dgm:pt modelId="{C9A8AB13-42F3-4907-BD12-4A91B79CD0F9}" type="parTrans" cxnId="{1B9BF694-7D91-447A-9B31-C4DBBCEB41B7}">
      <dgm:prSet/>
      <dgm:spPr/>
      <dgm:t>
        <a:bodyPr/>
        <a:lstStyle/>
        <a:p>
          <a:endParaRPr lang="en-US"/>
        </a:p>
      </dgm:t>
    </dgm:pt>
    <dgm:pt modelId="{A15A1358-CDA2-4A46-9F5B-F4AA81741CD8}" type="sibTrans" cxnId="{1B9BF694-7D91-447A-9B31-C4DBBCEB41B7}">
      <dgm:prSet/>
      <dgm:spPr/>
      <dgm:t>
        <a:bodyPr/>
        <a:lstStyle/>
        <a:p>
          <a:endParaRPr lang="en-US"/>
        </a:p>
      </dgm:t>
    </dgm:pt>
    <dgm:pt modelId="{598657AA-C5C4-4109-A278-31AD14648570}" type="pres">
      <dgm:prSet presAssocID="{22B7EDCE-A95C-42B6-8546-B7CC27F0AB6D}" presName="linearFlow" presStyleCnt="0">
        <dgm:presLayoutVars>
          <dgm:dir/>
          <dgm:animLvl val="lvl"/>
          <dgm:resizeHandles val="exact"/>
        </dgm:presLayoutVars>
      </dgm:prSet>
      <dgm:spPr/>
    </dgm:pt>
    <dgm:pt modelId="{64960A1D-7A68-4F11-9278-F6B0E42FAB9E}" type="pres">
      <dgm:prSet presAssocID="{25D0BBBF-A0B5-4898-ABE2-925C4BC7298D}" presName="composite" presStyleCnt="0"/>
      <dgm:spPr/>
    </dgm:pt>
    <dgm:pt modelId="{3D30FC14-86CA-4BE5-89C1-EEE367E522E6}" type="pres">
      <dgm:prSet presAssocID="{25D0BBBF-A0B5-4898-ABE2-925C4BC7298D}" presName="parentText" presStyleLbl="alignNode1" presStyleIdx="0" presStyleCnt="3">
        <dgm:presLayoutVars>
          <dgm:chMax val="1"/>
          <dgm:bulletEnabled val="1"/>
        </dgm:presLayoutVars>
      </dgm:prSet>
      <dgm:spPr/>
    </dgm:pt>
    <dgm:pt modelId="{30CB950B-F1E4-45D5-8FA8-EA9A594F4C82}" type="pres">
      <dgm:prSet presAssocID="{25D0BBBF-A0B5-4898-ABE2-925C4BC7298D}" presName="descendantText" presStyleLbl="alignAcc1" presStyleIdx="0" presStyleCnt="3">
        <dgm:presLayoutVars>
          <dgm:bulletEnabled val="1"/>
        </dgm:presLayoutVars>
      </dgm:prSet>
      <dgm:spPr/>
    </dgm:pt>
    <dgm:pt modelId="{BB27DCBE-2458-4CF0-A909-2D813027457E}" type="pres">
      <dgm:prSet presAssocID="{EEFB4D1E-9349-4783-B9C9-B7A96F34210B}" presName="sp" presStyleCnt="0"/>
      <dgm:spPr/>
    </dgm:pt>
    <dgm:pt modelId="{C111494E-2E40-42CA-A16A-6A92D2162E26}" type="pres">
      <dgm:prSet presAssocID="{76EAC95B-09CC-45F5-B94D-956610523771}" presName="composite" presStyleCnt="0"/>
      <dgm:spPr/>
    </dgm:pt>
    <dgm:pt modelId="{4147B6B1-4BB5-4FE4-9981-7359FAB9F79C}" type="pres">
      <dgm:prSet presAssocID="{76EAC95B-09CC-45F5-B94D-956610523771}" presName="parentText" presStyleLbl="alignNode1" presStyleIdx="1" presStyleCnt="3" custLinFactNeighborY="0">
        <dgm:presLayoutVars>
          <dgm:chMax val="1"/>
          <dgm:bulletEnabled val="1"/>
        </dgm:presLayoutVars>
      </dgm:prSet>
      <dgm:spPr/>
    </dgm:pt>
    <dgm:pt modelId="{25CB6008-3AEC-4D24-A029-C83AF821B1F5}" type="pres">
      <dgm:prSet presAssocID="{76EAC95B-09CC-45F5-B94D-956610523771}" presName="descendantText" presStyleLbl="alignAcc1" presStyleIdx="1" presStyleCnt="3" custScaleY="140503">
        <dgm:presLayoutVars>
          <dgm:bulletEnabled val="1"/>
        </dgm:presLayoutVars>
      </dgm:prSet>
      <dgm:spPr/>
    </dgm:pt>
    <dgm:pt modelId="{63EEB743-3835-41CC-B995-E81E3FD5A9BC}" type="pres">
      <dgm:prSet presAssocID="{7443D52F-3987-47E6-919D-2D035BEF990B}" presName="sp" presStyleCnt="0"/>
      <dgm:spPr/>
    </dgm:pt>
    <dgm:pt modelId="{0E1D6428-FAE2-451E-A9AC-43EA8C3309EA}" type="pres">
      <dgm:prSet presAssocID="{BAA72952-9DB3-40B3-BAA8-7C985481758F}" presName="composite" presStyleCnt="0"/>
      <dgm:spPr/>
    </dgm:pt>
    <dgm:pt modelId="{4A0E711F-60C9-4BD0-BD0E-02C295EE7A11}" type="pres">
      <dgm:prSet presAssocID="{BAA72952-9DB3-40B3-BAA8-7C985481758F}" presName="parentText" presStyleLbl="alignNode1" presStyleIdx="2" presStyleCnt="3" custLinFactNeighborY="0">
        <dgm:presLayoutVars>
          <dgm:chMax val="1"/>
          <dgm:bulletEnabled val="1"/>
        </dgm:presLayoutVars>
      </dgm:prSet>
      <dgm:spPr/>
    </dgm:pt>
    <dgm:pt modelId="{1E0904AB-DF93-4C6C-A9B7-7F6672A61531}" type="pres">
      <dgm:prSet presAssocID="{BAA72952-9DB3-40B3-BAA8-7C985481758F}" presName="descendantText" presStyleLbl="alignAcc1" presStyleIdx="2" presStyleCnt="3" custLinFactNeighborX="-9" custLinFactNeighborY="-1370">
        <dgm:presLayoutVars>
          <dgm:bulletEnabled val="1"/>
        </dgm:presLayoutVars>
      </dgm:prSet>
      <dgm:spPr/>
    </dgm:pt>
  </dgm:ptLst>
  <dgm:cxnLst>
    <dgm:cxn modelId="{64F41702-A7FB-407F-82D2-451ED00781C7}" type="presOf" srcId="{214E7C79-179D-4E97-AE8B-DAD6A91D94C4}" destId="{1E0904AB-DF93-4C6C-A9B7-7F6672A61531}" srcOrd="0" destOrd="0" presId="urn:microsoft.com/office/officeart/2005/8/layout/chevron2"/>
    <dgm:cxn modelId="{D44D6D20-3FE8-4E5F-A494-7F231F48A175}" srcId="{BAA72952-9DB3-40B3-BAA8-7C985481758F}" destId="{214E7C79-179D-4E97-AE8B-DAD6A91D94C4}" srcOrd="0" destOrd="0" parTransId="{0CBDDA47-A2CB-4094-8F2D-3099C1617AD8}" sibTransId="{697731C7-D3C9-40A8-B8F3-F129815AE40C}"/>
    <dgm:cxn modelId="{FB030526-7E13-4DE4-87C1-D15D7DF072D4}" srcId="{22B7EDCE-A95C-42B6-8546-B7CC27F0AB6D}" destId="{25D0BBBF-A0B5-4898-ABE2-925C4BC7298D}" srcOrd="0" destOrd="0" parTransId="{E43E6E0E-57E6-45B6-9EA6-2C31D6039C37}" sibTransId="{EEFB4D1E-9349-4783-B9C9-B7A96F34210B}"/>
    <dgm:cxn modelId="{36655037-F23A-4BC5-8CCD-2CEFCE89B6A4}" srcId="{76EAC95B-09CC-45F5-B94D-956610523771}" destId="{154C9553-A56E-4FD1-ADDB-E88B90803D54}" srcOrd="0" destOrd="0" parTransId="{49DBE1A6-AA63-4801-89BC-26D3F0E3ACF2}" sibTransId="{6EDBFC95-8CB1-435C-89FA-0ECE726CDB60}"/>
    <dgm:cxn modelId="{7A524A46-137C-4360-BE5F-E64E54B35835}" srcId="{76EAC95B-09CC-45F5-B94D-956610523771}" destId="{212B7532-D462-407D-BCB9-30B4F393AC79}" srcOrd="1" destOrd="0" parTransId="{2ABC4A8B-E518-4DBD-9680-C5FB6E9D4F93}" sibTransId="{0C16BFE6-E180-4557-9D07-B534E2E385E6}"/>
    <dgm:cxn modelId="{3016596D-4CB2-4567-932F-2FB4DACCC293}" srcId="{22B7EDCE-A95C-42B6-8546-B7CC27F0AB6D}" destId="{BAA72952-9DB3-40B3-BAA8-7C985481758F}" srcOrd="2" destOrd="0" parTransId="{70B038D2-6AC4-42F9-9208-791997E5C443}" sibTransId="{0C2E778A-6B3E-4365-BEB7-DE1360635D09}"/>
    <dgm:cxn modelId="{8FCB935A-0765-4295-A672-AEACC526F0FB}" srcId="{22B7EDCE-A95C-42B6-8546-B7CC27F0AB6D}" destId="{76EAC95B-09CC-45F5-B94D-956610523771}" srcOrd="1" destOrd="0" parTransId="{7A81DBE7-B21C-4A4B-B422-C5F3599F45A5}" sibTransId="{7443D52F-3987-47E6-919D-2D035BEF990B}"/>
    <dgm:cxn modelId="{2B750B82-0968-40E8-88B6-1B93FDCF9EDD}" type="presOf" srcId="{25D0BBBF-A0B5-4898-ABE2-925C4BC7298D}" destId="{3D30FC14-86CA-4BE5-89C1-EEE367E522E6}" srcOrd="0" destOrd="0" presId="urn:microsoft.com/office/officeart/2005/8/layout/chevron2"/>
    <dgm:cxn modelId="{1B9BF694-7D91-447A-9B31-C4DBBCEB41B7}" srcId="{BAA72952-9DB3-40B3-BAA8-7C985481758F}" destId="{C4ECD04C-E014-4821-9878-1C595835B665}" srcOrd="2" destOrd="0" parTransId="{C9A8AB13-42F3-4907-BD12-4A91B79CD0F9}" sibTransId="{A15A1358-CDA2-4A46-9F5B-F4AA81741CD8}"/>
    <dgm:cxn modelId="{B8350096-86F4-437B-A024-A706C91C4AD7}" type="presOf" srcId="{1F32B02D-FAC9-4CAD-A779-358E5D797010}" destId="{1E0904AB-DF93-4C6C-A9B7-7F6672A61531}" srcOrd="0" destOrd="1" presId="urn:microsoft.com/office/officeart/2005/8/layout/chevron2"/>
    <dgm:cxn modelId="{75124DA0-5D7B-49D6-BBE3-14B8DC743164}" srcId="{BAA72952-9DB3-40B3-BAA8-7C985481758F}" destId="{1F32B02D-FAC9-4CAD-A779-358E5D797010}" srcOrd="1" destOrd="0" parTransId="{10F6B457-E267-4392-B7DA-499FEB123EBC}" sibTransId="{2FF5D95F-AA05-49F6-A7E8-A1C1FBA9A156}"/>
    <dgm:cxn modelId="{C7F55AA2-698A-4E2D-8146-1427E23D22F4}" srcId="{25D0BBBF-A0B5-4898-ABE2-925C4BC7298D}" destId="{E06B9D2A-E214-4DE3-BF46-A00D2BF152BB}" srcOrd="0" destOrd="0" parTransId="{45C0B2E8-0919-4329-8D94-B761089599A8}" sibTransId="{75B8212C-8B1A-4585-B47E-C9CBA640718F}"/>
    <dgm:cxn modelId="{95A310A7-165A-4E05-9BF9-F86C483CF478}" type="presOf" srcId="{76EAC95B-09CC-45F5-B94D-956610523771}" destId="{4147B6B1-4BB5-4FE4-9981-7359FAB9F79C}" srcOrd="0" destOrd="0" presId="urn:microsoft.com/office/officeart/2005/8/layout/chevron2"/>
    <dgm:cxn modelId="{0EB455AE-8799-4D4A-868B-2C6F3D3CCC85}" type="presOf" srcId="{22B7EDCE-A95C-42B6-8546-B7CC27F0AB6D}" destId="{598657AA-C5C4-4109-A278-31AD14648570}" srcOrd="0" destOrd="0" presId="urn:microsoft.com/office/officeart/2005/8/layout/chevron2"/>
    <dgm:cxn modelId="{3C9D8BD2-D4BC-4619-9F67-990FB5200A04}" type="presOf" srcId="{E06B9D2A-E214-4DE3-BF46-A00D2BF152BB}" destId="{30CB950B-F1E4-45D5-8FA8-EA9A594F4C82}" srcOrd="0" destOrd="0" presId="urn:microsoft.com/office/officeart/2005/8/layout/chevron2"/>
    <dgm:cxn modelId="{41D5D1D2-A388-4230-8A8F-0BCC91E503BD}" type="presOf" srcId="{C4ECD04C-E014-4821-9878-1C595835B665}" destId="{1E0904AB-DF93-4C6C-A9B7-7F6672A61531}" srcOrd="0" destOrd="2" presId="urn:microsoft.com/office/officeart/2005/8/layout/chevron2"/>
    <dgm:cxn modelId="{7601AFEF-9207-4260-9DB9-5B315E2E20A1}" type="presOf" srcId="{154C9553-A56E-4FD1-ADDB-E88B90803D54}" destId="{25CB6008-3AEC-4D24-A029-C83AF821B1F5}" srcOrd="0" destOrd="0" presId="urn:microsoft.com/office/officeart/2005/8/layout/chevron2"/>
    <dgm:cxn modelId="{AF020FF0-776C-455F-9603-9EA507FAA547}" type="presOf" srcId="{BAA72952-9DB3-40B3-BAA8-7C985481758F}" destId="{4A0E711F-60C9-4BD0-BD0E-02C295EE7A11}" srcOrd="0" destOrd="0" presId="urn:microsoft.com/office/officeart/2005/8/layout/chevron2"/>
    <dgm:cxn modelId="{581E80F7-50B3-40EF-AB44-8E90515E23C3}" type="presOf" srcId="{212B7532-D462-407D-BCB9-30B4F393AC79}" destId="{25CB6008-3AEC-4D24-A029-C83AF821B1F5}" srcOrd="0" destOrd="1" presId="urn:microsoft.com/office/officeart/2005/8/layout/chevron2"/>
    <dgm:cxn modelId="{D7D01A42-87A1-469F-94C5-1A989CDAF8B8}" type="presParOf" srcId="{598657AA-C5C4-4109-A278-31AD14648570}" destId="{64960A1D-7A68-4F11-9278-F6B0E42FAB9E}" srcOrd="0" destOrd="0" presId="urn:microsoft.com/office/officeart/2005/8/layout/chevron2"/>
    <dgm:cxn modelId="{70D8A1FC-02B6-4144-A315-026FACD732FC}" type="presParOf" srcId="{64960A1D-7A68-4F11-9278-F6B0E42FAB9E}" destId="{3D30FC14-86CA-4BE5-89C1-EEE367E522E6}" srcOrd="0" destOrd="0" presId="urn:microsoft.com/office/officeart/2005/8/layout/chevron2"/>
    <dgm:cxn modelId="{4A304BD2-41EE-451C-BB25-39847D1D126A}" type="presParOf" srcId="{64960A1D-7A68-4F11-9278-F6B0E42FAB9E}" destId="{30CB950B-F1E4-45D5-8FA8-EA9A594F4C82}" srcOrd="1" destOrd="0" presId="urn:microsoft.com/office/officeart/2005/8/layout/chevron2"/>
    <dgm:cxn modelId="{A0F4E889-A2CC-41B9-8F45-F0125AFB57C4}" type="presParOf" srcId="{598657AA-C5C4-4109-A278-31AD14648570}" destId="{BB27DCBE-2458-4CF0-A909-2D813027457E}" srcOrd="1" destOrd="0" presId="urn:microsoft.com/office/officeart/2005/8/layout/chevron2"/>
    <dgm:cxn modelId="{B25F80CD-D3F0-4977-9603-F810C033EF9D}" type="presParOf" srcId="{598657AA-C5C4-4109-A278-31AD14648570}" destId="{C111494E-2E40-42CA-A16A-6A92D2162E26}" srcOrd="2" destOrd="0" presId="urn:microsoft.com/office/officeart/2005/8/layout/chevron2"/>
    <dgm:cxn modelId="{01F901C1-494E-428D-BE76-391A9BC60239}" type="presParOf" srcId="{C111494E-2E40-42CA-A16A-6A92D2162E26}" destId="{4147B6B1-4BB5-4FE4-9981-7359FAB9F79C}" srcOrd="0" destOrd="0" presId="urn:microsoft.com/office/officeart/2005/8/layout/chevron2"/>
    <dgm:cxn modelId="{8F58432D-7E2E-494D-BD09-0E137FC688E8}" type="presParOf" srcId="{C111494E-2E40-42CA-A16A-6A92D2162E26}" destId="{25CB6008-3AEC-4D24-A029-C83AF821B1F5}" srcOrd="1" destOrd="0" presId="urn:microsoft.com/office/officeart/2005/8/layout/chevron2"/>
    <dgm:cxn modelId="{91AFDA63-4BE3-4A53-B659-3B5F8958FA0A}" type="presParOf" srcId="{598657AA-C5C4-4109-A278-31AD14648570}" destId="{63EEB743-3835-41CC-B995-E81E3FD5A9BC}" srcOrd="3" destOrd="0" presId="urn:microsoft.com/office/officeart/2005/8/layout/chevron2"/>
    <dgm:cxn modelId="{53B07152-690B-4371-A695-6D6FEFB5D009}" type="presParOf" srcId="{598657AA-C5C4-4109-A278-31AD14648570}" destId="{0E1D6428-FAE2-451E-A9AC-43EA8C3309EA}" srcOrd="4" destOrd="0" presId="urn:microsoft.com/office/officeart/2005/8/layout/chevron2"/>
    <dgm:cxn modelId="{011AE234-CC5D-481F-B98B-C17612F638E4}" type="presParOf" srcId="{0E1D6428-FAE2-451E-A9AC-43EA8C3309EA}" destId="{4A0E711F-60C9-4BD0-BD0E-02C295EE7A11}" srcOrd="0" destOrd="0" presId="urn:microsoft.com/office/officeart/2005/8/layout/chevron2"/>
    <dgm:cxn modelId="{33179DCE-54B8-44D8-A7F7-2A9985973A28}" type="presParOf" srcId="{0E1D6428-FAE2-451E-A9AC-43EA8C3309EA}" destId="{1E0904AB-DF93-4C6C-A9B7-7F6672A6153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475954-1F4D-41B2-BFB0-4B4F99E2FD4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7CFEFDE-79F2-4884-9819-02309AB4F0A2}">
      <dgm:prSet custT="1"/>
      <dgm:spPr/>
      <dgm:t>
        <a:bodyPr/>
        <a:lstStyle/>
        <a:p>
          <a:r>
            <a:rPr lang="en-US" sz="2400" dirty="0">
              <a:latin typeface="Times New Roman" panose="02020603050405020304" pitchFamily="18" charset="0"/>
              <a:cs typeface="Times New Roman" panose="02020603050405020304" pitchFamily="18" charset="0"/>
            </a:rPr>
            <a:t>While </a:t>
          </a:r>
          <a:r>
            <a:rPr lang="en-US" sz="2400" dirty="0">
              <a:solidFill>
                <a:srgbClr val="0070C0"/>
              </a:solidFill>
              <a:latin typeface="Times New Roman" panose="02020603050405020304" pitchFamily="18" charset="0"/>
              <a:cs typeface="Times New Roman" panose="02020603050405020304" pitchFamily="18" charset="0"/>
            </a:rPr>
            <a:t>™ can be used with any common law usage of a mark,</a:t>
          </a:r>
        </a:p>
      </dgm:t>
    </dgm:pt>
    <dgm:pt modelId="{2278830B-084C-4328-9FB0-CDBC6331473F}" type="parTrans" cxnId="{4E551922-E37C-40BD-953B-0D82CC87D8F1}">
      <dgm:prSet/>
      <dgm:spPr/>
      <dgm:t>
        <a:bodyPr/>
        <a:lstStyle/>
        <a:p>
          <a:endParaRPr lang="en-US"/>
        </a:p>
      </dgm:t>
    </dgm:pt>
    <dgm:pt modelId="{F2ECC848-D347-405C-AFB0-3B76256691A6}" type="sibTrans" cxnId="{4E551922-E37C-40BD-953B-0D82CC87D8F1}">
      <dgm:prSet/>
      <dgm:spPr/>
      <dgm:t>
        <a:bodyPr/>
        <a:lstStyle/>
        <a:p>
          <a:endParaRPr lang="en-US"/>
        </a:p>
      </dgm:t>
    </dgm:pt>
    <dgm:pt modelId="{BFAD026F-F6EA-4435-99CD-F64905CE9ABF}">
      <dgm:prSet custT="1"/>
      <dgm:spPr/>
      <dgm:t>
        <a:bodyPr/>
        <a:lstStyle/>
        <a:p>
          <a:r>
            <a:rPr lang="en-US" sz="2400" dirty="0">
              <a:solidFill>
                <a:srgbClr val="002060"/>
              </a:solidFill>
              <a:latin typeface="Times New Roman" panose="02020603050405020304" pitchFamily="18" charset="0"/>
              <a:cs typeface="Times New Roman" panose="02020603050405020304" pitchFamily="18" charset="0"/>
            </a:rPr>
            <a:t>® may only be used by the owner of a mark following registration with the relevant national authority, </a:t>
          </a:r>
          <a:r>
            <a:rPr lang="en-US" sz="2400" dirty="0">
              <a:latin typeface="Times New Roman" panose="02020603050405020304" pitchFamily="18" charset="0"/>
              <a:cs typeface="Times New Roman" panose="02020603050405020304" pitchFamily="18" charset="0"/>
            </a:rPr>
            <a:t>such as the </a:t>
          </a:r>
          <a:r>
            <a:rPr lang="en-US" sz="2400" dirty="0">
              <a:solidFill>
                <a:srgbClr val="0070C0"/>
              </a:solidFill>
              <a:latin typeface="Times New Roman" panose="02020603050405020304" pitchFamily="18" charset="0"/>
              <a:cs typeface="Times New Roman" panose="02020603050405020304" pitchFamily="18" charset="0"/>
            </a:rPr>
            <a:t>U.S. Patent and Trademark Office (USPTO or PTO) or Indian Patent Office (IPO). </a:t>
          </a:r>
        </a:p>
      </dgm:t>
    </dgm:pt>
    <dgm:pt modelId="{2A60C09C-1613-4C9F-891C-845ED6955469}" type="parTrans" cxnId="{4E2B6DD2-EF2C-49E4-BAFB-1A8A3264F912}">
      <dgm:prSet/>
      <dgm:spPr/>
      <dgm:t>
        <a:bodyPr/>
        <a:lstStyle/>
        <a:p>
          <a:endParaRPr lang="en-US"/>
        </a:p>
      </dgm:t>
    </dgm:pt>
    <dgm:pt modelId="{861F8385-1D05-4C98-9919-C7DF690380DC}" type="sibTrans" cxnId="{4E2B6DD2-EF2C-49E4-BAFB-1A8A3264F912}">
      <dgm:prSet/>
      <dgm:spPr/>
      <dgm:t>
        <a:bodyPr/>
        <a:lstStyle/>
        <a:p>
          <a:endParaRPr lang="en-US"/>
        </a:p>
      </dgm:t>
    </dgm:pt>
    <dgm:pt modelId="{76B05C52-9567-4BB3-B5DE-1F69FC3BB341}">
      <dgm:prSet custT="1"/>
      <dgm:spPr/>
      <dgm:t>
        <a:bodyPr/>
        <a:lstStyle/>
        <a:p>
          <a:r>
            <a:rPr lang="en-US" sz="2400" dirty="0">
              <a:latin typeface="Times New Roman" panose="02020603050405020304" pitchFamily="18" charset="0"/>
              <a:cs typeface="Times New Roman" panose="02020603050405020304" pitchFamily="18" charset="0"/>
            </a:rPr>
            <a:t>The proper manner to display either symbol is immediately following the mark in superscript style</a:t>
          </a:r>
          <a:r>
            <a:rPr lang="en-US" sz="900" dirty="0">
              <a:latin typeface="Times New Roman" panose="02020603050405020304" pitchFamily="18" charset="0"/>
              <a:cs typeface="Times New Roman" panose="02020603050405020304" pitchFamily="18" charset="0"/>
            </a:rPr>
            <a:t>.</a:t>
          </a:r>
        </a:p>
      </dgm:t>
    </dgm:pt>
    <dgm:pt modelId="{BDA2D4B6-3CEC-45EC-AF73-1378EF00C72E}" type="parTrans" cxnId="{1EE7B532-CEBF-4B84-9791-28774632ABA7}">
      <dgm:prSet/>
      <dgm:spPr/>
      <dgm:t>
        <a:bodyPr/>
        <a:lstStyle/>
        <a:p>
          <a:endParaRPr lang="en-US"/>
        </a:p>
      </dgm:t>
    </dgm:pt>
    <dgm:pt modelId="{E966DA55-B5B8-48A7-8F55-8EBC1DB23E03}" type="sibTrans" cxnId="{1EE7B532-CEBF-4B84-9791-28774632ABA7}">
      <dgm:prSet/>
      <dgm:spPr/>
      <dgm:t>
        <a:bodyPr/>
        <a:lstStyle/>
        <a:p>
          <a:endParaRPr lang="en-US"/>
        </a:p>
      </dgm:t>
    </dgm:pt>
    <dgm:pt modelId="{27EB1C45-6374-40AE-8CA6-A1D279892191}" type="pres">
      <dgm:prSet presAssocID="{54475954-1F4D-41B2-BFB0-4B4F99E2FD4D}" presName="linear" presStyleCnt="0">
        <dgm:presLayoutVars>
          <dgm:dir/>
          <dgm:animLvl val="lvl"/>
          <dgm:resizeHandles val="exact"/>
        </dgm:presLayoutVars>
      </dgm:prSet>
      <dgm:spPr/>
    </dgm:pt>
    <dgm:pt modelId="{0169A86F-BFE4-47C2-BAC5-3868EC5D20AD}" type="pres">
      <dgm:prSet presAssocID="{07CFEFDE-79F2-4884-9819-02309AB4F0A2}" presName="parentLin" presStyleCnt="0"/>
      <dgm:spPr/>
    </dgm:pt>
    <dgm:pt modelId="{B37265DE-723E-4E50-8964-6C0CDCC92A86}" type="pres">
      <dgm:prSet presAssocID="{07CFEFDE-79F2-4884-9819-02309AB4F0A2}" presName="parentLeftMargin" presStyleLbl="node1" presStyleIdx="0" presStyleCnt="3"/>
      <dgm:spPr/>
    </dgm:pt>
    <dgm:pt modelId="{2C5F4BDF-DCB6-4E47-BC13-AF68A4F09D0C}" type="pres">
      <dgm:prSet presAssocID="{07CFEFDE-79F2-4884-9819-02309AB4F0A2}" presName="parentText" presStyleLbl="node1" presStyleIdx="0" presStyleCnt="3" custScaleX="118669" custScaleY="409574">
        <dgm:presLayoutVars>
          <dgm:chMax val="0"/>
          <dgm:bulletEnabled val="1"/>
        </dgm:presLayoutVars>
      </dgm:prSet>
      <dgm:spPr/>
    </dgm:pt>
    <dgm:pt modelId="{B075827B-9014-4AFB-BF8C-36DB9DE6DD16}" type="pres">
      <dgm:prSet presAssocID="{07CFEFDE-79F2-4884-9819-02309AB4F0A2}" presName="negativeSpace" presStyleCnt="0"/>
      <dgm:spPr/>
    </dgm:pt>
    <dgm:pt modelId="{F31E4BC7-09D3-4C2E-A97C-B4B27912CA5E}" type="pres">
      <dgm:prSet presAssocID="{07CFEFDE-79F2-4884-9819-02309AB4F0A2}" presName="childText" presStyleLbl="conFgAcc1" presStyleIdx="0" presStyleCnt="3">
        <dgm:presLayoutVars>
          <dgm:bulletEnabled val="1"/>
        </dgm:presLayoutVars>
      </dgm:prSet>
      <dgm:spPr/>
    </dgm:pt>
    <dgm:pt modelId="{6847189B-4F92-4A30-8850-432A13947738}" type="pres">
      <dgm:prSet presAssocID="{F2ECC848-D347-405C-AFB0-3B76256691A6}" presName="spaceBetweenRectangles" presStyleCnt="0"/>
      <dgm:spPr/>
    </dgm:pt>
    <dgm:pt modelId="{DC03A0BE-8BF0-4DE3-AFA7-0F566A7D46B5}" type="pres">
      <dgm:prSet presAssocID="{BFAD026F-F6EA-4435-99CD-F64905CE9ABF}" presName="parentLin" presStyleCnt="0"/>
      <dgm:spPr/>
    </dgm:pt>
    <dgm:pt modelId="{4AFB3FBD-9D8D-4990-9299-20AC7A50F18F}" type="pres">
      <dgm:prSet presAssocID="{BFAD026F-F6EA-4435-99CD-F64905CE9ABF}" presName="parentLeftMargin" presStyleLbl="node1" presStyleIdx="0" presStyleCnt="3"/>
      <dgm:spPr/>
    </dgm:pt>
    <dgm:pt modelId="{8DD00B71-E1EA-413A-BA83-22FCA1EB8A0E}" type="pres">
      <dgm:prSet presAssocID="{BFAD026F-F6EA-4435-99CD-F64905CE9ABF}" presName="parentText" presStyleLbl="node1" presStyleIdx="1" presStyleCnt="3" custScaleX="123469" custScaleY="487733" custLinFactNeighborX="2800">
        <dgm:presLayoutVars>
          <dgm:chMax val="0"/>
          <dgm:bulletEnabled val="1"/>
        </dgm:presLayoutVars>
      </dgm:prSet>
      <dgm:spPr/>
    </dgm:pt>
    <dgm:pt modelId="{432A56B9-9765-456D-8FE0-E9F3390BE7AB}" type="pres">
      <dgm:prSet presAssocID="{BFAD026F-F6EA-4435-99CD-F64905CE9ABF}" presName="negativeSpace" presStyleCnt="0"/>
      <dgm:spPr/>
    </dgm:pt>
    <dgm:pt modelId="{60287271-6729-4480-BD78-E295F1B36807}" type="pres">
      <dgm:prSet presAssocID="{BFAD026F-F6EA-4435-99CD-F64905CE9ABF}" presName="childText" presStyleLbl="conFgAcc1" presStyleIdx="1" presStyleCnt="3">
        <dgm:presLayoutVars>
          <dgm:bulletEnabled val="1"/>
        </dgm:presLayoutVars>
      </dgm:prSet>
      <dgm:spPr/>
    </dgm:pt>
    <dgm:pt modelId="{55C92DFD-66A0-4B6C-9CBD-49AF7760A9E5}" type="pres">
      <dgm:prSet presAssocID="{861F8385-1D05-4C98-9919-C7DF690380DC}" presName="spaceBetweenRectangles" presStyleCnt="0"/>
      <dgm:spPr/>
    </dgm:pt>
    <dgm:pt modelId="{80D685E7-0C39-4A65-AD3D-E2AE61609047}" type="pres">
      <dgm:prSet presAssocID="{76B05C52-9567-4BB3-B5DE-1F69FC3BB341}" presName="parentLin" presStyleCnt="0"/>
      <dgm:spPr/>
    </dgm:pt>
    <dgm:pt modelId="{ED236A5A-11A7-446A-9421-8E09473D263D}" type="pres">
      <dgm:prSet presAssocID="{76B05C52-9567-4BB3-B5DE-1F69FC3BB341}" presName="parentLeftMargin" presStyleLbl="node1" presStyleIdx="1" presStyleCnt="3"/>
      <dgm:spPr/>
    </dgm:pt>
    <dgm:pt modelId="{047F2BCB-44E8-44B6-AB9C-9E0B980DA50C}" type="pres">
      <dgm:prSet presAssocID="{76B05C52-9567-4BB3-B5DE-1F69FC3BB341}" presName="parentText" presStyleLbl="node1" presStyleIdx="2" presStyleCnt="3" custScaleX="129069" custScaleY="348009">
        <dgm:presLayoutVars>
          <dgm:chMax val="0"/>
          <dgm:bulletEnabled val="1"/>
        </dgm:presLayoutVars>
      </dgm:prSet>
      <dgm:spPr/>
    </dgm:pt>
    <dgm:pt modelId="{55864BD0-7AFB-4735-9DFD-E3684557D842}" type="pres">
      <dgm:prSet presAssocID="{76B05C52-9567-4BB3-B5DE-1F69FC3BB341}" presName="negativeSpace" presStyleCnt="0"/>
      <dgm:spPr/>
    </dgm:pt>
    <dgm:pt modelId="{9C88EB4C-0773-4E8B-84B7-C2E4193F4B28}" type="pres">
      <dgm:prSet presAssocID="{76B05C52-9567-4BB3-B5DE-1F69FC3BB341}" presName="childText" presStyleLbl="conFgAcc1" presStyleIdx="2" presStyleCnt="3">
        <dgm:presLayoutVars>
          <dgm:bulletEnabled val="1"/>
        </dgm:presLayoutVars>
      </dgm:prSet>
      <dgm:spPr/>
    </dgm:pt>
  </dgm:ptLst>
  <dgm:cxnLst>
    <dgm:cxn modelId="{9A8BAD0D-34BF-4A7F-8EB3-D420E09B41EE}" type="presOf" srcId="{76B05C52-9567-4BB3-B5DE-1F69FC3BB341}" destId="{ED236A5A-11A7-446A-9421-8E09473D263D}" srcOrd="0" destOrd="0" presId="urn:microsoft.com/office/officeart/2005/8/layout/list1"/>
    <dgm:cxn modelId="{4E551922-E37C-40BD-953B-0D82CC87D8F1}" srcId="{54475954-1F4D-41B2-BFB0-4B4F99E2FD4D}" destId="{07CFEFDE-79F2-4884-9819-02309AB4F0A2}" srcOrd="0" destOrd="0" parTransId="{2278830B-084C-4328-9FB0-CDBC6331473F}" sibTransId="{F2ECC848-D347-405C-AFB0-3B76256691A6}"/>
    <dgm:cxn modelId="{1EE7B532-CEBF-4B84-9791-28774632ABA7}" srcId="{54475954-1F4D-41B2-BFB0-4B4F99E2FD4D}" destId="{76B05C52-9567-4BB3-B5DE-1F69FC3BB341}" srcOrd="2" destOrd="0" parTransId="{BDA2D4B6-3CEC-45EC-AF73-1378EF00C72E}" sibTransId="{E966DA55-B5B8-48A7-8F55-8EBC1DB23E03}"/>
    <dgm:cxn modelId="{0420A65C-6518-461E-BDCD-F3E146C659C8}" type="presOf" srcId="{07CFEFDE-79F2-4884-9819-02309AB4F0A2}" destId="{2C5F4BDF-DCB6-4E47-BC13-AF68A4F09D0C}" srcOrd="1" destOrd="0" presId="urn:microsoft.com/office/officeart/2005/8/layout/list1"/>
    <dgm:cxn modelId="{A0FD1460-E1DD-4D27-A01F-41104751AFEA}" type="presOf" srcId="{76B05C52-9567-4BB3-B5DE-1F69FC3BB341}" destId="{047F2BCB-44E8-44B6-AB9C-9E0B980DA50C}" srcOrd="1" destOrd="0" presId="urn:microsoft.com/office/officeart/2005/8/layout/list1"/>
    <dgm:cxn modelId="{66E4387F-E7EA-4055-B6C1-AE2E0551B099}" type="presOf" srcId="{54475954-1F4D-41B2-BFB0-4B4F99E2FD4D}" destId="{27EB1C45-6374-40AE-8CA6-A1D279892191}" srcOrd="0" destOrd="0" presId="urn:microsoft.com/office/officeart/2005/8/layout/list1"/>
    <dgm:cxn modelId="{E6FA408D-7591-475D-9D46-F387C7E6CCC3}" type="presOf" srcId="{BFAD026F-F6EA-4435-99CD-F64905CE9ABF}" destId="{8DD00B71-E1EA-413A-BA83-22FCA1EB8A0E}" srcOrd="1" destOrd="0" presId="urn:microsoft.com/office/officeart/2005/8/layout/list1"/>
    <dgm:cxn modelId="{19EA45B9-AF91-4409-B295-76738DF2CE58}" type="presOf" srcId="{07CFEFDE-79F2-4884-9819-02309AB4F0A2}" destId="{B37265DE-723E-4E50-8964-6C0CDCC92A86}" srcOrd="0" destOrd="0" presId="urn:microsoft.com/office/officeart/2005/8/layout/list1"/>
    <dgm:cxn modelId="{4E2B6DD2-EF2C-49E4-BAFB-1A8A3264F912}" srcId="{54475954-1F4D-41B2-BFB0-4B4F99E2FD4D}" destId="{BFAD026F-F6EA-4435-99CD-F64905CE9ABF}" srcOrd="1" destOrd="0" parTransId="{2A60C09C-1613-4C9F-891C-845ED6955469}" sibTransId="{861F8385-1D05-4C98-9919-C7DF690380DC}"/>
    <dgm:cxn modelId="{EFD73CFF-0745-42A8-97B8-DD88E1730FAE}" type="presOf" srcId="{BFAD026F-F6EA-4435-99CD-F64905CE9ABF}" destId="{4AFB3FBD-9D8D-4990-9299-20AC7A50F18F}" srcOrd="0" destOrd="0" presId="urn:microsoft.com/office/officeart/2005/8/layout/list1"/>
    <dgm:cxn modelId="{4DD7F67F-A4FB-4B3A-9094-10647627C6F8}" type="presParOf" srcId="{27EB1C45-6374-40AE-8CA6-A1D279892191}" destId="{0169A86F-BFE4-47C2-BAC5-3868EC5D20AD}" srcOrd="0" destOrd="0" presId="urn:microsoft.com/office/officeart/2005/8/layout/list1"/>
    <dgm:cxn modelId="{37FDEBB6-3BE5-4E1B-B6B7-02134C64553C}" type="presParOf" srcId="{0169A86F-BFE4-47C2-BAC5-3868EC5D20AD}" destId="{B37265DE-723E-4E50-8964-6C0CDCC92A86}" srcOrd="0" destOrd="0" presId="urn:microsoft.com/office/officeart/2005/8/layout/list1"/>
    <dgm:cxn modelId="{3B8E993F-FA2E-4F30-BE0D-22A56D484290}" type="presParOf" srcId="{0169A86F-BFE4-47C2-BAC5-3868EC5D20AD}" destId="{2C5F4BDF-DCB6-4E47-BC13-AF68A4F09D0C}" srcOrd="1" destOrd="0" presId="urn:microsoft.com/office/officeart/2005/8/layout/list1"/>
    <dgm:cxn modelId="{C9D16031-9D22-4459-A24F-8FF4B8143107}" type="presParOf" srcId="{27EB1C45-6374-40AE-8CA6-A1D279892191}" destId="{B075827B-9014-4AFB-BF8C-36DB9DE6DD16}" srcOrd="1" destOrd="0" presId="urn:microsoft.com/office/officeart/2005/8/layout/list1"/>
    <dgm:cxn modelId="{0603CA35-4FBC-4BF8-AEB3-0FE1D278A807}" type="presParOf" srcId="{27EB1C45-6374-40AE-8CA6-A1D279892191}" destId="{F31E4BC7-09D3-4C2E-A97C-B4B27912CA5E}" srcOrd="2" destOrd="0" presId="urn:microsoft.com/office/officeart/2005/8/layout/list1"/>
    <dgm:cxn modelId="{C2E36DF6-686B-4059-A29B-EBEF862A0699}" type="presParOf" srcId="{27EB1C45-6374-40AE-8CA6-A1D279892191}" destId="{6847189B-4F92-4A30-8850-432A13947738}" srcOrd="3" destOrd="0" presId="urn:microsoft.com/office/officeart/2005/8/layout/list1"/>
    <dgm:cxn modelId="{5506E64D-CF19-4B5B-AFC2-12BFF8C98D06}" type="presParOf" srcId="{27EB1C45-6374-40AE-8CA6-A1D279892191}" destId="{DC03A0BE-8BF0-4DE3-AFA7-0F566A7D46B5}" srcOrd="4" destOrd="0" presId="urn:microsoft.com/office/officeart/2005/8/layout/list1"/>
    <dgm:cxn modelId="{B968733D-0197-48EC-8A24-3FBD7F54F319}" type="presParOf" srcId="{DC03A0BE-8BF0-4DE3-AFA7-0F566A7D46B5}" destId="{4AFB3FBD-9D8D-4990-9299-20AC7A50F18F}" srcOrd="0" destOrd="0" presId="urn:microsoft.com/office/officeart/2005/8/layout/list1"/>
    <dgm:cxn modelId="{BDB47187-D4E8-4DCA-B435-8204090DFC6A}" type="presParOf" srcId="{DC03A0BE-8BF0-4DE3-AFA7-0F566A7D46B5}" destId="{8DD00B71-E1EA-413A-BA83-22FCA1EB8A0E}" srcOrd="1" destOrd="0" presId="urn:microsoft.com/office/officeart/2005/8/layout/list1"/>
    <dgm:cxn modelId="{63AD24E0-4E16-4FED-85B6-849EA64977AB}" type="presParOf" srcId="{27EB1C45-6374-40AE-8CA6-A1D279892191}" destId="{432A56B9-9765-456D-8FE0-E9F3390BE7AB}" srcOrd="5" destOrd="0" presId="urn:microsoft.com/office/officeart/2005/8/layout/list1"/>
    <dgm:cxn modelId="{0BE2ADCE-46DE-4834-8B4F-E48864C48EA3}" type="presParOf" srcId="{27EB1C45-6374-40AE-8CA6-A1D279892191}" destId="{60287271-6729-4480-BD78-E295F1B36807}" srcOrd="6" destOrd="0" presId="urn:microsoft.com/office/officeart/2005/8/layout/list1"/>
    <dgm:cxn modelId="{7E3B9353-755C-407A-89D9-801FD4128E99}" type="presParOf" srcId="{27EB1C45-6374-40AE-8CA6-A1D279892191}" destId="{55C92DFD-66A0-4B6C-9CBD-49AF7760A9E5}" srcOrd="7" destOrd="0" presId="urn:microsoft.com/office/officeart/2005/8/layout/list1"/>
    <dgm:cxn modelId="{6260CB11-44AF-49B1-B363-FB002840EE7A}" type="presParOf" srcId="{27EB1C45-6374-40AE-8CA6-A1D279892191}" destId="{80D685E7-0C39-4A65-AD3D-E2AE61609047}" srcOrd="8" destOrd="0" presId="urn:microsoft.com/office/officeart/2005/8/layout/list1"/>
    <dgm:cxn modelId="{ED899ECE-5DB6-4E0A-AD27-ADFFF2963FBE}" type="presParOf" srcId="{80D685E7-0C39-4A65-AD3D-E2AE61609047}" destId="{ED236A5A-11A7-446A-9421-8E09473D263D}" srcOrd="0" destOrd="0" presId="urn:microsoft.com/office/officeart/2005/8/layout/list1"/>
    <dgm:cxn modelId="{EAA50E06-FBBC-4DC5-8596-605193839D42}" type="presParOf" srcId="{80D685E7-0C39-4A65-AD3D-E2AE61609047}" destId="{047F2BCB-44E8-44B6-AB9C-9E0B980DA50C}" srcOrd="1" destOrd="0" presId="urn:microsoft.com/office/officeart/2005/8/layout/list1"/>
    <dgm:cxn modelId="{EDCCE181-D28C-41D3-8D5F-95055DC660CD}" type="presParOf" srcId="{27EB1C45-6374-40AE-8CA6-A1D279892191}" destId="{55864BD0-7AFB-4735-9DFD-E3684557D842}" srcOrd="9" destOrd="0" presId="urn:microsoft.com/office/officeart/2005/8/layout/list1"/>
    <dgm:cxn modelId="{8AABB2D1-83AC-4B5A-84CB-F2B52A3FC30B}" type="presParOf" srcId="{27EB1C45-6374-40AE-8CA6-A1D279892191}" destId="{9C88EB4C-0773-4E8B-84B7-C2E4193F4B2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73DEE-49E2-4839-971B-76A75B5820FC}">
      <dsp:nvSpPr>
        <dsp:cNvPr id="0" name=""/>
        <dsp:cNvSpPr/>
      </dsp:nvSpPr>
      <dsp:spPr>
        <a:xfrm>
          <a:off x="0" y="1283362"/>
          <a:ext cx="9613900"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CD822C-FE3D-4160-A343-C5DA61BB6BF7}">
      <dsp:nvSpPr>
        <dsp:cNvPr id="0" name=""/>
        <dsp:cNvSpPr/>
      </dsp:nvSpPr>
      <dsp:spPr>
        <a:xfrm>
          <a:off x="480225" y="96903"/>
          <a:ext cx="6723157" cy="13340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368" tIns="0" rIns="254368"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 trademark (also </a:t>
          </a:r>
          <a:r>
            <a:rPr lang="en-US" sz="2000" b="1" kern="1200" dirty="0">
              <a:solidFill>
                <a:srgbClr val="002060"/>
              </a:solidFill>
              <a:latin typeface="Times New Roman" panose="02020603050405020304" pitchFamily="18" charset="0"/>
              <a:cs typeface="Times New Roman" panose="02020603050405020304" pitchFamily="18" charset="0"/>
            </a:rPr>
            <a:t>written trade mark </a:t>
          </a:r>
          <a:r>
            <a:rPr lang="en-US" sz="2000" kern="1200" dirty="0">
              <a:latin typeface="Times New Roman" panose="02020603050405020304" pitchFamily="18" charset="0"/>
              <a:cs typeface="Times New Roman" panose="02020603050405020304" pitchFamily="18" charset="0"/>
            </a:rPr>
            <a:t>or </a:t>
          </a:r>
          <a:r>
            <a:rPr lang="en-US" sz="2000" b="1" kern="1200" dirty="0">
              <a:solidFill>
                <a:srgbClr val="002060"/>
              </a:solidFill>
              <a:latin typeface="Times New Roman" panose="02020603050405020304" pitchFamily="18" charset="0"/>
              <a:cs typeface="Times New Roman" panose="02020603050405020304" pitchFamily="18" charset="0"/>
            </a:rPr>
            <a:t>trade-mark </a:t>
          </a:r>
          <a:r>
            <a:rPr lang="en-US" sz="2000" kern="1200" dirty="0">
              <a:latin typeface="Times New Roman" panose="02020603050405020304" pitchFamily="18" charset="0"/>
              <a:cs typeface="Times New Roman" panose="02020603050405020304" pitchFamily="18" charset="0"/>
            </a:rPr>
            <a:t>is a type of </a:t>
          </a:r>
          <a:r>
            <a:rPr lang="en-US" sz="2000" b="1" kern="1200" dirty="0">
              <a:solidFill>
                <a:srgbClr val="002060"/>
              </a:solidFill>
              <a:latin typeface="Times New Roman" panose="02020603050405020304" pitchFamily="18" charset="0"/>
              <a:cs typeface="Times New Roman" panose="02020603050405020304" pitchFamily="18" charset="0"/>
            </a:rPr>
            <a:t>intellectual property </a:t>
          </a:r>
          <a:r>
            <a:rPr lang="en-US" sz="2000" kern="1200" dirty="0">
              <a:latin typeface="Times New Roman" panose="02020603050405020304" pitchFamily="18" charset="0"/>
              <a:cs typeface="Times New Roman" panose="02020603050405020304" pitchFamily="18" charset="0"/>
            </a:rPr>
            <a:t>consisting of a </a:t>
          </a:r>
          <a:r>
            <a:rPr lang="en-US" sz="2000" kern="1200" dirty="0">
              <a:solidFill>
                <a:srgbClr val="0070C0"/>
              </a:solidFill>
              <a:latin typeface="Times New Roman" panose="02020603050405020304" pitchFamily="18" charset="0"/>
              <a:cs typeface="Times New Roman" panose="02020603050405020304" pitchFamily="18" charset="0"/>
            </a:rPr>
            <a:t>recognizable sign,</a:t>
          </a:r>
          <a:r>
            <a:rPr lang="en-US" sz="2000" kern="1200" dirty="0">
              <a:latin typeface="Times New Roman" panose="02020603050405020304" pitchFamily="18" charset="0"/>
              <a:cs typeface="Times New Roman" panose="02020603050405020304" pitchFamily="18" charset="0"/>
            </a:rPr>
            <a:t> </a:t>
          </a:r>
          <a:r>
            <a:rPr lang="en-US" sz="2000" kern="1200" dirty="0">
              <a:solidFill>
                <a:srgbClr val="0070C0"/>
              </a:solidFill>
              <a:latin typeface="Times New Roman" panose="02020603050405020304" pitchFamily="18" charset="0"/>
              <a:cs typeface="Times New Roman" panose="02020603050405020304" pitchFamily="18" charset="0"/>
            </a:rPr>
            <a:t>design,</a:t>
          </a:r>
          <a:r>
            <a:rPr lang="en-US" sz="2000" kern="1200" dirty="0">
              <a:latin typeface="Times New Roman" panose="02020603050405020304" pitchFamily="18" charset="0"/>
              <a:cs typeface="Times New Roman" panose="02020603050405020304" pitchFamily="18" charset="0"/>
            </a:rPr>
            <a:t> or </a:t>
          </a:r>
          <a:r>
            <a:rPr lang="en-US" sz="2000" kern="1200" dirty="0">
              <a:solidFill>
                <a:srgbClr val="0070C0"/>
              </a:solidFill>
              <a:latin typeface="Times New Roman" panose="02020603050405020304" pitchFamily="18" charset="0"/>
              <a:cs typeface="Times New Roman" panose="02020603050405020304" pitchFamily="18" charset="0"/>
            </a:rPr>
            <a:t>expression that identifies products </a:t>
          </a:r>
          <a:r>
            <a:rPr lang="en-US" sz="2000" kern="1200" dirty="0">
              <a:latin typeface="Times New Roman" panose="02020603050405020304" pitchFamily="18" charset="0"/>
              <a:cs typeface="Times New Roman" panose="02020603050405020304" pitchFamily="18" charset="0"/>
            </a:rPr>
            <a:t>or services from a </a:t>
          </a:r>
          <a:r>
            <a:rPr lang="en-US" sz="2000" kern="1200" dirty="0">
              <a:solidFill>
                <a:srgbClr val="002060"/>
              </a:solidFill>
              <a:latin typeface="Times New Roman" panose="02020603050405020304" pitchFamily="18" charset="0"/>
              <a:cs typeface="Times New Roman" panose="02020603050405020304" pitchFamily="18" charset="0"/>
            </a:rPr>
            <a:t>particular source and distinguishes them from others.</a:t>
          </a:r>
        </a:p>
      </dsp:txBody>
      <dsp:txXfrm>
        <a:off x="545348" y="162026"/>
        <a:ext cx="6592911" cy="1203812"/>
      </dsp:txXfrm>
    </dsp:sp>
    <dsp:sp modelId="{F13B8DEE-A428-4A28-BA3A-7F6FCE557160}">
      <dsp:nvSpPr>
        <dsp:cNvPr id="0" name=""/>
        <dsp:cNvSpPr/>
      </dsp:nvSpPr>
      <dsp:spPr>
        <a:xfrm>
          <a:off x="0" y="2543375"/>
          <a:ext cx="9613900"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707500-601E-40F1-AC9E-A12F13F28C08}">
      <dsp:nvSpPr>
        <dsp:cNvPr id="0" name=""/>
        <dsp:cNvSpPr/>
      </dsp:nvSpPr>
      <dsp:spPr>
        <a:xfrm>
          <a:off x="480225" y="1585424"/>
          <a:ext cx="6723157" cy="11016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368" tIns="0" rIns="254368"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The trademark </a:t>
          </a:r>
          <a:r>
            <a:rPr lang="en-US" sz="2400" kern="1200" dirty="0">
              <a:solidFill>
                <a:srgbClr val="002060"/>
              </a:solidFill>
              <a:latin typeface="Times New Roman" panose="02020603050405020304" pitchFamily="18" charset="0"/>
              <a:cs typeface="Times New Roman" panose="02020603050405020304" pitchFamily="18" charset="0"/>
            </a:rPr>
            <a:t>owner can be an individual, business organization, or any legal entity</a:t>
          </a:r>
          <a:r>
            <a:rPr lang="en-US" sz="2400" kern="1200" dirty="0">
              <a:solidFill>
                <a:srgbClr val="002060"/>
              </a:solidFill>
            </a:rPr>
            <a:t>. </a:t>
          </a:r>
          <a:endParaRPr lang="en-US" sz="2000" kern="1200" dirty="0">
            <a:solidFill>
              <a:srgbClr val="002060"/>
            </a:solidFill>
          </a:endParaRPr>
        </a:p>
      </dsp:txBody>
      <dsp:txXfrm>
        <a:off x="534001" y="1639200"/>
        <a:ext cx="6615605" cy="994060"/>
      </dsp:txXfrm>
    </dsp:sp>
    <dsp:sp modelId="{65268CFD-D789-4DD4-A3D5-0A73E2694FB4}">
      <dsp:nvSpPr>
        <dsp:cNvPr id="0" name=""/>
        <dsp:cNvSpPr/>
      </dsp:nvSpPr>
      <dsp:spPr>
        <a:xfrm>
          <a:off x="0" y="4172296"/>
          <a:ext cx="9613900"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25D0FA-CC8B-4DE7-8EC5-0DA7CE6B60DF}">
      <dsp:nvSpPr>
        <dsp:cNvPr id="0" name=""/>
        <dsp:cNvSpPr/>
      </dsp:nvSpPr>
      <dsp:spPr>
        <a:xfrm>
          <a:off x="480225" y="2849375"/>
          <a:ext cx="6723157" cy="14705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368" tIns="0" rIns="254368"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Times New Roman" panose="02020603050405020304" pitchFamily="18" charset="0"/>
              <a:cs typeface="Times New Roman" panose="02020603050405020304" pitchFamily="18" charset="0"/>
            </a:rPr>
            <a:t>A trademark may be located on a package, a label, a voucher, or on the product itself. </a:t>
          </a:r>
        </a:p>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Trademarks used to identify services are sometimes called </a:t>
          </a:r>
          <a:r>
            <a:rPr lang="en-US" sz="2000" b="1" kern="1200" dirty="0">
              <a:solidFill>
                <a:srgbClr val="002060"/>
              </a:solidFill>
              <a:latin typeface="Times New Roman" panose="02020603050405020304" pitchFamily="18" charset="0"/>
              <a:cs typeface="Times New Roman" panose="02020603050405020304" pitchFamily="18" charset="0"/>
            </a:rPr>
            <a:t>service marks.</a:t>
          </a:r>
        </a:p>
      </dsp:txBody>
      <dsp:txXfrm>
        <a:off x="552010" y="2921160"/>
        <a:ext cx="6579587" cy="13269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28FFE-BF13-4306-BC73-92CABC4B60D6}">
      <dsp:nvSpPr>
        <dsp:cNvPr id="0" name=""/>
        <dsp:cNvSpPr/>
      </dsp:nvSpPr>
      <dsp:spPr>
        <a:xfrm>
          <a:off x="0" y="258027"/>
          <a:ext cx="5608638" cy="11192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latin typeface="Times New Roman" panose="02020603050405020304" pitchFamily="18" charset="0"/>
              <a:cs typeface="Times New Roman" panose="02020603050405020304" pitchFamily="18" charset="0"/>
            </a:rPr>
            <a:t>The symbols </a:t>
          </a:r>
          <a:r>
            <a:rPr lang="en-US" sz="2900" b="1" kern="1200" dirty="0">
              <a:solidFill>
                <a:schemeClr val="accent5">
                  <a:lumMod val="50000"/>
                </a:schemeClr>
              </a:solidFill>
              <a:latin typeface="Times New Roman" panose="02020603050405020304" pitchFamily="18" charset="0"/>
              <a:cs typeface="Times New Roman" panose="02020603050405020304" pitchFamily="18" charset="0"/>
            </a:rPr>
            <a:t>™</a:t>
          </a:r>
          <a:r>
            <a:rPr lang="en-US" sz="2900" kern="1200" dirty="0">
              <a:latin typeface="Times New Roman" panose="02020603050405020304" pitchFamily="18" charset="0"/>
              <a:cs typeface="Times New Roman" panose="02020603050405020304" pitchFamily="18" charset="0"/>
            </a:rPr>
            <a:t> (the trademark symbol) </a:t>
          </a:r>
        </a:p>
      </dsp:txBody>
      <dsp:txXfrm>
        <a:off x="54636" y="312663"/>
        <a:ext cx="5499366" cy="1009945"/>
      </dsp:txXfrm>
    </dsp:sp>
    <dsp:sp modelId="{A46F7B35-68EF-4275-8C3D-A71B78F28C17}">
      <dsp:nvSpPr>
        <dsp:cNvPr id="0" name=""/>
        <dsp:cNvSpPr/>
      </dsp:nvSpPr>
      <dsp:spPr>
        <a:xfrm>
          <a:off x="0" y="1547165"/>
          <a:ext cx="5608638" cy="14758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Times New Roman" panose="02020603050405020304" pitchFamily="18" charset="0"/>
              <a:cs typeface="Times New Roman" panose="02020603050405020304" pitchFamily="18" charset="0"/>
            </a:rPr>
            <a:t>The symbol </a:t>
          </a:r>
          <a:r>
            <a:rPr lang="en-US" sz="3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3400" kern="1200" dirty="0">
              <a:latin typeface="Times New Roman" panose="02020603050405020304" pitchFamily="18" charset="0"/>
              <a:cs typeface="Times New Roman" panose="02020603050405020304" pitchFamily="18" charset="0"/>
            </a:rPr>
            <a:t>(the registered trademark symbol) </a:t>
          </a:r>
        </a:p>
      </dsp:txBody>
      <dsp:txXfrm>
        <a:off x="72047" y="1619212"/>
        <a:ext cx="5464544" cy="1331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0FC14-86CA-4BE5-89C1-EEE367E522E6}">
      <dsp:nvSpPr>
        <dsp:cNvPr id="0" name=""/>
        <dsp:cNvSpPr/>
      </dsp:nvSpPr>
      <dsp:spPr>
        <a:xfrm rot="5400000">
          <a:off x="-233889" y="237715"/>
          <a:ext cx="1559261" cy="109148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Identify  </a:t>
          </a:r>
        </a:p>
      </dsp:txBody>
      <dsp:txXfrm rot="-5400000">
        <a:off x="1" y="549566"/>
        <a:ext cx="1091482" cy="467779"/>
      </dsp:txXfrm>
    </dsp:sp>
    <dsp:sp modelId="{30CB950B-F1E4-45D5-8FA8-EA9A594F4C82}">
      <dsp:nvSpPr>
        <dsp:cNvPr id="0" name=""/>
        <dsp:cNvSpPr/>
      </dsp:nvSpPr>
      <dsp:spPr>
        <a:xfrm rot="5400000">
          <a:off x="5285715" y="-4190406"/>
          <a:ext cx="1013519" cy="940198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A trademark identifies the </a:t>
          </a:r>
          <a:r>
            <a:rPr lang="en-US" sz="2000" b="1" kern="1200" dirty="0">
              <a:solidFill>
                <a:srgbClr val="002060"/>
              </a:solidFill>
              <a:latin typeface="Times New Roman" panose="02020603050405020304" pitchFamily="18" charset="0"/>
              <a:cs typeface="Times New Roman" panose="02020603050405020304" pitchFamily="18" charset="0"/>
            </a:rPr>
            <a:t>brand owner </a:t>
          </a:r>
          <a:r>
            <a:rPr lang="en-US" sz="2000" kern="1200" dirty="0">
              <a:latin typeface="Times New Roman" panose="02020603050405020304" pitchFamily="18" charset="0"/>
              <a:cs typeface="Times New Roman" panose="02020603050405020304" pitchFamily="18" charset="0"/>
            </a:rPr>
            <a:t>of </a:t>
          </a:r>
          <a:r>
            <a:rPr lang="en-US" sz="2000" b="1" kern="1200" dirty="0">
              <a:solidFill>
                <a:srgbClr val="002060"/>
              </a:solidFill>
              <a:latin typeface="Times New Roman" panose="02020603050405020304" pitchFamily="18" charset="0"/>
              <a:cs typeface="Times New Roman" panose="02020603050405020304" pitchFamily="18" charset="0"/>
            </a:rPr>
            <a:t>a particular product </a:t>
          </a:r>
          <a:r>
            <a:rPr lang="en-US" sz="2000" kern="1200" dirty="0">
              <a:latin typeface="Times New Roman" panose="02020603050405020304" pitchFamily="18" charset="0"/>
              <a:cs typeface="Times New Roman" panose="02020603050405020304" pitchFamily="18" charset="0"/>
            </a:rPr>
            <a:t>or </a:t>
          </a:r>
          <a:r>
            <a:rPr lang="en-US" sz="2000" b="1" kern="1200" dirty="0">
              <a:solidFill>
                <a:srgbClr val="002060"/>
              </a:solidFill>
              <a:latin typeface="Times New Roman" panose="02020603050405020304" pitchFamily="18" charset="0"/>
              <a:cs typeface="Times New Roman" panose="02020603050405020304" pitchFamily="18" charset="0"/>
            </a:rPr>
            <a:t>service.</a:t>
          </a:r>
        </a:p>
      </dsp:txBody>
      <dsp:txXfrm rot="-5400000">
        <a:off x="1091482" y="53303"/>
        <a:ext cx="9352509" cy="914567"/>
      </dsp:txXfrm>
    </dsp:sp>
    <dsp:sp modelId="{4147B6B1-4BB5-4FE4-9981-7359FAB9F79C}">
      <dsp:nvSpPr>
        <dsp:cNvPr id="0" name=""/>
        <dsp:cNvSpPr/>
      </dsp:nvSpPr>
      <dsp:spPr>
        <a:xfrm rot="5400000">
          <a:off x="-233889" y="1817485"/>
          <a:ext cx="1559261" cy="109148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Can be used </a:t>
          </a:r>
        </a:p>
      </dsp:txBody>
      <dsp:txXfrm rot="-5400000">
        <a:off x="1" y="2129336"/>
        <a:ext cx="1091482" cy="467779"/>
      </dsp:txXfrm>
    </dsp:sp>
    <dsp:sp modelId="{25CB6008-3AEC-4D24-A029-C83AF821B1F5}">
      <dsp:nvSpPr>
        <dsp:cNvPr id="0" name=""/>
        <dsp:cNvSpPr/>
      </dsp:nvSpPr>
      <dsp:spPr>
        <a:xfrm rot="5400000">
          <a:off x="5080462" y="-2610636"/>
          <a:ext cx="1424025" cy="940198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solidFill>
                <a:srgbClr val="002060"/>
              </a:solidFill>
              <a:latin typeface="Times New Roman" panose="02020603050405020304" pitchFamily="18" charset="0"/>
              <a:cs typeface="Times New Roman" panose="02020603050405020304" pitchFamily="18" charset="0"/>
            </a:rPr>
            <a:t>Trademarks can be used by others under licensing agreements.</a:t>
          </a:r>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For example, </a:t>
          </a:r>
          <a:r>
            <a:rPr lang="en-US" sz="2000" kern="1200" dirty="0" err="1">
              <a:latin typeface="Times New Roman" panose="02020603050405020304" pitchFamily="18" charset="0"/>
              <a:cs typeface="Times New Roman" panose="02020603050405020304" pitchFamily="18" charset="0"/>
            </a:rPr>
            <a:t>Bullyland</a:t>
          </a:r>
          <a:r>
            <a:rPr lang="en-US" sz="2000" kern="1200" dirty="0">
              <a:latin typeface="Times New Roman" panose="02020603050405020304" pitchFamily="18" charset="0"/>
              <a:cs typeface="Times New Roman" panose="02020603050405020304" pitchFamily="18" charset="0"/>
            </a:rPr>
            <a:t> obtained a license to produce Smurf figurines; the Lego Group purchased a license from Lucasfilm to be allowed to launch Lego Star Wars; TT Toys </a:t>
          </a:r>
          <a:r>
            <a:rPr lang="en-US" sz="2000" kern="1200" dirty="0" err="1">
              <a:latin typeface="Times New Roman" panose="02020603050405020304" pitchFamily="18" charset="0"/>
              <a:cs typeface="Times New Roman" panose="02020603050405020304" pitchFamily="18" charset="0"/>
            </a:rPr>
            <a:t>Toys</a:t>
          </a:r>
          <a:r>
            <a:rPr lang="en-US" sz="2000" kern="1200" dirty="0">
              <a:latin typeface="Times New Roman" panose="02020603050405020304" pitchFamily="18" charset="0"/>
              <a:cs typeface="Times New Roman" panose="02020603050405020304" pitchFamily="18" charset="0"/>
            </a:rPr>
            <a:t> is a manufacturer of licensed ride-on replica cars for children. </a:t>
          </a:r>
        </a:p>
      </dsp:txBody>
      <dsp:txXfrm rot="-5400000">
        <a:off x="1091483" y="1447858"/>
        <a:ext cx="9332470" cy="1284995"/>
      </dsp:txXfrm>
    </dsp:sp>
    <dsp:sp modelId="{4A0E711F-60C9-4BD0-BD0E-02C295EE7A11}">
      <dsp:nvSpPr>
        <dsp:cNvPr id="0" name=""/>
        <dsp:cNvSpPr/>
      </dsp:nvSpPr>
      <dsp:spPr>
        <a:xfrm rot="5400000">
          <a:off x="-233889" y="3192002"/>
          <a:ext cx="1559261" cy="109148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Unauthorized </a:t>
          </a:r>
        </a:p>
        <a:p>
          <a:pPr marL="0" lvl="0" indent="0" algn="ctr" defTabSz="622300">
            <a:lnSpc>
              <a:spcPct val="90000"/>
            </a:lnSpc>
            <a:spcBef>
              <a:spcPct val="0"/>
            </a:spcBef>
            <a:spcAft>
              <a:spcPct val="35000"/>
            </a:spcAft>
            <a:buNone/>
          </a:pPr>
          <a:r>
            <a:rPr lang="en-US" sz="1400" kern="1200" dirty="0"/>
            <a:t>Usage </a:t>
          </a:r>
        </a:p>
      </dsp:txBody>
      <dsp:txXfrm rot="-5400000">
        <a:off x="1" y="3503853"/>
        <a:ext cx="1091482" cy="467779"/>
      </dsp:txXfrm>
    </dsp:sp>
    <dsp:sp modelId="{1E0904AB-DF93-4C6C-A9B7-7F6672A61531}">
      <dsp:nvSpPr>
        <dsp:cNvPr id="0" name=""/>
        <dsp:cNvSpPr/>
      </dsp:nvSpPr>
      <dsp:spPr>
        <a:xfrm rot="5400000">
          <a:off x="5284869" y="-1250004"/>
          <a:ext cx="1013519" cy="940198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14300" lvl="1" indent="-114300" algn="l" defTabSz="666750">
            <a:lnSpc>
              <a:spcPct val="90000"/>
            </a:lnSpc>
            <a:spcBef>
              <a:spcPct val="0"/>
            </a:spcBef>
            <a:spcAft>
              <a:spcPct val="15000"/>
            </a:spcAft>
            <a:buChar char="•"/>
          </a:pPr>
          <a:endParaRPr lang="en-US" sz="1500" kern="1200" dirty="0"/>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The unauthorized usage of trademarks </a:t>
          </a:r>
          <a:r>
            <a:rPr lang="en-US" sz="2000" kern="1200" dirty="0">
              <a:solidFill>
                <a:srgbClr val="0070C0"/>
              </a:solidFill>
              <a:latin typeface="Times New Roman" panose="02020603050405020304" pitchFamily="18" charset="0"/>
              <a:cs typeface="Times New Roman" panose="02020603050405020304" pitchFamily="18" charset="0"/>
            </a:rPr>
            <a:t>by producing and trading counterfeit consumer goods is known as brand </a:t>
          </a:r>
          <a:r>
            <a:rPr lang="en-US" sz="2400" b="1" kern="1200" dirty="0">
              <a:solidFill>
                <a:srgbClr val="002060"/>
              </a:solidFill>
              <a:latin typeface="Times New Roman" panose="02020603050405020304" pitchFamily="18" charset="0"/>
              <a:cs typeface="Times New Roman" panose="02020603050405020304" pitchFamily="18" charset="0"/>
            </a:rPr>
            <a:t>piracy</a:t>
          </a:r>
          <a:r>
            <a:rPr lang="en-US" sz="1600" b="1" kern="1200" dirty="0">
              <a:solidFill>
                <a:srgbClr val="002060"/>
              </a:solidFill>
              <a:latin typeface="Times New Roman" panose="02020603050405020304" pitchFamily="18" charset="0"/>
              <a:cs typeface="Times New Roman" panose="02020603050405020304" pitchFamily="18" charset="0"/>
            </a:rPr>
            <a:t>.</a:t>
          </a:r>
          <a:endParaRPr lang="en-US" sz="1500" b="1" kern="1200" dirty="0">
            <a:solidFill>
              <a:srgbClr val="002060"/>
            </a:solidFill>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endParaRPr lang="en-US" sz="1500" kern="1200" dirty="0"/>
        </a:p>
      </dsp:txBody>
      <dsp:txXfrm rot="-5400000">
        <a:off x="1090636" y="2993705"/>
        <a:ext cx="9352509" cy="914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E4BC7-09D3-4C2E-A97C-B4B27912CA5E}">
      <dsp:nvSpPr>
        <dsp:cNvPr id="0" name=""/>
        <dsp:cNvSpPr/>
      </dsp:nvSpPr>
      <dsp:spPr>
        <a:xfrm>
          <a:off x="0" y="1009652"/>
          <a:ext cx="9613900"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5F4BDF-DCB6-4E47-BC13-AF68A4F09D0C}">
      <dsp:nvSpPr>
        <dsp:cNvPr id="0" name=""/>
        <dsp:cNvSpPr/>
      </dsp:nvSpPr>
      <dsp:spPr>
        <a:xfrm>
          <a:off x="480225" y="160482"/>
          <a:ext cx="7978304" cy="9672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368" tIns="0" rIns="254368"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While </a:t>
          </a:r>
          <a:r>
            <a:rPr lang="en-US" sz="2400" kern="1200" dirty="0">
              <a:solidFill>
                <a:srgbClr val="0070C0"/>
              </a:solidFill>
              <a:latin typeface="Times New Roman" panose="02020603050405020304" pitchFamily="18" charset="0"/>
              <a:cs typeface="Times New Roman" panose="02020603050405020304" pitchFamily="18" charset="0"/>
            </a:rPr>
            <a:t>™ can be used with any common law usage of a mark,</a:t>
          </a:r>
        </a:p>
      </dsp:txBody>
      <dsp:txXfrm>
        <a:off x="527442" y="207699"/>
        <a:ext cx="7883870" cy="872815"/>
      </dsp:txXfrm>
    </dsp:sp>
    <dsp:sp modelId="{60287271-6729-4480-BD78-E295F1B36807}">
      <dsp:nvSpPr>
        <dsp:cNvPr id="0" name=""/>
        <dsp:cNvSpPr/>
      </dsp:nvSpPr>
      <dsp:spPr>
        <a:xfrm>
          <a:off x="0" y="2288202"/>
          <a:ext cx="9613900"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D00B71-E1EA-413A-BA83-22FCA1EB8A0E}">
      <dsp:nvSpPr>
        <dsp:cNvPr id="0" name=""/>
        <dsp:cNvSpPr/>
      </dsp:nvSpPr>
      <dsp:spPr>
        <a:xfrm>
          <a:off x="493671" y="1254452"/>
          <a:ext cx="8301015" cy="11518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368" tIns="0" rIns="254368"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2060"/>
              </a:solidFill>
              <a:latin typeface="Times New Roman" panose="02020603050405020304" pitchFamily="18" charset="0"/>
              <a:cs typeface="Times New Roman" panose="02020603050405020304" pitchFamily="18" charset="0"/>
            </a:rPr>
            <a:t>® may only be used by the owner of a mark following registration with the relevant national authority, </a:t>
          </a:r>
          <a:r>
            <a:rPr lang="en-US" sz="2400" kern="1200" dirty="0">
              <a:latin typeface="Times New Roman" panose="02020603050405020304" pitchFamily="18" charset="0"/>
              <a:cs typeface="Times New Roman" panose="02020603050405020304" pitchFamily="18" charset="0"/>
            </a:rPr>
            <a:t>such as the </a:t>
          </a:r>
          <a:r>
            <a:rPr lang="en-US" sz="2400" kern="1200" dirty="0">
              <a:solidFill>
                <a:srgbClr val="0070C0"/>
              </a:solidFill>
              <a:latin typeface="Times New Roman" panose="02020603050405020304" pitchFamily="18" charset="0"/>
              <a:cs typeface="Times New Roman" panose="02020603050405020304" pitchFamily="18" charset="0"/>
            </a:rPr>
            <a:t>U.S. Patent and Trademark Office (USPTO or PTO) or Indian Patent Office (IPO). </a:t>
          </a:r>
        </a:p>
      </dsp:txBody>
      <dsp:txXfrm>
        <a:off x="549899" y="1310680"/>
        <a:ext cx="8188559" cy="1039374"/>
      </dsp:txXfrm>
    </dsp:sp>
    <dsp:sp modelId="{9C88EB4C-0773-4E8B-84B7-C2E4193F4B28}">
      <dsp:nvSpPr>
        <dsp:cNvPr id="0" name=""/>
        <dsp:cNvSpPr/>
      </dsp:nvSpPr>
      <dsp:spPr>
        <a:xfrm>
          <a:off x="0" y="3236780"/>
          <a:ext cx="9613900"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7F2BCB-44E8-44B6-AB9C-9E0B980DA50C}">
      <dsp:nvSpPr>
        <dsp:cNvPr id="0" name=""/>
        <dsp:cNvSpPr/>
      </dsp:nvSpPr>
      <dsp:spPr>
        <a:xfrm>
          <a:off x="480225" y="2533002"/>
          <a:ext cx="8677512" cy="8218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368" tIns="0" rIns="254368"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The proper manner to display either symbol is immediately following the mark in superscript style</a:t>
          </a:r>
          <a:r>
            <a:rPr lang="en-US" sz="900" kern="1200" dirty="0">
              <a:latin typeface="Times New Roman" panose="02020603050405020304" pitchFamily="18" charset="0"/>
              <a:cs typeface="Times New Roman" panose="02020603050405020304" pitchFamily="18" charset="0"/>
            </a:rPr>
            <a:t>.</a:t>
          </a:r>
        </a:p>
      </dsp:txBody>
      <dsp:txXfrm>
        <a:off x="520345" y="2573122"/>
        <a:ext cx="8597272" cy="7416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09-Oct-22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35654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09-Oct-22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215819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09-Oct-22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346217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09-Oct-22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FAB73BC-B049-4115-A692-8D63A059BFB8}"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50162953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09-Oct-22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8411298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09-Oct-22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8099759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09-Oct-22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4024978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09-Oct-22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48673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586B75A-687E-405C-8A0B-8D00578BA2C3}" type="datetimeFigureOut">
              <a:rPr lang="en-US" smtClean="0"/>
              <a:pPr/>
              <a:t>09-Oct-22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8180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09-Oct-22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0172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09-Oct-22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4056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09-Oct-22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4792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09-Oct-22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5384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09-Oct-22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91708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586B75A-687E-405C-8A0B-8D00578BA2C3}" type="datetimeFigureOut">
              <a:rPr lang="en-US" smtClean="0"/>
              <a:pPr/>
              <a:t>09-Oct-22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5487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09-Oct-22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3489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09-Oct-22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6880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586B75A-687E-405C-8A0B-8D00578BA2C3}" type="datetimeFigureOut">
              <a:rPr lang="en-US" smtClean="0"/>
              <a:pPr/>
              <a:t>09-Oct-22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46130221"/>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23B8-DDD0-FC33-608A-91AA3B3E5816}"/>
              </a:ext>
            </a:extLst>
          </p:cNvPr>
          <p:cNvSpPr>
            <a:spLocks noGrp="1"/>
          </p:cNvSpPr>
          <p:nvPr>
            <p:ph type="ctrTitle"/>
          </p:nvPr>
        </p:nvSpPr>
        <p:spPr/>
        <p:txBody>
          <a:bodyPr/>
          <a:lstStyle/>
          <a:p>
            <a:pPr algn="ctr"/>
            <a:r>
              <a:rPr lang="en-US" dirty="0">
                <a:latin typeface="Times New Roman" panose="02020603050405020304" pitchFamily="18" charset="0"/>
                <a:cs typeface="Times New Roman" panose="02020603050405020304" pitchFamily="18" charset="0"/>
              </a:rPr>
              <a:t>Trademark</a:t>
            </a:r>
          </a:p>
        </p:txBody>
      </p:sp>
      <p:sp>
        <p:nvSpPr>
          <p:cNvPr id="3" name="Subtitle 2">
            <a:extLst>
              <a:ext uri="{FF2B5EF4-FFF2-40B4-BE49-F238E27FC236}">
                <a16:creationId xmlns:a16="http://schemas.microsoft.com/office/drawing/2014/main" id="{828FD7B1-5FFF-0101-9625-AB45A96A9272}"/>
              </a:ext>
            </a:extLst>
          </p:cNvPr>
          <p:cNvSpPr>
            <a:spLocks noGrp="1"/>
          </p:cNvSpPr>
          <p:nvPr>
            <p:ph type="subTitle" idx="1"/>
          </p:nvPr>
        </p:nvSpPr>
        <p:spPr>
          <a:xfrm>
            <a:off x="680322" y="4394039"/>
            <a:ext cx="9754596" cy="2235361"/>
          </a:xfrm>
        </p:spPr>
        <p:txBody>
          <a:bodyPr/>
          <a:lstStyle/>
          <a:p>
            <a:endParaRPr lang="en-US" dirty="0"/>
          </a:p>
        </p:txBody>
      </p:sp>
      <p:pic>
        <p:nvPicPr>
          <p:cNvPr id="4" name="Picture 3">
            <a:extLst>
              <a:ext uri="{FF2B5EF4-FFF2-40B4-BE49-F238E27FC236}">
                <a16:creationId xmlns:a16="http://schemas.microsoft.com/office/drawing/2014/main" id="{7AE22279-A59B-7340-F049-C6D1A6EA721C}"/>
              </a:ext>
            </a:extLst>
          </p:cNvPr>
          <p:cNvPicPr>
            <a:picLocks noChangeAspect="1"/>
          </p:cNvPicPr>
          <p:nvPr/>
        </p:nvPicPr>
        <p:blipFill>
          <a:blip r:embed="rId2"/>
          <a:stretch>
            <a:fillRect/>
          </a:stretch>
        </p:blipFill>
        <p:spPr>
          <a:xfrm>
            <a:off x="943816" y="4394039"/>
            <a:ext cx="3332350" cy="2235360"/>
          </a:xfrm>
          <a:prstGeom prst="rect">
            <a:avLst/>
          </a:prstGeom>
        </p:spPr>
      </p:pic>
      <p:pic>
        <p:nvPicPr>
          <p:cNvPr id="6" name="Picture 5">
            <a:extLst>
              <a:ext uri="{FF2B5EF4-FFF2-40B4-BE49-F238E27FC236}">
                <a16:creationId xmlns:a16="http://schemas.microsoft.com/office/drawing/2014/main" id="{7DD0ABA1-81CF-B7C7-DD8E-E90A2D643513}"/>
              </a:ext>
            </a:extLst>
          </p:cNvPr>
          <p:cNvPicPr>
            <a:picLocks noChangeAspect="1"/>
          </p:cNvPicPr>
          <p:nvPr/>
        </p:nvPicPr>
        <p:blipFill>
          <a:blip r:embed="rId3"/>
          <a:stretch>
            <a:fillRect/>
          </a:stretch>
        </p:blipFill>
        <p:spPr>
          <a:xfrm>
            <a:off x="4361331" y="4668756"/>
            <a:ext cx="2705100" cy="1685925"/>
          </a:xfrm>
          <a:prstGeom prst="rect">
            <a:avLst/>
          </a:prstGeom>
        </p:spPr>
      </p:pic>
      <p:pic>
        <p:nvPicPr>
          <p:cNvPr id="7" name="Picture 6">
            <a:extLst>
              <a:ext uri="{FF2B5EF4-FFF2-40B4-BE49-F238E27FC236}">
                <a16:creationId xmlns:a16="http://schemas.microsoft.com/office/drawing/2014/main" id="{28068947-BE22-4723-C774-37325D007DEA}"/>
              </a:ext>
            </a:extLst>
          </p:cNvPr>
          <p:cNvPicPr>
            <a:picLocks noChangeAspect="1"/>
          </p:cNvPicPr>
          <p:nvPr/>
        </p:nvPicPr>
        <p:blipFill>
          <a:blip r:embed="rId4"/>
          <a:stretch>
            <a:fillRect/>
          </a:stretch>
        </p:blipFill>
        <p:spPr>
          <a:xfrm>
            <a:off x="7158878" y="4394039"/>
            <a:ext cx="3181910" cy="2235360"/>
          </a:xfrm>
          <a:prstGeom prst="rect">
            <a:avLst/>
          </a:prstGeom>
        </p:spPr>
      </p:pic>
    </p:spTree>
    <p:extLst>
      <p:ext uri="{BB962C8B-B14F-4D97-AF65-F5344CB8AC3E}">
        <p14:creationId xmlns:p14="http://schemas.microsoft.com/office/powerpoint/2010/main" val="2644918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FB3CF-2B32-F3D1-6C48-A9BFF4E6CDDF}"/>
              </a:ext>
            </a:extLst>
          </p:cNvPr>
          <p:cNvSpPr>
            <a:spLocks noGrp="1"/>
          </p:cNvSpPr>
          <p:nvPr>
            <p:ph type="title"/>
          </p:nvPr>
        </p:nvSpPr>
        <p:spPr/>
        <p:txBody>
          <a:bodyPr>
            <a:normAutofit/>
          </a:bodyPr>
          <a:lstStyle/>
          <a:p>
            <a:r>
              <a:rPr lang="en-US" sz="4000" b="1" dirty="0">
                <a:solidFill>
                  <a:schemeClr val="accent2">
                    <a:lumMod val="75000"/>
                  </a:schemeClr>
                </a:solidFill>
                <a:latin typeface="Times New Roman" panose="02020603050405020304" pitchFamily="18" charset="0"/>
                <a:cs typeface="Times New Roman" panose="02020603050405020304" pitchFamily="18" charset="0"/>
              </a:rPr>
              <a:t>Styles</a:t>
            </a:r>
          </a:p>
        </p:txBody>
      </p:sp>
      <p:sp>
        <p:nvSpPr>
          <p:cNvPr id="3" name="Content Placeholder 2">
            <a:extLst>
              <a:ext uri="{FF2B5EF4-FFF2-40B4-BE49-F238E27FC236}">
                <a16:creationId xmlns:a16="http://schemas.microsoft.com/office/drawing/2014/main" id="{972C3A4C-E3A9-2E3F-F33D-651C73575630}"/>
              </a:ext>
            </a:extLst>
          </p:cNvPr>
          <p:cNvSpPr>
            <a:spLocks noGrp="1"/>
          </p:cNvSpPr>
          <p:nvPr>
            <p:ph idx="1"/>
          </p:nvPr>
        </p:nvSpPr>
        <p:spPr>
          <a:xfrm>
            <a:off x="94129" y="2030506"/>
            <a:ext cx="10972800" cy="4827493"/>
          </a:xfrm>
        </p:spPr>
        <p:txBody>
          <a:bodyPr>
            <a:normAutofit/>
          </a:bodyPr>
          <a:lstStyle/>
          <a:p>
            <a:r>
              <a:rPr lang="en-US" sz="2000" dirty="0">
                <a:latin typeface="Times New Roman" panose="02020603050405020304" pitchFamily="18" charset="0"/>
                <a:cs typeface="Times New Roman" panose="02020603050405020304" pitchFamily="18" charset="0"/>
              </a:rPr>
              <a:t>A trademark is typically </a:t>
            </a:r>
            <a:r>
              <a:rPr lang="en-US" sz="2000" dirty="0">
                <a:solidFill>
                  <a:srgbClr val="002060"/>
                </a:solidFill>
                <a:latin typeface="Times New Roman" panose="02020603050405020304" pitchFamily="18" charset="0"/>
                <a:cs typeface="Times New Roman" panose="02020603050405020304" pitchFamily="18" charset="0"/>
              </a:rPr>
              <a:t>a name, word, phrase, logo, symbol, design, image, or a combination of these elements. </a:t>
            </a:r>
          </a:p>
          <a:p>
            <a:r>
              <a:rPr lang="en-US" sz="2000" dirty="0">
                <a:latin typeface="Times New Roman" panose="02020603050405020304" pitchFamily="18" charset="0"/>
                <a:cs typeface="Times New Roman" panose="02020603050405020304" pitchFamily="18" charset="0"/>
              </a:rPr>
              <a:t>There is also </a:t>
            </a:r>
            <a:r>
              <a:rPr lang="en-US" sz="2000" dirty="0">
                <a:solidFill>
                  <a:srgbClr val="002060"/>
                </a:solidFill>
                <a:latin typeface="Times New Roman" panose="02020603050405020304" pitchFamily="18" charset="0"/>
                <a:cs typeface="Times New Roman" panose="02020603050405020304" pitchFamily="18" charset="0"/>
              </a:rPr>
              <a:t>a range of non-conventional trademarks comprising marks which do not fall into these standard categories, such as those based on color, smell, or sound</a:t>
            </a:r>
            <a:r>
              <a:rPr lang="en-US" sz="2000" dirty="0">
                <a:latin typeface="Times New Roman" panose="02020603050405020304" pitchFamily="18" charset="0"/>
                <a:cs typeface="Times New Roman" panose="02020603050405020304" pitchFamily="18" charset="0"/>
              </a:rPr>
              <a:t> (like jingles). </a:t>
            </a:r>
          </a:p>
          <a:p>
            <a:r>
              <a:rPr lang="en-US" sz="2000" dirty="0">
                <a:solidFill>
                  <a:srgbClr val="002060"/>
                </a:solidFill>
                <a:latin typeface="Times New Roman" panose="02020603050405020304" pitchFamily="18" charset="0"/>
                <a:cs typeface="Times New Roman" panose="02020603050405020304" pitchFamily="18" charset="0"/>
              </a:rPr>
              <a:t>Trademarks</a:t>
            </a:r>
            <a:r>
              <a:rPr lang="en-US" sz="2000" dirty="0">
                <a:latin typeface="Times New Roman" panose="02020603050405020304" pitchFamily="18" charset="0"/>
                <a:cs typeface="Times New Roman" panose="02020603050405020304" pitchFamily="18" charset="0"/>
              </a:rPr>
              <a:t> that are considered </a:t>
            </a:r>
            <a:r>
              <a:rPr lang="en-US" sz="2000" dirty="0">
                <a:solidFill>
                  <a:srgbClr val="002060"/>
                </a:solidFill>
                <a:latin typeface="Times New Roman" panose="02020603050405020304" pitchFamily="18" charset="0"/>
                <a:cs typeface="Times New Roman" panose="02020603050405020304" pitchFamily="18" charset="0"/>
              </a:rPr>
              <a:t>offensive are often rejected according to a nation's trademark law. </a:t>
            </a:r>
          </a:p>
          <a:p>
            <a:r>
              <a:rPr lang="en-US" sz="2000" dirty="0">
                <a:solidFill>
                  <a:srgbClr val="002060"/>
                </a:solidFill>
                <a:latin typeface="Times New Roman" panose="02020603050405020304" pitchFamily="18" charset="0"/>
                <a:cs typeface="Times New Roman" panose="02020603050405020304" pitchFamily="18" charset="0"/>
              </a:rPr>
              <a:t>The term trademark is also used informally to refer to any distinguishing attribute by which an individual is readily identified, </a:t>
            </a:r>
            <a:r>
              <a:rPr lang="en-US" sz="2000" dirty="0">
                <a:latin typeface="Times New Roman" panose="02020603050405020304" pitchFamily="18" charset="0"/>
                <a:cs typeface="Times New Roman" panose="02020603050405020304" pitchFamily="18" charset="0"/>
              </a:rPr>
              <a:t>such as the well-known characteristics of celebrities. When a trademark is used about services rather than products, it may sometimes be called </a:t>
            </a:r>
            <a:r>
              <a:rPr lang="en-US" sz="2000" b="1" dirty="0">
                <a:solidFill>
                  <a:srgbClr val="002060"/>
                </a:solidFill>
                <a:latin typeface="Times New Roman" panose="02020603050405020304" pitchFamily="18" charset="0"/>
                <a:cs typeface="Times New Roman" panose="02020603050405020304" pitchFamily="18" charset="0"/>
              </a:rPr>
              <a:t>a service mark</a:t>
            </a:r>
            <a:r>
              <a:rPr lang="en-US" sz="2000" dirty="0">
                <a:latin typeface="Times New Roman" panose="02020603050405020304" pitchFamily="18" charset="0"/>
                <a:cs typeface="Times New Roman" panose="02020603050405020304" pitchFamily="18" charset="0"/>
              </a:rPr>
              <a:t>, particularly in the United States. </a:t>
            </a:r>
          </a:p>
          <a:p>
            <a:endParaRPr lang="en-US" dirty="0"/>
          </a:p>
        </p:txBody>
      </p:sp>
      <p:pic>
        <p:nvPicPr>
          <p:cNvPr id="4" name="Picture 3">
            <a:extLst>
              <a:ext uri="{FF2B5EF4-FFF2-40B4-BE49-F238E27FC236}">
                <a16:creationId xmlns:a16="http://schemas.microsoft.com/office/drawing/2014/main" id="{2B042D8D-27AE-1219-C479-EB98927293FB}"/>
              </a:ext>
            </a:extLst>
          </p:cNvPr>
          <p:cNvPicPr>
            <a:picLocks noChangeAspect="1"/>
          </p:cNvPicPr>
          <p:nvPr/>
        </p:nvPicPr>
        <p:blipFill>
          <a:blip r:embed="rId2"/>
          <a:stretch>
            <a:fillRect/>
          </a:stretch>
        </p:blipFill>
        <p:spPr>
          <a:xfrm>
            <a:off x="7651812" y="4948797"/>
            <a:ext cx="3038094" cy="1847850"/>
          </a:xfrm>
          <a:prstGeom prst="rect">
            <a:avLst/>
          </a:prstGeom>
        </p:spPr>
      </p:pic>
      <p:pic>
        <p:nvPicPr>
          <p:cNvPr id="5" name="Picture 4">
            <a:extLst>
              <a:ext uri="{FF2B5EF4-FFF2-40B4-BE49-F238E27FC236}">
                <a16:creationId xmlns:a16="http://schemas.microsoft.com/office/drawing/2014/main" id="{808AF6E3-4FB0-6799-848E-61BFCD1CC72A}"/>
              </a:ext>
            </a:extLst>
          </p:cNvPr>
          <p:cNvPicPr>
            <a:picLocks noChangeAspect="1"/>
          </p:cNvPicPr>
          <p:nvPr/>
        </p:nvPicPr>
        <p:blipFill>
          <a:blip r:embed="rId3"/>
          <a:stretch>
            <a:fillRect/>
          </a:stretch>
        </p:blipFill>
        <p:spPr>
          <a:xfrm>
            <a:off x="4012826" y="5071502"/>
            <a:ext cx="3135406" cy="1725145"/>
          </a:xfrm>
          <a:prstGeom prst="rect">
            <a:avLst/>
          </a:prstGeom>
        </p:spPr>
      </p:pic>
      <p:pic>
        <p:nvPicPr>
          <p:cNvPr id="6" name="Picture 5">
            <a:extLst>
              <a:ext uri="{FF2B5EF4-FFF2-40B4-BE49-F238E27FC236}">
                <a16:creationId xmlns:a16="http://schemas.microsoft.com/office/drawing/2014/main" id="{B77F7B32-5AF2-4E5E-DE6B-CE8617BC048B}"/>
              </a:ext>
            </a:extLst>
          </p:cNvPr>
          <p:cNvPicPr>
            <a:picLocks noChangeAspect="1"/>
          </p:cNvPicPr>
          <p:nvPr/>
        </p:nvPicPr>
        <p:blipFill>
          <a:blip r:embed="rId4"/>
          <a:stretch>
            <a:fillRect/>
          </a:stretch>
        </p:blipFill>
        <p:spPr>
          <a:xfrm>
            <a:off x="680321" y="5238750"/>
            <a:ext cx="2828925" cy="1619250"/>
          </a:xfrm>
          <a:prstGeom prst="rect">
            <a:avLst/>
          </a:prstGeom>
        </p:spPr>
      </p:pic>
    </p:spTree>
    <p:extLst>
      <p:ext uri="{BB962C8B-B14F-4D97-AF65-F5344CB8AC3E}">
        <p14:creationId xmlns:p14="http://schemas.microsoft.com/office/powerpoint/2010/main" val="3301955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5BE4A-233E-C2C3-ED04-905FDB226301}"/>
              </a:ext>
            </a:extLst>
          </p:cNvPr>
          <p:cNvSpPr>
            <a:spLocks noGrp="1"/>
          </p:cNvSpPr>
          <p:nvPr>
            <p:ph type="title"/>
          </p:nvPr>
        </p:nvSpPr>
        <p:spPr/>
        <p:txBody>
          <a:bodyPr>
            <a:normAutofit/>
          </a:bodyPr>
          <a:lstStyle/>
          <a:p>
            <a:r>
              <a:rPr lang="en-US" sz="4000" b="1" dirty="0">
                <a:solidFill>
                  <a:schemeClr val="accent2">
                    <a:lumMod val="75000"/>
                  </a:schemeClr>
                </a:solidFill>
                <a:latin typeface="Times New Roman" panose="02020603050405020304" pitchFamily="18" charset="0"/>
                <a:cs typeface="Times New Roman" panose="02020603050405020304" pitchFamily="18" charset="0"/>
              </a:rPr>
              <a:t>Fundamental concepts</a:t>
            </a:r>
          </a:p>
        </p:txBody>
      </p:sp>
      <p:sp>
        <p:nvSpPr>
          <p:cNvPr id="3" name="Content Placeholder 2">
            <a:extLst>
              <a:ext uri="{FF2B5EF4-FFF2-40B4-BE49-F238E27FC236}">
                <a16:creationId xmlns:a16="http://schemas.microsoft.com/office/drawing/2014/main" id="{5BC8D487-4ADE-259B-73E9-94A1D3EC3C9E}"/>
              </a:ext>
            </a:extLst>
          </p:cNvPr>
          <p:cNvSpPr>
            <a:spLocks noGrp="1"/>
          </p:cNvSpPr>
          <p:nvPr>
            <p:ph sz="half" idx="1"/>
          </p:nvPr>
        </p:nvSpPr>
        <p:spPr>
          <a:xfrm>
            <a:off x="680319" y="2336873"/>
            <a:ext cx="8504021" cy="1549327"/>
          </a:xfrm>
        </p:spPr>
        <p:txBody>
          <a:bodyPr>
            <a:normAutofit/>
          </a:bodyPr>
          <a:lstStyle/>
          <a:p>
            <a:r>
              <a:rPr lang="en-US" dirty="0">
                <a:solidFill>
                  <a:srgbClr val="002060"/>
                </a:solidFill>
                <a:latin typeface="Times New Roman" panose="02020603050405020304" pitchFamily="18" charset="0"/>
                <a:cs typeface="Times New Roman" panose="02020603050405020304" pitchFamily="18" charset="0"/>
              </a:rPr>
              <a:t>The essential function of a trademark is to exclusively identify the source or origin of products or services, so a trademark, properly called, indicates the source or serves as a badge of origin. </a:t>
            </a:r>
          </a:p>
        </p:txBody>
      </p:sp>
      <p:sp>
        <p:nvSpPr>
          <p:cNvPr id="4" name="Content Placeholder 3">
            <a:extLst>
              <a:ext uri="{FF2B5EF4-FFF2-40B4-BE49-F238E27FC236}">
                <a16:creationId xmlns:a16="http://schemas.microsoft.com/office/drawing/2014/main" id="{3840353E-E0C1-3C81-FFC4-90ED758933D1}"/>
              </a:ext>
            </a:extLst>
          </p:cNvPr>
          <p:cNvSpPr>
            <a:spLocks noGrp="1"/>
          </p:cNvSpPr>
          <p:nvPr>
            <p:ph sz="half" idx="2"/>
          </p:nvPr>
        </p:nvSpPr>
        <p:spPr>
          <a:xfrm>
            <a:off x="3765178" y="4017756"/>
            <a:ext cx="6434874" cy="1307279"/>
          </a:xfrm>
        </p:spPr>
        <p:txBody>
          <a:bodyPr>
            <a:normAutofit/>
          </a:bodyPr>
          <a:lstStyle/>
          <a:p>
            <a:r>
              <a:rPr lang="en-US" dirty="0">
                <a:solidFill>
                  <a:srgbClr val="00B0F0"/>
                </a:solidFill>
                <a:latin typeface="Times New Roman" panose="02020603050405020304" pitchFamily="18" charset="0"/>
                <a:cs typeface="Times New Roman" panose="02020603050405020304" pitchFamily="18" charset="0"/>
              </a:rPr>
              <a:t>In other words, trademarks serve to identify a particular entity as the source of goods or services. </a:t>
            </a:r>
          </a:p>
        </p:txBody>
      </p:sp>
      <p:sp>
        <p:nvSpPr>
          <p:cNvPr id="6" name="TextBox 5">
            <a:extLst>
              <a:ext uri="{FF2B5EF4-FFF2-40B4-BE49-F238E27FC236}">
                <a16:creationId xmlns:a16="http://schemas.microsoft.com/office/drawing/2014/main" id="{E956D5A5-59FB-FAFA-1A89-B6C69626D0AA}"/>
              </a:ext>
            </a:extLst>
          </p:cNvPr>
          <p:cNvSpPr txBox="1"/>
          <p:nvPr/>
        </p:nvSpPr>
        <p:spPr>
          <a:xfrm>
            <a:off x="535993" y="5934448"/>
            <a:ext cx="9902516" cy="707886"/>
          </a:xfrm>
          <a:prstGeom prst="rect">
            <a:avLst/>
          </a:prstGeom>
          <a:noFill/>
        </p:spPr>
        <p:txBody>
          <a:bodyPr wrap="square">
            <a:spAutoFit/>
          </a:bodyPr>
          <a:lstStyle/>
          <a:p>
            <a:pPr marL="285750" indent="-285750">
              <a:buFont typeface="Arial" panose="020B0604020202020204" pitchFamily="34" charset="0"/>
              <a:buChar char="•"/>
            </a:pPr>
            <a:r>
              <a:rPr lang="en-US" sz="2000" dirty="0">
                <a:solidFill>
                  <a:srgbClr val="92D050"/>
                </a:solidFill>
              </a:rPr>
              <a:t>The use of a trademark in this way is known as trademark use. </a:t>
            </a:r>
          </a:p>
          <a:p>
            <a:pPr marL="285750" indent="-285750">
              <a:buFont typeface="Arial" panose="020B0604020202020204" pitchFamily="34" charset="0"/>
              <a:buChar char="•"/>
            </a:pPr>
            <a:r>
              <a:rPr lang="en-US" sz="2000" dirty="0">
                <a:solidFill>
                  <a:srgbClr val="FFC000"/>
                </a:solidFill>
              </a:rPr>
              <a:t>Certain exclusive rights attach to a registered mark.</a:t>
            </a:r>
          </a:p>
        </p:txBody>
      </p:sp>
      <p:pic>
        <p:nvPicPr>
          <p:cNvPr id="7" name="Picture 6">
            <a:extLst>
              <a:ext uri="{FF2B5EF4-FFF2-40B4-BE49-F238E27FC236}">
                <a16:creationId xmlns:a16="http://schemas.microsoft.com/office/drawing/2014/main" id="{6EBC08E2-7570-FC97-583B-17A31030F7C7}"/>
              </a:ext>
            </a:extLst>
          </p:cNvPr>
          <p:cNvPicPr>
            <a:picLocks noChangeAspect="1"/>
          </p:cNvPicPr>
          <p:nvPr/>
        </p:nvPicPr>
        <p:blipFill>
          <a:blip r:embed="rId2"/>
          <a:stretch>
            <a:fillRect/>
          </a:stretch>
        </p:blipFill>
        <p:spPr>
          <a:xfrm>
            <a:off x="684801" y="3833195"/>
            <a:ext cx="2724150" cy="1676400"/>
          </a:xfrm>
          <a:prstGeom prst="rect">
            <a:avLst/>
          </a:prstGeom>
        </p:spPr>
      </p:pic>
    </p:spTree>
    <p:extLst>
      <p:ext uri="{BB962C8B-B14F-4D97-AF65-F5344CB8AC3E}">
        <p14:creationId xmlns:p14="http://schemas.microsoft.com/office/powerpoint/2010/main" val="3886611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986D5-39CB-71DB-E4EE-89752CC9682B}"/>
              </a:ext>
            </a:extLst>
          </p:cNvPr>
          <p:cNvSpPr>
            <a:spLocks noGrp="1"/>
          </p:cNvSpPr>
          <p:nvPr>
            <p:ph type="title"/>
          </p:nvPr>
        </p:nvSpPr>
        <p:spPr/>
        <p:txBody>
          <a:bodyPr>
            <a:normAutofit/>
          </a:bodyPr>
          <a:lstStyle/>
          <a:p>
            <a:r>
              <a:rPr lang="en-US" sz="4000" b="1" dirty="0">
                <a:solidFill>
                  <a:schemeClr val="accent2">
                    <a:lumMod val="75000"/>
                  </a:schemeClr>
                </a:solidFill>
                <a:latin typeface="Times New Roman" panose="02020603050405020304" pitchFamily="18" charset="0"/>
                <a:cs typeface="Times New Roman" panose="02020603050405020304" pitchFamily="18" charset="0"/>
              </a:rPr>
              <a:t>Continue,</a:t>
            </a:r>
          </a:p>
        </p:txBody>
      </p:sp>
      <p:sp>
        <p:nvSpPr>
          <p:cNvPr id="3" name="Content Placeholder 2">
            <a:extLst>
              <a:ext uri="{FF2B5EF4-FFF2-40B4-BE49-F238E27FC236}">
                <a16:creationId xmlns:a16="http://schemas.microsoft.com/office/drawing/2014/main" id="{0E304329-6CC6-2BF3-DD20-4DEA4533D852}"/>
              </a:ext>
            </a:extLst>
          </p:cNvPr>
          <p:cNvSpPr>
            <a:spLocks noGrp="1"/>
          </p:cNvSpPr>
          <p:nvPr>
            <p:ph idx="1"/>
          </p:nvPr>
        </p:nvSpPr>
        <p:spPr>
          <a:xfrm>
            <a:off x="680321" y="2084294"/>
            <a:ext cx="9821832" cy="4679577"/>
          </a:xfrm>
        </p:spPr>
        <p:txBody>
          <a:bodyPr>
            <a:normAutofit lnSpcReduction="10000"/>
          </a:bodyPr>
          <a:lstStyle/>
          <a:p>
            <a:r>
              <a:rPr lang="en-US" dirty="0">
                <a:solidFill>
                  <a:srgbClr val="00B050"/>
                </a:solidFill>
              </a:rPr>
              <a:t>     </a:t>
            </a:r>
            <a:r>
              <a:rPr lang="en-US" dirty="0">
                <a:solidFill>
                  <a:srgbClr val="00B050"/>
                </a:solidFill>
                <a:latin typeface="Times New Roman" panose="02020603050405020304" pitchFamily="18" charset="0"/>
                <a:cs typeface="Times New Roman" panose="02020603050405020304" pitchFamily="18" charset="0"/>
              </a:rPr>
              <a:t>Trademarks are used not only by businesses but also by noncommercial organizations and religions to protect their identity and goodwill associated with their name. </a:t>
            </a:r>
          </a:p>
          <a:p>
            <a:r>
              <a:rPr lang="en-US" dirty="0">
                <a:solidFill>
                  <a:srgbClr val="002060"/>
                </a:solidFill>
                <a:latin typeface="Times New Roman" panose="02020603050405020304" pitchFamily="18" charset="0"/>
                <a:cs typeface="Times New Roman" panose="02020603050405020304" pitchFamily="18" charset="0"/>
              </a:rPr>
              <a:t>          Trademark rights generally arise out of the use of, or to maintain exclusive rights over, that sign about certain products or services, assuming there are no other trademark objections.</a:t>
            </a:r>
          </a:p>
          <a:p>
            <a:r>
              <a:rPr lang="en-US" dirty="0">
                <a:latin typeface="Times New Roman" panose="02020603050405020304" pitchFamily="18" charset="0"/>
                <a:cs typeface="Times New Roman" panose="02020603050405020304" pitchFamily="18" charset="0"/>
              </a:rPr>
              <a:t>                  </a:t>
            </a:r>
            <a:r>
              <a:rPr lang="en-US" dirty="0">
                <a:solidFill>
                  <a:srgbClr val="FFC000"/>
                </a:solidFill>
                <a:latin typeface="Times New Roman" panose="02020603050405020304" pitchFamily="18" charset="0"/>
                <a:cs typeface="Times New Roman" panose="02020603050405020304" pitchFamily="18" charset="0"/>
              </a:rPr>
              <a:t>Different goods and services have been classified by the International (Nice) Classification of Goods and Services into 45 Trademark Classes (1 to 34 cover goods, and 35 to 45 cover services). </a:t>
            </a:r>
          </a:p>
          <a:p>
            <a:r>
              <a:rPr lang="en-US" dirty="0">
                <a:latin typeface="Times New Roman" panose="02020603050405020304" pitchFamily="18" charset="0"/>
                <a:cs typeface="Times New Roman" panose="02020603050405020304" pitchFamily="18" charset="0"/>
              </a:rPr>
              <a:t>                            </a:t>
            </a:r>
            <a:r>
              <a:rPr lang="en-US" dirty="0">
                <a:solidFill>
                  <a:srgbClr val="00B0F0"/>
                </a:solidFill>
                <a:latin typeface="Times New Roman" panose="02020603050405020304" pitchFamily="18" charset="0"/>
                <a:cs typeface="Times New Roman" panose="02020603050405020304" pitchFamily="18" charset="0"/>
              </a:rPr>
              <a:t>The idea behind this system is to specify and limit the extension of the intellectual property right by determining which goods or services are covered by the mark, and to unify classification systems around the world.</a:t>
            </a:r>
          </a:p>
          <a:p>
            <a:endParaRPr lang="en-US" dirty="0"/>
          </a:p>
          <a:p>
            <a:endParaRPr lang="en-US" dirty="0"/>
          </a:p>
        </p:txBody>
      </p:sp>
    </p:spTree>
    <p:extLst>
      <p:ext uri="{BB962C8B-B14F-4D97-AF65-F5344CB8AC3E}">
        <p14:creationId xmlns:p14="http://schemas.microsoft.com/office/powerpoint/2010/main" val="1230402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ADA35-2293-BDE1-2F20-B7B989D0FA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CEEE92-545E-C16A-A80B-28C7CD6CD51E}"/>
              </a:ext>
            </a:extLst>
          </p:cNvPr>
          <p:cNvSpPr>
            <a:spLocks noGrp="1"/>
          </p:cNvSpPr>
          <p:nvPr>
            <p:ph idx="1"/>
          </p:nvPr>
        </p:nvSpPr>
        <p:spPr/>
        <p:txBody>
          <a:bodyPr/>
          <a:lstStyle/>
          <a:p>
            <a:endParaRPr lang="en-US" dirty="0"/>
          </a:p>
          <a:p>
            <a:endParaRPr lang="en-US" dirty="0"/>
          </a:p>
          <a:p>
            <a:endParaRPr lang="en-US" dirty="0"/>
          </a:p>
          <a:p>
            <a:endParaRPr lang="en-US" dirty="0"/>
          </a:p>
          <a:p>
            <a:pPr marL="0" indent="0">
              <a:buNone/>
            </a:pPr>
            <a:r>
              <a:rPr lang="en-US" sz="4400" dirty="0"/>
              <a:t>                                                                         Thank you </a:t>
            </a:r>
          </a:p>
        </p:txBody>
      </p:sp>
    </p:spTree>
    <p:extLst>
      <p:ext uri="{BB962C8B-B14F-4D97-AF65-F5344CB8AC3E}">
        <p14:creationId xmlns:p14="http://schemas.microsoft.com/office/powerpoint/2010/main" val="1045456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466BC-64EE-2722-C5AA-82A997DD7A7C}"/>
              </a:ext>
            </a:extLst>
          </p:cNvPr>
          <p:cNvSpPr>
            <a:spLocks noGrp="1"/>
          </p:cNvSpPr>
          <p:nvPr>
            <p:ph type="title"/>
          </p:nvPr>
        </p:nvSpPr>
        <p:spPr/>
        <p:txBody>
          <a:bodyPr>
            <a:normAutofit/>
          </a:bodyPr>
          <a:lstStyle/>
          <a:p>
            <a:r>
              <a:rPr lang="en-US" sz="4000" b="1" dirty="0">
                <a:solidFill>
                  <a:schemeClr val="accent2">
                    <a:lumMod val="75000"/>
                  </a:schemeClr>
                </a:solidFill>
                <a:latin typeface="Times New Roman" panose="02020603050405020304" pitchFamily="18" charset="0"/>
                <a:cs typeface="Times New Roman" panose="02020603050405020304" pitchFamily="18" charset="0"/>
              </a:rPr>
              <a:t>Introduction, </a:t>
            </a:r>
          </a:p>
        </p:txBody>
      </p:sp>
      <p:graphicFrame>
        <p:nvGraphicFramePr>
          <p:cNvPr id="4" name="Content Placeholder 3">
            <a:extLst>
              <a:ext uri="{FF2B5EF4-FFF2-40B4-BE49-F238E27FC236}">
                <a16:creationId xmlns:a16="http://schemas.microsoft.com/office/drawing/2014/main" id="{B0C10C0F-E2FB-0491-6B59-2B29A3AE0153}"/>
              </a:ext>
            </a:extLst>
          </p:cNvPr>
          <p:cNvGraphicFramePr>
            <a:graphicFrameLocks noGrp="1"/>
          </p:cNvGraphicFramePr>
          <p:nvPr>
            <p:ph idx="1"/>
            <p:extLst>
              <p:ext uri="{D42A27DB-BD31-4B8C-83A1-F6EECF244321}">
                <p14:modId xmlns:p14="http://schemas.microsoft.com/office/powerpoint/2010/main" val="3302229182"/>
              </p:ext>
            </p:extLst>
          </p:nvPr>
        </p:nvGraphicFramePr>
        <p:xfrm>
          <a:off x="681038" y="2336800"/>
          <a:ext cx="9613900"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578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857B4-7BCB-FD04-1DB0-E5130BA06AFF}"/>
              </a:ext>
            </a:extLst>
          </p:cNvPr>
          <p:cNvSpPr>
            <a:spLocks noGrp="1"/>
          </p:cNvSpPr>
          <p:nvPr>
            <p:ph type="title"/>
          </p:nvPr>
        </p:nvSpPr>
        <p:spPr/>
        <p:txBody>
          <a:bodyPr>
            <a:normAutofit/>
          </a:bodyPr>
          <a:lstStyle/>
          <a:p>
            <a:r>
              <a:rPr lang="en-US" sz="4000" b="1" dirty="0">
                <a:solidFill>
                  <a:schemeClr val="accent2">
                    <a:lumMod val="75000"/>
                  </a:schemeClr>
                </a:solidFill>
                <a:latin typeface="Times New Roman" panose="02020603050405020304" pitchFamily="18" charset="0"/>
                <a:cs typeface="Times New Roman" panose="02020603050405020304" pitchFamily="18" charset="0"/>
              </a:rPr>
              <a:t>Commencement of Trade Mark law </a:t>
            </a:r>
          </a:p>
        </p:txBody>
      </p:sp>
      <p:pic>
        <p:nvPicPr>
          <p:cNvPr id="4" name="Content Placeholder 3">
            <a:extLst>
              <a:ext uri="{FF2B5EF4-FFF2-40B4-BE49-F238E27FC236}">
                <a16:creationId xmlns:a16="http://schemas.microsoft.com/office/drawing/2014/main" id="{B0C15985-E4BA-48DD-5FD4-9B88A24DD919}"/>
              </a:ext>
            </a:extLst>
          </p:cNvPr>
          <p:cNvPicPr>
            <a:picLocks noGrp="1" noChangeAspect="1"/>
          </p:cNvPicPr>
          <p:nvPr>
            <p:ph idx="1"/>
          </p:nvPr>
        </p:nvPicPr>
        <p:blipFill>
          <a:blip r:embed="rId2"/>
          <a:stretch>
            <a:fillRect/>
          </a:stretch>
        </p:blipFill>
        <p:spPr>
          <a:xfrm>
            <a:off x="8420558" y="4128247"/>
            <a:ext cx="3747247" cy="2729753"/>
          </a:xfrm>
          <a:prstGeom prst="rect">
            <a:avLst/>
          </a:prstGeom>
        </p:spPr>
      </p:pic>
      <p:pic>
        <p:nvPicPr>
          <p:cNvPr id="5" name="Picture 4">
            <a:extLst>
              <a:ext uri="{FF2B5EF4-FFF2-40B4-BE49-F238E27FC236}">
                <a16:creationId xmlns:a16="http://schemas.microsoft.com/office/drawing/2014/main" id="{4380481E-56E8-AAB6-E598-D42C770283CB}"/>
              </a:ext>
            </a:extLst>
          </p:cNvPr>
          <p:cNvPicPr>
            <a:picLocks noChangeAspect="1"/>
          </p:cNvPicPr>
          <p:nvPr/>
        </p:nvPicPr>
        <p:blipFill>
          <a:blip r:embed="rId3"/>
          <a:stretch>
            <a:fillRect/>
          </a:stretch>
        </p:blipFill>
        <p:spPr>
          <a:xfrm>
            <a:off x="24195" y="2064124"/>
            <a:ext cx="3304615" cy="2729752"/>
          </a:xfrm>
          <a:prstGeom prst="rect">
            <a:avLst/>
          </a:prstGeom>
        </p:spPr>
      </p:pic>
      <p:sp>
        <p:nvSpPr>
          <p:cNvPr id="7" name="TextBox 6">
            <a:extLst>
              <a:ext uri="{FF2B5EF4-FFF2-40B4-BE49-F238E27FC236}">
                <a16:creationId xmlns:a16="http://schemas.microsoft.com/office/drawing/2014/main" id="{B25AFF88-F91E-CFD1-3BE7-A4758AFB3C28}"/>
              </a:ext>
            </a:extLst>
          </p:cNvPr>
          <p:cNvSpPr txBox="1"/>
          <p:nvPr/>
        </p:nvSpPr>
        <p:spPr>
          <a:xfrm>
            <a:off x="3328809" y="1887040"/>
            <a:ext cx="8733203" cy="2010807"/>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prstClr val="white"/>
                </a:solidFill>
                <a:latin typeface="Trebuchet MS" panose="020B0603020202020204"/>
              </a:rPr>
              <a:t>          </a:t>
            </a:r>
            <a:r>
              <a:rPr kumimoji="0" lang="en-US" sz="2400" b="0" i="0" u="none" strike="noStrike" kern="1200" cap="none" spc="0" normalizeH="0" baseline="0" noProof="0" dirty="0">
                <a:ln>
                  <a:noFill/>
                </a:ln>
                <a:solidFill>
                  <a:prstClr val="white"/>
                </a:solidFill>
                <a:effectLst/>
                <a:uLnTx/>
                <a:uFillTx/>
                <a:latin typeface="Trebuchet MS" panose="020B0603020202020204"/>
                <a:ea typeface="+mn-ea"/>
                <a:cs typeface="+mn-cs"/>
              </a:rPr>
              <a:t>The </a:t>
            </a:r>
            <a:r>
              <a:rPr kumimoji="0" lang="en-US" sz="2400" b="0" i="0" u="none" strike="noStrike" kern="1200" cap="none" spc="0" normalizeH="0" baseline="0" noProof="0" dirty="0">
                <a:ln>
                  <a:noFill/>
                </a:ln>
                <a:solidFill>
                  <a:srgbClr val="002060"/>
                </a:solidFill>
                <a:effectLst/>
                <a:uLnTx/>
                <a:uFillTx/>
                <a:latin typeface="Trebuchet MS" panose="020B0603020202020204"/>
                <a:ea typeface="+mn-ea"/>
                <a:cs typeface="+mn-cs"/>
              </a:rPr>
              <a:t>first legislative </a:t>
            </a:r>
            <a:r>
              <a:rPr kumimoji="0" lang="en-US" sz="2400" b="0" i="0" u="none" strike="noStrike" kern="1200" cap="none" spc="0" normalizeH="0" baseline="0" noProof="0" dirty="0">
                <a:ln>
                  <a:noFill/>
                </a:ln>
                <a:solidFill>
                  <a:prstClr val="white"/>
                </a:solidFill>
                <a:effectLst/>
                <a:uLnTx/>
                <a:uFillTx/>
                <a:latin typeface="Trebuchet MS" panose="020B0603020202020204"/>
                <a:ea typeface="+mn-ea"/>
                <a:cs typeface="+mn-cs"/>
              </a:rPr>
              <a:t>act concerning trademarks was </a:t>
            </a:r>
            <a:r>
              <a:rPr kumimoji="0" lang="en-US" sz="2400" b="0" i="0" u="none" strike="noStrike" kern="1200" cap="none" spc="0" normalizeH="0" baseline="0" noProof="0" dirty="0">
                <a:ln>
                  <a:noFill/>
                </a:ln>
                <a:solidFill>
                  <a:srgbClr val="002060"/>
                </a:solidFill>
                <a:effectLst/>
                <a:uLnTx/>
                <a:uFillTx/>
                <a:latin typeface="Trebuchet MS" panose="020B0603020202020204"/>
                <a:ea typeface="+mn-ea"/>
                <a:cs typeface="+mn-cs"/>
              </a:rPr>
              <a:t>passed in 1266 under the reign of Henry III</a:t>
            </a:r>
            <a:r>
              <a:rPr kumimoji="0" lang="en-US" sz="2400" b="0" i="0" u="none" strike="noStrike" kern="1200" cap="none" spc="0" normalizeH="0" baseline="0" noProof="0" dirty="0">
                <a:ln>
                  <a:noFill/>
                </a:ln>
                <a:solidFill>
                  <a:prstClr val="white"/>
                </a:solidFill>
                <a:effectLst/>
                <a:uLnTx/>
                <a:uFillTx/>
                <a:latin typeface="Trebuchet MS" panose="020B0603020202020204"/>
                <a:ea typeface="+mn-ea"/>
                <a:cs typeface="+mn-cs"/>
              </a:rPr>
              <a:t>, requiring all bakers to use a distinctive mark for the bread they sold.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dirty="0">
              <a:solidFill>
                <a:prstClr val="white"/>
              </a:solidFill>
              <a:latin typeface="Trebuchet MS" panose="020B0603020202020204"/>
            </a:endParaRPr>
          </a:p>
        </p:txBody>
      </p:sp>
      <p:sp>
        <p:nvSpPr>
          <p:cNvPr id="9" name="TextBox 8">
            <a:extLst>
              <a:ext uri="{FF2B5EF4-FFF2-40B4-BE49-F238E27FC236}">
                <a16:creationId xmlns:a16="http://schemas.microsoft.com/office/drawing/2014/main" id="{4108A78F-D224-57B4-DD2F-35E0FF0CA0F5}"/>
              </a:ext>
            </a:extLst>
          </p:cNvPr>
          <p:cNvSpPr txBox="1"/>
          <p:nvPr/>
        </p:nvSpPr>
        <p:spPr>
          <a:xfrm>
            <a:off x="24195" y="5023834"/>
            <a:ext cx="8165064" cy="1569660"/>
          </a:xfrm>
          <a:prstGeom prst="rect">
            <a:avLst/>
          </a:prstGeom>
          <a:noFill/>
        </p:spPr>
        <p:txBody>
          <a:bodyPr wrap="square">
            <a:spAutoFit/>
          </a:bodyPr>
          <a:lstStyle/>
          <a:p>
            <a:pPr marL="285750" indent="-285750">
              <a:buFont typeface="Arial" panose="020B0604020202020204" pitchFamily="34" charset="0"/>
              <a:buChar char="•"/>
            </a:pPr>
            <a:r>
              <a:rPr lang="en-US" sz="2400" dirty="0"/>
              <a:t>The </a:t>
            </a:r>
            <a:r>
              <a:rPr lang="en-US" sz="2400" dirty="0">
                <a:solidFill>
                  <a:srgbClr val="002060"/>
                </a:solidFill>
              </a:rPr>
              <a:t>first modern trademark laws emerged in the late 19th century.</a:t>
            </a:r>
            <a:r>
              <a:rPr lang="en-US" sz="2400" dirty="0"/>
              <a:t> In France, the first comprehensive trademark system in the world was passed into law in 1857.</a:t>
            </a:r>
          </a:p>
        </p:txBody>
      </p:sp>
    </p:spTree>
    <p:extLst>
      <p:ext uri="{BB962C8B-B14F-4D97-AF65-F5344CB8AC3E}">
        <p14:creationId xmlns:p14="http://schemas.microsoft.com/office/powerpoint/2010/main" val="1893608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35796-FBE8-9D65-0C4D-E1158012F52F}"/>
              </a:ext>
            </a:extLst>
          </p:cNvPr>
          <p:cNvSpPr>
            <a:spLocks noGrp="1"/>
          </p:cNvSpPr>
          <p:nvPr>
            <p:ph type="title"/>
          </p:nvPr>
        </p:nvSpPr>
        <p:spPr/>
        <p:txBody>
          <a:bodyPr>
            <a:normAutofit/>
          </a:bodyPr>
          <a:lstStyle/>
          <a:p>
            <a:r>
              <a:rPr lang="en-US" sz="4000" b="1" dirty="0">
                <a:solidFill>
                  <a:schemeClr val="accent2">
                    <a:lumMod val="75000"/>
                  </a:schemeClr>
                </a:solidFill>
                <a:latin typeface="Times New Roman" panose="02020603050405020304" pitchFamily="18" charset="0"/>
                <a:cs typeface="Times New Roman" panose="02020603050405020304" pitchFamily="18" charset="0"/>
              </a:rPr>
              <a:t>Continue, </a:t>
            </a:r>
          </a:p>
        </p:txBody>
      </p:sp>
      <p:sp>
        <p:nvSpPr>
          <p:cNvPr id="3" name="Content Placeholder 2">
            <a:extLst>
              <a:ext uri="{FF2B5EF4-FFF2-40B4-BE49-F238E27FC236}">
                <a16:creationId xmlns:a16="http://schemas.microsoft.com/office/drawing/2014/main" id="{A9316332-048C-C16B-14E7-35246411A0C0}"/>
              </a:ext>
            </a:extLst>
          </p:cNvPr>
          <p:cNvSpPr>
            <a:spLocks noGrp="1"/>
          </p:cNvSpPr>
          <p:nvPr>
            <p:ph idx="1"/>
          </p:nvPr>
        </p:nvSpPr>
        <p:spPr>
          <a:xfrm>
            <a:off x="680321" y="2296531"/>
            <a:ext cx="9613861" cy="4521127"/>
          </a:xfrm>
        </p:spPr>
        <p:txBody>
          <a:bodyPr>
            <a:normAutofit/>
          </a:bodyPr>
          <a:lstStyle/>
          <a:p>
            <a:r>
              <a:rPr lang="en-US" dirty="0">
                <a:latin typeface="Times New Roman" panose="02020603050405020304" pitchFamily="18" charset="0"/>
                <a:cs typeface="Times New Roman" panose="02020603050405020304" pitchFamily="18" charset="0"/>
              </a:rPr>
              <a:t>                                       </a:t>
            </a:r>
            <a:r>
              <a:rPr lang="en-US" dirty="0">
                <a:solidFill>
                  <a:srgbClr val="002060"/>
                </a:solidFill>
                <a:highlight>
                  <a:srgbClr val="808080"/>
                </a:highlight>
                <a:latin typeface="Times New Roman" panose="02020603050405020304" pitchFamily="18" charset="0"/>
                <a:cs typeface="Times New Roman" panose="02020603050405020304" pitchFamily="18" charset="0"/>
              </a:rPr>
              <a:t>The Trade Marks Act 1938 of the United Kingdom changed the system, permitting registration based on "intent-to-use", creating an examination based process, and creating an application publication system. </a:t>
            </a: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a:highlight>
                  <a:srgbClr val="808000"/>
                </a:highlight>
                <a:latin typeface="Times New Roman" panose="02020603050405020304" pitchFamily="18" charset="0"/>
                <a:cs typeface="Times New Roman" panose="02020603050405020304" pitchFamily="18" charset="0"/>
              </a:rPr>
              <a:t>The 1938 Act, which served as a model for similar legislation elsewhere, contained other novel concepts such as "associated trademarks", a consent to use the system, a defensive mark system, and a non-claiming right system.</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92D860AE-D7DB-6F54-D3CF-DEA66504DFF3}"/>
              </a:ext>
            </a:extLst>
          </p:cNvPr>
          <p:cNvPicPr>
            <a:picLocks noChangeAspect="1"/>
          </p:cNvPicPr>
          <p:nvPr/>
        </p:nvPicPr>
        <p:blipFill>
          <a:blip r:embed="rId2"/>
          <a:stretch>
            <a:fillRect/>
          </a:stretch>
        </p:blipFill>
        <p:spPr>
          <a:xfrm>
            <a:off x="5239029" y="3617032"/>
            <a:ext cx="2466975" cy="1261560"/>
          </a:xfrm>
          <a:prstGeom prst="rect">
            <a:avLst/>
          </a:prstGeom>
        </p:spPr>
      </p:pic>
      <p:pic>
        <p:nvPicPr>
          <p:cNvPr id="6" name="Picture 5">
            <a:extLst>
              <a:ext uri="{FF2B5EF4-FFF2-40B4-BE49-F238E27FC236}">
                <a16:creationId xmlns:a16="http://schemas.microsoft.com/office/drawing/2014/main" id="{07FD4B6C-F1E2-ACAC-9800-C8E89B9F7D1A}"/>
              </a:ext>
            </a:extLst>
          </p:cNvPr>
          <p:cNvPicPr>
            <a:picLocks noChangeAspect="1"/>
          </p:cNvPicPr>
          <p:nvPr/>
        </p:nvPicPr>
        <p:blipFill>
          <a:blip r:embed="rId3"/>
          <a:stretch>
            <a:fillRect/>
          </a:stretch>
        </p:blipFill>
        <p:spPr>
          <a:xfrm>
            <a:off x="1360876" y="3777165"/>
            <a:ext cx="2619375" cy="1559858"/>
          </a:xfrm>
          <a:prstGeom prst="rect">
            <a:avLst/>
          </a:prstGeom>
        </p:spPr>
      </p:pic>
    </p:spTree>
    <p:extLst>
      <p:ext uri="{BB962C8B-B14F-4D97-AF65-F5344CB8AC3E}">
        <p14:creationId xmlns:p14="http://schemas.microsoft.com/office/powerpoint/2010/main" val="3773493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A010-942A-1F9D-18AB-35A319D0B83B}"/>
              </a:ext>
            </a:extLst>
          </p:cNvPr>
          <p:cNvSpPr>
            <a:spLocks noGrp="1"/>
          </p:cNvSpPr>
          <p:nvPr>
            <p:ph type="title"/>
          </p:nvPr>
        </p:nvSpPr>
        <p:spPr/>
        <p:txBody>
          <a:bodyPr/>
          <a:lstStyle/>
          <a:p>
            <a:r>
              <a:rPr lang="en-US" sz="4000" b="1" dirty="0">
                <a:solidFill>
                  <a:schemeClr val="accent2">
                    <a:lumMod val="75000"/>
                  </a:schemeClr>
                </a:solidFill>
                <a:latin typeface="Times New Roman" panose="02020603050405020304" pitchFamily="18" charset="0"/>
                <a:cs typeface="Times New Roman" panose="02020603050405020304" pitchFamily="18" charset="0"/>
              </a:rPr>
              <a:t>Symbols</a:t>
            </a:r>
            <a:r>
              <a:rPr lang="en-US" dirty="0"/>
              <a:t> </a:t>
            </a:r>
          </a:p>
        </p:txBody>
      </p:sp>
      <p:graphicFrame>
        <p:nvGraphicFramePr>
          <p:cNvPr id="5" name="Content Placeholder 4">
            <a:extLst>
              <a:ext uri="{FF2B5EF4-FFF2-40B4-BE49-F238E27FC236}">
                <a16:creationId xmlns:a16="http://schemas.microsoft.com/office/drawing/2014/main" id="{63E61A49-2AC5-B323-A2D8-FDEFA43132E0}"/>
              </a:ext>
            </a:extLst>
          </p:cNvPr>
          <p:cNvGraphicFramePr>
            <a:graphicFrameLocks noGrp="1"/>
          </p:cNvGraphicFramePr>
          <p:nvPr>
            <p:ph idx="1"/>
            <p:extLst>
              <p:ext uri="{D42A27DB-BD31-4B8C-83A1-F6EECF244321}">
                <p14:modId xmlns:p14="http://schemas.microsoft.com/office/powerpoint/2010/main" val="4133460472"/>
              </p:ext>
            </p:extLst>
          </p:nvPr>
        </p:nvGraphicFramePr>
        <p:xfrm>
          <a:off x="4686300" y="2501153"/>
          <a:ext cx="5608638" cy="3281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D3962BBE-DEBE-A6A7-C886-37E563D59BDD}"/>
              </a:ext>
            </a:extLst>
          </p:cNvPr>
          <p:cNvSpPr>
            <a:spLocks noGrp="1"/>
          </p:cNvSpPr>
          <p:nvPr>
            <p:ph type="body" sz="half" idx="2"/>
          </p:nvPr>
        </p:nvSpPr>
        <p:spPr>
          <a:xfrm>
            <a:off x="1021976" y="3065929"/>
            <a:ext cx="3448424" cy="2178424"/>
          </a:xfrm>
        </p:spPr>
        <p:txBody>
          <a:bodyPr>
            <a:normAutofit/>
          </a:bodyPr>
          <a:lstStyle/>
          <a:p>
            <a:r>
              <a:rPr lang="en-US" sz="2400" b="1" dirty="0">
                <a:solidFill>
                  <a:srgbClr val="002060"/>
                </a:solidFill>
                <a:latin typeface="Times New Roman" panose="02020603050405020304" pitchFamily="18" charset="0"/>
                <a:cs typeface="Times New Roman" panose="02020603050405020304" pitchFamily="18" charset="0"/>
              </a:rPr>
              <a:t>The latter is only for use by the owner of a trademark that has been registered.</a:t>
            </a:r>
          </a:p>
        </p:txBody>
      </p:sp>
    </p:spTree>
    <p:extLst>
      <p:ext uri="{BB962C8B-B14F-4D97-AF65-F5344CB8AC3E}">
        <p14:creationId xmlns:p14="http://schemas.microsoft.com/office/powerpoint/2010/main" val="333030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6A07-DEA0-B15D-783F-226D6617EC9F}"/>
              </a:ext>
            </a:extLst>
          </p:cNvPr>
          <p:cNvSpPr>
            <a:spLocks noGrp="1"/>
          </p:cNvSpPr>
          <p:nvPr>
            <p:ph type="title"/>
          </p:nvPr>
        </p:nvSpPr>
        <p:spPr/>
        <p:txBody>
          <a:bodyPr>
            <a:normAutofit/>
          </a:bodyPr>
          <a:lstStyle/>
          <a:p>
            <a:r>
              <a:rPr lang="en-US" sz="4000" b="1" dirty="0">
                <a:solidFill>
                  <a:schemeClr val="accent2">
                    <a:lumMod val="75000"/>
                  </a:schemeClr>
                </a:solidFill>
                <a:latin typeface="Times New Roman" panose="02020603050405020304" pitchFamily="18" charset="0"/>
                <a:cs typeface="Times New Roman" panose="02020603050405020304" pitchFamily="18" charset="0"/>
              </a:rPr>
              <a:t>Usage</a:t>
            </a:r>
          </a:p>
        </p:txBody>
      </p:sp>
      <p:graphicFrame>
        <p:nvGraphicFramePr>
          <p:cNvPr id="4" name="Content Placeholder 3">
            <a:extLst>
              <a:ext uri="{FF2B5EF4-FFF2-40B4-BE49-F238E27FC236}">
                <a16:creationId xmlns:a16="http://schemas.microsoft.com/office/drawing/2014/main" id="{A7297F89-3D42-993D-ABDC-135ADCAE32D0}"/>
              </a:ext>
            </a:extLst>
          </p:cNvPr>
          <p:cNvGraphicFramePr>
            <a:graphicFrameLocks noGrp="1"/>
          </p:cNvGraphicFramePr>
          <p:nvPr>
            <p:ph idx="1"/>
            <p:extLst>
              <p:ext uri="{D42A27DB-BD31-4B8C-83A1-F6EECF244321}">
                <p14:modId xmlns:p14="http://schemas.microsoft.com/office/powerpoint/2010/main" val="3080386085"/>
              </p:ext>
            </p:extLst>
          </p:nvPr>
        </p:nvGraphicFramePr>
        <p:xfrm>
          <a:off x="681038" y="2336800"/>
          <a:ext cx="10493468"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7384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53BC-DD19-29FD-D246-59ED8B8EB49E}"/>
              </a:ext>
            </a:extLst>
          </p:cNvPr>
          <p:cNvSpPr>
            <a:spLocks noGrp="1"/>
          </p:cNvSpPr>
          <p:nvPr>
            <p:ph type="title"/>
          </p:nvPr>
        </p:nvSpPr>
        <p:spPr/>
        <p:txBody>
          <a:bodyPr>
            <a:normAutofit/>
          </a:bodyPr>
          <a:lstStyle/>
          <a:p>
            <a:r>
              <a:rPr lang="en-US" sz="4000" b="1" dirty="0">
                <a:solidFill>
                  <a:schemeClr val="accent2">
                    <a:lumMod val="75000"/>
                  </a:schemeClr>
                </a:solidFill>
                <a:latin typeface="Times New Roman" panose="02020603050405020304" pitchFamily="18" charset="0"/>
                <a:cs typeface="Times New Roman" panose="02020603050405020304" pitchFamily="18" charset="0"/>
              </a:rPr>
              <a:t>Legal Protection </a:t>
            </a:r>
          </a:p>
        </p:txBody>
      </p:sp>
      <p:sp>
        <p:nvSpPr>
          <p:cNvPr id="3" name="Content Placeholder 2">
            <a:extLst>
              <a:ext uri="{FF2B5EF4-FFF2-40B4-BE49-F238E27FC236}">
                <a16:creationId xmlns:a16="http://schemas.microsoft.com/office/drawing/2014/main" id="{7B75AF17-2456-B2AD-B3F8-5E16E888ADF6}"/>
              </a:ext>
            </a:extLst>
          </p:cNvPr>
          <p:cNvSpPr>
            <a:spLocks noGrp="1"/>
          </p:cNvSpPr>
          <p:nvPr>
            <p:ph idx="1"/>
          </p:nvPr>
        </p:nvSpPr>
        <p:spPr>
          <a:xfrm>
            <a:off x="680321" y="2097741"/>
            <a:ext cx="9613861" cy="4625788"/>
          </a:xfrm>
        </p:spPr>
        <p:txBody>
          <a:bodyPr>
            <a:normAutofit fontScale="92500" lnSpcReduction="20000"/>
          </a:bodyPr>
          <a:lstStyle/>
          <a:p>
            <a:r>
              <a:rPr lang="en-US" sz="2800" dirty="0">
                <a:solidFill>
                  <a:srgbClr val="002060"/>
                </a:solidFill>
                <a:latin typeface="Times New Roman" panose="02020603050405020304" pitchFamily="18" charset="0"/>
                <a:cs typeface="Times New Roman" panose="02020603050405020304" pitchFamily="18" charset="0"/>
              </a:rPr>
              <a:t>The owner of a trademark may </a:t>
            </a:r>
            <a:r>
              <a:rPr lang="en-US" sz="3000" b="1" dirty="0">
                <a:solidFill>
                  <a:srgbClr val="002060"/>
                </a:solidFill>
                <a:latin typeface="Times New Roman" panose="02020603050405020304" pitchFamily="18" charset="0"/>
                <a:cs typeface="Times New Roman" panose="02020603050405020304" pitchFamily="18" charset="0"/>
              </a:rPr>
              <a:t>pursue legal action against trademark infringement.</a:t>
            </a:r>
          </a:p>
          <a:p>
            <a:pPr marL="0" indent="0">
              <a:buNone/>
            </a:pPr>
            <a:r>
              <a:rPr lang="en-US" sz="2800" dirty="0">
                <a:latin typeface="Times New Roman" panose="02020603050405020304" pitchFamily="18" charset="0"/>
                <a:cs typeface="Times New Roman" panose="02020603050405020304" pitchFamily="18" charset="0"/>
              </a:rPr>
              <a:t> </a:t>
            </a:r>
          </a:p>
          <a:p>
            <a:r>
              <a:rPr lang="en-US" sz="2800" dirty="0">
                <a:solidFill>
                  <a:schemeClr val="accent2">
                    <a:lumMod val="60000"/>
                    <a:lumOff val="40000"/>
                  </a:schemeClr>
                </a:solidFill>
                <a:latin typeface="Times New Roman" panose="02020603050405020304" pitchFamily="18" charset="0"/>
                <a:cs typeface="Times New Roman" panose="02020603050405020304" pitchFamily="18" charset="0"/>
              </a:rPr>
              <a:t>Most countries </a:t>
            </a:r>
            <a:r>
              <a:rPr lang="en-US" sz="3000" b="1" dirty="0">
                <a:solidFill>
                  <a:srgbClr val="00B050"/>
                </a:solidFill>
                <a:latin typeface="Times New Roman" panose="02020603050405020304" pitchFamily="18" charset="0"/>
                <a:cs typeface="Times New Roman" panose="02020603050405020304" pitchFamily="18" charset="0"/>
              </a:rPr>
              <a:t>require formal trademark registration</a:t>
            </a:r>
            <a:r>
              <a:rPr lang="en-US" sz="30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2800" dirty="0">
                <a:solidFill>
                  <a:schemeClr val="accent2">
                    <a:lumMod val="60000"/>
                    <a:lumOff val="40000"/>
                  </a:schemeClr>
                </a:solidFill>
                <a:latin typeface="Times New Roman" panose="02020603050405020304" pitchFamily="18" charset="0"/>
                <a:cs typeface="Times New Roman" panose="02020603050405020304" pitchFamily="18" charset="0"/>
              </a:rPr>
              <a:t>as a </a:t>
            </a:r>
            <a:r>
              <a:rPr lang="en-US" sz="3000" b="1" dirty="0">
                <a:solidFill>
                  <a:srgbClr val="00B050"/>
                </a:solidFill>
                <a:latin typeface="Times New Roman" panose="02020603050405020304" pitchFamily="18" charset="0"/>
                <a:cs typeface="Times New Roman" panose="02020603050405020304" pitchFamily="18" charset="0"/>
              </a:rPr>
              <a:t>precondition for pursuing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a:solidFill>
                  <a:schemeClr val="accent2">
                    <a:lumMod val="60000"/>
                    <a:lumOff val="40000"/>
                  </a:schemeClr>
                </a:solidFill>
                <a:latin typeface="Times New Roman" panose="02020603050405020304" pitchFamily="18" charset="0"/>
                <a:cs typeface="Times New Roman" panose="02020603050405020304" pitchFamily="18" charset="0"/>
              </a:rPr>
              <a:t>this type of action.</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a:solidFill>
                  <a:srgbClr val="00B0F0"/>
                </a:solidFill>
                <a:latin typeface="Times New Roman" panose="02020603050405020304" pitchFamily="18" charset="0"/>
                <a:cs typeface="Times New Roman" panose="02020603050405020304" pitchFamily="18" charset="0"/>
              </a:rPr>
              <a:t>The United States, Canada, and other countries also recognize </a:t>
            </a:r>
            <a:r>
              <a:rPr lang="en-US" sz="3000" b="1" dirty="0">
                <a:solidFill>
                  <a:schemeClr val="bg2">
                    <a:lumMod val="50000"/>
                  </a:schemeClr>
                </a:solidFill>
                <a:latin typeface="Times New Roman" panose="02020603050405020304" pitchFamily="18" charset="0"/>
                <a:cs typeface="Times New Roman" panose="02020603050405020304" pitchFamily="18" charset="0"/>
              </a:rPr>
              <a:t>common law trademark rights, which means action can be taken to protect any unregistered trademark</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a:solidFill>
                  <a:srgbClr val="00B0F0"/>
                </a:solidFill>
                <a:latin typeface="Times New Roman" panose="02020603050405020304" pitchFamily="18" charset="0"/>
                <a:cs typeface="Times New Roman" panose="02020603050405020304" pitchFamily="18" charset="0"/>
              </a:rPr>
              <a:t>if it is in use. </a:t>
            </a:r>
          </a:p>
          <a:p>
            <a:endParaRPr lang="en-US" sz="2800" dirty="0">
              <a:latin typeface="Times New Roman" panose="02020603050405020304" pitchFamily="18" charset="0"/>
              <a:cs typeface="Times New Roman" panose="02020603050405020304" pitchFamily="18" charset="0"/>
            </a:endParaRPr>
          </a:p>
          <a:p>
            <a:r>
              <a:rPr lang="en-US" sz="2800" dirty="0">
                <a:solidFill>
                  <a:srgbClr val="00B050"/>
                </a:solidFill>
                <a:latin typeface="Times New Roman" panose="02020603050405020304" pitchFamily="18" charset="0"/>
                <a:cs typeface="Times New Roman" panose="02020603050405020304" pitchFamily="18" charset="0"/>
              </a:rPr>
              <a:t>Still, common law trademarks offer to the holder, in general, </a:t>
            </a:r>
            <a:r>
              <a:rPr lang="en-US" sz="3000" b="1" dirty="0">
                <a:solidFill>
                  <a:srgbClr val="92D050"/>
                </a:solidFill>
                <a:latin typeface="Times New Roman" panose="02020603050405020304" pitchFamily="18" charset="0"/>
                <a:cs typeface="Times New Roman" panose="02020603050405020304" pitchFamily="18" charset="0"/>
              </a:rPr>
              <a:t>less legal protection than registered trademarks.</a:t>
            </a:r>
            <a:endParaRPr lang="en-US" sz="2800" b="1"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719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FC4D2-E360-9159-25C6-A89EF7B341A8}"/>
              </a:ext>
            </a:extLst>
          </p:cNvPr>
          <p:cNvSpPr>
            <a:spLocks noGrp="1"/>
          </p:cNvSpPr>
          <p:nvPr>
            <p:ph type="title"/>
          </p:nvPr>
        </p:nvSpPr>
        <p:spPr/>
        <p:txBody>
          <a:bodyPr>
            <a:normAutofit/>
          </a:bodyPr>
          <a:lstStyle/>
          <a:p>
            <a:r>
              <a:rPr lang="en-US" sz="4000" b="1" dirty="0">
                <a:solidFill>
                  <a:schemeClr val="accent2">
                    <a:lumMod val="75000"/>
                  </a:schemeClr>
                </a:solidFill>
                <a:latin typeface="Times New Roman" panose="02020603050405020304" pitchFamily="18" charset="0"/>
                <a:cs typeface="Times New Roman" panose="02020603050405020304" pitchFamily="18" charset="0"/>
              </a:rPr>
              <a:t>Designation and symbols</a:t>
            </a:r>
          </a:p>
        </p:txBody>
      </p:sp>
      <p:sp>
        <p:nvSpPr>
          <p:cNvPr id="3" name="Content Placeholder 2">
            <a:extLst>
              <a:ext uri="{FF2B5EF4-FFF2-40B4-BE49-F238E27FC236}">
                <a16:creationId xmlns:a16="http://schemas.microsoft.com/office/drawing/2014/main" id="{295C8A91-D33B-B49C-D855-CAA980879C26}"/>
              </a:ext>
            </a:extLst>
          </p:cNvPr>
          <p:cNvSpPr>
            <a:spLocks noGrp="1"/>
          </p:cNvSpPr>
          <p:nvPr>
            <p:ph idx="1"/>
          </p:nvPr>
        </p:nvSpPr>
        <p:spPr>
          <a:xfrm>
            <a:off x="680321" y="2336872"/>
            <a:ext cx="10117667" cy="4521127"/>
          </a:xfrm>
        </p:spPr>
        <p:txBody>
          <a:bodyPr/>
          <a:lstStyle/>
          <a:p>
            <a:r>
              <a:rPr lang="en-US" dirty="0">
                <a:solidFill>
                  <a:srgbClr val="00B050"/>
                </a:solidFill>
                <a:latin typeface="Times New Roman" panose="02020603050405020304" pitchFamily="18" charset="0"/>
                <a:cs typeface="Times New Roman" panose="02020603050405020304" pitchFamily="18" charset="0"/>
              </a:rPr>
              <a:t>A trademark may be designated by the following symbols:</a:t>
            </a:r>
          </a:p>
          <a:p>
            <a:endParaRPr lang="en-US" dirty="0"/>
          </a:p>
          <a:p>
            <a:pPr lvl="3">
              <a:buFont typeface="Wingdings" panose="05000000000000000000" pitchFamily="2" charset="2"/>
              <a:buChar char="Ø"/>
            </a:pPr>
            <a:r>
              <a:rPr lang="en-US" dirty="0"/>
              <a:t>	</a:t>
            </a:r>
            <a:r>
              <a:rPr lang="en-US" sz="2000" dirty="0">
                <a:solidFill>
                  <a:srgbClr val="002060"/>
                </a:solidFill>
                <a:latin typeface="Times New Roman" panose="02020603050405020304" pitchFamily="18" charset="0"/>
                <a:cs typeface="Times New Roman" panose="02020603050405020304" pitchFamily="18" charset="0"/>
              </a:rPr>
              <a:t>™ (the "trademark symbol", which is the letters "TM" in superscript, for an unregistered trademark, a mark used to promote or brand goods)</a:t>
            </a:r>
          </a:p>
          <a:p>
            <a:pPr lvl="3">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lang="en-US" sz="2000" dirty="0">
                <a:solidFill>
                  <a:srgbClr val="FFFF00"/>
                </a:solidFill>
                <a:latin typeface="Times New Roman" panose="02020603050405020304" pitchFamily="18" charset="0"/>
                <a:cs typeface="Times New Roman" panose="02020603050405020304" pitchFamily="18" charset="0"/>
              </a:rPr>
              <a:t>   ℠ (which is the letters "SM" in superscript, for an unregistered service mark, a mark used to promote or brand services)</a:t>
            </a:r>
          </a:p>
          <a:p>
            <a:pPr lvl="3">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lang="en-US" sz="2000" dirty="0">
                <a:solidFill>
                  <a:srgbClr val="00B0F0"/>
                </a:solidFill>
                <a:latin typeface="Times New Roman" panose="02020603050405020304" pitchFamily="18" charset="0"/>
                <a:cs typeface="Times New Roman" panose="02020603050405020304" pitchFamily="18" charset="0"/>
              </a:rPr>
              <a:t>   ® (the letter "R" surrounded by a circle, for a registered trademark)</a:t>
            </a:r>
          </a:p>
          <a:p>
            <a:endParaRPr lang="en-US" dirty="0"/>
          </a:p>
          <a:p>
            <a:r>
              <a:rPr lang="en-US" dirty="0">
                <a:solidFill>
                  <a:srgbClr val="00B050"/>
                </a:solidFill>
                <a:latin typeface="Times New Roman" panose="02020603050405020304" pitchFamily="18" charset="0"/>
                <a:cs typeface="Times New Roman" panose="02020603050405020304" pitchFamily="18" charset="0"/>
              </a:rPr>
              <a:t>The three symbols associated with trademarks represent the status of a mark and accordingly its level of protection. </a:t>
            </a:r>
          </a:p>
        </p:txBody>
      </p:sp>
    </p:spTree>
    <p:extLst>
      <p:ext uri="{BB962C8B-B14F-4D97-AF65-F5344CB8AC3E}">
        <p14:creationId xmlns:p14="http://schemas.microsoft.com/office/powerpoint/2010/main" val="907554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2DD5-0865-91CC-9607-67AAA399AA70}"/>
              </a:ext>
            </a:extLst>
          </p:cNvPr>
          <p:cNvSpPr>
            <a:spLocks noGrp="1"/>
          </p:cNvSpPr>
          <p:nvPr>
            <p:ph type="title"/>
          </p:nvPr>
        </p:nvSpPr>
        <p:spPr/>
        <p:txBody>
          <a:bodyPr>
            <a:normAutofit/>
          </a:bodyPr>
          <a:lstStyle/>
          <a:p>
            <a:r>
              <a:rPr lang="en-US" sz="4000" b="1" dirty="0">
                <a:solidFill>
                  <a:schemeClr val="accent2">
                    <a:lumMod val="75000"/>
                  </a:schemeClr>
                </a:solidFill>
                <a:latin typeface="Times New Roman" panose="02020603050405020304" pitchFamily="18" charset="0"/>
                <a:cs typeface="Times New Roman" panose="02020603050405020304" pitchFamily="18" charset="0"/>
              </a:rPr>
              <a:t>Continue,</a:t>
            </a:r>
          </a:p>
        </p:txBody>
      </p:sp>
      <p:graphicFrame>
        <p:nvGraphicFramePr>
          <p:cNvPr id="4" name="Content Placeholder 3">
            <a:extLst>
              <a:ext uri="{FF2B5EF4-FFF2-40B4-BE49-F238E27FC236}">
                <a16:creationId xmlns:a16="http://schemas.microsoft.com/office/drawing/2014/main" id="{3B940C35-2768-A64C-85AC-70E8523C9706}"/>
              </a:ext>
            </a:extLst>
          </p:cNvPr>
          <p:cNvGraphicFramePr>
            <a:graphicFrameLocks noGrp="1"/>
          </p:cNvGraphicFramePr>
          <p:nvPr>
            <p:ph idx="1"/>
            <p:extLst>
              <p:ext uri="{D42A27DB-BD31-4B8C-83A1-F6EECF244321}">
                <p14:modId xmlns:p14="http://schemas.microsoft.com/office/powerpoint/2010/main" val="3798902868"/>
              </p:ext>
            </p:extLst>
          </p:nvPr>
        </p:nvGraphicFramePr>
        <p:xfrm>
          <a:off x="681038" y="2336800"/>
          <a:ext cx="9613900"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928944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121</TotalTime>
  <Words>985</Words>
  <Application>Microsoft Office PowerPoint</Application>
  <PresentationFormat>Widescreen</PresentationFormat>
  <Paragraphs>72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Times New Roman</vt:lpstr>
      <vt:lpstr>Trebuchet MS</vt:lpstr>
      <vt:lpstr>Wingdings</vt:lpstr>
      <vt:lpstr>Berlin</vt:lpstr>
      <vt:lpstr>Trademark</vt:lpstr>
      <vt:lpstr>Introduction, </vt:lpstr>
      <vt:lpstr>Commencement of Trade Mark law </vt:lpstr>
      <vt:lpstr>Continue, </vt:lpstr>
      <vt:lpstr>Symbols </vt:lpstr>
      <vt:lpstr>Usage</vt:lpstr>
      <vt:lpstr>Legal Protection </vt:lpstr>
      <vt:lpstr>Designation and symbols</vt:lpstr>
      <vt:lpstr>Continue,</vt:lpstr>
      <vt:lpstr>Styles</vt:lpstr>
      <vt:lpstr>Fundamental concepts</vt:lpstr>
      <vt:lpstr>Continue,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Trademark</dc:title>
  <dc:creator>Sumaia Akther</dc:creator>
  <cp:lastModifiedBy>Sumaia Akther</cp:lastModifiedBy>
  <cp:revision>1</cp:revision>
  <dcterms:created xsi:type="dcterms:W3CDTF">2022-10-10T05:27:41Z</dcterms:created>
  <dcterms:modified xsi:type="dcterms:W3CDTF">2022-10-10T07:28:47Z</dcterms:modified>
</cp:coreProperties>
</file>