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3444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Libre Franklin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+nsdn3A0odGSE0T3lLwAA2n/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LibreFranklinMedium-bold.fntdata"/><Relationship Id="rId21" Type="http://schemas.openxmlformats.org/officeDocument/2006/relationships/font" Target="fonts/LibreFranklinMedium-regular.fntdata"/><Relationship Id="rId24" Type="http://schemas.openxmlformats.org/officeDocument/2006/relationships/font" Target="fonts/LibreFranklinMedium-boldItalic.fntdata"/><Relationship Id="rId23" Type="http://schemas.openxmlformats.org/officeDocument/2006/relationships/font" Target="fonts/LibreFranklin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22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23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42900" y="685800"/>
            <a:ext cx="6172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1"/>
          <p:cNvCxnSpPr/>
          <p:nvPr/>
        </p:nvCxnSpPr>
        <p:spPr>
          <a:xfrm>
            <a:off x="694372" y="5349904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1"/>
          <p:cNvSpPr txBox="1"/>
          <p:nvPr>
            <p:ph type="ctrTitle"/>
          </p:nvPr>
        </p:nvSpPr>
        <p:spPr>
          <a:xfrm>
            <a:off x="514350" y="4853413"/>
            <a:ext cx="1141857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514350" y="3886200"/>
            <a:ext cx="1141857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DDC29C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11109960" y="6473952"/>
            <a:ext cx="1024585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4012089" y="-2046444"/>
            <a:ext cx="4525963" cy="11727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 rot="5400000">
            <a:off x="7566978" y="2240600"/>
            <a:ext cx="5851525" cy="246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 rot="5400000">
            <a:off x="1909127" y="-742629"/>
            <a:ext cx="5851525" cy="843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834890" y="76202"/>
            <a:ext cx="390906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1109960" y="6473952"/>
            <a:ext cx="1024585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3"/>
          <p:cNvCxnSpPr/>
          <p:nvPr/>
        </p:nvCxnSpPr>
        <p:spPr>
          <a:xfrm>
            <a:off x="694372" y="3444904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14350" y="1676400"/>
            <a:ext cx="1141857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DC29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43641" y="2947087"/>
            <a:ext cx="1172718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407365" y="457200"/>
            <a:ext cx="1172718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411480" y="1600200"/>
            <a:ext cx="565785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6275070" y="1600200"/>
            <a:ext cx="586359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411480" y="5410200"/>
            <a:ext cx="1162431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379950" y="666750"/>
            <a:ext cx="579225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6C849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6270786" y="666750"/>
            <a:ext cx="57945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6C849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379950" y="1316039"/>
            <a:ext cx="5792250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6275786" y="1316039"/>
            <a:ext cx="5789523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11109960" y="6477000"/>
            <a:ext cx="10287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15"/>
          <p:cNvCxnSpPr/>
          <p:nvPr/>
        </p:nvCxnSpPr>
        <p:spPr>
          <a:xfrm>
            <a:off x="694372" y="6019802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407365" y="457200"/>
            <a:ext cx="1172718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8"/>
          <p:cNvCxnSpPr/>
          <p:nvPr/>
        </p:nvCxnSpPr>
        <p:spPr>
          <a:xfrm>
            <a:off x="694372" y="5849119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8"/>
          <p:cNvSpPr txBox="1"/>
          <p:nvPr>
            <p:ph type="title"/>
          </p:nvPr>
        </p:nvSpPr>
        <p:spPr>
          <a:xfrm>
            <a:off x="617220" y="5486400"/>
            <a:ext cx="114185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617220" y="609600"/>
            <a:ext cx="406122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2" type="body"/>
          </p:nvPr>
        </p:nvSpPr>
        <p:spPr>
          <a:xfrm>
            <a:off x="4826317" y="609600"/>
            <a:ext cx="720947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>
            <p:ph idx="2" type="pic"/>
          </p:nvPr>
        </p:nvSpPr>
        <p:spPr>
          <a:xfrm>
            <a:off x="4732020" y="616634"/>
            <a:ext cx="678942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514350" y="4993760"/>
            <a:ext cx="792099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514350" y="5533218"/>
            <a:ext cx="792099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62889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0"/>
          <p:cNvCxnSpPr/>
          <p:nvPr/>
        </p:nvCxnSpPr>
        <p:spPr>
          <a:xfrm>
            <a:off x="694372" y="1050900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743950" y="76202"/>
            <a:ext cx="339471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217670" y="76202"/>
            <a:ext cx="452628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11109960" y="6477002"/>
            <a:ext cx="10287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19FB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0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0"/>
          <p:cNvCxnSpPr/>
          <p:nvPr/>
        </p:nvCxnSpPr>
        <p:spPr>
          <a:xfrm>
            <a:off x="694372" y="1050900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0"/>
          <p:cNvCxnSpPr/>
          <p:nvPr/>
        </p:nvCxnSpPr>
        <p:spPr>
          <a:xfrm>
            <a:off x="694372" y="1057988"/>
            <a:ext cx="11650028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257175" y="3886201"/>
            <a:ext cx="1141857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-US" sz="5300">
                <a:solidFill>
                  <a:schemeClr val="dk1"/>
                </a:solidFill>
              </a:rPr>
              <a:t>VIDEO RESUME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r>
              <a:rPr lang="en-US" sz="3100">
                <a:solidFill>
                  <a:schemeClr val="dk1"/>
                </a:solidFill>
              </a:rPr>
              <a:t>FATEMA AKTER </a:t>
            </a:r>
            <a:br>
              <a:rPr lang="en-US" sz="3100">
                <a:solidFill>
                  <a:schemeClr val="dk1"/>
                </a:solidFill>
              </a:rPr>
            </a:br>
            <a:r>
              <a:rPr lang="en-US" sz="3100">
                <a:solidFill>
                  <a:schemeClr val="dk1"/>
                </a:solidFill>
              </a:rPr>
              <a:t>LECTURER</a:t>
            </a:r>
            <a:br>
              <a:rPr lang="en-US" sz="3100">
                <a:solidFill>
                  <a:schemeClr val="dk1"/>
                </a:solidFill>
              </a:rPr>
            </a:br>
            <a:r>
              <a:rPr lang="en-US" sz="3100">
                <a:solidFill>
                  <a:schemeClr val="dk1"/>
                </a:solidFill>
              </a:rPr>
              <a:t>DAFFODIL INTERNATIONAL UNIVERSITY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7"/>
            <a:ext cx="12344400" cy="37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1714500" y="2590801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</a:pPr>
            <a:r>
              <a:rPr lang="en-US" sz="4800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FINAL THOUGHT REFLECTION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257175" y="2133601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20"/>
              <a:buNone/>
            </a:pPr>
            <a:r>
              <a:rPr lang="en-US" sz="6600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ANY QUESTION?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lang="en-US" sz="4000">
                <a:solidFill>
                  <a:schemeClr val="dk1"/>
                </a:solidFill>
              </a:rPr>
              <a:t>SKILL GOALS FOR TODAY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Understanding of video Resume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Why video resume is important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Process of making a video resume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Things to focus while creating the video resume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Impression of the employers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lang="en-US" sz="4000">
                <a:solidFill>
                  <a:schemeClr val="dk1"/>
                </a:solidFill>
              </a:rPr>
              <a:t>WHAT IS VIDEO RESUME?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a short video of an individual to introduce him/herself to the hiring manager or recruiter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Not a replacement for  a traditional resume, it’s more of an enhancement 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428625" y="6858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-US" sz="4400">
                <a:solidFill>
                  <a:schemeClr val="dk1"/>
                </a:solidFill>
              </a:rPr>
              <a:t>WHY VIDEO RESUME IS IMPORTANT</a:t>
            </a:r>
            <a:br>
              <a:rPr lang="en-US"/>
            </a:b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381000" y="1371600"/>
            <a:ext cx="1172718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adds extra value to the CV or Resume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a better way for job seekers to showcase their abilities beyond the capabilities of a traditional paper resume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helps distinguishing oneself from other applicants, through his/her personality and creativity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highlights a skill or experience of an individual to show that he or she is a perfect fit for the position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A video resume allows an applicant to speak directly to their potential employer about what makes them uniquely qualified for the role.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428625" y="6858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-US" sz="4400">
                <a:solidFill>
                  <a:schemeClr val="dk1"/>
                </a:solidFill>
              </a:rPr>
              <a:t>HOW TO MAKE A VIDEO RESUME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write a script, Make it short, simple, Unique , Specific,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Within 90 Seconds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choose or prepare filming spot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set up recording device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record several takes to understand the best output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edit the video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add necessary elements (slides, info, graphics, etc.)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get feedbacks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28625" y="6858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-US" sz="4400">
                <a:solidFill>
                  <a:schemeClr val="dk1"/>
                </a:solidFill>
              </a:rPr>
              <a:t>WHAT MAKES A GREAT  VIDEO RESUME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lang="en-US" sz="4000">
                <a:solidFill>
                  <a:schemeClr val="dk1"/>
                </a:solidFill>
              </a:rPr>
              <a:t>EFFECTIVE VIDEO RESUME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Things to focus while creating an engaging video resume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focus on a specific experience or skill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discuss an element not in your application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dress professionally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review the employer’s guidelines</a:t>
            </a:r>
            <a:endParaRPr/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lang="en-US" sz="4000">
                <a:solidFill>
                  <a:schemeClr val="dk1"/>
                </a:solidFill>
              </a:rPr>
              <a:t>EFFECTIVE VIDEO RESUME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Hi [Company name]. I’m _____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Profession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Why are you passionate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Specific Accomplishments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?"/>
            </a:pPr>
            <a:r>
              <a:rPr lang="en-US">
                <a:solidFill>
                  <a:schemeClr val="dk1"/>
                </a:solidFill>
              </a:rPr>
              <a:t>Social Proof ( Don’t say I’m a team player, talented etc)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2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lang="en-US" sz="4000">
                <a:solidFill>
                  <a:schemeClr val="dk1"/>
                </a:solidFill>
              </a:rPr>
              <a:t>VIDEO RESUME AND EMPLOYERS </a:t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411480" y="1554164"/>
            <a:ext cx="117271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b="1" lang="en-US" sz="3600">
                <a:solidFill>
                  <a:schemeClr val="dk1"/>
                </a:solidFill>
              </a:rPr>
              <a:t>“let’s call her for an interview!”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4B6D2"/>
              </a:buClr>
              <a:buSzPts val="2240"/>
              <a:buChar char="?"/>
            </a:pPr>
            <a:r>
              <a:rPr lang="en-US">
                <a:solidFill>
                  <a:srgbClr val="000000"/>
                </a:solidFill>
              </a:rPr>
              <a:t>The things employers focus while looking at someone's video resume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en-US">
                <a:solidFill>
                  <a:schemeClr val="dk1"/>
                </a:solidFill>
              </a:rPr>
              <a:t>video resume allows prospective employers to see and hear applicants, and get a feel for how applicants present themselves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Custom 4">
      <a:dk1>
        <a:srgbClr val="000000"/>
      </a:dk1>
      <a:lt1>
        <a:srgbClr val="FFFFFF"/>
      </a:lt1>
      <a:dk2>
        <a:srgbClr val="FCDEB2"/>
      </a:dk2>
      <a:lt2>
        <a:srgbClr val="FCDEB2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Sumaiya Tani</dc:creator>
</cp:coreProperties>
</file>