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1" r:id="rId5"/>
    <p:sldId id="266" r:id="rId6"/>
    <p:sldId id="265" r:id="rId7"/>
    <p:sldId id="268" r:id="rId8"/>
    <p:sldId id="262" r:id="rId9"/>
    <p:sldId id="264" r:id="rId10"/>
    <p:sldId id="269" r:id="rId11"/>
    <p:sldId id="270" r:id="rId12"/>
    <p:sldId id="271" r:id="rId13"/>
    <p:sldId id="272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2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5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50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2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7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4E844CF-6CC3-4126-900B-B9F84C56AD17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7B76BE4-3D35-4250-912D-2B6536775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3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Describing Pictures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Jannatul Ferdous Himika</a:t>
            </a:r>
          </a:p>
          <a:p>
            <a:r>
              <a:rPr lang="en-GB" dirty="0" smtClean="0"/>
              <a:t>Lecturer (English) </a:t>
            </a:r>
          </a:p>
          <a:p>
            <a:r>
              <a:rPr lang="en-GB" dirty="0" smtClean="0"/>
              <a:t>Business Administration</a:t>
            </a:r>
          </a:p>
          <a:p>
            <a:r>
              <a:rPr lang="en-GB" dirty="0" smtClean="0"/>
              <a:t>Daffodil International University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27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103031"/>
            <a:ext cx="4953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47" y="0"/>
            <a:ext cx="43053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73" y="-51515"/>
            <a:ext cx="417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0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2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Daffodils</a:t>
            </a:r>
            <a:br>
              <a:rPr lang="en-GB" dirty="0"/>
            </a:br>
            <a:r>
              <a:rPr lang="en-GB" dirty="0"/>
              <a:t>BY ROBERT HERRICK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Fair Daffodils, we weep to see</a:t>
            </a:r>
          </a:p>
          <a:p>
            <a:pPr marL="0" indent="0">
              <a:buNone/>
            </a:pPr>
            <a:r>
              <a:rPr lang="en-GB" dirty="0"/>
              <a:t>You haste away so soon;</a:t>
            </a:r>
          </a:p>
          <a:p>
            <a:pPr marL="0" indent="0">
              <a:buNone/>
            </a:pPr>
            <a:r>
              <a:rPr lang="en-GB" dirty="0"/>
              <a:t>As yet the early-rising sun</a:t>
            </a:r>
          </a:p>
          <a:p>
            <a:pPr marL="0" indent="0">
              <a:buNone/>
            </a:pPr>
            <a:r>
              <a:rPr lang="en-GB" dirty="0"/>
              <a:t>Has not </a:t>
            </a:r>
            <a:r>
              <a:rPr lang="en-GB" dirty="0" err="1"/>
              <a:t>attain'd</a:t>
            </a:r>
            <a:r>
              <a:rPr lang="en-GB" dirty="0"/>
              <a:t> his noon.</a:t>
            </a:r>
          </a:p>
          <a:p>
            <a:pPr marL="0" indent="0">
              <a:buNone/>
            </a:pPr>
            <a:r>
              <a:rPr lang="en-GB" dirty="0"/>
              <a:t>Stay, stay,</a:t>
            </a:r>
          </a:p>
          <a:p>
            <a:pPr marL="0" indent="0">
              <a:buNone/>
            </a:pPr>
            <a:r>
              <a:rPr lang="en-GB" dirty="0"/>
              <a:t>Until the hasting day</a:t>
            </a:r>
          </a:p>
          <a:p>
            <a:pPr marL="0" indent="0">
              <a:buNone/>
            </a:pPr>
            <a:r>
              <a:rPr lang="en-GB" dirty="0"/>
              <a:t>Has run</a:t>
            </a:r>
          </a:p>
          <a:p>
            <a:pPr marL="0" indent="0">
              <a:buNone/>
            </a:pPr>
            <a:r>
              <a:rPr lang="en-GB" dirty="0"/>
              <a:t>But to the even-song;</a:t>
            </a:r>
          </a:p>
          <a:p>
            <a:pPr marL="0" indent="0">
              <a:buNone/>
            </a:pPr>
            <a:r>
              <a:rPr lang="en-GB" dirty="0"/>
              <a:t>And, having </a:t>
            </a:r>
            <a:r>
              <a:rPr lang="en-GB" dirty="0" err="1"/>
              <a:t>pray'd</a:t>
            </a:r>
            <a:r>
              <a:rPr lang="en-GB" dirty="0"/>
              <a:t> together, we</a:t>
            </a:r>
          </a:p>
          <a:p>
            <a:pPr marL="0" indent="0">
              <a:buNone/>
            </a:pPr>
            <a:r>
              <a:rPr lang="en-GB" dirty="0"/>
              <a:t>Will go with you along.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We have short time to stay, as you,</a:t>
            </a:r>
          </a:p>
          <a:p>
            <a:pPr marL="0" indent="0">
              <a:buNone/>
            </a:pPr>
            <a:r>
              <a:rPr lang="en-GB" dirty="0"/>
              <a:t>We have as short a spring;</a:t>
            </a:r>
          </a:p>
          <a:p>
            <a:pPr marL="0" indent="0">
              <a:buNone/>
            </a:pPr>
            <a:r>
              <a:rPr lang="en-GB" dirty="0"/>
              <a:t>As quick a growth to meet decay,</a:t>
            </a:r>
          </a:p>
          <a:p>
            <a:pPr marL="0" indent="0">
              <a:buNone/>
            </a:pPr>
            <a:r>
              <a:rPr lang="en-GB" dirty="0"/>
              <a:t>As you, or anything.</a:t>
            </a:r>
          </a:p>
          <a:p>
            <a:pPr marL="0" indent="0">
              <a:buNone/>
            </a:pPr>
            <a:r>
              <a:rPr lang="en-GB" dirty="0"/>
              <a:t>We die</a:t>
            </a:r>
          </a:p>
          <a:p>
            <a:pPr marL="0" indent="0">
              <a:buNone/>
            </a:pPr>
            <a:r>
              <a:rPr lang="en-GB" dirty="0"/>
              <a:t>As your hours do, and dry</a:t>
            </a:r>
          </a:p>
          <a:p>
            <a:pPr marL="0" indent="0">
              <a:buNone/>
            </a:pPr>
            <a:r>
              <a:rPr lang="en-GB" dirty="0"/>
              <a:t>Away,</a:t>
            </a:r>
          </a:p>
          <a:p>
            <a:pPr marL="0" indent="0">
              <a:buNone/>
            </a:pPr>
            <a:r>
              <a:rPr lang="en-GB" dirty="0"/>
              <a:t>Like to the summer's rain;</a:t>
            </a:r>
          </a:p>
          <a:p>
            <a:pPr marL="0" indent="0">
              <a:buNone/>
            </a:pPr>
            <a:r>
              <a:rPr lang="en-GB" dirty="0"/>
              <a:t>Or as the pearls of morning's dew,</a:t>
            </a:r>
          </a:p>
          <a:p>
            <a:pPr marL="0" indent="0">
              <a:buNone/>
            </a:pPr>
            <a:r>
              <a:rPr lang="en-GB" dirty="0"/>
              <a:t>Ne'er to be found again.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53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Other Questions?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" y="2021982"/>
            <a:ext cx="9667741" cy="45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8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0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592817"/>
            <a:ext cx="5137125" cy="484632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592817"/>
            <a:ext cx="4997003" cy="4876604"/>
          </a:xfrm>
        </p:spPr>
      </p:pic>
    </p:spTree>
    <p:extLst>
      <p:ext uri="{BB962C8B-B14F-4D97-AF65-F5344CB8AC3E}">
        <p14:creationId xmlns:p14="http://schemas.microsoft.com/office/powerpoint/2010/main" val="397660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223"/>
            <a:ext cx="11281892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0"/>
            <a:ext cx="11475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9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07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90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70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62</TotalTime>
  <Words>134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Describing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Daffodils BY ROBERT HERRICK </vt:lpstr>
      <vt:lpstr>Any Other 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Pictures</dc:title>
  <dc:creator>DIU-DIE</dc:creator>
  <cp:lastModifiedBy>DIU-DIE</cp:lastModifiedBy>
  <cp:revision>13</cp:revision>
  <dcterms:created xsi:type="dcterms:W3CDTF">2024-01-20T06:06:40Z</dcterms:created>
  <dcterms:modified xsi:type="dcterms:W3CDTF">2024-01-31T07:37:11Z</dcterms:modified>
</cp:coreProperties>
</file>