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x="6858000" cy="9144000"/>
  <p:embeddedFontLst>
    <p:embeddedFont>
      <p:font typeface="Helvetica Neue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789">
          <p15:clr>
            <a:srgbClr val="000000"/>
          </p15:clr>
        </p15:guide>
        <p15:guide id="2" pos="484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30" roundtripDataSignature="AMtx7mhIkwgDEJszE84zgIyrBYTNM40F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789" orient="horz"/>
        <p:guide pos="48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HelveticaNeue-regular.fntdata"/><Relationship Id="rId25" Type="http://schemas.openxmlformats.org/officeDocument/2006/relationships/slide" Target="slides/slide20.xml"/><Relationship Id="rId28" Type="http://schemas.openxmlformats.org/officeDocument/2006/relationships/font" Target="fonts/HelveticaNeue-italic.fntdata"/><Relationship Id="rId27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HelveticaNeue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1"/>
          <p:cNvSpPr txBox="1"/>
          <p:nvPr>
            <p:ph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1"/>
          <p:cNvSpPr txBox="1"/>
          <p:nvPr>
            <p:ph idx="1" type="body"/>
          </p:nvPr>
        </p:nvSpPr>
        <p:spPr>
          <a:xfrm>
            <a:off x="827087" y="1282700"/>
            <a:ext cx="7351712" cy="44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630"/>
              </a:spcBef>
              <a:spcAft>
                <a:spcPts val="0"/>
              </a:spcAft>
              <a:buSzPts val="1620"/>
              <a:buChar char="●"/>
              <a:defRPr/>
            </a:lvl1pPr>
            <a:lvl2pPr indent="-320040" lvl="1" marL="914400" algn="l">
              <a:spcBef>
                <a:spcPts val="630"/>
              </a:spcBef>
              <a:spcAft>
                <a:spcPts val="0"/>
              </a:spcAft>
              <a:buSzPts val="1440"/>
              <a:buChar char="●"/>
              <a:defRPr/>
            </a:lvl2pPr>
            <a:lvl3pPr indent="-314325" lvl="2" marL="1371600" algn="l">
              <a:spcBef>
                <a:spcPts val="630"/>
              </a:spcBef>
              <a:spcAft>
                <a:spcPts val="0"/>
              </a:spcAft>
              <a:buSzPts val="1350"/>
              <a:buChar char="4"/>
              <a:defRPr/>
            </a:lvl3pPr>
            <a:lvl4pPr indent="-314325" lvl="3" marL="1828800" algn="l">
              <a:spcBef>
                <a:spcPts val="630"/>
              </a:spcBef>
              <a:spcAft>
                <a:spcPts val="0"/>
              </a:spcAft>
              <a:buSzPts val="1350"/>
              <a:buChar char="–"/>
              <a:defRPr/>
            </a:lvl4pPr>
            <a:lvl5pPr indent="-314325" lvl="4" marL="2286000" algn="l">
              <a:spcBef>
                <a:spcPts val="630"/>
              </a:spcBef>
              <a:spcAft>
                <a:spcPts val="0"/>
              </a:spcAft>
              <a:buSzPts val="135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2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3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840"/>
              </a:spcBef>
              <a:spcAft>
                <a:spcPts val="0"/>
              </a:spcAft>
              <a:buSzPts val="2160"/>
              <a:buNone/>
              <a:defRPr sz="2400"/>
            </a:lvl1pPr>
            <a:lvl2pPr lvl="1" algn="ctr">
              <a:spcBef>
                <a:spcPts val="7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spcBef>
                <a:spcPts val="630"/>
              </a:spcBef>
              <a:spcAft>
                <a:spcPts val="0"/>
              </a:spcAft>
              <a:buSzPts val="1350"/>
              <a:buNone/>
              <a:defRPr sz="1800"/>
            </a:lvl3pPr>
            <a:lvl4pPr lvl="3" algn="ctr">
              <a:spcBef>
                <a:spcPts val="560"/>
              </a:spcBef>
              <a:spcAft>
                <a:spcPts val="0"/>
              </a:spcAft>
              <a:buSzPts val="1200"/>
              <a:buFont typeface="Helvetica Neue"/>
              <a:buNone/>
              <a:defRPr sz="1600"/>
            </a:lvl4pPr>
            <a:lvl5pPr lvl="4" algn="ctr">
              <a:spcBef>
                <a:spcPts val="560"/>
              </a:spcBef>
              <a:spcAft>
                <a:spcPts val="0"/>
              </a:spcAft>
              <a:buSzPts val="1200"/>
              <a:buFont typeface="Helvetica Neue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3"/>
          <p:cNvSpPr txBox="1"/>
          <p:nvPr>
            <p:ph type="title"/>
          </p:nvPr>
        </p:nvSpPr>
        <p:spPr>
          <a:xfrm rot="5400000">
            <a:off x="4984750" y="1987550"/>
            <a:ext cx="5537200" cy="2019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3"/>
          <p:cNvSpPr txBox="1"/>
          <p:nvPr>
            <p:ph idx="1" type="body"/>
          </p:nvPr>
        </p:nvSpPr>
        <p:spPr>
          <a:xfrm rot="5400000">
            <a:off x="869950" y="44450"/>
            <a:ext cx="5537200" cy="59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630"/>
              </a:spcBef>
              <a:spcAft>
                <a:spcPts val="0"/>
              </a:spcAft>
              <a:buSzPts val="1620"/>
              <a:buChar char="●"/>
              <a:defRPr/>
            </a:lvl1pPr>
            <a:lvl2pPr indent="-320040" lvl="1" marL="914400" algn="l">
              <a:spcBef>
                <a:spcPts val="630"/>
              </a:spcBef>
              <a:spcAft>
                <a:spcPts val="0"/>
              </a:spcAft>
              <a:buSzPts val="1440"/>
              <a:buChar char="●"/>
              <a:defRPr/>
            </a:lvl2pPr>
            <a:lvl3pPr indent="-314325" lvl="2" marL="1371600" algn="l">
              <a:spcBef>
                <a:spcPts val="630"/>
              </a:spcBef>
              <a:spcAft>
                <a:spcPts val="0"/>
              </a:spcAft>
              <a:buSzPts val="1350"/>
              <a:buChar char="4"/>
              <a:defRPr/>
            </a:lvl3pPr>
            <a:lvl4pPr indent="-314325" lvl="3" marL="1828800" algn="l">
              <a:spcBef>
                <a:spcPts val="630"/>
              </a:spcBef>
              <a:spcAft>
                <a:spcPts val="0"/>
              </a:spcAft>
              <a:buSzPts val="1350"/>
              <a:buChar char="–"/>
              <a:defRPr/>
            </a:lvl4pPr>
            <a:lvl5pPr indent="-314325" lvl="4" marL="2286000" algn="l">
              <a:spcBef>
                <a:spcPts val="630"/>
              </a:spcBef>
              <a:spcAft>
                <a:spcPts val="0"/>
              </a:spcAft>
              <a:buSzPts val="135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4"/>
          <p:cNvSpPr txBox="1"/>
          <p:nvPr>
            <p:ph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4"/>
          <p:cNvSpPr txBox="1"/>
          <p:nvPr>
            <p:ph idx="1" type="body"/>
          </p:nvPr>
        </p:nvSpPr>
        <p:spPr>
          <a:xfrm rot="5400000">
            <a:off x="2261393" y="-151606"/>
            <a:ext cx="4483100" cy="7351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630"/>
              </a:spcBef>
              <a:spcAft>
                <a:spcPts val="0"/>
              </a:spcAft>
              <a:buSzPts val="1620"/>
              <a:buChar char="●"/>
              <a:defRPr/>
            </a:lvl1pPr>
            <a:lvl2pPr indent="-320040" lvl="1" marL="914400" algn="l">
              <a:spcBef>
                <a:spcPts val="630"/>
              </a:spcBef>
              <a:spcAft>
                <a:spcPts val="0"/>
              </a:spcAft>
              <a:buSzPts val="1440"/>
              <a:buChar char="●"/>
              <a:defRPr/>
            </a:lvl2pPr>
            <a:lvl3pPr indent="-314325" lvl="2" marL="1371600" algn="l">
              <a:spcBef>
                <a:spcPts val="630"/>
              </a:spcBef>
              <a:spcAft>
                <a:spcPts val="0"/>
              </a:spcAft>
              <a:buSzPts val="1350"/>
              <a:buChar char="4"/>
              <a:defRPr/>
            </a:lvl3pPr>
            <a:lvl4pPr indent="-314325" lvl="3" marL="1828800" algn="l">
              <a:spcBef>
                <a:spcPts val="630"/>
              </a:spcBef>
              <a:spcAft>
                <a:spcPts val="0"/>
              </a:spcAft>
              <a:buSzPts val="1350"/>
              <a:buChar char="–"/>
              <a:defRPr/>
            </a:lvl4pPr>
            <a:lvl5pPr indent="-314325" lvl="4" marL="2286000" algn="l">
              <a:spcBef>
                <a:spcPts val="630"/>
              </a:spcBef>
              <a:spcAft>
                <a:spcPts val="0"/>
              </a:spcAft>
              <a:buSzPts val="135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5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5"/>
          <p:cNvSpPr/>
          <p:nvPr>
            <p:ph idx="2" type="pic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1120"/>
              </a:spcBef>
              <a:spcAft>
                <a:spcPts val="0"/>
              </a:spcAft>
              <a:buClr>
                <a:srgbClr val="993300"/>
              </a:buClr>
              <a:buSzPts val="2880"/>
              <a:buFont typeface="Arial"/>
              <a:buNone/>
              <a:defRPr sz="3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980"/>
              </a:spcBef>
              <a:spcAft>
                <a:spcPts val="0"/>
              </a:spcAft>
              <a:buClr>
                <a:srgbClr val="CC6600"/>
              </a:buClr>
              <a:buSzPts val="224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840"/>
              </a:spcBef>
              <a:spcAft>
                <a:spcPts val="0"/>
              </a:spcAft>
              <a:buClr>
                <a:srgbClr val="009900"/>
              </a:buClr>
              <a:buSzPts val="1800"/>
              <a:buFont typeface="Arimo"/>
              <a:buNone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700"/>
              </a:spcBef>
              <a:spcAft>
                <a:spcPts val="0"/>
              </a:spcAft>
              <a:buClr>
                <a:schemeClr val="hlink"/>
              </a:buClr>
              <a:buSzPts val="1500"/>
              <a:buFont typeface="Helvetica Neue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700"/>
              </a:spcBef>
              <a:spcAft>
                <a:spcPts val="0"/>
              </a:spcAft>
              <a:buClr>
                <a:srgbClr val="FF0066"/>
              </a:buClr>
              <a:buSzPts val="1500"/>
              <a:buFont typeface="Helvetica Neue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7" name="Google Shape;37;p25"/>
          <p:cNvSpPr txBox="1"/>
          <p:nvPr>
            <p:ph idx="1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1440"/>
              <a:buNone/>
              <a:defRPr sz="1600"/>
            </a:lvl1pPr>
            <a:lvl2pPr indent="-228600" lvl="1" marL="914400" algn="l">
              <a:spcBef>
                <a:spcPts val="49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420"/>
              </a:spcBef>
              <a:spcAft>
                <a:spcPts val="0"/>
              </a:spcAft>
              <a:buSzPts val="900"/>
              <a:buNone/>
              <a:defRPr sz="12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750"/>
              <a:buFont typeface="Helvetica Neue"/>
              <a:buNone/>
              <a:defRPr sz="10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750"/>
              <a:buFont typeface="Helvetica Neue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6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6"/>
          <p:cNvSpPr txBox="1"/>
          <p:nvPr>
            <p:ph idx="1" type="body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1480" lvl="0" marL="457200" algn="l">
              <a:spcBef>
                <a:spcPts val="1120"/>
              </a:spcBef>
              <a:spcAft>
                <a:spcPts val="0"/>
              </a:spcAft>
              <a:buSzPts val="2880"/>
              <a:buChar char="●"/>
              <a:defRPr sz="3200"/>
            </a:lvl1pPr>
            <a:lvl2pPr indent="-370840" lvl="1" marL="914400" algn="l">
              <a:spcBef>
                <a:spcPts val="980"/>
              </a:spcBef>
              <a:spcAft>
                <a:spcPts val="0"/>
              </a:spcAft>
              <a:buSzPts val="2240"/>
              <a:buChar char="●"/>
              <a:defRPr sz="2800"/>
            </a:lvl2pPr>
            <a:lvl3pPr indent="-342900" lvl="2" marL="1371600" algn="l">
              <a:spcBef>
                <a:spcPts val="840"/>
              </a:spcBef>
              <a:spcAft>
                <a:spcPts val="0"/>
              </a:spcAft>
              <a:buSzPts val="1800"/>
              <a:buChar char="4"/>
              <a:defRPr sz="2400"/>
            </a:lvl3pPr>
            <a:lvl4pPr indent="-323850" lvl="3" marL="1828800" algn="l">
              <a:spcBef>
                <a:spcPts val="700"/>
              </a:spcBef>
              <a:spcAft>
                <a:spcPts val="0"/>
              </a:spcAft>
              <a:buSzPts val="1500"/>
              <a:buFont typeface="Helvetica Neue"/>
              <a:buChar char="–"/>
              <a:defRPr sz="2000"/>
            </a:lvl4pPr>
            <a:lvl5pPr indent="-323850" lvl="4" marL="2286000" algn="l">
              <a:spcBef>
                <a:spcPts val="700"/>
              </a:spcBef>
              <a:spcAft>
                <a:spcPts val="0"/>
              </a:spcAft>
              <a:buSzPts val="1500"/>
              <a:buFont typeface="Helvetica Neue"/>
              <a:buChar char="»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1" name="Google Shape;41;p26"/>
          <p:cNvSpPr txBox="1"/>
          <p:nvPr>
            <p:ph idx="2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SzPts val="1440"/>
              <a:buNone/>
              <a:defRPr sz="1600"/>
            </a:lvl1pPr>
            <a:lvl2pPr indent="-228600" lvl="1" marL="914400" algn="l">
              <a:spcBef>
                <a:spcPts val="49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420"/>
              </a:spcBef>
              <a:spcAft>
                <a:spcPts val="0"/>
              </a:spcAft>
              <a:buSzPts val="900"/>
              <a:buNone/>
              <a:defRPr sz="12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750"/>
              <a:buFont typeface="Helvetica Neue"/>
              <a:buNone/>
              <a:defRPr sz="10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750"/>
              <a:buFont typeface="Helvetica Neue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7"/>
          <p:cNvSpPr txBox="1"/>
          <p:nvPr>
            <p:ph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8"/>
          <p:cNvSpPr txBox="1"/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8"/>
          <p:cNvSpPr txBox="1"/>
          <p:nvPr>
            <p:ph idx="1" type="body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840"/>
              </a:spcBef>
              <a:spcAft>
                <a:spcPts val="0"/>
              </a:spcAft>
              <a:buSzPts val="2160"/>
              <a:buNone/>
              <a:defRPr b="1" sz="2400"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630"/>
              </a:spcBef>
              <a:spcAft>
                <a:spcPts val="0"/>
              </a:spcAft>
              <a:buSzPts val="1350"/>
              <a:buNone/>
              <a:defRPr b="1" sz="1800"/>
            </a:lvl3pPr>
            <a:lvl4pPr indent="-228600" lvl="3" marL="1828800" algn="l">
              <a:spcBef>
                <a:spcPts val="560"/>
              </a:spcBef>
              <a:spcAft>
                <a:spcPts val="0"/>
              </a:spcAft>
              <a:buSzPts val="1200"/>
              <a:buFont typeface="Helvetica Neue"/>
              <a:buNone/>
              <a:defRPr b="1" sz="1600"/>
            </a:lvl4pPr>
            <a:lvl5pPr indent="-228600" lvl="4" marL="2286000" algn="l">
              <a:spcBef>
                <a:spcPts val="560"/>
              </a:spcBef>
              <a:spcAft>
                <a:spcPts val="0"/>
              </a:spcAft>
              <a:buSzPts val="1200"/>
              <a:buFont typeface="Helvetica Neue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28"/>
          <p:cNvSpPr txBox="1"/>
          <p:nvPr>
            <p:ph idx="2" type="body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630"/>
              </a:spcBef>
              <a:spcAft>
                <a:spcPts val="0"/>
              </a:spcAft>
              <a:buSzPts val="1620"/>
              <a:buChar char="●"/>
              <a:defRPr/>
            </a:lvl1pPr>
            <a:lvl2pPr indent="-320040" lvl="1" marL="914400" algn="l">
              <a:spcBef>
                <a:spcPts val="630"/>
              </a:spcBef>
              <a:spcAft>
                <a:spcPts val="0"/>
              </a:spcAft>
              <a:buSzPts val="1440"/>
              <a:buChar char="●"/>
              <a:defRPr/>
            </a:lvl2pPr>
            <a:lvl3pPr indent="-314325" lvl="2" marL="1371600" algn="l">
              <a:spcBef>
                <a:spcPts val="630"/>
              </a:spcBef>
              <a:spcAft>
                <a:spcPts val="0"/>
              </a:spcAft>
              <a:buSzPts val="1350"/>
              <a:buChar char="4"/>
              <a:defRPr/>
            </a:lvl3pPr>
            <a:lvl4pPr indent="-314325" lvl="3" marL="1828800" algn="l">
              <a:spcBef>
                <a:spcPts val="630"/>
              </a:spcBef>
              <a:spcAft>
                <a:spcPts val="0"/>
              </a:spcAft>
              <a:buSzPts val="1350"/>
              <a:buChar char="–"/>
              <a:defRPr/>
            </a:lvl4pPr>
            <a:lvl5pPr indent="-314325" lvl="4" marL="2286000" algn="l">
              <a:spcBef>
                <a:spcPts val="630"/>
              </a:spcBef>
              <a:spcAft>
                <a:spcPts val="0"/>
              </a:spcAft>
              <a:buSzPts val="135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8"/>
          <p:cNvSpPr txBox="1"/>
          <p:nvPr>
            <p:ph idx="3" type="body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840"/>
              </a:spcBef>
              <a:spcAft>
                <a:spcPts val="0"/>
              </a:spcAft>
              <a:buSzPts val="2160"/>
              <a:buNone/>
              <a:defRPr b="1" sz="2400"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630"/>
              </a:spcBef>
              <a:spcAft>
                <a:spcPts val="0"/>
              </a:spcAft>
              <a:buSzPts val="1350"/>
              <a:buNone/>
              <a:defRPr b="1" sz="1800"/>
            </a:lvl3pPr>
            <a:lvl4pPr indent="-228600" lvl="3" marL="1828800" algn="l">
              <a:spcBef>
                <a:spcPts val="560"/>
              </a:spcBef>
              <a:spcAft>
                <a:spcPts val="0"/>
              </a:spcAft>
              <a:buSzPts val="1200"/>
              <a:buFont typeface="Helvetica Neue"/>
              <a:buNone/>
              <a:defRPr b="1" sz="1600"/>
            </a:lvl4pPr>
            <a:lvl5pPr indent="-228600" lvl="4" marL="2286000" algn="l">
              <a:spcBef>
                <a:spcPts val="560"/>
              </a:spcBef>
              <a:spcAft>
                <a:spcPts val="0"/>
              </a:spcAft>
              <a:buSzPts val="1200"/>
              <a:buFont typeface="Helvetica Neue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28"/>
          <p:cNvSpPr txBox="1"/>
          <p:nvPr>
            <p:ph idx="4" type="body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630"/>
              </a:spcBef>
              <a:spcAft>
                <a:spcPts val="0"/>
              </a:spcAft>
              <a:buSzPts val="1620"/>
              <a:buChar char="●"/>
              <a:defRPr/>
            </a:lvl1pPr>
            <a:lvl2pPr indent="-320040" lvl="1" marL="914400" algn="l">
              <a:spcBef>
                <a:spcPts val="630"/>
              </a:spcBef>
              <a:spcAft>
                <a:spcPts val="0"/>
              </a:spcAft>
              <a:buSzPts val="1440"/>
              <a:buChar char="●"/>
              <a:defRPr/>
            </a:lvl2pPr>
            <a:lvl3pPr indent="-314325" lvl="2" marL="1371600" algn="l">
              <a:spcBef>
                <a:spcPts val="630"/>
              </a:spcBef>
              <a:spcAft>
                <a:spcPts val="0"/>
              </a:spcAft>
              <a:buSzPts val="1350"/>
              <a:buChar char="4"/>
              <a:defRPr/>
            </a:lvl3pPr>
            <a:lvl4pPr indent="-314325" lvl="3" marL="1828800" algn="l">
              <a:spcBef>
                <a:spcPts val="630"/>
              </a:spcBef>
              <a:spcAft>
                <a:spcPts val="0"/>
              </a:spcAft>
              <a:buSzPts val="1350"/>
              <a:buChar char="–"/>
              <a:defRPr/>
            </a:lvl4pPr>
            <a:lvl5pPr indent="-314325" lvl="4" marL="2286000" algn="l">
              <a:spcBef>
                <a:spcPts val="630"/>
              </a:spcBef>
              <a:spcAft>
                <a:spcPts val="0"/>
              </a:spcAft>
              <a:buSzPts val="135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9"/>
          <p:cNvSpPr txBox="1"/>
          <p:nvPr>
            <p:ph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9"/>
          <p:cNvSpPr txBox="1"/>
          <p:nvPr>
            <p:ph idx="1" type="body"/>
          </p:nvPr>
        </p:nvSpPr>
        <p:spPr>
          <a:xfrm>
            <a:off x="827088" y="1282700"/>
            <a:ext cx="3598862" cy="44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630"/>
              </a:spcBef>
              <a:spcAft>
                <a:spcPts val="0"/>
              </a:spcAft>
              <a:buSzPts val="1620"/>
              <a:buChar char="●"/>
              <a:defRPr/>
            </a:lvl1pPr>
            <a:lvl2pPr indent="-320040" lvl="1" marL="914400" algn="l">
              <a:spcBef>
                <a:spcPts val="630"/>
              </a:spcBef>
              <a:spcAft>
                <a:spcPts val="0"/>
              </a:spcAft>
              <a:buSzPts val="1440"/>
              <a:buChar char="●"/>
              <a:defRPr/>
            </a:lvl2pPr>
            <a:lvl3pPr indent="-314325" lvl="2" marL="1371600" algn="l">
              <a:spcBef>
                <a:spcPts val="630"/>
              </a:spcBef>
              <a:spcAft>
                <a:spcPts val="0"/>
              </a:spcAft>
              <a:buSzPts val="1350"/>
              <a:buChar char="4"/>
              <a:defRPr/>
            </a:lvl3pPr>
            <a:lvl4pPr indent="-314325" lvl="3" marL="1828800" algn="l">
              <a:spcBef>
                <a:spcPts val="630"/>
              </a:spcBef>
              <a:spcAft>
                <a:spcPts val="0"/>
              </a:spcAft>
              <a:buSzPts val="1350"/>
              <a:buChar char="–"/>
              <a:defRPr/>
            </a:lvl4pPr>
            <a:lvl5pPr indent="-314325" lvl="4" marL="2286000" algn="l">
              <a:spcBef>
                <a:spcPts val="630"/>
              </a:spcBef>
              <a:spcAft>
                <a:spcPts val="0"/>
              </a:spcAft>
              <a:buSzPts val="135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29"/>
          <p:cNvSpPr txBox="1"/>
          <p:nvPr>
            <p:ph idx="2" type="body"/>
          </p:nvPr>
        </p:nvSpPr>
        <p:spPr>
          <a:xfrm>
            <a:off x="4578350" y="1282700"/>
            <a:ext cx="3600450" cy="44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1470" lvl="0" marL="457200" algn="l">
              <a:spcBef>
                <a:spcPts val="630"/>
              </a:spcBef>
              <a:spcAft>
                <a:spcPts val="0"/>
              </a:spcAft>
              <a:buSzPts val="1620"/>
              <a:buChar char="●"/>
              <a:defRPr/>
            </a:lvl1pPr>
            <a:lvl2pPr indent="-320040" lvl="1" marL="914400" algn="l">
              <a:spcBef>
                <a:spcPts val="630"/>
              </a:spcBef>
              <a:spcAft>
                <a:spcPts val="0"/>
              </a:spcAft>
              <a:buSzPts val="1440"/>
              <a:buChar char="●"/>
              <a:defRPr/>
            </a:lvl2pPr>
            <a:lvl3pPr indent="-314325" lvl="2" marL="1371600" algn="l">
              <a:spcBef>
                <a:spcPts val="630"/>
              </a:spcBef>
              <a:spcAft>
                <a:spcPts val="0"/>
              </a:spcAft>
              <a:buSzPts val="1350"/>
              <a:buChar char="4"/>
              <a:defRPr/>
            </a:lvl3pPr>
            <a:lvl4pPr indent="-314325" lvl="3" marL="1828800" algn="l">
              <a:spcBef>
                <a:spcPts val="630"/>
              </a:spcBef>
              <a:spcAft>
                <a:spcPts val="0"/>
              </a:spcAft>
              <a:buSzPts val="1350"/>
              <a:buChar char="–"/>
              <a:defRPr/>
            </a:lvl4pPr>
            <a:lvl5pPr indent="-314325" lvl="4" marL="2286000" algn="l">
              <a:spcBef>
                <a:spcPts val="630"/>
              </a:spcBef>
              <a:spcAft>
                <a:spcPts val="0"/>
              </a:spcAft>
              <a:buSzPts val="135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0"/>
          <p:cNvSpPr txBox="1"/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0"/>
          <p:cNvSpPr txBox="1"/>
          <p:nvPr>
            <p:ph idx="1" type="body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840"/>
              </a:spcBef>
              <a:spcAft>
                <a:spcPts val="0"/>
              </a:spcAft>
              <a:buSzPts val="2160"/>
              <a:buNone/>
              <a:defRPr sz="2400"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1600"/>
              <a:buNone/>
              <a:defRPr sz="2000"/>
            </a:lvl2pPr>
            <a:lvl3pPr indent="-228600" lvl="2" marL="1371600" algn="l">
              <a:spcBef>
                <a:spcPts val="630"/>
              </a:spcBef>
              <a:spcAft>
                <a:spcPts val="0"/>
              </a:spcAft>
              <a:buSzPts val="1350"/>
              <a:buNone/>
              <a:defRPr sz="1800"/>
            </a:lvl3pPr>
            <a:lvl4pPr indent="-228600" lvl="3" marL="1828800" algn="l">
              <a:spcBef>
                <a:spcPts val="560"/>
              </a:spcBef>
              <a:spcAft>
                <a:spcPts val="0"/>
              </a:spcAft>
              <a:buSzPts val="1200"/>
              <a:buFont typeface="Helvetica Neue"/>
              <a:buNone/>
              <a:defRPr sz="1600"/>
            </a:lvl4pPr>
            <a:lvl5pPr indent="-228600" lvl="4" marL="2286000" algn="l">
              <a:spcBef>
                <a:spcPts val="560"/>
              </a:spcBef>
              <a:spcAft>
                <a:spcPts val="0"/>
              </a:spcAft>
              <a:buSzPts val="1200"/>
              <a:buFont typeface="Helvetica Neue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8F8F8"/>
            </a:gs>
            <a:gs pos="100000">
              <a:srgbClr val="CCECFF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/>
          <p:nvPr>
            <p:ph idx="1" type="body"/>
          </p:nvPr>
        </p:nvSpPr>
        <p:spPr>
          <a:xfrm>
            <a:off x="827087" y="1282700"/>
            <a:ext cx="7351712" cy="44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1480" lvl="0" marL="457200" marR="0" rtl="0" algn="l">
              <a:spcBef>
                <a:spcPts val="1120"/>
              </a:spcBef>
              <a:spcAft>
                <a:spcPts val="0"/>
              </a:spcAft>
              <a:buClr>
                <a:srgbClr val="993300"/>
              </a:buClr>
              <a:buSzPts val="2880"/>
              <a:buFont typeface="Arial"/>
              <a:buChar char="●"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70840" lvl="1" marL="914400" marR="0" rtl="0" algn="l">
              <a:spcBef>
                <a:spcPts val="980"/>
              </a:spcBef>
              <a:spcAft>
                <a:spcPts val="0"/>
              </a:spcAft>
              <a:buClr>
                <a:srgbClr val="CC6600"/>
              </a:buClr>
              <a:buSzPts val="2240"/>
              <a:buFont typeface="Arial"/>
              <a:buChar char="●"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42900" lvl="2" marL="1371600" marR="0" rtl="0" algn="l">
              <a:spcBef>
                <a:spcPts val="840"/>
              </a:spcBef>
              <a:spcAft>
                <a:spcPts val="0"/>
              </a:spcAft>
              <a:buClr>
                <a:srgbClr val="009900"/>
              </a:buClr>
              <a:buSzPts val="1800"/>
              <a:buFont typeface="Arimo"/>
              <a:buChar char="4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23850" lvl="3" marL="1828800" marR="0" rtl="0" algn="l">
              <a:spcBef>
                <a:spcPts val="700"/>
              </a:spcBef>
              <a:spcAft>
                <a:spcPts val="0"/>
              </a:spcAft>
              <a:buClr>
                <a:schemeClr val="hlink"/>
              </a:buClr>
              <a:buSzPts val="1500"/>
              <a:buFont typeface="Helvetica Neue"/>
              <a:buChar char="–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23850" lvl="4" marL="2286000" marR="0" rtl="0" algn="l">
              <a:spcBef>
                <a:spcPts val="700"/>
              </a:spcBef>
              <a:spcAft>
                <a:spcPts val="0"/>
              </a:spcAft>
              <a:buClr>
                <a:srgbClr val="FF0066"/>
              </a:buClr>
              <a:buSzPts val="1500"/>
              <a:buFont typeface="Helvetica Neue"/>
              <a:buChar char="»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1" name="Google Shape;11;p21"/>
          <p:cNvSpPr txBox="1"/>
          <p:nvPr/>
        </p:nvSpPr>
        <p:spPr>
          <a:xfrm>
            <a:off x="4302125" y="6613525"/>
            <a:ext cx="37465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1000"/>
              <a:buFont typeface="Helvetica Neue"/>
              <a:buNone/>
            </a:pPr>
            <a:r>
              <a:rPr b="1" i="0" lang="en-US" sz="10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fld id="{00000000-1234-1234-1234-123412341234}" type="slidenum">
              <a:rPr b="1" i="0" lang="en-US" sz="10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/>
          </a:p>
        </p:txBody>
      </p:sp>
      <p:sp>
        <p:nvSpPr>
          <p:cNvPr id="12" name="Google Shape;12;p21"/>
          <p:cNvSpPr txBox="1"/>
          <p:nvPr>
            <p:ph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3" name="Google Shape;13;p21"/>
          <p:cNvSpPr/>
          <p:nvPr/>
        </p:nvSpPr>
        <p:spPr>
          <a:xfrm flipH="1" rot="-2400000">
            <a:off x="1609725" y="4962525"/>
            <a:ext cx="9525" cy="1587"/>
          </a:xfrm>
          <a:custGeom>
            <a:rect b="b" l="l" r="r" t="t"/>
            <a:pathLst>
              <a:path extrusionOk="0" h="4" w="20">
                <a:moveTo>
                  <a:pt x="20" y="4"/>
                </a:moveTo>
                <a:lnTo>
                  <a:pt x="0" y="0"/>
                </a:lnTo>
                <a:lnTo>
                  <a:pt x="16" y="0"/>
                </a:lnTo>
                <a:lnTo>
                  <a:pt x="20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" name="Google Shape;14;p21"/>
          <p:cNvSpPr/>
          <p:nvPr/>
        </p:nvSpPr>
        <p:spPr>
          <a:xfrm flipH="1" rot="-120000">
            <a:off x="1189037" y="4205287"/>
            <a:ext cx="4762" cy="1587"/>
          </a:xfrm>
          <a:custGeom>
            <a:rect b="b" l="l" r="r" t="t"/>
            <a:pathLst>
              <a:path extrusionOk="0" h="4" w="12">
                <a:moveTo>
                  <a:pt x="12" y="4"/>
                </a:moveTo>
                <a:lnTo>
                  <a:pt x="0" y="0"/>
                </a:lnTo>
                <a:lnTo>
                  <a:pt x="12" y="0"/>
                </a:lnTo>
                <a:lnTo>
                  <a:pt x="12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" name="Google Shape;15;p21"/>
          <p:cNvSpPr/>
          <p:nvPr/>
        </p:nvSpPr>
        <p:spPr>
          <a:xfrm>
            <a:off x="5164137" y="4206875"/>
            <a:ext cx="7937" cy="9525"/>
          </a:xfrm>
          <a:custGeom>
            <a:rect b="b" l="l" r="r" t="t"/>
            <a:pathLst>
              <a:path extrusionOk="0" h="12" w="12">
                <a:moveTo>
                  <a:pt x="7" y="12"/>
                </a:moveTo>
                <a:lnTo>
                  <a:pt x="0" y="10"/>
                </a:lnTo>
                <a:lnTo>
                  <a:pt x="12" y="0"/>
                </a:lnTo>
                <a:lnTo>
                  <a:pt x="7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" name="Google Shape;16;p21"/>
          <p:cNvSpPr txBox="1"/>
          <p:nvPr/>
        </p:nvSpPr>
        <p:spPr>
          <a:xfrm>
            <a:off x="0" y="6613525"/>
            <a:ext cx="258127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1000"/>
              <a:buFont typeface="Helvetica Neue"/>
              <a:buNone/>
            </a:pPr>
            <a:r>
              <a:rPr b="1" i="0" lang="en-US" sz="1000" u="non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Rutgers University, CS 416, Spring 2008</a:t>
            </a:r>
            <a:endParaRPr/>
          </a:p>
        </p:txBody>
      </p:sp>
      <p:sp>
        <p:nvSpPr>
          <p:cNvPr id="17" name="Google Shape;17;p21"/>
          <p:cNvSpPr/>
          <p:nvPr/>
        </p:nvSpPr>
        <p:spPr>
          <a:xfrm>
            <a:off x="-1658937" y="1109662"/>
            <a:ext cx="4762" cy="1587"/>
          </a:xfrm>
          <a:custGeom>
            <a:rect b="b" l="l" r="r" t="t"/>
            <a:pathLst>
              <a:path extrusionOk="0" h="1587" w="13">
                <a:moveTo>
                  <a:pt x="13" y="0"/>
                </a:moveTo>
                <a:lnTo>
                  <a:pt x="0" y="0"/>
                </a:lnTo>
                <a:lnTo>
                  <a:pt x="7" y="0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" name="Google Shape;18;p21"/>
          <p:cNvSpPr/>
          <p:nvPr/>
        </p:nvSpPr>
        <p:spPr>
          <a:xfrm>
            <a:off x="-898525" y="1169987"/>
            <a:ext cx="3175" cy="1587"/>
          </a:xfrm>
          <a:custGeom>
            <a:rect b="b" l="l" r="r" t="t"/>
            <a:pathLst>
              <a:path extrusionOk="0" h="1587" w="10">
                <a:moveTo>
                  <a:pt x="0" y="0"/>
                </a:moveTo>
                <a:lnTo>
                  <a:pt x="1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" name="Google Shape;19;p21"/>
          <p:cNvSpPr txBox="1"/>
          <p:nvPr/>
        </p:nvSpPr>
        <p:spPr>
          <a:xfrm>
            <a:off x="-1479550" y="423862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" name="Google Shape;20;p21"/>
          <p:cNvSpPr/>
          <p:nvPr/>
        </p:nvSpPr>
        <p:spPr>
          <a:xfrm>
            <a:off x="-1466850" y="889000"/>
            <a:ext cx="6350" cy="1587"/>
          </a:xfrm>
          <a:custGeom>
            <a:rect b="b" l="l" r="r" t="t"/>
            <a:pathLst>
              <a:path extrusionOk="0" h="7" w="18">
                <a:moveTo>
                  <a:pt x="0" y="7"/>
                </a:moveTo>
                <a:lnTo>
                  <a:pt x="12" y="0"/>
                </a:lnTo>
                <a:lnTo>
                  <a:pt x="18" y="0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" name="Google Shape;21;p21"/>
          <p:cNvSpPr/>
          <p:nvPr/>
        </p:nvSpPr>
        <p:spPr>
          <a:xfrm>
            <a:off x="-1639887" y="1144587"/>
            <a:ext cx="1587" cy="6350"/>
          </a:xfrm>
          <a:custGeom>
            <a:rect b="b" l="l" r="r" t="t"/>
            <a:pathLst>
              <a:path extrusionOk="0" h="16" w="6">
                <a:moveTo>
                  <a:pt x="0" y="16"/>
                </a:moveTo>
                <a:lnTo>
                  <a:pt x="6" y="0"/>
                </a:lnTo>
                <a:lnTo>
                  <a:pt x="3" y="13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" name="Google Shape;22;p21"/>
          <p:cNvSpPr/>
          <p:nvPr/>
        </p:nvSpPr>
        <p:spPr>
          <a:xfrm>
            <a:off x="-1247775" y="1146175"/>
            <a:ext cx="4762" cy="7937"/>
          </a:xfrm>
          <a:custGeom>
            <a:rect b="b" l="l" r="r" t="t"/>
            <a:pathLst>
              <a:path extrusionOk="0" h="20" w="11">
                <a:moveTo>
                  <a:pt x="8" y="20"/>
                </a:moveTo>
                <a:lnTo>
                  <a:pt x="0" y="0"/>
                </a:lnTo>
                <a:lnTo>
                  <a:pt x="11" y="16"/>
                </a:lnTo>
                <a:lnTo>
                  <a:pt x="8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" name="Google Shape;23;p21"/>
          <p:cNvSpPr/>
          <p:nvPr/>
        </p:nvSpPr>
        <p:spPr>
          <a:xfrm>
            <a:off x="-1101725" y="1228725"/>
            <a:ext cx="1587" cy="6350"/>
          </a:xfrm>
          <a:custGeom>
            <a:rect b="b" l="l" r="r" t="t"/>
            <a:pathLst>
              <a:path extrusionOk="0" h="14" w="7">
                <a:moveTo>
                  <a:pt x="0" y="14"/>
                </a:moveTo>
                <a:lnTo>
                  <a:pt x="7" y="0"/>
                </a:lnTo>
                <a:lnTo>
                  <a:pt x="7" y="7"/>
                </a:lnTo>
                <a:lnTo>
                  <a:pt x="0" y="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" name="Google Shape;24;p21"/>
          <p:cNvSpPr/>
          <p:nvPr/>
        </p:nvSpPr>
        <p:spPr>
          <a:xfrm>
            <a:off x="-1303337" y="1270000"/>
            <a:ext cx="12700" cy="1587"/>
          </a:xfrm>
          <a:custGeom>
            <a:rect b="b" l="l" r="r" t="t"/>
            <a:pathLst>
              <a:path extrusionOk="0" h="3" w="30">
                <a:moveTo>
                  <a:pt x="0" y="3"/>
                </a:moveTo>
                <a:lnTo>
                  <a:pt x="15" y="0"/>
                </a:lnTo>
                <a:lnTo>
                  <a:pt x="30" y="0"/>
                </a:lnTo>
                <a:lnTo>
                  <a:pt x="0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" name="Google Shape;25;p21"/>
          <p:cNvSpPr/>
          <p:nvPr/>
        </p:nvSpPr>
        <p:spPr>
          <a:xfrm>
            <a:off x="1176337" y="885825"/>
            <a:ext cx="4762" cy="9525"/>
          </a:xfrm>
          <a:custGeom>
            <a:rect b="b" l="l" r="r" t="t"/>
            <a:pathLst>
              <a:path extrusionOk="0" h="24" w="9">
                <a:moveTo>
                  <a:pt x="0" y="24"/>
                </a:moveTo>
                <a:lnTo>
                  <a:pt x="9" y="0"/>
                </a:lnTo>
                <a:lnTo>
                  <a:pt x="6" y="17"/>
                </a:lnTo>
                <a:lnTo>
                  <a:pt x="0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" name="Google Shape;26;p21"/>
          <p:cNvSpPr txBox="1"/>
          <p:nvPr/>
        </p:nvSpPr>
        <p:spPr>
          <a:xfrm>
            <a:off x="0" y="6613525"/>
            <a:ext cx="2581275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1000"/>
              <a:buFont typeface="Helvetica Neue"/>
              <a:buNone/>
            </a:pPr>
            <a:r>
              <a:rPr b="1" i="0" lang="en-US" sz="1000" u="non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Rutgers University, CS 416, Spring 2008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/>
          <p:nvPr>
            <p:ph idx="4294967295"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3200"/>
              <a:buFont typeface="Helvetica Neue"/>
              <a:buNone/>
            </a:pPr>
            <a:r>
              <a:rPr b="1" i="0" lang="en-US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 Memory</a:t>
            </a:r>
            <a:endParaRPr/>
          </a:p>
        </p:txBody>
      </p:sp>
      <p:sp>
        <p:nvSpPr>
          <p:cNvPr id="68" name="Google Shape;68;p1"/>
          <p:cNvSpPr txBox="1"/>
          <p:nvPr>
            <p:ph idx="4294967295" type="body"/>
          </p:nvPr>
        </p:nvSpPr>
        <p:spPr>
          <a:xfrm>
            <a:off x="831850" y="1282700"/>
            <a:ext cx="7351712" cy="44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1620"/>
              <a:buFont typeface="Arial"/>
              <a:buChar char="●"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 memory</a:t>
            </a: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separation of user logical memory from physical memory.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ts val="144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Only part of the program needs to be in memory for execution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ts val="144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Logical address space can therefore be much larger than physical address space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ts val="144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Allows for more efficient process creation</a:t>
            </a:r>
            <a:b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ts val="162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 memory can be implemented via: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ts val="144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Demand paging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ts val="144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Demand segmentation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0"/>
          <p:cNvSpPr txBox="1"/>
          <p:nvPr>
            <p:ph idx="4294967295"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3200"/>
              <a:buFont typeface="Helvetica Neue"/>
              <a:buNone/>
            </a:pPr>
            <a:r>
              <a:rPr b="1" i="0" lang="en-US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Address Translation</a:t>
            </a:r>
            <a:endParaRPr/>
          </a:p>
        </p:txBody>
      </p:sp>
      <p:sp>
        <p:nvSpPr>
          <p:cNvPr id="228" name="Google Shape;228;p10"/>
          <p:cNvSpPr/>
          <p:nvPr/>
        </p:nvSpPr>
        <p:spPr>
          <a:xfrm>
            <a:off x="5562600" y="4343400"/>
            <a:ext cx="2362200" cy="2362200"/>
          </a:xfrm>
          <a:prstGeom prst="can">
            <a:avLst>
              <a:gd fmla="val 3397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9" name="Google Shape;229;p10"/>
          <p:cNvSpPr txBox="1"/>
          <p:nvPr/>
        </p:nvSpPr>
        <p:spPr>
          <a:xfrm>
            <a:off x="5715000" y="19812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0" name="Google Shape;230;p10"/>
          <p:cNvSpPr txBox="1"/>
          <p:nvPr/>
        </p:nvSpPr>
        <p:spPr>
          <a:xfrm>
            <a:off x="5715000" y="22098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1" name="Google Shape;231;p10"/>
          <p:cNvSpPr txBox="1"/>
          <p:nvPr/>
        </p:nvSpPr>
        <p:spPr>
          <a:xfrm>
            <a:off x="5715000" y="24384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2" name="Google Shape;232;p10"/>
          <p:cNvSpPr txBox="1"/>
          <p:nvPr/>
        </p:nvSpPr>
        <p:spPr>
          <a:xfrm>
            <a:off x="5715000" y="26670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3" name="Google Shape;233;p10"/>
          <p:cNvSpPr txBox="1"/>
          <p:nvPr/>
        </p:nvSpPr>
        <p:spPr>
          <a:xfrm>
            <a:off x="5715000" y="28956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4" name="Google Shape;234;p10"/>
          <p:cNvSpPr txBox="1"/>
          <p:nvPr/>
        </p:nvSpPr>
        <p:spPr>
          <a:xfrm>
            <a:off x="5715000" y="31242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5" name="Google Shape;235;p10"/>
          <p:cNvSpPr txBox="1"/>
          <p:nvPr/>
        </p:nvSpPr>
        <p:spPr>
          <a:xfrm>
            <a:off x="5715000" y="33528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6" name="Google Shape;236;p10"/>
          <p:cNvSpPr txBox="1"/>
          <p:nvPr/>
        </p:nvSpPr>
        <p:spPr>
          <a:xfrm>
            <a:off x="5715000" y="35814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7" name="Google Shape;237;p10"/>
          <p:cNvSpPr txBox="1"/>
          <p:nvPr/>
        </p:nvSpPr>
        <p:spPr>
          <a:xfrm>
            <a:off x="5791200" y="1447800"/>
            <a:ext cx="19240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 Memory</a:t>
            </a:r>
            <a:endParaRPr/>
          </a:p>
        </p:txBody>
      </p:sp>
      <p:sp>
        <p:nvSpPr>
          <p:cNvPr id="238" name="Google Shape;238;p10"/>
          <p:cNvSpPr txBox="1"/>
          <p:nvPr/>
        </p:nvSpPr>
        <p:spPr>
          <a:xfrm>
            <a:off x="8077200" y="5334000"/>
            <a:ext cx="6286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Disk</a:t>
            </a:r>
            <a:endParaRPr/>
          </a:p>
        </p:txBody>
      </p:sp>
      <p:sp>
        <p:nvSpPr>
          <p:cNvPr id="239" name="Google Shape;239;p10"/>
          <p:cNvSpPr txBox="1"/>
          <p:nvPr/>
        </p:nvSpPr>
        <p:spPr>
          <a:xfrm>
            <a:off x="1524000" y="3581400"/>
            <a:ext cx="1676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A.1</a:t>
            </a:r>
            <a:endParaRPr/>
          </a:p>
        </p:txBody>
      </p:sp>
      <p:sp>
        <p:nvSpPr>
          <p:cNvPr id="240" name="Google Shape;240;p10"/>
          <p:cNvSpPr txBox="1"/>
          <p:nvPr/>
        </p:nvSpPr>
        <p:spPr>
          <a:xfrm>
            <a:off x="1524000" y="3810000"/>
            <a:ext cx="1676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A.2</a:t>
            </a:r>
            <a:endParaRPr/>
          </a:p>
        </p:txBody>
      </p:sp>
      <p:sp>
        <p:nvSpPr>
          <p:cNvPr id="241" name="Google Shape;241;p10"/>
          <p:cNvSpPr txBox="1"/>
          <p:nvPr/>
        </p:nvSpPr>
        <p:spPr>
          <a:xfrm>
            <a:off x="1524000" y="4038600"/>
            <a:ext cx="1676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A.3</a:t>
            </a:r>
            <a:endParaRPr/>
          </a:p>
        </p:txBody>
      </p:sp>
      <p:sp>
        <p:nvSpPr>
          <p:cNvPr id="242" name="Google Shape;242;p10"/>
          <p:cNvSpPr txBox="1"/>
          <p:nvPr/>
        </p:nvSpPr>
        <p:spPr>
          <a:xfrm>
            <a:off x="1524000" y="4267200"/>
            <a:ext cx="1676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A.4</a:t>
            </a:r>
            <a:endParaRPr/>
          </a:p>
        </p:txBody>
      </p:sp>
      <p:sp>
        <p:nvSpPr>
          <p:cNvPr id="243" name="Google Shape;243;p10"/>
          <p:cNvSpPr txBox="1"/>
          <p:nvPr/>
        </p:nvSpPr>
        <p:spPr>
          <a:xfrm>
            <a:off x="1752600" y="3214687"/>
            <a:ext cx="12255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A</a:t>
            </a:r>
            <a:endParaRPr/>
          </a:p>
        </p:txBody>
      </p:sp>
      <p:sp>
        <p:nvSpPr>
          <p:cNvPr id="244" name="Google Shape;244;p10"/>
          <p:cNvSpPr txBox="1"/>
          <p:nvPr/>
        </p:nvSpPr>
        <p:spPr>
          <a:xfrm>
            <a:off x="5715000" y="1981200"/>
            <a:ext cx="2057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A.1</a:t>
            </a:r>
            <a:endParaRPr/>
          </a:p>
        </p:txBody>
      </p:sp>
      <p:sp>
        <p:nvSpPr>
          <p:cNvPr id="245" name="Google Shape;245;p10"/>
          <p:cNvSpPr txBox="1"/>
          <p:nvPr/>
        </p:nvSpPr>
        <p:spPr>
          <a:xfrm>
            <a:off x="5715000" y="2667000"/>
            <a:ext cx="2057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A.2</a:t>
            </a:r>
            <a:endParaRPr/>
          </a:p>
        </p:txBody>
      </p:sp>
      <p:sp>
        <p:nvSpPr>
          <p:cNvPr id="246" name="Google Shape;246;p10"/>
          <p:cNvSpPr txBox="1"/>
          <p:nvPr/>
        </p:nvSpPr>
        <p:spPr>
          <a:xfrm>
            <a:off x="5715000" y="2209800"/>
            <a:ext cx="2057400" cy="228600"/>
          </a:xfrm>
          <a:prstGeom prst="rect">
            <a:avLst/>
          </a:prstGeom>
          <a:solidFill>
            <a:srgbClr val="FFCC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B.1</a:t>
            </a:r>
            <a:endParaRPr/>
          </a:p>
        </p:txBody>
      </p:sp>
      <p:sp>
        <p:nvSpPr>
          <p:cNvPr id="247" name="Google Shape;247;p10"/>
          <p:cNvSpPr txBox="1"/>
          <p:nvPr/>
        </p:nvSpPr>
        <p:spPr>
          <a:xfrm>
            <a:off x="5715000" y="3352800"/>
            <a:ext cx="2057400" cy="228600"/>
          </a:xfrm>
          <a:prstGeom prst="rect">
            <a:avLst/>
          </a:prstGeom>
          <a:solidFill>
            <a:srgbClr val="FFCC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B.2</a:t>
            </a:r>
            <a:endParaRPr/>
          </a:p>
        </p:txBody>
      </p:sp>
      <p:sp>
        <p:nvSpPr>
          <p:cNvPr id="248" name="Google Shape;248;p10"/>
          <p:cNvSpPr txBox="1"/>
          <p:nvPr/>
        </p:nvSpPr>
        <p:spPr>
          <a:xfrm>
            <a:off x="5715000" y="3581400"/>
            <a:ext cx="2057400" cy="228600"/>
          </a:xfrm>
          <a:prstGeom prst="rect">
            <a:avLst/>
          </a:prstGeom>
          <a:solidFill>
            <a:srgbClr val="FFCC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B.3</a:t>
            </a:r>
            <a:endParaRPr/>
          </a:p>
        </p:txBody>
      </p:sp>
      <p:sp>
        <p:nvSpPr>
          <p:cNvPr id="249" name="Google Shape;249;p10"/>
          <p:cNvSpPr txBox="1"/>
          <p:nvPr/>
        </p:nvSpPr>
        <p:spPr>
          <a:xfrm>
            <a:off x="5715000" y="24384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C.1</a:t>
            </a:r>
            <a:endParaRPr/>
          </a:p>
        </p:txBody>
      </p:sp>
      <p:sp>
        <p:nvSpPr>
          <p:cNvPr id="250" name="Google Shape;250;p10"/>
          <p:cNvSpPr txBox="1"/>
          <p:nvPr/>
        </p:nvSpPr>
        <p:spPr>
          <a:xfrm>
            <a:off x="5715000" y="28956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C.4</a:t>
            </a:r>
            <a:endParaRPr/>
          </a:p>
        </p:txBody>
      </p:sp>
      <p:sp>
        <p:nvSpPr>
          <p:cNvPr id="251" name="Google Shape;251;p10"/>
          <p:cNvSpPr txBox="1"/>
          <p:nvPr/>
        </p:nvSpPr>
        <p:spPr>
          <a:xfrm>
            <a:off x="5715000" y="31242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C.6</a:t>
            </a:r>
            <a:endParaRPr/>
          </a:p>
        </p:txBody>
      </p:sp>
      <p:sp>
        <p:nvSpPr>
          <p:cNvPr id="252" name="Google Shape;252;p10"/>
          <p:cNvSpPr txBox="1"/>
          <p:nvPr/>
        </p:nvSpPr>
        <p:spPr>
          <a:xfrm>
            <a:off x="5715000" y="4876800"/>
            <a:ext cx="2057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A.3</a:t>
            </a:r>
            <a:endParaRPr/>
          </a:p>
        </p:txBody>
      </p:sp>
      <p:sp>
        <p:nvSpPr>
          <p:cNvPr id="253" name="Google Shape;253;p10"/>
          <p:cNvSpPr txBox="1"/>
          <p:nvPr/>
        </p:nvSpPr>
        <p:spPr>
          <a:xfrm>
            <a:off x="5715000" y="5105400"/>
            <a:ext cx="2057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A.4</a:t>
            </a:r>
            <a:endParaRPr/>
          </a:p>
        </p:txBody>
      </p:sp>
      <p:sp>
        <p:nvSpPr>
          <p:cNvPr id="254" name="Google Shape;254;p10"/>
          <p:cNvSpPr txBox="1"/>
          <p:nvPr/>
        </p:nvSpPr>
        <p:spPr>
          <a:xfrm>
            <a:off x="5715000" y="53340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C.2</a:t>
            </a:r>
            <a:endParaRPr/>
          </a:p>
        </p:txBody>
      </p:sp>
      <p:sp>
        <p:nvSpPr>
          <p:cNvPr id="255" name="Google Shape;255;p10"/>
          <p:cNvSpPr txBox="1"/>
          <p:nvPr/>
        </p:nvSpPr>
        <p:spPr>
          <a:xfrm>
            <a:off x="5715000" y="55626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C.3</a:t>
            </a:r>
            <a:endParaRPr/>
          </a:p>
        </p:txBody>
      </p:sp>
      <p:sp>
        <p:nvSpPr>
          <p:cNvPr id="256" name="Google Shape;256;p10"/>
          <p:cNvSpPr txBox="1"/>
          <p:nvPr/>
        </p:nvSpPr>
        <p:spPr>
          <a:xfrm>
            <a:off x="5715000" y="57912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C.5</a:t>
            </a:r>
            <a:endParaRPr/>
          </a:p>
        </p:txBody>
      </p:sp>
      <p:sp>
        <p:nvSpPr>
          <p:cNvPr id="257" name="Google Shape;257;p10"/>
          <p:cNvSpPr txBox="1"/>
          <p:nvPr/>
        </p:nvSpPr>
        <p:spPr>
          <a:xfrm>
            <a:off x="5715000" y="60198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/>
          </a:p>
        </p:txBody>
      </p:sp>
      <p:sp>
        <p:nvSpPr>
          <p:cNvPr id="258" name="Google Shape;258;p10"/>
          <p:cNvSpPr txBox="1"/>
          <p:nvPr/>
        </p:nvSpPr>
        <p:spPr>
          <a:xfrm>
            <a:off x="5715000" y="62484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/>
          </a:p>
        </p:txBody>
      </p:sp>
      <p:sp>
        <p:nvSpPr>
          <p:cNvPr id="259" name="Google Shape;259;p10"/>
          <p:cNvSpPr txBox="1"/>
          <p:nvPr/>
        </p:nvSpPr>
        <p:spPr>
          <a:xfrm>
            <a:off x="2057400" y="1676400"/>
            <a:ext cx="1371600" cy="533400"/>
          </a:xfrm>
          <a:prstGeom prst="rect">
            <a:avLst/>
          </a:prstGeom>
          <a:solidFill>
            <a:srgbClr val="6666FF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</a:pPr>
            <a:r>
              <a:rPr b="1" i="0" lang="en-US" sz="24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CPU</a:t>
            </a:r>
            <a:endParaRPr/>
          </a:p>
        </p:txBody>
      </p:sp>
      <p:cxnSp>
        <p:nvCxnSpPr>
          <p:cNvPr id="260" name="Google Shape;260;p10"/>
          <p:cNvCxnSpPr/>
          <p:nvPr/>
        </p:nvCxnSpPr>
        <p:spPr>
          <a:xfrm>
            <a:off x="2743200" y="2209800"/>
            <a:ext cx="1714500" cy="838200"/>
          </a:xfrm>
          <a:prstGeom prst="bentConnector3">
            <a:avLst>
              <a:gd fmla="val 50000" name="adj1"/>
            </a:avLst>
          </a:prstGeom>
          <a:noFill/>
          <a:ln cap="flat" cmpd="sng" w="28575">
            <a:solidFill>
              <a:schemeClr val="hlink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61" name="Google Shape;261;p10"/>
          <p:cNvSpPr txBox="1"/>
          <p:nvPr/>
        </p:nvSpPr>
        <p:spPr>
          <a:xfrm>
            <a:off x="152400" y="3013075"/>
            <a:ext cx="1379537" cy="1558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Helvetica Neue"/>
              <a:buNone/>
            </a:pPr>
            <a:r>
              <a:rPr b="1" i="0" lang="en-US" sz="1600" u="non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Helvetica Neue"/>
              <a:buNone/>
            </a:pPr>
            <a:r>
              <a:rPr b="1" i="0" lang="en-US" sz="1600" u="non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addresses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0-4095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4096-8191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8192-12287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12288-16384</a:t>
            </a:r>
            <a:endParaRPr/>
          </a:p>
        </p:txBody>
      </p:sp>
      <p:sp>
        <p:nvSpPr>
          <p:cNvPr id="262" name="Google Shape;262;p10"/>
          <p:cNvSpPr txBox="1"/>
          <p:nvPr/>
        </p:nvSpPr>
        <p:spPr>
          <a:xfrm>
            <a:off x="3352800" y="2286000"/>
            <a:ext cx="9239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@8190</a:t>
            </a:r>
            <a:endParaRPr/>
          </a:p>
        </p:txBody>
      </p:sp>
      <p:cxnSp>
        <p:nvCxnSpPr>
          <p:cNvPr id="263" name="Google Shape;263;p10"/>
          <p:cNvCxnSpPr/>
          <p:nvPr/>
        </p:nvCxnSpPr>
        <p:spPr>
          <a:xfrm rot="-5400000">
            <a:off x="5029200" y="3009900"/>
            <a:ext cx="914400" cy="457200"/>
          </a:xfrm>
          <a:prstGeom prst="bentConnector3">
            <a:avLst>
              <a:gd fmla="val 50000" name="adj1"/>
            </a:avLst>
          </a:prstGeom>
          <a:noFill/>
          <a:ln cap="flat" cmpd="sng" w="28575">
            <a:solidFill>
              <a:schemeClr val="hlink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64" name="Google Shape;264;p10"/>
          <p:cNvSpPr/>
          <p:nvPr/>
        </p:nvSpPr>
        <p:spPr>
          <a:xfrm>
            <a:off x="3657600" y="3048000"/>
            <a:ext cx="1600200" cy="1295400"/>
          </a:xfrm>
          <a:prstGeom prst="star16">
            <a:avLst>
              <a:gd fmla="val 1564" name="adj"/>
            </a:avLst>
          </a:prstGeom>
          <a:solidFill>
            <a:schemeClr val="hlink">
              <a:alpha val="56470"/>
            </a:schemeClr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address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translation</a:t>
            </a:r>
            <a:endParaRPr/>
          </a:p>
        </p:txBody>
      </p:sp>
      <p:cxnSp>
        <p:nvCxnSpPr>
          <p:cNvPr id="265" name="Google Shape;265;p10"/>
          <p:cNvCxnSpPr/>
          <p:nvPr/>
        </p:nvCxnSpPr>
        <p:spPr>
          <a:xfrm flipH="1">
            <a:off x="3200400" y="3695700"/>
            <a:ext cx="457200" cy="228600"/>
          </a:xfrm>
          <a:prstGeom prst="bentConnector3">
            <a:avLst>
              <a:gd fmla="val 50000" name="adj1"/>
            </a:avLst>
          </a:prstGeom>
          <a:noFill/>
          <a:ln cap="flat" cmpd="sng" w="28575">
            <a:solidFill>
              <a:schemeClr val="hlink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266" name="Google Shape;266;p10"/>
          <p:cNvSpPr txBox="1"/>
          <p:nvPr/>
        </p:nvSpPr>
        <p:spPr>
          <a:xfrm>
            <a:off x="3048000" y="3810000"/>
            <a:ext cx="76200" cy="228600"/>
          </a:xfrm>
          <a:prstGeom prst="rect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7" name="Google Shape;267;p10"/>
          <p:cNvSpPr txBox="1"/>
          <p:nvPr/>
        </p:nvSpPr>
        <p:spPr>
          <a:xfrm>
            <a:off x="7620000" y="2667000"/>
            <a:ext cx="76200" cy="228600"/>
          </a:xfrm>
          <a:prstGeom prst="rect">
            <a:avLst/>
          </a:prstGeom>
          <a:solidFill>
            <a:schemeClr val="hlink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1"/>
          <p:cNvSpPr txBox="1"/>
          <p:nvPr>
            <p:ph idx="4294967295"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3200"/>
              <a:buFont typeface="Helvetica Neue"/>
              <a:buNone/>
            </a:pPr>
            <a:r>
              <a:rPr b="1" i="0" lang="en-US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Example</a:t>
            </a:r>
            <a:endParaRPr/>
          </a:p>
        </p:txBody>
      </p:sp>
      <p:sp>
        <p:nvSpPr>
          <p:cNvPr id="273" name="Google Shape;273;p11"/>
          <p:cNvSpPr/>
          <p:nvPr/>
        </p:nvSpPr>
        <p:spPr>
          <a:xfrm>
            <a:off x="5562600" y="4343400"/>
            <a:ext cx="2362200" cy="2362200"/>
          </a:xfrm>
          <a:prstGeom prst="can">
            <a:avLst>
              <a:gd fmla="val 3397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4" name="Google Shape;274;p11"/>
          <p:cNvSpPr txBox="1"/>
          <p:nvPr/>
        </p:nvSpPr>
        <p:spPr>
          <a:xfrm>
            <a:off x="5715000" y="19812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5" name="Google Shape;275;p11"/>
          <p:cNvSpPr txBox="1"/>
          <p:nvPr/>
        </p:nvSpPr>
        <p:spPr>
          <a:xfrm>
            <a:off x="5715000" y="22098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6" name="Google Shape;276;p11"/>
          <p:cNvSpPr txBox="1"/>
          <p:nvPr/>
        </p:nvSpPr>
        <p:spPr>
          <a:xfrm>
            <a:off x="5715000" y="24384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7" name="Google Shape;277;p11"/>
          <p:cNvSpPr txBox="1"/>
          <p:nvPr/>
        </p:nvSpPr>
        <p:spPr>
          <a:xfrm>
            <a:off x="5715000" y="26670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8" name="Google Shape;278;p11"/>
          <p:cNvSpPr txBox="1"/>
          <p:nvPr/>
        </p:nvSpPr>
        <p:spPr>
          <a:xfrm>
            <a:off x="5715000" y="28956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9" name="Google Shape;279;p11"/>
          <p:cNvSpPr txBox="1"/>
          <p:nvPr/>
        </p:nvSpPr>
        <p:spPr>
          <a:xfrm>
            <a:off x="5715000" y="31242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0" name="Google Shape;280;p11"/>
          <p:cNvSpPr txBox="1"/>
          <p:nvPr/>
        </p:nvSpPr>
        <p:spPr>
          <a:xfrm>
            <a:off x="5715000" y="33528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1" name="Google Shape;281;p11"/>
          <p:cNvSpPr txBox="1"/>
          <p:nvPr/>
        </p:nvSpPr>
        <p:spPr>
          <a:xfrm>
            <a:off x="5715000" y="35814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2" name="Google Shape;282;p11"/>
          <p:cNvSpPr txBox="1"/>
          <p:nvPr/>
        </p:nvSpPr>
        <p:spPr>
          <a:xfrm>
            <a:off x="5791200" y="1447800"/>
            <a:ext cx="19240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 Memory</a:t>
            </a:r>
            <a:endParaRPr/>
          </a:p>
        </p:txBody>
      </p:sp>
      <p:sp>
        <p:nvSpPr>
          <p:cNvPr id="283" name="Google Shape;283;p11"/>
          <p:cNvSpPr txBox="1"/>
          <p:nvPr/>
        </p:nvSpPr>
        <p:spPr>
          <a:xfrm>
            <a:off x="8077200" y="5334000"/>
            <a:ext cx="6286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Disk</a:t>
            </a:r>
            <a:endParaRPr/>
          </a:p>
        </p:txBody>
      </p:sp>
      <p:sp>
        <p:nvSpPr>
          <p:cNvPr id="284" name="Google Shape;284;p11"/>
          <p:cNvSpPr txBox="1"/>
          <p:nvPr/>
        </p:nvSpPr>
        <p:spPr>
          <a:xfrm>
            <a:off x="990600" y="1738312"/>
            <a:ext cx="2057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A.1</a:t>
            </a:r>
            <a:endParaRPr/>
          </a:p>
        </p:txBody>
      </p:sp>
      <p:sp>
        <p:nvSpPr>
          <p:cNvPr id="285" name="Google Shape;285;p11"/>
          <p:cNvSpPr txBox="1"/>
          <p:nvPr/>
        </p:nvSpPr>
        <p:spPr>
          <a:xfrm>
            <a:off x="990600" y="1966912"/>
            <a:ext cx="2057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A.2</a:t>
            </a:r>
            <a:endParaRPr/>
          </a:p>
        </p:txBody>
      </p:sp>
      <p:sp>
        <p:nvSpPr>
          <p:cNvPr id="286" name="Google Shape;286;p11"/>
          <p:cNvSpPr txBox="1"/>
          <p:nvPr/>
        </p:nvSpPr>
        <p:spPr>
          <a:xfrm>
            <a:off x="990600" y="2195512"/>
            <a:ext cx="2057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A.3</a:t>
            </a:r>
            <a:endParaRPr/>
          </a:p>
        </p:txBody>
      </p:sp>
      <p:sp>
        <p:nvSpPr>
          <p:cNvPr id="287" name="Google Shape;287;p11"/>
          <p:cNvSpPr txBox="1"/>
          <p:nvPr/>
        </p:nvSpPr>
        <p:spPr>
          <a:xfrm>
            <a:off x="990600" y="2424112"/>
            <a:ext cx="2057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A.4</a:t>
            </a:r>
            <a:endParaRPr/>
          </a:p>
        </p:txBody>
      </p:sp>
      <p:sp>
        <p:nvSpPr>
          <p:cNvPr id="288" name="Google Shape;288;p11"/>
          <p:cNvSpPr txBox="1"/>
          <p:nvPr/>
        </p:nvSpPr>
        <p:spPr>
          <a:xfrm>
            <a:off x="1371600" y="1371600"/>
            <a:ext cx="12255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A</a:t>
            </a:r>
            <a:endParaRPr/>
          </a:p>
        </p:txBody>
      </p:sp>
      <p:sp>
        <p:nvSpPr>
          <p:cNvPr id="289" name="Google Shape;289;p11"/>
          <p:cNvSpPr txBox="1"/>
          <p:nvPr/>
        </p:nvSpPr>
        <p:spPr>
          <a:xfrm>
            <a:off x="990600" y="3352800"/>
            <a:ext cx="2057400" cy="228600"/>
          </a:xfrm>
          <a:prstGeom prst="rect">
            <a:avLst/>
          </a:prstGeom>
          <a:solidFill>
            <a:srgbClr val="FFCC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B.1</a:t>
            </a:r>
            <a:endParaRPr/>
          </a:p>
        </p:txBody>
      </p:sp>
      <p:sp>
        <p:nvSpPr>
          <p:cNvPr id="290" name="Google Shape;290;p11"/>
          <p:cNvSpPr txBox="1"/>
          <p:nvPr/>
        </p:nvSpPr>
        <p:spPr>
          <a:xfrm>
            <a:off x="990600" y="3581400"/>
            <a:ext cx="2057400" cy="228600"/>
          </a:xfrm>
          <a:prstGeom prst="rect">
            <a:avLst/>
          </a:prstGeom>
          <a:solidFill>
            <a:srgbClr val="FFCC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B.2</a:t>
            </a:r>
            <a:endParaRPr/>
          </a:p>
        </p:txBody>
      </p:sp>
      <p:sp>
        <p:nvSpPr>
          <p:cNvPr id="291" name="Google Shape;291;p11"/>
          <p:cNvSpPr txBox="1"/>
          <p:nvPr/>
        </p:nvSpPr>
        <p:spPr>
          <a:xfrm>
            <a:off x="990600" y="3810000"/>
            <a:ext cx="2057400" cy="228600"/>
          </a:xfrm>
          <a:prstGeom prst="rect">
            <a:avLst/>
          </a:prstGeom>
          <a:solidFill>
            <a:srgbClr val="FFCC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B.3</a:t>
            </a:r>
            <a:endParaRPr/>
          </a:p>
        </p:txBody>
      </p:sp>
      <p:sp>
        <p:nvSpPr>
          <p:cNvPr id="292" name="Google Shape;292;p11"/>
          <p:cNvSpPr txBox="1"/>
          <p:nvPr/>
        </p:nvSpPr>
        <p:spPr>
          <a:xfrm>
            <a:off x="1371600" y="2986087"/>
            <a:ext cx="12255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B</a:t>
            </a:r>
            <a:endParaRPr/>
          </a:p>
        </p:txBody>
      </p:sp>
      <p:sp>
        <p:nvSpPr>
          <p:cNvPr id="293" name="Google Shape;293;p11"/>
          <p:cNvSpPr txBox="1"/>
          <p:nvPr/>
        </p:nvSpPr>
        <p:spPr>
          <a:xfrm>
            <a:off x="990600" y="49530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C.1</a:t>
            </a:r>
            <a:endParaRPr/>
          </a:p>
        </p:txBody>
      </p:sp>
      <p:sp>
        <p:nvSpPr>
          <p:cNvPr id="294" name="Google Shape;294;p11"/>
          <p:cNvSpPr txBox="1"/>
          <p:nvPr/>
        </p:nvSpPr>
        <p:spPr>
          <a:xfrm>
            <a:off x="990600" y="51816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C.2</a:t>
            </a:r>
            <a:endParaRPr/>
          </a:p>
        </p:txBody>
      </p:sp>
      <p:sp>
        <p:nvSpPr>
          <p:cNvPr id="295" name="Google Shape;295;p11"/>
          <p:cNvSpPr txBox="1"/>
          <p:nvPr/>
        </p:nvSpPr>
        <p:spPr>
          <a:xfrm>
            <a:off x="990600" y="54102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C.3</a:t>
            </a:r>
            <a:endParaRPr/>
          </a:p>
        </p:txBody>
      </p:sp>
      <p:sp>
        <p:nvSpPr>
          <p:cNvPr id="296" name="Google Shape;296;p11"/>
          <p:cNvSpPr txBox="1"/>
          <p:nvPr/>
        </p:nvSpPr>
        <p:spPr>
          <a:xfrm>
            <a:off x="990600" y="56388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C.4</a:t>
            </a:r>
            <a:endParaRPr/>
          </a:p>
        </p:txBody>
      </p:sp>
      <p:sp>
        <p:nvSpPr>
          <p:cNvPr id="297" name="Google Shape;297;p11"/>
          <p:cNvSpPr txBox="1"/>
          <p:nvPr/>
        </p:nvSpPr>
        <p:spPr>
          <a:xfrm>
            <a:off x="990600" y="58674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C.5</a:t>
            </a:r>
            <a:endParaRPr/>
          </a:p>
        </p:txBody>
      </p:sp>
      <p:sp>
        <p:nvSpPr>
          <p:cNvPr id="298" name="Google Shape;298;p11"/>
          <p:cNvSpPr txBox="1"/>
          <p:nvPr/>
        </p:nvSpPr>
        <p:spPr>
          <a:xfrm>
            <a:off x="990600" y="60960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C.6</a:t>
            </a:r>
            <a:endParaRPr/>
          </a:p>
        </p:txBody>
      </p:sp>
      <p:sp>
        <p:nvSpPr>
          <p:cNvPr id="299" name="Google Shape;299;p11"/>
          <p:cNvSpPr txBox="1"/>
          <p:nvPr/>
        </p:nvSpPr>
        <p:spPr>
          <a:xfrm>
            <a:off x="1371600" y="4586287"/>
            <a:ext cx="1238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C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2"/>
          <p:cNvSpPr txBox="1"/>
          <p:nvPr>
            <p:ph idx="4294967295"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3200"/>
              <a:buFont typeface="Helvetica Neue"/>
              <a:buNone/>
            </a:pPr>
            <a:r>
              <a:rPr b="1" i="0" lang="en-US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Example: Memory Snapshot</a:t>
            </a:r>
            <a:endParaRPr/>
          </a:p>
        </p:txBody>
      </p:sp>
      <p:sp>
        <p:nvSpPr>
          <p:cNvPr id="305" name="Google Shape;305;p12"/>
          <p:cNvSpPr/>
          <p:nvPr/>
        </p:nvSpPr>
        <p:spPr>
          <a:xfrm>
            <a:off x="5562600" y="4343400"/>
            <a:ext cx="2362200" cy="2362200"/>
          </a:xfrm>
          <a:prstGeom prst="can">
            <a:avLst>
              <a:gd fmla="val 3397" name="adj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06" name="Google Shape;306;p12"/>
          <p:cNvSpPr txBox="1"/>
          <p:nvPr/>
        </p:nvSpPr>
        <p:spPr>
          <a:xfrm>
            <a:off x="5715000" y="19812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07" name="Google Shape;307;p12"/>
          <p:cNvSpPr txBox="1"/>
          <p:nvPr/>
        </p:nvSpPr>
        <p:spPr>
          <a:xfrm>
            <a:off x="5715000" y="22098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08" name="Google Shape;308;p12"/>
          <p:cNvSpPr txBox="1"/>
          <p:nvPr/>
        </p:nvSpPr>
        <p:spPr>
          <a:xfrm>
            <a:off x="5715000" y="24384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09" name="Google Shape;309;p12"/>
          <p:cNvSpPr txBox="1"/>
          <p:nvPr/>
        </p:nvSpPr>
        <p:spPr>
          <a:xfrm>
            <a:off x="5715000" y="26670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0" name="Google Shape;310;p12"/>
          <p:cNvSpPr txBox="1"/>
          <p:nvPr/>
        </p:nvSpPr>
        <p:spPr>
          <a:xfrm>
            <a:off x="5715000" y="28956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1" name="Google Shape;311;p12"/>
          <p:cNvSpPr txBox="1"/>
          <p:nvPr/>
        </p:nvSpPr>
        <p:spPr>
          <a:xfrm>
            <a:off x="5715000" y="31242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2" name="Google Shape;312;p12"/>
          <p:cNvSpPr txBox="1"/>
          <p:nvPr/>
        </p:nvSpPr>
        <p:spPr>
          <a:xfrm>
            <a:off x="5715000" y="33528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3" name="Google Shape;313;p12"/>
          <p:cNvSpPr txBox="1"/>
          <p:nvPr/>
        </p:nvSpPr>
        <p:spPr>
          <a:xfrm>
            <a:off x="5715000" y="35814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4" name="Google Shape;314;p12"/>
          <p:cNvSpPr txBox="1"/>
          <p:nvPr/>
        </p:nvSpPr>
        <p:spPr>
          <a:xfrm>
            <a:off x="5791200" y="1447800"/>
            <a:ext cx="19240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 Memory</a:t>
            </a:r>
            <a:endParaRPr/>
          </a:p>
        </p:txBody>
      </p:sp>
      <p:sp>
        <p:nvSpPr>
          <p:cNvPr id="315" name="Google Shape;315;p12"/>
          <p:cNvSpPr txBox="1"/>
          <p:nvPr/>
        </p:nvSpPr>
        <p:spPr>
          <a:xfrm>
            <a:off x="8077200" y="5334000"/>
            <a:ext cx="6286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Disk</a:t>
            </a:r>
            <a:endParaRPr/>
          </a:p>
        </p:txBody>
      </p:sp>
      <p:sp>
        <p:nvSpPr>
          <p:cNvPr id="316" name="Google Shape;316;p12"/>
          <p:cNvSpPr txBox="1"/>
          <p:nvPr/>
        </p:nvSpPr>
        <p:spPr>
          <a:xfrm>
            <a:off x="990600" y="1738312"/>
            <a:ext cx="2057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A.1</a:t>
            </a:r>
            <a:endParaRPr/>
          </a:p>
        </p:txBody>
      </p:sp>
      <p:sp>
        <p:nvSpPr>
          <p:cNvPr id="317" name="Google Shape;317;p12"/>
          <p:cNvSpPr txBox="1"/>
          <p:nvPr/>
        </p:nvSpPr>
        <p:spPr>
          <a:xfrm>
            <a:off x="990600" y="1966912"/>
            <a:ext cx="2057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A.2</a:t>
            </a:r>
            <a:endParaRPr/>
          </a:p>
        </p:txBody>
      </p:sp>
      <p:sp>
        <p:nvSpPr>
          <p:cNvPr id="318" name="Google Shape;318;p12"/>
          <p:cNvSpPr txBox="1"/>
          <p:nvPr/>
        </p:nvSpPr>
        <p:spPr>
          <a:xfrm>
            <a:off x="990600" y="2195512"/>
            <a:ext cx="2057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A.3</a:t>
            </a:r>
            <a:endParaRPr/>
          </a:p>
        </p:txBody>
      </p:sp>
      <p:sp>
        <p:nvSpPr>
          <p:cNvPr id="319" name="Google Shape;319;p12"/>
          <p:cNvSpPr txBox="1"/>
          <p:nvPr/>
        </p:nvSpPr>
        <p:spPr>
          <a:xfrm>
            <a:off x="990600" y="2424112"/>
            <a:ext cx="2057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A.4</a:t>
            </a:r>
            <a:endParaRPr/>
          </a:p>
        </p:txBody>
      </p:sp>
      <p:sp>
        <p:nvSpPr>
          <p:cNvPr id="320" name="Google Shape;320;p12"/>
          <p:cNvSpPr txBox="1"/>
          <p:nvPr/>
        </p:nvSpPr>
        <p:spPr>
          <a:xfrm>
            <a:off x="1371600" y="1371600"/>
            <a:ext cx="12255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A</a:t>
            </a:r>
            <a:endParaRPr/>
          </a:p>
        </p:txBody>
      </p:sp>
      <p:sp>
        <p:nvSpPr>
          <p:cNvPr id="321" name="Google Shape;321;p12"/>
          <p:cNvSpPr txBox="1"/>
          <p:nvPr/>
        </p:nvSpPr>
        <p:spPr>
          <a:xfrm>
            <a:off x="990600" y="3352800"/>
            <a:ext cx="2057400" cy="228600"/>
          </a:xfrm>
          <a:prstGeom prst="rect">
            <a:avLst/>
          </a:prstGeom>
          <a:solidFill>
            <a:srgbClr val="FFCC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B.1</a:t>
            </a:r>
            <a:endParaRPr/>
          </a:p>
        </p:txBody>
      </p:sp>
      <p:sp>
        <p:nvSpPr>
          <p:cNvPr id="322" name="Google Shape;322;p12"/>
          <p:cNvSpPr txBox="1"/>
          <p:nvPr/>
        </p:nvSpPr>
        <p:spPr>
          <a:xfrm>
            <a:off x="990600" y="3581400"/>
            <a:ext cx="2057400" cy="228600"/>
          </a:xfrm>
          <a:prstGeom prst="rect">
            <a:avLst/>
          </a:prstGeom>
          <a:solidFill>
            <a:srgbClr val="FFCC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B.2</a:t>
            </a:r>
            <a:endParaRPr/>
          </a:p>
        </p:txBody>
      </p:sp>
      <p:sp>
        <p:nvSpPr>
          <p:cNvPr id="323" name="Google Shape;323;p12"/>
          <p:cNvSpPr txBox="1"/>
          <p:nvPr/>
        </p:nvSpPr>
        <p:spPr>
          <a:xfrm>
            <a:off x="990600" y="3810000"/>
            <a:ext cx="2057400" cy="228600"/>
          </a:xfrm>
          <a:prstGeom prst="rect">
            <a:avLst/>
          </a:prstGeom>
          <a:solidFill>
            <a:srgbClr val="FFCC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B.3</a:t>
            </a:r>
            <a:endParaRPr/>
          </a:p>
        </p:txBody>
      </p:sp>
      <p:sp>
        <p:nvSpPr>
          <p:cNvPr id="324" name="Google Shape;324;p12"/>
          <p:cNvSpPr txBox="1"/>
          <p:nvPr/>
        </p:nvSpPr>
        <p:spPr>
          <a:xfrm>
            <a:off x="1371600" y="2986075"/>
            <a:ext cx="14487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</a:t>
            </a: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</a:t>
            </a:r>
            <a:endParaRPr/>
          </a:p>
        </p:txBody>
      </p:sp>
      <p:sp>
        <p:nvSpPr>
          <p:cNvPr id="325" name="Google Shape;325;p12"/>
          <p:cNvSpPr txBox="1"/>
          <p:nvPr/>
        </p:nvSpPr>
        <p:spPr>
          <a:xfrm>
            <a:off x="990600" y="49530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C.1</a:t>
            </a:r>
            <a:endParaRPr/>
          </a:p>
        </p:txBody>
      </p:sp>
      <p:sp>
        <p:nvSpPr>
          <p:cNvPr id="326" name="Google Shape;326;p12"/>
          <p:cNvSpPr txBox="1"/>
          <p:nvPr/>
        </p:nvSpPr>
        <p:spPr>
          <a:xfrm>
            <a:off x="990600" y="51816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C.2</a:t>
            </a:r>
            <a:endParaRPr/>
          </a:p>
        </p:txBody>
      </p:sp>
      <p:sp>
        <p:nvSpPr>
          <p:cNvPr id="327" name="Google Shape;327;p12"/>
          <p:cNvSpPr txBox="1"/>
          <p:nvPr/>
        </p:nvSpPr>
        <p:spPr>
          <a:xfrm>
            <a:off x="990600" y="54102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C.3</a:t>
            </a:r>
            <a:endParaRPr/>
          </a:p>
        </p:txBody>
      </p:sp>
      <p:sp>
        <p:nvSpPr>
          <p:cNvPr id="328" name="Google Shape;328;p12"/>
          <p:cNvSpPr txBox="1"/>
          <p:nvPr/>
        </p:nvSpPr>
        <p:spPr>
          <a:xfrm>
            <a:off x="990600" y="56388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C.4</a:t>
            </a:r>
            <a:endParaRPr/>
          </a:p>
        </p:txBody>
      </p:sp>
      <p:sp>
        <p:nvSpPr>
          <p:cNvPr id="329" name="Google Shape;329;p12"/>
          <p:cNvSpPr txBox="1"/>
          <p:nvPr/>
        </p:nvSpPr>
        <p:spPr>
          <a:xfrm>
            <a:off x="990600" y="58674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C.5</a:t>
            </a:r>
            <a:endParaRPr/>
          </a:p>
        </p:txBody>
      </p:sp>
      <p:sp>
        <p:nvSpPr>
          <p:cNvPr id="330" name="Google Shape;330;p12"/>
          <p:cNvSpPr txBox="1"/>
          <p:nvPr/>
        </p:nvSpPr>
        <p:spPr>
          <a:xfrm>
            <a:off x="990600" y="60960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C.6</a:t>
            </a:r>
            <a:endParaRPr/>
          </a:p>
        </p:txBody>
      </p:sp>
      <p:sp>
        <p:nvSpPr>
          <p:cNvPr id="331" name="Google Shape;331;p12"/>
          <p:cNvSpPr txBox="1"/>
          <p:nvPr/>
        </p:nvSpPr>
        <p:spPr>
          <a:xfrm>
            <a:off x="1371600" y="4586287"/>
            <a:ext cx="12382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C</a:t>
            </a:r>
            <a:endParaRPr/>
          </a:p>
        </p:txBody>
      </p:sp>
      <p:sp>
        <p:nvSpPr>
          <p:cNvPr id="332" name="Google Shape;332;p12"/>
          <p:cNvSpPr txBox="1"/>
          <p:nvPr/>
        </p:nvSpPr>
        <p:spPr>
          <a:xfrm>
            <a:off x="5715000" y="1981200"/>
            <a:ext cx="2057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A.1</a:t>
            </a:r>
            <a:endParaRPr/>
          </a:p>
        </p:txBody>
      </p:sp>
      <p:sp>
        <p:nvSpPr>
          <p:cNvPr id="333" name="Google Shape;333;p12"/>
          <p:cNvSpPr txBox="1"/>
          <p:nvPr/>
        </p:nvSpPr>
        <p:spPr>
          <a:xfrm>
            <a:off x="5715000" y="2667000"/>
            <a:ext cx="2057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A.3</a:t>
            </a:r>
            <a:endParaRPr/>
          </a:p>
        </p:txBody>
      </p:sp>
      <p:sp>
        <p:nvSpPr>
          <p:cNvPr id="334" name="Google Shape;334;p12"/>
          <p:cNvSpPr txBox="1"/>
          <p:nvPr/>
        </p:nvSpPr>
        <p:spPr>
          <a:xfrm>
            <a:off x="5715000" y="2209800"/>
            <a:ext cx="2057400" cy="228600"/>
          </a:xfrm>
          <a:prstGeom prst="rect">
            <a:avLst/>
          </a:prstGeom>
          <a:solidFill>
            <a:srgbClr val="FFCC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B.1</a:t>
            </a:r>
            <a:endParaRPr/>
          </a:p>
        </p:txBody>
      </p:sp>
      <p:sp>
        <p:nvSpPr>
          <p:cNvPr id="335" name="Google Shape;335;p12"/>
          <p:cNvSpPr txBox="1"/>
          <p:nvPr/>
        </p:nvSpPr>
        <p:spPr>
          <a:xfrm>
            <a:off x="5715000" y="3352800"/>
            <a:ext cx="2057400" cy="228600"/>
          </a:xfrm>
          <a:prstGeom prst="rect">
            <a:avLst/>
          </a:prstGeom>
          <a:solidFill>
            <a:srgbClr val="FFCC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B.2</a:t>
            </a:r>
            <a:endParaRPr/>
          </a:p>
        </p:txBody>
      </p:sp>
      <p:sp>
        <p:nvSpPr>
          <p:cNvPr id="336" name="Google Shape;336;p12"/>
          <p:cNvSpPr txBox="1"/>
          <p:nvPr/>
        </p:nvSpPr>
        <p:spPr>
          <a:xfrm>
            <a:off x="5715000" y="3581400"/>
            <a:ext cx="2057400" cy="228600"/>
          </a:xfrm>
          <a:prstGeom prst="rect">
            <a:avLst/>
          </a:prstGeom>
          <a:solidFill>
            <a:srgbClr val="FFCC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B.3</a:t>
            </a:r>
            <a:endParaRPr/>
          </a:p>
        </p:txBody>
      </p:sp>
      <p:sp>
        <p:nvSpPr>
          <p:cNvPr id="337" name="Google Shape;337;p12"/>
          <p:cNvSpPr txBox="1"/>
          <p:nvPr/>
        </p:nvSpPr>
        <p:spPr>
          <a:xfrm>
            <a:off x="5715000" y="24384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C.1</a:t>
            </a:r>
            <a:endParaRPr/>
          </a:p>
        </p:txBody>
      </p:sp>
      <p:sp>
        <p:nvSpPr>
          <p:cNvPr id="338" name="Google Shape;338;p12"/>
          <p:cNvSpPr txBox="1"/>
          <p:nvPr/>
        </p:nvSpPr>
        <p:spPr>
          <a:xfrm>
            <a:off x="5715000" y="28956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C.4</a:t>
            </a:r>
            <a:endParaRPr/>
          </a:p>
        </p:txBody>
      </p:sp>
      <p:sp>
        <p:nvSpPr>
          <p:cNvPr id="339" name="Google Shape;339;p12"/>
          <p:cNvSpPr txBox="1"/>
          <p:nvPr/>
        </p:nvSpPr>
        <p:spPr>
          <a:xfrm>
            <a:off x="5715000" y="31242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C.6</a:t>
            </a:r>
            <a:endParaRPr/>
          </a:p>
        </p:txBody>
      </p:sp>
      <p:sp>
        <p:nvSpPr>
          <p:cNvPr id="340" name="Google Shape;340;p12"/>
          <p:cNvSpPr txBox="1"/>
          <p:nvPr/>
        </p:nvSpPr>
        <p:spPr>
          <a:xfrm>
            <a:off x="5715000" y="4876800"/>
            <a:ext cx="2057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A.2</a:t>
            </a:r>
            <a:endParaRPr/>
          </a:p>
        </p:txBody>
      </p:sp>
      <p:sp>
        <p:nvSpPr>
          <p:cNvPr id="341" name="Google Shape;341;p12"/>
          <p:cNvSpPr txBox="1"/>
          <p:nvPr/>
        </p:nvSpPr>
        <p:spPr>
          <a:xfrm>
            <a:off x="5715000" y="5105400"/>
            <a:ext cx="2057400" cy="228600"/>
          </a:xfrm>
          <a:prstGeom prst="rect">
            <a:avLst/>
          </a:prstGeom>
          <a:solidFill>
            <a:srgbClr val="FF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A.4</a:t>
            </a:r>
            <a:endParaRPr/>
          </a:p>
        </p:txBody>
      </p:sp>
      <p:sp>
        <p:nvSpPr>
          <p:cNvPr id="342" name="Google Shape;342;p12"/>
          <p:cNvSpPr txBox="1"/>
          <p:nvPr/>
        </p:nvSpPr>
        <p:spPr>
          <a:xfrm>
            <a:off x="5715000" y="53340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C.2</a:t>
            </a:r>
            <a:endParaRPr/>
          </a:p>
        </p:txBody>
      </p:sp>
      <p:sp>
        <p:nvSpPr>
          <p:cNvPr id="343" name="Google Shape;343;p12"/>
          <p:cNvSpPr txBox="1"/>
          <p:nvPr/>
        </p:nvSpPr>
        <p:spPr>
          <a:xfrm>
            <a:off x="5715000" y="55626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C.3</a:t>
            </a:r>
            <a:endParaRPr/>
          </a:p>
        </p:txBody>
      </p:sp>
      <p:sp>
        <p:nvSpPr>
          <p:cNvPr id="344" name="Google Shape;344;p12"/>
          <p:cNvSpPr txBox="1"/>
          <p:nvPr/>
        </p:nvSpPr>
        <p:spPr>
          <a:xfrm>
            <a:off x="5715000" y="5791200"/>
            <a:ext cx="2057400" cy="228600"/>
          </a:xfrm>
          <a:prstGeom prst="rect">
            <a:avLst/>
          </a:prstGeom>
          <a:solidFill>
            <a:srgbClr val="CCFF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C.5</a:t>
            </a:r>
            <a:endParaRPr/>
          </a:p>
        </p:txBody>
      </p:sp>
      <p:sp>
        <p:nvSpPr>
          <p:cNvPr id="345" name="Google Shape;345;p12"/>
          <p:cNvSpPr txBox="1"/>
          <p:nvPr/>
        </p:nvSpPr>
        <p:spPr>
          <a:xfrm>
            <a:off x="5715000" y="60198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/>
          </a:p>
        </p:txBody>
      </p:sp>
      <p:sp>
        <p:nvSpPr>
          <p:cNvPr id="346" name="Google Shape;346;p12"/>
          <p:cNvSpPr txBox="1"/>
          <p:nvPr/>
        </p:nvSpPr>
        <p:spPr>
          <a:xfrm>
            <a:off x="5715000" y="6248400"/>
            <a:ext cx="2057400" cy="228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</a:pPr>
            <a:r>
              <a:rPr b="0" i="0" lang="en-US" sz="1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. 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3"/>
          <p:cNvSpPr txBox="1"/>
          <p:nvPr>
            <p:ph idx="4294967295"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3200"/>
              <a:buFont typeface="Helvetica Neue"/>
              <a:buNone/>
            </a:pPr>
            <a:r>
              <a:rPr b="1" i="0" lang="en-US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Memory Protection</a:t>
            </a:r>
            <a:endParaRPr/>
          </a:p>
        </p:txBody>
      </p:sp>
      <p:sp>
        <p:nvSpPr>
          <p:cNvPr id="352" name="Google Shape;352;p13"/>
          <p:cNvSpPr txBox="1"/>
          <p:nvPr>
            <p:ph idx="4294967295" type="body"/>
          </p:nvPr>
        </p:nvSpPr>
        <p:spPr>
          <a:xfrm>
            <a:off x="838200" y="47244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2160"/>
              <a:buFont typeface="Arial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 memory ensures </a:t>
            </a:r>
            <a:r>
              <a:rPr b="0" i="0" lang="en-US" sz="2400" u="non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protection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993300"/>
              </a:buClr>
              <a:buSzPts val="2160"/>
              <a:buFont typeface="Arial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A cannot cannot read/write  into the memory of process B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993300"/>
              </a:buClr>
              <a:buSzPts val="2160"/>
              <a:buFont typeface="Arial"/>
              <a:buChar char="●"/>
            </a:pPr>
            <a:r>
              <a:rPr b="0" i="0" lang="en-US" sz="24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As we’re going to see, this is easily enforced by the virtual memory address translation scheme</a:t>
            </a:r>
            <a:endParaRPr/>
          </a:p>
        </p:txBody>
      </p:sp>
      <p:grpSp>
        <p:nvGrpSpPr>
          <p:cNvPr id="353" name="Google Shape;353;p13"/>
          <p:cNvGrpSpPr/>
          <p:nvPr/>
        </p:nvGrpSpPr>
        <p:grpSpPr>
          <a:xfrm>
            <a:off x="2514600" y="1295400"/>
            <a:ext cx="4414837" cy="2841625"/>
            <a:chOff x="624" y="850"/>
            <a:chExt cx="2781" cy="1790"/>
          </a:xfrm>
        </p:grpSpPr>
        <p:sp>
          <p:nvSpPr>
            <p:cNvPr id="354" name="Google Shape;354;p13"/>
            <p:cNvSpPr/>
            <p:nvPr/>
          </p:nvSpPr>
          <p:spPr>
            <a:xfrm>
              <a:off x="2245" y="1854"/>
              <a:ext cx="838" cy="786"/>
            </a:xfrm>
            <a:prstGeom prst="can">
              <a:avLst>
                <a:gd fmla="val 3397" name="adj"/>
              </a:avLst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5" name="Google Shape;355;p13"/>
            <p:cNvSpPr txBox="1"/>
            <p:nvPr/>
          </p:nvSpPr>
          <p:spPr>
            <a:xfrm>
              <a:off x="2299" y="1068"/>
              <a:ext cx="730" cy="76"/>
            </a:xfrm>
            <a:prstGeom prst="rect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6" name="Google Shape;356;p13"/>
            <p:cNvSpPr txBox="1"/>
            <p:nvPr/>
          </p:nvSpPr>
          <p:spPr>
            <a:xfrm>
              <a:off x="2299" y="1144"/>
              <a:ext cx="730" cy="76"/>
            </a:xfrm>
            <a:prstGeom prst="rect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7" name="Google Shape;357;p13"/>
            <p:cNvSpPr txBox="1"/>
            <p:nvPr/>
          </p:nvSpPr>
          <p:spPr>
            <a:xfrm>
              <a:off x="2299" y="1220"/>
              <a:ext cx="730" cy="76"/>
            </a:xfrm>
            <a:prstGeom prst="rect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8" name="Google Shape;358;p13"/>
            <p:cNvSpPr txBox="1"/>
            <p:nvPr/>
          </p:nvSpPr>
          <p:spPr>
            <a:xfrm>
              <a:off x="2299" y="1296"/>
              <a:ext cx="730" cy="76"/>
            </a:xfrm>
            <a:prstGeom prst="rect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9" name="Google Shape;359;p13"/>
            <p:cNvSpPr txBox="1"/>
            <p:nvPr/>
          </p:nvSpPr>
          <p:spPr>
            <a:xfrm>
              <a:off x="2299" y="1372"/>
              <a:ext cx="730" cy="76"/>
            </a:xfrm>
            <a:prstGeom prst="rect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60" name="Google Shape;360;p13"/>
            <p:cNvSpPr txBox="1"/>
            <p:nvPr/>
          </p:nvSpPr>
          <p:spPr>
            <a:xfrm>
              <a:off x="2299" y="1448"/>
              <a:ext cx="730" cy="76"/>
            </a:xfrm>
            <a:prstGeom prst="rect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61" name="Google Shape;361;p13"/>
            <p:cNvSpPr txBox="1"/>
            <p:nvPr/>
          </p:nvSpPr>
          <p:spPr>
            <a:xfrm>
              <a:off x="2299" y="1524"/>
              <a:ext cx="730" cy="76"/>
            </a:xfrm>
            <a:prstGeom prst="rect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62" name="Google Shape;362;p13"/>
            <p:cNvSpPr txBox="1"/>
            <p:nvPr/>
          </p:nvSpPr>
          <p:spPr>
            <a:xfrm>
              <a:off x="2299" y="1600"/>
              <a:ext cx="730" cy="76"/>
            </a:xfrm>
            <a:prstGeom prst="rect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63" name="Google Shape;363;p13"/>
            <p:cNvSpPr txBox="1"/>
            <p:nvPr/>
          </p:nvSpPr>
          <p:spPr>
            <a:xfrm>
              <a:off x="2326" y="912"/>
              <a:ext cx="704" cy="1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Helvetica Neue"/>
                <a:buNone/>
              </a:pPr>
              <a:r>
                <a:rPr b="1" i="0" lang="en-US" sz="9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Physical Memory</a:t>
              </a:r>
              <a:endParaRPr/>
            </a:p>
          </p:txBody>
        </p:sp>
        <p:sp>
          <p:nvSpPr>
            <p:cNvPr id="364" name="Google Shape;364;p13"/>
            <p:cNvSpPr txBox="1"/>
            <p:nvPr/>
          </p:nvSpPr>
          <p:spPr>
            <a:xfrm>
              <a:off x="3137" y="2254"/>
              <a:ext cx="268" cy="1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Helvetica Neue"/>
                <a:buNone/>
              </a:pPr>
              <a:r>
                <a:rPr b="1" i="0" lang="en-US" sz="9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Disk</a:t>
              </a:r>
              <a:endParaRPr/>
            </a:p>
          </p:txBody>
        </p:sp>
        <p:sp>
          <p:nvSpPr>
            <p:cNvPr id="365" name="Google Shape;365;p13"/>
            <p:cNvSpPr txBox="1"/>
            <p:nvPr/>
          </p:nvSpPr>
          <p:spPr>
            <a:xfrm>
              <a:off x="624" y="987"/>
              <a:ext cx="730" cy="76"/>
            </a:xfrm>
            <a:prstGeom prst="rect">
              <a:avLst/>
            </a:prstGeom>
            <a:solidFill>
              <a:srgbClr val="FF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A.1</a:t>
              </a:r>
              <a:endParaRPr/>
            </a:p>
          </p:txBody>
        </p:sp>
        <p:sp>
          <p:nvSpPr>
            <p:cNvPr id="366" name="Google Shape;366;p13"/>
            <p:cNvSpPr txBox="1"/>
            <p:nvPr/>
          </p:nvSpPr>
          <p:spPr>
            <a:xfrm>
              <a:off x="624" y="1063"/>
              <a:ext cx="730" cy="76"/>
            </a:xfrm>
            <a:prstGeom prst="rect">
              <a:avLst/>
            </a:prstGeom>
            <a:solidFill>
              <a:srgbClr val="FF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A.2</a:t>
              </a:r>
              <a:endParaRPr/>
            </a:p>
          </p:txBody>
        </p:sp>
        <p:sp>
          <p:nvSpPr>
            <p:cNvPr id="367" name="Google Shape;367;p13"/>
            <p:cNvSpPr txBox="1"/>
            <p:nvPr/>
          </p:nvSpPr>
          <p:spPr>
            <a:xfrm>
              <a:off x="624" y="1139"/>
              <a:ext cx="730" cy="76"/>
            </a:xfrm>
            <a:prstGeom prst="rect">
              <a:avLst/>
            </a:prstGeom>
            <a:solidFill>
              <a:srgbClr val="FF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A.3</a:t>
              </a:r>
              <a:endParaRPr/>
            </a:p>
          </p:txBody>
        </p:sp>
        <p:sp>
          <p:nvSpPr>
            <p:cNvPr id="368" name="Google Shape;368;p13"/>
            <p:cNvSpPr txBox="1"/>
            <p:nvPr/>
          </p:nvSpPr>
          <p:spPr>
            <a:xfrm>
              <a:off x="624" y="1215"/>
              <a:ext cx="730" cy="76"/>
            </a:xfrm>
            <a:prstGeom prst="rect">
              <a:avLst/>
            </a:prstGeom>
            <a:solidFill>
              <a:srgbClr val="FF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A.4</a:t>
              </a:r>
              <a:endParaRPr/>
            </a:p>
          </p:txBody>
        </p:sp>
        <p:sp>
          <p:nvSpPr>
            <p:cNvPr id="369" name="Google Shape;369;p13"/>
            <p:cNvSpPr txBox="1"/>
            <p:nvPr/>
          </p:nvSpPr>
          <p:spPr>
            <a:xfrm>
              <a:off x="759" y="850"/>
              <a:ext cx="468" cy="1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Helvetica Neue"/>
                <a:buNone/>
              </a:pPr>
              <a:r>
                <a:rPr b="1" i="0" lang="en-US" sz="9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 A</a:t>
              </a:r>
              <a:endParaRPr/>
            </a:p>
          </p:txBody>
        </p:sp>
        <p:sp>
          <p:nvSpPr>
            <p:cNvPr id="370" name="Google Shape;370;p13"/>
            <p:cNvSpPr txBox="1"/>
            <p:nvPr/>
          </p:nvSpPr>
          <p:spPr>
            <a:xfrm>
              <a:off x="624" y="1524"/>
              <a:ext cx="730" cy="76"/>
            </a:xfrm>
            <a:prstGeom prst="rect">
              <a:avLst/>
            </a:prstGeom>
            <a:solidFill>
              <a:srgbClr val="FFCC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B.1</a:t>
              </a:r>
              <a:endParaRPr/>
            </a:p>
          </p:txBody>
        </p:sp>
        <p:sp>
          <p:nvSpPr>
            <p:cNvPr id="371" name="Google Shape;371;p13"/>
            <p:cNvSpPr txBox="1"/>
            <p:nvPr/>
          </p:nvSpPr>
          <p:spPr>
            <a:xfrm>
              <a:off x="624" y="1600"/>
              <a:ext cx="730" cy="76"/>
            </a:xfrm>
            <a:prstGeom prst="rect">
              <a:avLst/>
            </a:prstGeom>
            <a:solidFill>
              <a:srgbClr val="FFCC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B.2</a:t>
              </a:r>
              <a:endParaRPr/>
            </a:p>
          </p:txBody>
        </p:sp>
        <p:sp>
          <p:nvSpPr>
            <p:cNvPr id="372" name="Google Shape;372;p13"/>
            <p:cNvSpPr txBox="1"/>
            <p:nvPr/>
          </p:nvSpPr>
          <p:spPr>
            <a:xfrm>
              <a:off x="624" y="1676"/>
              <a:ext cx="730" cy="76"/>
            </a:xfrm>
            <a:prstGeom prst="rect">
              <a:avLst/>
            </a:prstGeom>
            <a:solidFill>
              <a:srgbClr val="FFCC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B.3</a:t>
              </a:r>
              <a:endParaRPr/>
            </a:p>
          </p:txBody>
        </p:sp>
        <p:sp>
          <p:nvSpPr>
            <p:cNvPr id="373" name="Google Shape;373;p13"/>
            <p:cNvSpPr txBox="1"/>
            <p:nvPr/>
          </p:nvSpPr>
          <p:spPr>
            <a:xfrm>
              <a:off x="759" y="1388"/>
              <a:ext cx="468" cy="1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Helvetica Neue"/>
                <a:buNone/>
              </a:pPr>
              <a:r>
                <a:rPr b="1" i="0" lang="en-US" sz="9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 B</a:t>
              </a:r>
              <a:endParaRPr/>
            </a:p>
          </p:txBody>
        </p:sp>
        <p:sp>
          <p:nvSpPr>
            <p:cNvPr id="374" name="Google Shape;374;p13"/>
            <p:cNvSpPr txBox="1"/>
            <p:nvPr/>
          </p:nvSpPr>
          <p:spPr>
            <a:xfrm>
              <a:off x="624" y="2057"/>
              <a:ext cx="730" cy="76"/>
            </a:xfrm>
            <a:prstGeom prst="rect">
              <a:avLst/>
            </a:prstGeom>
            <a:solidFill>
              <a:srgbClr val="CC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C.1</a:t>
              </a:r>
              <a:endParaRPr/>
            </a:p>
          </p:txBody>
        </p:sp>
        <p:sp>
          <p:nvSpPr>
            <p:cNvPr id="375" name="Google Shape;375;p13"/>
            <p:cNvSpPr txBox="1"/>
            <p:nvPr/>
          </p:nvSpPr>
          <p:spPr>
            <a:xfrm>
              <a:off x="624" y="2133"/>
              <a:ext cx="730" cy="76"/>
            </a:xfrm>
            <a:prstGeom prst="rect">
              <a:avLst/>
            </a:prstGeom>
            <a:solidFill>
              <a:srgbClr val="CC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C.2</a:t>
              </a:r>
              <a:endParaRPr/>
            </a:p>
          </p:txBody>
        </p:sp>
        <p:sp>
          <p:nvSpPr>
            <p:cNvPr id="376" name="Google Shape;376;p13"/>
            <p:cNvSpPr txBox="1"/>
            <p:nvPr/>
          </p:nvSpPr>
          <p:spPr>
            <a:xfrm>
              <a:off x="624" y="2209"/>
              <a:ext cx="730" cy="76"/>
            </a:xfrm>
            <a:prstGeom prst="rect">
              <a:avLst/>
            </a:prstGeom>
            <a:solidFill>
              <a:srgbClr val="CC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C.3</a:t>
              </a:r>
              <a:endParaRPr/>
            </a:p>
          </p:txBody>
        </p:sp>
        <p:sp>
          <p:nvSpPr>
            <p:cNvPr id="377" name="Google Shape;377;p13"/>
            <p:cNvSpPr txBox="1"/>
            <p:nvPr/>
          </p:nvSpPr>
          <p:spPr>
            <a:xfrm>
              <a:off x="624" y="2285"/>
              <a:ext cx="730" cy="76"/>
            </a:xfrm>
            <a:prstGeom prst="rect">
              <a:avLst/>
            </a:prstGeom>
            <a:solidFill>
              <a:srgbClr val="CC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C.4</a:t>
              </a:r>
              <a:endParaRPr/>
            </a:p>
          </p:txBody>
        </p:sp>
        <p:sp>
          <p:nvSpPr>
            <p:cNvPr id="378" name="Google Shape;378;p13"/>
            <p:cNvSpPr txBox="1"/>
            <p:nvPr/>
          </p:nvSpPr>
          <p:spPr>
            <a:xfrm>
              <a:off x="624" y="2361"/>
              <a:ext cx="730" cy="76"/>
            </a:xfrm>
            <a:prstGeom prst="rect">
              <a:avLst/>
            </a:prstGeom>
            <a:solidFill>
              <a:srgbClr val="CC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C.5</a:t>
              </a:r>
              <a:endParaRPr/>
            </a:p>
          </p:txBody>
        </p:sp>
        <p:sp>
          <p:nvSpPr>
            <p:cNvPr id="379" name="Google Shape;379;p13"/>
            <p:cNvSpPr txBox="1"/>
            <p:nvPr/>
          </p:nvSpPr>
          <p:spPr>
            <a:xfrm>
              <a:off x="624" y="2437"/>
              <a:ext cx="730" cy="76"/>
            </a:xfrm>
            <a:prstGeom prst="rect">
              <a:avLst/>
            </a:prstGeom>
            <a:solidFill>
              <a:srgbClr val="CC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C.6</a:t>
              </a:r>
              <a:endParaRPr/>
            </a:p>
          </p:txBody>
        </p:sp>
        <p:sp>
          <p:nvSpPr>
            <p:cNvPr id="380" name="Google Shape;380;p13"/>
            <p:cNvSpPr txBox="1"/>
            <p:nvPr/>
          </p:nvSpPr>
          <p:spPr>
            <a:xfrm>
              <a:off x="759" y="1920"/>
              <a:ext cx="468" cy="1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Helvetica Neue"/>
                <a:buNone/>
              </a:pPr>
              <a:r>
                <a:rPr b="1" i="0" lang="en-US" sz="9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 C</a:t>
              </a:r>
              <a:endParaRPr/>
            </a:p>
          </p:txBody>
        </p:sp>
        <p:sp>
          <p:nvSpPr>
            <p:cNvPr id="381" name="Google Shape;381;p13"/>
            <p:cNvSpPr txBox="1"/>
            <p:nvPr/>
          </p:nvSpPr>
          <p:spPr>
            <a:xfrm>
              <a:off x="2299" y="1068"/>
              <a:ext cx="730" cy="76"/>
            </a:xfrm>
            <a:prstGeom prst="rect">
              <a:avLst/>
            </a:prstGeom>
            <a:solidFill>
              <a:srgbClr val="FF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A.1</a:t>
              </a:r>
              <a:endParaRPr/>
            </a:p>
          </p:txBody>
        </p:sp>
        <p:sp>
          <p:nvSpPr>
            <p:cNvPr id="382" name="Google Shape;382;p13"/>
            <p:cNvSpPr txBox="1"/>
            <p:nvPr/>
          </p:nvSpPr>
          <p:spPr>
            <a:xfrm>
              <a:off x="2299" y="1296"/>
              <a:ext cx="730" cy="76"/>
            </a:xfrm>
            <a:prstGeom prst="rect">
              <a:avLst/>
            </a:prstGeom>
            <a:solidFill>
              <a:srgbClr val="FF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A.3</a:t>
              </a:r>
              <a:endParaRPr/>
            </a:p>
          </p:txBody>
        </p:sp>
        <p:sp>
          <p:nvSpPr>
            <p:cNvPr id="383" name="Google Shape;383;p13"/>
            <p:cNvSpPr txBox="1"/>
            <p:nvPr/>
          </p:nvSpPr>
          <p:spPr>
            <a:xfrm>
              <a:off x="2299" y="1144"/>
              <a:ext cx="730" cy="76"/>
            </a:xfrm>
            <a:prstGeom prst="rect">
              <a:avLst/>
            </a:prstGeom>
            <a:solidFill>
              <a:srgbClr val="FFCC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B.1</a:t>
              </a:r>
              <a:endParaRPr/>
            </a:p>
          </p:txBody>
        </p:sp>
        <p:sp>
          <p:nvSpPr>
            <p:cNvPr id="384" name="Google Shape;384;p13"/>
            <p:cNvSpPr txBox="1"/>
            <p:nvPr/>
          </p:nvSpPr>
          <p:spPr>
            <a:xfrm>
              <a:off x="2299" y="1524"/>
              <a:ext cx="730" cy="76"/>
            </a:xfrm>
            <a:prstGeom prst="rect">
              <a:avLst/>
            </a:prstGeom>
            <a:solidFill>
              <a:srgbClr val="FFCC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B.2</a:t>
              </a:r>
              <a:endParaRPr/>
            </a:p>
          </p:txBody>
        </p:sp>
        <p:sp>
          <p:nvSpPr>
            <p:cNvPr id="385" name="Google Shape;385;p13"/>
            <p:cNvSpPr txBox="1"/>
            <p:nvPr/>
          </p:nvSpPr>
          <p:spPr>
            <a:xfrm>
              <a:off x="2299" y="1600"/>
              <a:ext cx="730" cy="76"/>
            </a:xfrm>
            <a:prstGeom prst="rect">
              <a:avLst/>
            </a:prstGeom>
            <a:solidFill>
              <a:srgbClr val="FFCC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B.3</a:t>
              </a:r>
              <a:endParaRPr/>
            </a:p>
          </p:txBody>
        </p:sp>
        <p:sp>
          <p:nvSpPr>
            <p:cNvPr id="386" name="Google Shape;386;p13"/>
            <p:cNvSpPr txBox="1"/>
            <p:nvPr/>
          </p:nvSpPr>
          <p:spPr>
            <a:xfrm>
              <a:off x="2299" y="1220"/>
              <a:ext cx="730" cy="76"/>
            </a:xfrm>
            <a:prstGeom prst="rect">
              <a:avLst/>
            </a:prstGeom>
            <a:solidFill>
              <a:srgbClr val="CC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C.1</a:t>
              </a:r>
              <a:endParaRPr/>
            </a:p>
          </p:txBody>
        </p:sp>
        <p:sp>
          <p:nvSpPr>
            <p:cNvPr id="387" name="Google Shape;387;p13"/>
            <p:cNvSpPr txBox="1"/>
            <p:nvPr/>
          </p:nvSpPr>
          <p:spPr>
            <a:xfrm>
              <a:off x="2299" y="1372"/>
              <a:ext cx="730" cy="76"/>
            </a:xfrm>
            <a:prstGeom prst="rect">
              <a:avLst/>
            </a:prstGeom>
            <a:solidFill>
              <a:srgbClr val="CC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C.4</a:t>
              </a:r>
              <a:endParaRPr/>
            </a:p>
          </p:txBody>
        </p:sp>
        <p:sp>
          <p:nvSpPr>
            <p:cNvPr id="388" name="Google Shape;388;p13"/>
            <p:cNvSpPr txBox="1"/>
            <p:nvPr/>
          </p:nvSpPr>
          <p:spPr>
            <a:xfrm>
              <a:off x="2299" y="1448"/>
              <a:ext cx="730" cy="76"/>
            </a:xfrm>
            <a:prstGeom prst="rect">
              <a:avLst/>
            </a:prstGeom>
            <a:solidFill>
              <a:srgbClr val="CC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C.6</a:t>
              </a:r>
              <a:endParaRPr/>
            </a:p>
          </p:txBody>
        </p:sp>
        <p:sp>
          <p:nvSpPr>
            <p:cNvPr id="389" name="Google Shape;389;p13"/>
            <p:cNvSpPr txBox="1"/>
            <p:nvPr/>
          </p:nvSpPr>
          <p:spPr>
            <a:xfrm>
              <a:off x="2299" y="2031"/>
              <a:ext cx="730" cy="76"/>
            </a:xfrm>
            <a:prstGeom prst="rect">
              <a:avLst/>
            </a:prstGeom>
            <a:solidFill>
              <a:srgbClr val="FF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A.2</a:t>
              </a:r>
              <a:endParaRPr/>
            </a:p>
          </p:txBody>
        </p:sp>
        <p:sp>
          <p:nvSpPr>
            <p:cNvPr id="390" name="Google Shape;390;p13"/>
            <p:cNvSpPr txBox="1"/>
            <p:nvPr/>
          </p:nvSpPr>
          <p:spPr>
            <a:xfrm>
              <a:off x="2299" y="2107"/>
              <a:ext cx="730" cy="77"/>
            </a:xfrm>
            <a:prstGeom prst="rect">
              <a:avLst/>
            </a:prstGeom>
            <a:solidFill>
              <a:srgbClr val="FF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A.4</a:t>
              </a:r>
              <a:endParaRPr/>
            </a:p>
          </p:txBody>
        </p:sp>
        <p:sp>
          <p:nvSpPr>
            <p:cNvPr id="391" name="Google Shape;391;p13"/>
            <p:cNvSpPr txBox="1"/>
            <p:nvPr/>
          </p:nvSpPr>
          <p:spPr>
            <a:xfrm>
              <a:off x="2299" y="2184"/>
              <a:ext cx="730" cy="76"/>
            </a:xfrm>
            <a:prstGeom prst="rect">
              <a:avLst/>
            </a:prstGeom>
            <a:solidFill>
              <a:srgbClr val="CC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C.2</a:t>
              </a:r>
              <a:endParaRPr/>
            </a:p>
          </p:txBody>
        </p:sp>
        <p:sp>
          <p:nvSpPr>
            <p:cNvPr id="392" name="Google Shape;392;p13"/>
            <p:cNvSpPr txBox="1"/>
            <p:nvPr/>
          </p:nvSpPr>
          <p:spPr>
            <a:xfrm>
              <a:off x="2299" y="2260"/>
              <a:ext cx="730" cy="76"/>
            </a:xfrm>
            <a:prstGeom prst="rect">
              <a:avLst/>
            </a:prstGeom>
            <a:solidFill>
              <a:srgbClr val="CC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C.3</a:t>
              </a:r>
              <a:endParaRPr/>
            </a:p>
          </p:txBody>
        </p:sp>
        <p:sp>
          <p:nvSpPr>
            <p:cNvPr id="393" name="Google Shape;393;p13"/>
            <p:cNvSpPr txBox="1"/>
            <p:nvPr/>
          </p:nvSpPr>
          <p:spPr>
            <a:xfrm>
              <a:off x="2299" y="2336"/>
              <a:ext cx="730" cy="76"/>
            </a:xfrm>
            <a:prstGeom prst="rect">
              <a:avLst/>
            </a:prstGeom>
            <a:solidFill>
              <a:srgbClr val="CCFF6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C.5</a:t>
              </a:r>
              <a:endParaRPr/>
            </a:p>
          </p:txBody>
        </p:sp>
        <p:sp>
          <p:nvSpPr>
            <p:cNvPr id="394" name="Google Shape;394;p13"/>
            <p:cNvSpPr txBox="1"/>
            <p:nvPr/>
          </p:nvSpPr>
          <p:spPr>
            <a:xfrm>
              <a:off x="2299" y="2412"/>
              <a:ext cx="730" cy="76"/>
            </a:xfrm>
            <a:prstGeom prst="rect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. . .</a:t>
              </a:r>
              <a:endParaRPr/>
            </a:p>
          </p:txBody>
        </p:sp>
        <p:sp>
          <p:nvSpPr>
            <p:cNvPr id="395" name="Google Shape;395;p13"/>
            <p:cNvSpPr txBox="1"/>
            <p:nvPr/>
          </p:nvSpPr>
          <p:spPr>
            <a:xfrm>
              <a:off x="2299" y="2488"/>
              <a:ext cx="730" cy="76"/>
            </a:xfrm>
            <a:prstGeom prst="rect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Helvetica Neue"/>
                <a:buNone/>
              </a:pPr>
              <a:r>
                <a:rPr b="1" i="0" lang="en-US" sz="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. . .</a:t>
              </a:r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14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fld id="{00000000-1234-1234-1234-123412341234}" type="slidenum"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/>
          </a:p>
        </p:txBody>
      </p:sp>
      <p:sp>
        <p:nvSpPr>
          <p:cNvPr id="401" name="Google Shape;401;p14"/>
          <p:cNvSpPr txBox="1"/>
          <p:nvPr>
            <p:ph idx="4294967295"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3200"/>
              <a:buFont typeface="Helvetica Neue"/>
              <a:buNone/>
            </a:pPr>
            <a:r>
              <a:rPr b="1" i="0" lang="en-US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Paging</a:t>
            </a:r>
            <a:endParaRPr/>
          </a:p>
        </p:txBody>
      </p:sp>
      <p:sp>
        <p:nvSpPr>
          <p:cNvPr id="402" name="Google Shape;402;p14"/>
          <p:cNvSpPr txBox="1"/>
          <p:nvPr>
            <p:ph idx="4294967295" type="body"/>
          </p:nvPr>
        </p:nvSpPr>
        <p:spPr>
          <a:xfrm>
            <a:off x="827087" y="1282700"/>
            <a:ext cx="7351712" cy="44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1620"/>
              <a:buFont typeface="Arial"/>
              <a:buChar char="●"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Each process has its own page table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ts val="1620"/>
              <a:buFont typeface="Arial"/>
              <a:buChar char="●"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Each page table entry contains the frame number of the corresponding page in main memory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ts val="1620"/>
              <a:buFont typeface="Arial"/>
              <a:buChar char="●"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bit is needed to indicate whether the page is in main memory or not</a:t>
            </a:r>
            <a:endParaRPr/>
          </a:p>
          <a:p>
            <a:pPr indent="-240030" lvl="0" marL="342900" marR="0" rtl="0" algn="l"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ts val="162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15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fld id="{00000000-1234-1234-1234-123412341234}" type="slidenum"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/>
          </a:p>
        </p:txBody>
      </p:sp>
      <p:sp>
        <p:nvSpPr>
          <p:cNvPr id="408" name="Google Shape;408;p15"/>
          <p:cNvSpPr txBox="1"/>
          <p:nvPr>
            <p:ph idx="4294967295"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3200"/>
              <a:buFont typeface="Helvetica Neue"/>
              <a:buNone/>
            </a:pPr>
            <a:r>
              <a:rPr b="1" i="0" lang="en-US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Page Tables</a:t>
            </a:r>
            <a:endParaRPr/>
          </a:p>
        </p:txBody>
      </p:sp>
      <p:sp>
        <p:nvSpPr>
          <p:cNvPr id="409" name="Google Shape;409;p15"/>
          <p:cNvSpPr txBox="1"/>
          <p:nvPr>
            <p:ph idx="4294967295" type="body"/>
          </p:nvPr>
        </p:nvSpPr>
        <p:spPr>
          <a:xfrm>
            <a:off x="827087" y="1282700"/>
            <a:ext cx="7351712" cy="44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1620"/>
              <a:buFont typeface="Arial"/>
              <a:buChar char="●"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entire page table may take up too much main memory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ts val="1620"/>
              <a:buFont typeface="Arial"/>
              <a:buChar char="●"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Page tables are also stored in virtual memory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ts val="1620"/>
              <a:buFont typeface="Arial"/>
              <a:buChar char="●"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a process is running, part of its page table is in main memory</a:t>
            </a:r>
            <a:endParaRPr/>
          </a:p>
          <a:p>
            <a:pPr indent="-240030" lvl="0" marL="342900" marR="0" rtl="0" algn="l"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ts val="162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16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fld id="{00000000-1234-1234-1234-123412341234}" type="slidenum"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/>
          </a:p>
        </p:txBody>
      </p:sp>
      <p:sp>
        <p:nvSpPr>
          <p:cNvPr id="415" name="Google Shape;415;p16"/>
          <p:cNvSpPr txBox="1"/>
          <p:nvPr>
            <p:ph idx="4294967295"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3200"/>
              <a:buFont typeface="Helvetica Neue"/>
              <a:buNone/>
            </a:pPr>
            <a:r>
              <a:rPr b="1" i="0" lang="en-US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Page Size</a:t>
            </a:r>
            <a:endParaRPr/>
          </a:p>
        </p:txBody>
      </p:sp>
      <p:sp>
        <p:nvSpPr>
          <p:cNvPr id="416" name="Google Shape;416;p16"/>
          <p:cNvSpPr txBox="1"/>
          <p:nvPr>
            <p:ph idx="4294967295" type="body"/>
          </p:nvPr>
        </p:nvSpPr>
        <p:spPr>
          <a:xfrm>
            <a:off x="827087" y="1282700"/>
            <a:ext cx="7351712" cy="44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2520"/>
              <a:buFont typeface="Arial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Smaller page size, less amount of internal fragmentation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980"/>
              </a:spcBef>
              <a:spcAft>
                <a:spcPts val="0"/>
              </a:spcAft>
              <a:buClr>
                <a:srgbClr val="993300"/>
              </a:buClr>
              <a:buSzPts val="2520"/>
              <a:buFont typeface="Arial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Smaller page size, more pages required per process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980"/>
              </a:spcBef>
              <a:spcAft>
                <a:spcPts val="0"/>
              </a:spcAft>
              <a:buClr>
                <a:srgbClr val="993300"/>
              </a:buClr>
              <a:buSzPts val="2520"/>
              <a:buFont typeface="Arial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More pages per process means larger page tables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980"/>
              </a:spcBef>
              <a:spcAft>
                <a:spcPts val="0"/>
              </a:spcAft>
              <a:buClr>
                <a:srgbClr val="993300"/>
              </a:buClr>
              <a:buSzPts val="2520"/>
              <a:buFont typeface="Arial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Larger page tables means large portion of page tables in virtual memory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17"/>
          <p:cNvSpPr txBox="1"/>
          <p:nvPr>
            <p:ph idx="4294967295"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3200"/>
              <a:buFont typeface="Helvetica Neue"/>
              <a:buNone/>
            </a:pPr>
            <a:r>
              <a:rPr b="1" i="0" lang="en-US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Page Faults</a:t>
            </a:r>
            <a:endParaRPr/>
          </a:p>
        </p:txBody>
      </p:sp>
      <p:sp>
        <p:nvSpPr>
          <p:cNvPr id="422" name="Google Shape;422;p17"/>
          <p:cNvSpPr txBox="1"/>
          <p:nvPr>
            <p:ph idx="4294967295" type="body"/>
          </p:nvPr>
        </p:nvSpPr>
        <p:spPr>
          <a:xfrm>
            <a:off x="827087" y="1282700"/>
            <a:ext cx="7351712" cy="44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3240"/>
              <a:buFont typeface="Arial"/>
              <a:buChar char="●"/>
            </a:pPr>
            <a:r>
              <a:rPr b="0" i="0" lang="en-US" sz="3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miss in the page table is called a </a:t>
            </a:r>
            <a:r>
              <a:rPr b="0" i="0" lang="en-US" sz="3600" u="non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page fault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260"/>
              </a:spcBef>
              <a:spcAft>
                <a:spcPts val="0"/>
              </a:spcAft>
              <a:buClr>
                <a:srgbClr val="993300"/>
              </a:buClr>
              <a:buSzPts val="3240"/>
              <a:buFont typeface="Arial"/>
              <a:buChar char="●"/>
            </a:pPr>
            <a:r>
              <a:rPr b="0" i="0" lang="en-US" sz="36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the “valid” bit is not set to 1, then the page must be brought in from disk, possibly replacing another page in memory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18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fld id="{00000000-1234-1234-1234-123412341234}" type="slidenum"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/>
          </a:p>
        </p:txBody>
      </p:sp>
      <p:sp>
        <p:nvSpPr>
          <p:cNvPr id="428" name="Google Shape;428;p18"/>
          <p:cNvSpPr txBox="1"/>
          <p:nvPr>
            <p:ph idx="4294967295"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3200"/>
              <a:buFont typeface="Helvetica Neue"/>
              <a:buNone/>
            </a:pPr>
            <a:r>
              <a:rPr b="1" i="0" lang="en-US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VM:Sharing</a:t>
            </a:r>
            <a:endParaRPr/>
          </a:p>
        </p:txBody>
      </p:sp>
      <p:sp>
        <p:nvSpPr>
          <p:cNvPr descr="Rectangle: Click to edit Master text styles &#10;Second level &#10;Third level &#10;Fourth level &#10;Fifth level" id="429" name="Google Shape;429;p18"/>
          <p:cNvSpPr txBox="1"/>
          <p:nvPr>
            <p:ph idx="4294967295" type="body"/>
          </p:nvPr>
        </p:nvSpPr>
        <p:spPr>
          <a:xfrm>
            <a:off x="827087" y="1282700"/>
            <a:ext cx="7351712" cy="44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1620"/>
              <a:buFont typeface="Arial"/>
              <a:buChar char="●"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„</a:t>
            </a:r>
            <a:r>
              <a:rPr b="0" i="0" lang="en-US" sz="32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Pieces“ of different processes mapped to one single „piece“ of physical memory</a:t>
            </a:r>
            <a:endParaRPr/>
          </a:p>
        </p:txBody>
      </p:sp>
      <p:grpSp>
        <p:nvGrpSpPr>
          <p:cNvPr id="430" name="Google Shape;430;p18"/>
          <p:cNvGrpSpPr/>
          <p:nvPr/>
        </p:nvGrpSpPr>
        <p:grpSpPr>
          <a:xfrm>
            <a:off x="1295400" y="4038600"/>
            <a:ext cx="1728787" cy="2622550"/>
            <a:chOff x="816" y="2544"/>
            <a:chExt cx="1089" cy="1652"/>
          </a:xfrm>
        </p:grpSpPr>
        <p:sp>
          <p:nvSpPr>
            <p:cNvPr id="431" name="Google Shape;431;p18"/>
            <p:cNvSpPr txBox="1"/>
            <p:nvPr/>
          </p:nvSpPr>
          <p:spPr>
            <a:xfrm>
              <a:off x="1056" y="2544"/>
              <a:ext cx="576" cy="1248"/>
            </a:xfrm>
            <a:prstGeom prst="rect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32" name="Google Shape;432;p18"/>
            <p:cNvSpPr txBox="1"/>
            <p:nvPr/>
          </p:nvSpPr>
          <p:spPr>
            <a:xfrm>
              <a:off x="1056" y="3264"/>
              <a:ext cx="576" cy="384"/>
            </a:xfrm>
            <a:prstGeom prst="rect">
              <a:avLst/>
            </a:prstGeom>
            <a:solidFill>
              <a:srgbClr val="FFA7F9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Piece 2</a:t>
              </a:r>
              <a:endParaRPr/>
            </a:p>
          </p:txBody>
        </p:sp>
        <p:sp>
          <p:nvSpPr>
            <p:cNvPr id="433" name="Google Shape;433;p18"/>
            <p:cNvSpPr txBox="1"/>
            <p:nvPr/>
          </p:nvSpPr>
          <p:spPr>
            <a:xfrm>
              <a:off x="1056" y="2832"/>
              <a:ext cx="576" cy="288"/>
            </a:xfrm>
            <a:prstGeom prst="rect">
              <a:avLst/>
            </a:prstGeom>
            <a:solidFill>
              <a:srgbClr val="FFA7F9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Piece 1</a:t>
              </a:r>
              <a:endParaRPr/>
            </a:p>
          </p:txBody>
        </p:sp>
        <p:sp>
          <p:nvSpPr>
            <p:cNvPr id="434" name="Google Shape;434;p18"/>
            <p:cNvSpPr txBox="1"/>
            <p:nvPr/>
          </p:nvSpPr>
          <p:spPr>
            <a:xfrm>
              <a:off x="816" y="3792"/>
              <a:ext cx="1089" cy="4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Virtual memory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 1</a:t>
              </a:r>
              <a:endParaRPr/>
            </a:p>
          </p:txBody>
        </p:sp>
        <p:sp>
          <p:nvSpPr>
            <p:cNvPr id="435" name="Google Shape;435;p18"/>
            <p:cNvSpPr txBox="1"/>
            <p:nvPr/>
          </p:nvSpPr>
          <p:spPr>
            <a:xfrm>
              <a:off x="1056" y="2640"/>
              <a:ext cx="576" cy="192"/>
            </a:xfrm>
            <a:prstGeom prst="rect">
              <a:avLst/>
            </a:prstGeom>
            <a:solidFill>
              <a:srgbClr val="FFA7F9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Piece 0</a:t>
              </a:r>
              <a:endParaRPr/>
            </a:p>
          </p:txBody>
        </p:sp>
      </p:grpSp>
      <p:grpSp>
        <p:nvGrpSpPr>
          <p:cNvPr id="436" name="Google Shape;436;p18"/>
          <p:cNvGrpSpPr/>
          <p:nvPr/>
        </p:nvGrpSpPr>
        <p:grpSpPr>
          <a:xfrm>
            <a:off x="4343400" y="4114800"/>
            <a:ext cx="1054100" cy="2470150"/>
            <a:chOff x="2736" y="2592"/>
            <a:chExt cx="664" cy="1556"/>
          </a:xfrm>
        </p:grpSpPr>
        <p:sp>
          <p:nvSpPr>
            <p:cNvPr id="437" name="Google Shape;437;p18"/>
            <p:cNvSpPr txBox="1"/>
            <p:nvPr/>
          </p:nvSpPr>
          <p:spPr>
            <a:xfrm>
              <a:off x="2784" y="2592"/>
              <a:ext cx="576" cy="1152"/>
            </a:xfrm>
            <a:prstGeom prst="rect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38" name="Google Shape;438;p18"/>
            <p:cNvSpPr txBox="1"/>
            <p:nvPr/>
          </p:nvSpPr>
          <p:spPr>
            <a:xfrm>
              <a:off x="2784" y="3072"/>
              <a:ext cx="576" cy="192"/>
            </a:xfrm>
            <a:prstGeom prst="rect">
              <a:avLst/>
            </a:prstGeom>
            <a:solidFill>
              <a:srgbClr val="F4E994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Piece 1</a:t>
              </a:r>
              <a:endParaRPr/>
            </a:p>
          </p:txBody>
        </p:sp>
        <p:sp>
          <p:nvSpPr>
            <p:cNvPr id="439" name="Google Shape;439;p18"/>
            <p:cNvSpPr txBox="1"/>
            <p:nvPr/>
          </p:nvSpPr>
          <p:spPr>
            <a:xfrm>
              <a:off x="2784" y="3408"/>
              <a:ext cx="576" cy="288"/>
            </a:xfrm>
            <a:prstGeom prst="rect">
              <a:avLst/>
            </a:prstGeom>
            <a:solidFill>
              <a:srgbClr val="F4E994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Piece 2</a:t>
              </a:r>
              <a:endParaRPr/>
            </a:p>
          </p:txBody>
        </p:sp>
        <p:sp>
          <p:nvSpPr>
            <p:cNvPr id="440" name="Google Shape;440;p18"/>
            <p:cNvSpPr txBox="1"/>
            <p:nvPr/>
          </p:nvSpPr>
          <p:spPr>
            <a:xfrm>
              <a:off x="2784" y="2592"/>
              <a:ext cx="576" cy="384"/>
            </a:xfrm>
            <a:prstGeom prst="rect">
              <a:avLst/>
            </a:prstGeom>
            <a:solidFill>
              <a:srgbClr val="F4E994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Piece 0</a:t>
              </a:r>
              <a:endParaRPr/>
            </a:p>
          </p:txBody>
        </p:sp>
        <p:sp>
          <p:nvSpPr>
            <p:cNvPr id="441" name="Google Shape;441;p18"/>
            <p:cNvSpPr txBox="1"/>
            <p:nvPr/>
          </p:nvSpPr>
          <p:spPr>
            <a:xfrm>
              <a:off x="2736" y="3744"/>
              <a:ext cx="664" cy="4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Physical 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memory</a:t>
              </a:r>
              <a:endParaRPr/>
            </a:p>
          </p:txBody>
        </p:sp>
      </p:grpSp>
      <p:cxnSp>
        <p:nvCxnSpPr>
          <p:cNvPr id="442" name="Google Shape;442;p18"/>
          <p:cNvCxnSpPr/>
          <p:nvPr/>
        </p:nvCxnSpPr>
        <p:spPr>
          <a:xfrm>
            <a:off x="2605087" y="4724400"/>
            <a:ext cx="1800300" cy="914400"/>
          </a:xfrm>
          <a:prstGeom prst="bentConnector3">
            <a:avLst>
              <a:gd fmla="val 50000" name="adj1"/>
            </a:avLst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443" name="Google Shape;443;p18"/>
          <p:cNvCxnSpPr/>
          <p:nvPr/>
        </p:nvCxnSpPr>
        <p:spPr>
          <a:xfrm flipH="1" rot="10800000">
            <a:off x="2605087" y="4419600"/>
            <a:ext cx="1800300" cy="1066800"/>
          </a:xfrm>
          <a:prstGeom prst="bentConnector3">
            <a:avLst>
              <a:gd fmla="val 5980" name="adj1"/>
            </a:avLst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444" name="Google Shape;444;p18"/>
          <p:cNvCxnSpPr/>
          <p:nvPr/>
        </p:nvCxnSpPr>
        <p:spPr>
          <a:xfrm flipH="1">
            <a:off x="5348212" y="4343400"/>
            <a:ext cx="1800300" cy="1295400"/>
          </a:xfrm>
          <a:prstGeom prst="bentConnector3">
            <a:avLst>
              <a:gd fmla="val 50000" name="adj1"/>
            </a:avLst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445" name="Google Shape;445;p18"/>
          <p:cNvCxnSpPr/>
          <p:nvPr/>
        </p:nvCxnSpPr>
        <p:spPr>
          <a:xfrm rot="10800000">
            <a:off x="5348212" y="5029200"/>
            <a:ext cx="1800300" cy="762000"/>
          </a:xfrm>
          <a:prstGeom prst="bentConnector3">
            <a:avLst>
              <a:gd fmla="val 5523" name="adj1"/>
            </a:avLst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446" name="Google Shape;446;p18"/>
          <p:cNvSpPr/>
          <p:nvPr/>
        </p:nvSpPr>
        <p:spPr>
          <a:xfrm>
            <a:off x="5562600" y="5867400"/>
            <a:ext cx="1066800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3376" y="-9218"/>
                </a:moveTo>
                <a:lnTo>
                  <a:pt x="-20000" y="-1852"/>
                </a:lnTo>
                <a:lnTo>
                  <a:pt x="-56000" y="-1852"/>
                </a:lnTo>
              </a:path>
            </a:pathLst>
          </a:cu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shared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memory</a:t>
            </a:r>
            <a:endParaRPr/>
          </a:p>
        </p:txBody>
      </p:sp>
      <p:grpSp>
        <p:nvGrpSpPr>
          <p:cNvPr id="447" name="Google Shape;447;p18"/>
          <p:cNvGrpSpPr/>
          <p:nvPr/>
        </p:nvGrpSpPr>
        <p:grpSpPr>
          <a:xfrm>
            <a:off x="6781800" y="4038600"/>
            <a:ext cx="1728787" cy="2622550"/>
            <a:chOff x="4272" y="2544"/>
            <a:chExt cx="1089" cy="1652"/>
          </a:xfrm>
        </p:grpSpPr>
        <p:sp>
          <p:nvSpPr>
            <p:cNvPr id="448" name="Google Shape;448;p18"/>
            <p:cNvSpPr txBox="1"/>
            <p:nvPr/>
          </p:nvSpPr>
          <p:spPr>
            <a:xfrm>
              <a:off x="4512" y="2544"/>
              <a:ext cx="576" cy="1248"/>
            </a:xfrm>
            <a:prstGeom prst="rect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49" name="Google Shape;449;p18"/>
            <p:cNvSpPr txBox="1"/>
            <p:nvPr/>
          </p:nvSpPr>
          <p:spPr>
            <a:xfrm>
              <a:off x="4272" y="3792"/>
              <a:ext cx="1089" cy="4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Virtual memory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 2</a:t>
              </a:r>
              <a:endParaRPr/>
            </a:p>
          </p:txBody>
        </p:sp>
        <p:sp>
          <p:nvSpPr>
            <p:cNvPr id="450" name="Google Shape;450;p18"/>
            <p:cNvSpPr txBox="1"/>
            <p:nvPr/>
          </p:nvSpPr>
          <p:spPr>
            <a:xfrm>
              <a:off x="4512" y="3072"/>
              <a:ext cx="576" cy="288"/>
            </a:xfrm>
            <a:prstGeom prst="rect">
              <a:avLst/>
            </a:prstGeom>
            <a:solidFill>
              <a:srgbClr val="FFA7F9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Piece 1</a:t>
              </a:r>
              <a:endParaRPr/>
            </a:p>
          </p:txBody>
        </p:sp>
        <p:sp>
          <p:nvSpPr>
            <p:cNvPr id="451" name="Google Shape;451;p18"/>
            <p:cNvSpPr txBox="1"/>
            <p:nvPr/>
          </p:nvSpPr>
          <p:spPr>
            <a:xfrm>
              <a:off x="4512" y="2592"/>
              <a:ext cx="576" cy="288"/>
            </a:xfrm>
            <a:prstGeom prst="rect">
              <a:avLst/>
            </a:prstGeom>
            <a:solidFill>
              <a:srgbClr val="FFA7F9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Piece 0</a:t>
              </a:r>
              <a:endParaRPr/>
            </a:p>
          </p:txBody>
        </p:sp>
        <p:sp>
          <p:nvSpPr>
            <p:cNvPr id="452" name="Google Shape;452;p18"/>
            <p:cNvSpPr txBox="1"/>
            <p:nvPr/>
          </p:nvSpPr>
          <p:spPr>
            <a:xfrm>
              <a:off x="4512" y="3552"/>
              <a:ext cx="576" cy="192"/>
            </a:xfrm>
            <a:prstGeom prst="rect">
              <a:avLst/>
            </a:prstGeom>
            <a:solidFill>
              <a:srgbClr val="FFA7F9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Piece 2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19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fld id="{00000000-1234-1234-1234-123412341234}" type="slidenum"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/>
          </a:p>
        </p:txBody>
      </p:sp>
      <p:sp>
        <p:nvSpPr>
          <p:cNvPr id="458" name="Google Shape;458;p19"/>
          <p:cNvSpPr txBox="1"/>
          <p:nvPr>
            <p:ph idx="4294967295"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3200"/>
              <a:buFont typeface="Helvetica Neue"/>
              <a:buNone/>
            </a:pPr>
            <a:r>
              <a:rPr b="1" i="0" lang="en-US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VM: Advantages</a:t>
            </a:r>
            <a:endParaRPr/>
          </a:p>
        </p:txBody>
      </p:sp>
      <p:sp>
        <p:nvSpPr>
          <p:cNvPr descr="Rectangle: Click to edit Master text styles &#10;Second level &#10;Third level &#10;Fourth level &#10;Fifth level" id="459" name="Google Shape;459;p19"/>
          <p:cNvSpPr txBox="1"/>
          <p:nvPr>
            <p:ph idx="4294967295" type="body"/>
          </p:nvPr>
        </p:nvSpPr>
        <p:spPr>
          <a:xfrm>
            <a:off x="827087" y="1282700"/>
            <a:ext cx="7351712" cy="44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1620"/>
              <a:buFont typeface="Arial"/>
              <a:buChar char="●"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VM supports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ts val="144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Swapping</a:t>
            </a:r>
            <a:endParaRPr/>
          </a:p>
          <a:p>
            <a:pPr indent="-228600" lvl="2" marL="1085850" marR="0" rtl="0" algn="l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009900"/>
              </a:buClr>
              <a:buSzPts val="1350"/>
              <a:buFont typeface="Arimo"/>
              <a:buChar char="4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Rarely used „pieces“ can be discarded or swapped out</a:t>
            </a:r>
            <a:endParaRPr/>
          </a:p>
          <a:p>
            <a:pPr indent="-228600" lvl="2" marL="1085850" marR="0" rtl="0" algn="l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009900"/>
              </a:buClr>
              <a:buSzPts val="1350"/>
              <a:buFont typeface="Arimo"/>
              <a:buChar char="4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„Piece“ can be swapped back in to any free piece of physical memory large enough, mapping unit translates addresses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ts val="144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Protection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ts val="144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Sharing</a:t>
            </a:r>
            <a:endParaRPr/>
          </a:p>
          <a:p>
            <a:pPr indent="-228600" lvl="2" marL="1085850" marR="0" rtl="0" algn="l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009900"/>
              </a:buClr>
              <a:buSzPts val="1350"/>
              <a:buFont typeface="Arimo"/>
              <a:buChar char="4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Common data or code may be shared to save memory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ts val="1620"/>
              <a:buFont typeface="Arial"/>
              <a:buChar char="●"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Code can be placed anywhere in physical memory without relocation (adresses are mapped!)</a:t>
            </a:r>
            <a:endParaRPr/>
          </a:p>
          <a:p>
            <a:pPr indent="-240030" lvl="0" marL="342900" marR="0" rtl="0" algn="l">
              <a:spcBef>
                <a:spcPts val="630"/>
              </a:spcBef>
              <a:spcAft>
                <a:spcPts val="0"/>
              </a:spcAft>
              <a:buClr>
                <a:srgbClr val="993300"/>
              </a:buClr>
              <a:buSzPts val="162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"/>
          <p:cNvSpPr txBox="1"/>
          <p:nvPr/>
        </p:nvSpPr>
        <p:spPr>
          <a:xfrm>
            <a:off x="838200" y="419100"/>
            <a:ext cx="5943600" cy="11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3200"/>
              <a:buFont typeface="Helvetica Neue"/>
              <a:buNone/>
            </a:pPr>
            <a:r>
              <a:rPr b="1" i="0" lang="en-US" sz="3200" u="non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 Memory Diagram</a:t>
            </a:r>
            <a:endParaRPr/>
          </a:p>
        </p:txBody>
      </p:sp>
      <p:sp>
        <p:nvSpPr>
          <p:cNvPr id="74" name="Google Shape;74;p2"/>
          <p:cNvSpPr txBox="1"/>
          <p:nvPr/>
        </p:nvSpPr>
        <p:spPr>
          <a:xfrm>
            <a:off x="6781800" y="1066800"/>
            <a:ext cx="1962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Fig. 9.1, p.291</a:t>
            </a:r>
            <a:endParaRPr/>
          </a:p>
        </p:txBody>
      </p:sp>
      <p:sp>
        <p:nvSpPr>
          <p:cNvPr id="75" name="Google Shape;75;p2"/>
          <p:cNvSpPr txBox="1"/>
          <p:nvPr/>
        </p:nvSpPr>
        <p:spPr>
          <a:xfrm>
            <a:off x="817562" y="2247900"/>
            <a:ext cx="1066800" cy="40386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76" name="Google Shape;76;p2"/>
          <p:cNvCxnSpPr/>
          <p:nvPr/>
        </p:nvCxnSpPr>
        <p:spPr>
          <a:xfrm>
            <a:off x="838200" y="2667000"/>
            <a:ext cx="10668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77" name="Google Shape;77;p2"/>
          <p:cNvCxnSpPr/>
          <p:nvPr/>
        </p:nvCxnSpPr>
        <p:spPr>
          <a:xfrm>
            <a:off x="838200" y="3124200"/>
            <a:ext cx="10668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78" name="Google Shape;78;p2"/>
          <p:cNvCxnSpPr/>
          <p:nvPr/>
        </p:nvCxnSpPr>
        <p:spPr>
          <a:xfrm>
            <a:off x="838200" y="3581400"/>
            <a:ext cx="10668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79" name="Google Shape;79;p2"/>
          <p:cNvCxnSpPr/>
          <p:nvPr/>
        </p:nvCxnSpPr>
        <p:spPr>
          <a:xfrm>
            <a:off x="838200" y="4038600"/>
            <a:ext cx="10668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80" name="Google Shape;80;p2"/>
          <p:cNvCxnSpPr/>
          <p:nvPr/>
        </p:nvCxnSpPr>
        <p:spPr>
          <a:xfrm>
            <a:off x="838200" y="5791200"/>
            <a:ext cx="10668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81" name="Google Shape;81;p2"/>
          <p:cNvSpPr txBox="1"/>
          <p:nvPr/>
        </p:nvSpPr>
        <p:spPr>
          <a:xfrm>
            <a:off x="522287" y="1752600"/>
            <a:ext cx="20685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virtual memory</a:t>
            </a:r>
            <a:endParaRPr/>
          </a:p>
        </p:txBody>
      </p:sp>
      <p:sp>
        <p:nvSpPr>
          <p:cNvPr id="82" name="Google Shape;82;p2"/>
          <p:cNvSpPr txBox="1"/>
          <p:nvPr/>
        </p:nvSpPr>
        <p:spPr>
          <a:xfrm>
            <a:off x="838200" y="2209800"/>
            <a:ext cx="9874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0</a:t>
            </a:r>
            <a:endParaRPr/>
          </a:p>
        </p:txBody>
      </p:sp>
      <p:sp>
        <p:nvSpPr>
          <p:cNvPr id="83" name="Google Shape;83;p2"/>
          <p:cNvSpPr txBox="1"/>
          <p:nvPr/>
        </p:nvSpPr>
        <p:spPr>
          <a:xfrm>
            <a:off x="838200" y="2667000"/>
            <a:ext cx="9874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1</a:t>
            </a:r>
            <a:endParaRPr/>
          </a:p>
        </p:txBody>
      </p:sp>
      <p:sp>
        <p:nvSpPr>
          <p:cNvPr id="84" name="Google Shape;84;p2"/>
          <p:cNvSpPr txBox="1"/>
          <p:nvPr/>
        </p:nvSpPr>
        <p:spPr>
          <a:xfrm>
            <a:off x="838200" y="3124200"/>
            <a:ext cx="9874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2</a:t>
            </a:r>
            <a:endParaRPr/>
          </a:p>
        </p:txBody>
      </p:sp>
      <p:sp>
        <p:nvSpPr>
          <p:cNvPr id="85" name="Google Shape;85;p2"/>
          <p:cNvSpPr txBox="1"/>
          <p:nvPr/>
        </p:nvSpPr>
        <p:spPr>
          <a:xfrm>
            <a:off x="838200" y="3581400"/>
            <a:ext cx="9874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3</a:t>
            </a:r>
            <a:endParaRPr/>
          </a:p>
        </p:txBody>
      </p:sp>
      <p:sp>
        <p:nvSpPr>
          <p:cNvPr id="86" name="Google Shape;86;p2"/>
          <p:cNvSpPr txBox="1"/>
          <p:nvPr/>
        </p:nvSpPr>
        <p:spPr>
          <a:xfrm>
            <a:off x="838200" y="5791200"/>
            <a:ext cx="98742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n</a:t>
            </a:r>
            <a:endParaRPr/>
          </a:p>
        </p:txBody>
      </p:sp>
      <p:sp>
        <p:nvSpPr>
          <p:cNvPr id="87" name="Google Shape;87;p2"/>
          <p:cNvSpPr txBox="1"/>
          <p:nvPr/>
        </p:nvSpPr>
        <p:spPr>
          <a:xfrm>
            <a:off x="3124200" y="3124200"/>
            <a:ext cx="1371600" cy="1905000"/>
          </a:xfrm>
          <a:prstGeom prst="rect">
            <a:avLst/>
          </a:prstGeom>
          <a:solidFill>
            <a:schemeClr val="hlink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88" name="Google Shape;88;p2"/>
          <p:cNvCxnSpPr/>
          <p:nvPr/>
        </p:nvCxnSpPr>
        <p:spPr>
          <a:xfrm>
            <a:off x="3124200" y="3505200"/>
            <a:ext cx="13716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89" name="Google Shape;89;p2"/>
          <p:cNvCxnSpPr/>
          <p:nvPr/>
        </p:nvCxnSpPr>
        <p:spPr>
          <a:xfrm>
            <a:off x="3124200" y="3886200"/>
            <a:ext cx="13716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90" name="Google Shape;90;p2"/>
          <p:cNvCxnSpPr/>
          <p:nvPr/>
        </p:nvCxnSpPr>
        <p:spPr>
          <a:xfrm>
            <a:off x="3124200" y="4267200"/>
            <a:ext cx="13716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91" name="Google Shape;91;p2"/>
          <p:cNvCxnSpPr/>
          <p:nvPr/>
        </p:nvCxnSpPr>
        <p:spPr>
          <a:xfrm>
            <a:off x="3124200" y="4648200"/>
            <a:ext cx="13716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92" name="Google Shape;92;p2"/>
          <p:cNvSpPr txBox="1"/>
          <p:nvPr/>
        </p:nvSpPr>
        <p:spPr>
          <a:xfrm>
            <a:off x="3221037" y="4968875"/>
            <a:ext cx="1198562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memory</a:t>
            </a:r>
            <a:b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map</a:t>
            </a:r>
            <a:endParaRPr/>
          </a:p>
        </p:txBody>
      </p:sp>
      <p:sp>
        <p:nvSpPr>
          <p:cNvPr id="93" name="Google Shape;93;p2"/>
          <p:cNvSpPr txBox="1"/>
          <p:nvPr/>
        </p:nvSpPr>
        <p:spPr>
          <a:xfrm>
            <a:off x="5334000" y="2667000"/>
            <a:ext cx="1066800" cy="26670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94" name="Google Shape;94;p2"/>
          <p:cNvCxnSpPr/>
          <p:nvPr/>
        </p:nvCxnSpPr>
        <p:spPr>
          <a:xfrm>
            <a:off x="5334000" y="3048000"/>
            <a:ext cx="10668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95" name="Google Shape;95;p2"/>
          <p:cNvCxnSpPr/>
          <p:nvPr/>
        </p:nvCxnSpPr>
        <p:spPr>
          <a:xfrm>
            <a:off x="5334000" y="3429000"/>
            <a:ext cx="10668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96" name="Google Shape;96;p2"/>
          <p:cNvCxnSpPr/>
          <p:nvPr/>
        </p:nvCxnSpPr>
        <p:spPr>
          <a:xfrm>
            <a:off x="5334000" y="3810000"/>
            <a:ext cx="10668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97" name="Google Shape;97;p2"/>
          <p:cNvCxnSpPr/>
          <p:nvPr/>
        </p:nvCxnSpPr>
        <p:spPr>
          <a:xfrm>
            <a:off x="5334000" y="4191000"/>
            <a:ext cx="10668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98" name="Google Shape;98;p2"/>
          <p:cNvCxnSpPr/>
          <p:nvPr/>
        </p:nvCxnSpPr>
        <p:spPr>
          <a:xfrm>
            <a:off x="5334000" y="4572000"/>
            <a:ext cx="10668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99" name="Google Shape;99;p2"/>
          <p:cNvCxnSpPr/>
          <p:nvPr/>
        </p:nvCxnSpPr>
        <p:spPr>
          <a:xfrm>
            <a:off x="5334000" y="4953000"/>
            <a:ext cx="10668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00" name="Google Shape;100;p2"/>
          <p:cNvSpPr txBox="1"/>
          <p:nvPr/>
        </p:nvSpPr>
        <p:spPr>
          <a:xfrm>
            <a:off x="5257800" y="5334000"/>
            <a:ext cx="1198562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physical</a:t>
            </a:r>
            <a:b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memory</a:t>
            </a:r>
            <a:endParaRPr/>
          </a:p>
        </p:txBody>
      </p:sp>
      <p:sp>
        <p:nvSpPr>
          <p:cNvPr id="101" name="Google Shape;101;p2"/>
          <p:cNvSpPr/>
          <p:nvPr/>
        </p:nvSpPr>
        <p:spPr>
          <a:xfrm>
            <a:off x="7239000" y="2667000"/>
            <a:ext cx="1447800" cy="2209800"/>
          </a:xfrm>
          <a:prstGeom prst="can">
            <a:avLst>
              <a:gd fmla="val 3538" name="adj"/>
            </a:avLst>
          </a:prstGeom>
          <a:solidFill>
            <a:schemeClr val="folHlink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7467600" y="3200400"/>
            <a:ext cx="381000" cy="3048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8001000" y="3200400"/>
            <a:ext cx="381000" cy="3048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8001000" y="3657600"/>
            <a:ext cx="381000" cy="3048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8001000" y="4114800"/>
            <a:ext cx="381000" cy="3048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7467600" y="4114800"/>
            <a:ext cx="381000" cy="3048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7467600" y="3657600"/>
            <a:ext cx="381000" cy="3048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7239000" y="4800600"/>
            <a:ext cx="1419225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secondary</a:t>
            </a:r>
            <a:b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storage</a:t>
            </a:r>
            <a:endParaRPr/>
          </a:p>
        </p:txBody>
      </p:sp>
      <p:cxnSp>
        <p:nvCxnSpPr>
          <p:cNvPr id="109" name="Google Shape;109;p2"/>
          <p:cNvCxnSpPr/>
          <p:nvPr/>
        </p:nvCxnSpPr>
        <p:spPr>
          <a:xfrm>
            <a:off x="1900237" y="3354387"/>
            <a:ext cx="1216025" cy="301625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cxnSp>
        <p:nvCxnSpPr>
          <p:cNvPr id="110" name="Google Shape;110;p2"/>
          <p:cNvCxnSpPr/>
          <p:nvPr/>
        </p:nvCxnSpPr>
        <p:spPr>
          <a:xfrm flipH="1" rot="10800000">
            <a:off x="4495800" y="3200400"/>
            <a:ext cx="838200" cy="762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cxnSp>
        <p:nvCxnSpPr>
          <p:cNvPr id="111" name="Google Shape;111;p2"/>
          <p:cNvCxnSpPr/>
          <p:nvPr/>
        </p:nvCxnSpPr>
        <p:spPr>
          <a:xfrm>
            <a:off x="4495800" y="4038600"/>
            <a:ext cx="838200" cy="3048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12" name="Google Shape;112;p2"/>
          <p:cNvCxnSpPr/>
          <p:nvPr/>
        </p:nvCxnSpPr>
        <p:spPr>
          <a:xfrm flipH="1" rot="10800000">
            <a:off x="5334000" y="4267200"/>
            <a:ext cx="2133600" cy="762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cxnSp>
        <p:nvCxnSpPr>
          <p:cNvPr id="113" name="Google Shape;113;p2"/>
          <p:cNvCxnSpPr/>
          <p:nvPr/>
        </p:nvCxnSpPr>
        <p:spPr>
          <a:xfrm>
            <a:off x="6400800" y="2819400"/>
            <a:ext cx="838200" cy="3048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none"/>
            <a:tailEnd len="lg" w="lg" type="triangle"/>
          </a:ln>
        </p:spPr>
      </p:cxnSp>
      <p:cxnSp>
        <p:nvCxnSpPr>
          <p:cNvPr id="114" name="Google Shape;114;p2"/>
          <p:cNvCxnSpPr/>
          <p:nvPr/>
        </p:nvCxnSpPr>
        <p:spPr>
          <a:xfrm flipH="1">
            <a:off x="6400800" y="3505200"/>
            <a:ext cx="838200" cy="1524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none"/>
            <a:tailEnd len="lg" w="lg" type="triangle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20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fld id="{00000000-1234-1234-1234-123412341234}" type="slidenum"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/>
          </a:p>
        </p:txBody>
      </p:sp>
      <p:sp>
        <p:nvSpPr>
          <p:cNvPr id="465" name="Google Shape;465;p20"/>
          <p:cNvSpPr txBox="1"/>
          <p:nvPr>
            <p:ph idx="4294967295"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3200"/>
              <a:buFont typeface="Helvetica Neue"/>
              <a:buNone/>
            </a:pPr>
            <a:r>
              <a:rPr b="1" i="0" lang="en-US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VM: Disadvantages</a:t>
            </a:r>
            <a:endParaRPr/>
          </a:p>
        </p:txBody>
      </p:sp>
      <p:sp>
        <p:nvSpPr>
          <p:cNvPr descr="Rectangle: Click to edit Master text styles &#10;Second level &#10;Third level &#10;Fourth level &#10;Fifth level" id="466" name="Google Shape;466;p20"/>
          <p:cNvSpPr txBox="1"/>
          <p:nvPr>
            <p:ph idx="4294967295" type="body"/>
          </p:nvPr>
        </p:nvSpPr>
        <p:spPr>
          <a:xfrm>
            <a:off x="827087" y="1282700"/>
            <a:ext cx="7351712" cy="44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2880"/>
              <a:buFont typeface="Arial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Memory requirements (mapping tables)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rgbClr val="993300"/>
              </a:buClr>
              <a:buSzPts val="2880"/>
              <a:buFont typeface="Arial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Longer memory access times (mapping table lookup)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fld id="{00000000-1234-1234-1234-123412341234}" type="slidenum"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/>
          </a:p>
        </p:txBody>
      </p:sp>
      <p:sp>
        <p:nvSpPr>
          <p:cNvPr id="120" name="Google Shape;120;p3"/>
          <p:cNvSpPr txBox="1"/>
          <p:nvPr>
            <p:ph idx="4294967295"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3200"/>
              <a:buFont typeface="Helvetica Neue"/>
              <a:buNone/>
            </a:pPr>
            <a:r>
              <a:rPr b="1" i="0" lang="en-US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What is VM?</a:t>
            </a:r>
            <a:endParaRPr/>
          </a:p>
        </p:txBody>
      </p:sp>
      <p:sp>
        <p:nvSpPr>
          <p:cNvPr id="121" name="Google Shape;121;p3"/>
          <p:cNvSpPr txBox="1"/>
          <p:nvPr/>
        </p:nvSpPr>
        <p:spPr>
          <a:xfrm>
            <a:off x="914400" y="1828800"/>
            <a:ext cx="2743200" cy="1604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Program: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....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Mov AX, 0xA0F4</a:t>
            </a:r>
            <a:endParaRPr/>
          </a:p>
          <a:p>
            <a:pPr indent="0" lvl="1" marL="4572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....</a:t>
            </a:r>
            <a:endParaRPr/>
          </a:p>
        </p:txBody>
      </p:sp>
      <p:sp>
        <p:nvSpPr>
          <p:cNvPr id="122" name="Google Shape;122;p3"/>
          <p:cNvSpPr/>
          <p:nvPr/>
        </p:nvSpPr>
        <p:spPr>
          <a:xfrm>
            <a:off x="2286000" y="2667000"/>
            <a:ext cx="914400" cy="381000"/>
          </a:xfrm>
          <a:prstGeom prst="ellipse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23" name="Google Shape;123;p3"/>
          <p:cNvGrpSpPr/>
          <p:nvPr/>
        </p:nvGrpSpPr>
        <p:grpSpPr>
          <a:xfrm>
            <a:off x="2743200" y="1752600"/>
            <a:ext cx="2133600" cy="3886200"/>
            <a:chOff x="1728" y="1104"/>
            <a:chExt cx="1344" cy="2448"/>
          </a:xfrm>
        </p:grpSpPr>
        <p:sp>
          <p:nvSpPr>
            <p:cNvPr id="124" name="Google Shape;124;p3"/>
            <p:cNvSpPr/>
            <p:nvPr/>
          </p:nvSpPr>
          <p:spPr>
            <a:xfrm>
              <a:off x="2304" y="1104"/>
              <a:ext cx="768" cy="2448"/>
            </a:xfrm>
            <a:prstGeom prst="doubleWave">
              <a:avLst>
                <a:gd fmla="val 348" name="adj1"/>
                <a:gd fmla="val 0" name="adj2"/>
              </a:avLst>
            </a:prstGeom>
            <a:solidFill>
              <a:srgbClr val="FFA7F9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5" name="Google Shape;125;p3"/>
            <p:cNvSpPr txBox="1"/>
            <p:nvPr/>
          </p:nvSpPr>
          <p:spPr>
            <a:xfrm>
              <a:off x="2304" y="1536"/>
              <a:ext cx="768" cy="768"/>
            </a:xfrm>
            <a:prstGeom prst="rect">
              <a:avLst/>
            </a:prstGeom>
            <a:solidFill>
              <a:srgbClr val="C3E2FF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6" name="Google Shape;126;p3"/>
            <p:cNvSpPr txBox="1"/>
            <p:nvPr/>
          </p:nvSpPr>
          <p:spPr>
            <a:xfrm>
              <a:off x="2304" y="1728"/>
              <a:ext cx="768" cy="192"/>
            </a:xfrm>
            <a:prstGeom prst="rect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0xA0F4</a:t>
              </a:r>
              <a:endParaRPr/>
            </a:p>
          </p:txBody>
        </p:sp>
        <p:cxnSp>
          <p:nvCxnSpPr>
            <p:cNvPr id="127" name="Google Shape;127;p3"/>
            <p:cNvCxnSpPr/>
            <p:nvPr/>
          </p:nvCxnSpPr>
          <p:spPr>
            <a:xfrm flipH="1" rot="-5400000">
              <a:off x="1935" y="1464"/>
              <a:ext cx="153" cy="567"/>
            </a:xfrm>
            <a:prstGeom prst="curvedConnector4">
              <a:avLst>
                <a:gd fmla="val -1091481" name="adj1"/>
                <a:gd fmla="val -304560" name="adj2"/>
              </a:avLst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</p:grpSp>
      <p:grpSp>
        <p:nvGrpSpPr>
          <p:cNvPr id="128" name="Google Shape;128;p3"/>
          <p:cNvGrpSpPr/>
          <p:nvPr/>
        </p:nvGrpSpPr>
        <p:grpSpPr>
          <a:xfrm>
            <a:off x="7315200" y="1981200"/>
            <a:ext cx="1219200" cy="2743200"/>
            <a:chOff x="4608" y="1248"/>
            <a:chExt cx="768" cy="1728"/>
          </a:xfrm>
        </p:grpSpPr>
        <p:sp>
          <p:nvSpPr>
            <p:cNvPr id="129" name="Google Shape;129;p3"/>
            <p:cNvSpPr/>
            <p:nvPr/>
          </p:nvSpPr>
          <p:spPr>
            <a:xfrm>
              <a:off x="4608" y="1248"/>
              <a:ext cx="768" cy="1728"/>
            </a:xfrm>
            <a:prstGeom prst="doubleWave">
              <a:avLst>
                <a:gd fmla="val 450" name="adj1"/>
                <a:gd fmla="val 0" name="adj2"/>
              </a:avLst>
            </a:prstGeom>
            <a:solidFill>
              <a:srgbClr val="F4E994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0" name="Google Shape;130;p3"/>
            <p:cNvSpPr txBox="1"/>
            <p:nvPr/>
          </p:nvSpPr>
          <p:spPr>
            <a:xfrm>
              <a:off x="4608" y="1920"/>
              <a:ext cx="768" cy="768"/>
            </a:xfrm>
            <a:prstGeom prst="rect">
              <a:avLst/>
            </a:prstGeom>
            <a:solidFill>
              <a:srgbClr val="C3E2FF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1" name="Google Shape;131;p3"/>
            <p:cNvSpPr txBox="1"/>
            <p:nvPr/>
          </p:nvSpPr>
          <p:spPr>
            <a:xfrm>
              <a:off x="4608" y="2112"/>
              <a:ext cx="768" cy="192"/>
            </a:xfrm>
            <a:prstGeom prst="rect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0xC0F4</a:t>
              </a:r>
              <a:endParaRPr/>
            </a:p>
          </p:txBody>
        </p:sp>
      </p:grpSp>
      <p:grpSp>
        <p:nvGrpSpPr>
          <p:cNvPr id="132" name="Google Shape;132;p3"/>
          <p:cNvGrpSpPr/>
          <p:nvPr/>
        </p:nvGrpSpPr>
        <p:grpSpPr>
          <a:xfrm>
            <a:off x="4891087" y="2895600"/>
            <a:ext cx="2409825" cy="1447800"/>
            <a:chOff x="3081" y="1824"/>
            <a:chExt cx="1518" cy="912"/>
          </a:xfrm>
        </p:grpSpPr>
        <p:grpSp>
          <p:nvGrpSpPr>
            <p:cNvPr id="133" name="Google Shape;133;p3"/>
            <p:cNvGrpSpPr/>
            <p:nvPr/>
          </p:nvGrpSpPr>
          <p:grpSpPr>
            <a:xfrm>
              <a:off x="3081" y="1824"/>
              <a:ext cx="1191" cy="912"/>
              <a:chOff x="3081" y="1824"/>
              <a:chExt cx="1191" cy="912"/>
            </a:xfrm>
          </p:grpSpPr>
          <p:sp>
            <p:nvSpPr>
              <p:cNvPr id="134" name="Google Shape;134;p3"/>
              <p:cNvSpPr txBox="1"/>
              <p:nvPr/>
            </p:nvSpPr>
            <p:spPr>
              <a:xfrm>
                <a:off x="3408" y="2112"/>
                <a:ext cx="864" cy="624"/>
              </a:xfrm>
              <a:prstGeom prst="rect">
                <a:avLst/>
              </a:prstGeom>
              <a:solidFill>
                <a:schemeClr val="lt1"/>
              </a:solidFill>
              <a:ln cap="flat" cmpd="sng" w="28575">
                <a:solidFill>
                  <a:schemeClr val="dk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Helvetica Neue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Mapping</a:t>
                </a:r>
                <a:endParaRPr/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Helvetica Neue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Unit</a:t>
                </a:r>
                <a:endParaRPr/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Helvetica Neue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(MMU)</a:t>
                </a:r>
                <a:endParaRPr/>
              </a:p>
            </p:txBody>
          </p:sp>
          <p:cxnSp>
            <p:nvCxnSpPr>
              <p:cNvPr id="135" name="Google Shape;135;p3"/>
              <p:cNvCxnSpPr/>
              <p:nvPr/>
            </p:nvCxnSpPr>
            <p:spPr>
              <a:xfrm>
                <a:off x="3081" y="1824"/>
                <a:ext cx="318" cy="600"/>
              </a:xfrm>
              <a:prstGeom prst="curvedConnector3">
                <a:avLst>
                  <a:gd fmla="val 10800" name="adj1"/>
                </a:avLst>
              </a:prstGeom>
              <a:noFill/>
              <a:ln cap="flat" cmpd="sng" w="28575">
                <a:solidFill>
                  <a:schemeClr val="dk1"/>
                </a:solidFill>
                <a:prstDash val="solid"/>
                <a:miter lim="800000"/>
                <a:headEnd len="med" w="med" type="none"/>
                <a:tailEnd len="med" w="med" type="triangle"/>
              </a:ln>
            </p:spPr>
          </p:cxnSp>
        </p:grpSp>
        <p:cxnSp>
          <p:nvCxnSpPr>
            <p:cNvPr id="136" name="Google Shape;136;p3"/>
            <p:cNvCxnSpPr/>
            <p:nvPr/>
          </p:nvCxnSpPr>
          <p:spPr>
            <a:xfrm flipH="1" rot="10800000">
              <a:off x="4281" y="2208"/>
              <a:ext cx="318" cy="216"/>
            </a:xfrm>
            <a:prstGeom prst="curvedConnector3">
              <a:avLst>
                <a:gd fmla="val -1345371" name="adj1"/>
              </a:avLst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</p:grpSp>
      <p:sp>
        <p:nvSpPr>
          <p:cNvPr id="137" name="Google Shape;137;p3"/>
          <p:cNvSpPr/>
          <p:nvPr/>
        </p:nvSpPr>
        <p:spPr>
          <a:xfrm>
            <a:off x="1371600" y="5257800"/>
            <a:ext cx="1778000" cy="3397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24588" y="41357"/>
                </a:moveTo>
                <a:lnTo>
                  <a:pt x="8720" y="27031"/>
                </a:lnTo>
                <a:lnTo>
                  <a:pt x="8720" y="27031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 Memory</a:t>
            </a:r>
            <a:endParaRPr/>
          </a:p>
        </p:txBody>
      </p:sp>
      <p:sp>
        <p:nvSpPr>
          <p:cNvPr id="138" name="Google Shape;138;p3"/>
          <p:cNvSpPr/>
          <p:nvPr/>
        </p:nvSpPr>
        <p:spPr>
          <a:xfrm>
            <a:off x="5105400" y="4572000"/>
            <a:ext cx="1905000" cy="38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908" y="32206"/>
                </a:moveTo>
                <a:lnTo>
                  <a:pt x="7776" y="26957"/>
                </a:lnTo>
                <a:lnTo>
                  <a:pt x="7776" y="26957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 Memory</a:t>
            </a:r>
            <a:endParaRPr/>
          </a:p>
        </p:txBody>
      </p:sp>
      <p:sp>
        <p:nvSpPr>
          <p:cNvPr id="139" name="Google Shape;139;p3"/>
          <p:cNvSpPr/>
          <p:nvPr/>
        </p:nvSpPr>
        <p:spPr>
          <a:xfrm>
            <a:off x="862012" y="3595687"/>
            <a:ext cx="1165225" cy="595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25644" y="40645"/>
                </a:moveTo>
                <a:lnTo>
                  <a:pt x="4976" y="27616"/>
                </a:lnTo>
                <a:lnTo>
                  <a:pt x="4976" y="27616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Address</a:t>
            </a:r>
            <a:endParaRPr/>
          </a:p>
        </p:txBody>
      </p:sp>
      <p:sp>
        <p:nvSpPr>
          <p:cNvPr id="140" name="Google Shape;140;p3"/>
          <p:cNvSpPr/>
          <p:nvPr/>
        </p:nvSpPr>
        <p:spPr>
          <a:xfrm>
            <a:off x="7543800" y="5105400"/>
            <a:ext cx="1089025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68310" y="22028"/>
                </a:moveTo>
                <a:lnTo>
                  <a:pt x="-63720" y="30228"/>
                </a:lnTo>
                <a:lnTo>
                  <a:pt x="-20000" y="30228"/>
                </a:lnTo>
                <a:lnTo>
                  <a:pt x="-10000" y="27733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Address</a:t>
            </a:r>
            <a:endParaRPr/>
          </a:p>
        </p:txBody>
      </p:sp>
      <p:grpSp>
        <p:nvGrpSpPr>
          <p:cNvPr id="141" name="Google Shape;141;p3"/>
          <p:cNvGrpSpPr/>
          <p:nvPr/>
        </p:nvGrpSpPr>
        <p:grpSpPr>
          <a:xfrm>
            <a:off x="5486400" y="1828800"/>
            <a:ext cx="1220787" cy="1509712"/>
            <a:chOff x="3456" y="1152"/>
            <a:chExt cx="769" cy="951"/>
          </a:xfrm>
        </p:grpSpPr>
        <p:sp>
          <p:nvSpPr>
            <p:cNvPr id="142" name="Google Shape;142;p3"/>
            <p:cNvSpPr txBox="1"/>
            <p:nvPr/>
          </p:nvSpPr>
          <p:spPr>
            <a:xfrm>
              <a:off x="3456" y="1152"/>
              <a:ext cx="769" cy="623"/>
            </a:xfrm>
            <a:prstGeom prst="rect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Table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(one per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Process)</a:t>
              </a:r>
              <a:endParaRPr/>
            </a:p>
          </p:txBody>
        </p:sp>
        <p:cxnSp>
          <p:nvCxnSpPr>
            <p:cNvPr id="143" name="Google Shape;143;p3"/>
            <p:cNvCxnSpPr/>
            <p:nvPr/>
          </p:nvCxnSpPr>
          <p:spPr>
            <a:xfrm rot="5400000">
              <a:off x="3681" y="1943"/>
              <a:ext cx="319" cy="1"/>
            </a:xfrm>
            <a:prstGeom prst="curvedConnector3">
              <a:avLst>
                <a:gd fmla="val -558889" name="adj1"/>
              </a:avLst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</p:grpSp>
      <p:sp>
        <p:nvSpPr>
          <p:cNvPr id="144" name="Google Shape;144;p3"/>
          <p:cNvSpPr/>
          <p:nvPr/>
        </p:nvSpPr>
        <p:spPr>
          <a:xfrm>
            <a:off x="1066800" y="4419600"/>
            <a:ext cx="1752600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47790" y="45008"/>
                </a:moveTo>
                <a:lnTo>
                  <a:pt x="-20000" y="27047"/>
                </a:lnTo>
                <a:lnTo>
                  <a:pt x="-56000" y="27047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„Piece“ of Virtual Memory</a:t>
            </a:r>
            <a:endParaRPr/>
          </a:p>
        </p:txBody>
      </p:sp>
      <p:sp>
        <p:nvSpPr>
          <p:cNvPr id="145" name="Google Shape;145;p3"/>
          <p:cNvSpPr/>
          <p:nvPr/>
        </p:nvSpPr>
        <p:spPr>
          <a:xfrm>
            <a:off x="5257800" y="5105400"/>
            <a:ext cx="1905000" cy="60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45427" y="35532"/>
                </a:moveTo>
                <a:lnTo>
                  <a:pt x="-20000" y="26957"/>
                </a:lnTo>
                <a:lnTo>
                  <a:pt x="-56000" y="26957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„Piece“ of Physical Memory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fld id="{00000000-1234-1234-1234-123412341234}" type="slidenum"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/>
          </a:p>
        </p:txBody>
      </p:sp>
      <p:sp>
        <p:nvSpPr>
          <p:cNvPr id="151" name="Google Shape;151;p4"/>
          <p:cNvSpPr txBox="1"/>
          <p:nvPr>
            <p:ph idx="4294967295"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3200"/>
              <a:buFont typeface="Helvetica Neue"/>
              <a:buNone/>
            </a:pPr>
            <a:r>
              <a:rPr b="1" i="0" lang="en-US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1.1 Why Virtual Memory (VM)?</a:t>
            </a:r>
            <a:endParaRPr/>
          </a:p>
        </p:txBody>
      </p:sp>
      <p:sp>
        <p:nvSpPr>
          <p:cNvPr descr="Rectangle: Click to edit Master text styles &#10;Second level &#10;Third level &#10;Fourth level &#10;Fifth level" id="152" name="Google Shape;152;p4"/>
          <p:cNvSpPr txBox="1"/>
          <p:nvPr>
            <p:ph idx="4294967295" type="body"/>
          </p:nvPr>
        </p:nvSpPr>
        <p:spPr>
          <a:xfrm>
            <a:off x="838200" y="1752600"/>
            <a:ext cx="5410200" cy="1331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162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Shortage of memory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CC6600"/>
              </a:buClr>
              <a:buSzPts val="144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Efficient memory management needed</a:t>
            </a:r>
            <a:endParaRPr/>
          </a:p>
        </p:txBody>
      </p:sp>
      <p:sp>
        <p:nvSpPr>
          <p:cNvPr id="153" name="Google Shape;153;p4"/>
          <p:cNvSpPr txBox="1"/>
          <p:nvPr/>
        </p:nvSpPr>
        <p:spPr>
          <a:xfrm>
            <a:off x="6248400" y="1828800"/>
            <a:ext cx="1066800" cy="36576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4" name="Google Shape;154;p4"/>
          <p:cNvSpPr txBox="1"/>
          <p:nvPr/>
        </p:nvSpPr>
        <p:spPr>
          <a:xfrm>
            <a:off x="6248400" y="4572000"/>
            <a:ext cx="1063625" cy="914400"/>
          </a:xfrm>
          <a:prstGeom prst="rect">
            <a:avLst/>
          </a:prstGeom>
          <a:solidFill>
            <a:schemeClr val="folHlink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OS</a:t>
            </a:r>
            <a:endParaRPr/>
          </a:p>
        </p:txBody>
      </p:sp>
      <p:sp>
        <p:nvSpPr>
          <p:cNvPr id="155" name="Google Shape;155;p4"/>
          <p:cNvSpPr txBox="1"/>
          <p:nvPr/>
        </p:nvSpPr>
        <p:spPr>
          <a:xfrm>
            <a:off x="6248400" y="2438400"/>
            <a:ext cx="1063625" cy="609600"/>
          </a:xfrm>
          <a:prstGeom prst="rect">
            <a:avLst/>
          </a:prstGeom>
          <a:solidFill>
            <a:schemeClr val="accen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3</a:t>
            </a:r>
            <a:endParaRPr/>
          </a:p>
        </p:txBody>
      </p:sp>
      <p:sp>
        <p:nvSpPr>
          <p:cNvPr id="156" name="Google Shape;156;p4"/>
          <p:cNvSpPr txBox="1"/>
          <p:nvPr/>
        </p:nvSpPr>
        <p:spPr>
          <a:xfrm>
            <a:off x="6248400" y="3657600"/>
            <a:ext cx="1063625" cy="914400"/>
          </a:xfrm>
          <a:prstGeom prst="rect">
            <a:avLst/>
          </a:prstGeom>
          <a:solidFill>
            <a:schemeClr val="accen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1</a:t>
            </a:r>
            <a:endParaRPr/>
          </a:p>
        </p:txBody>
      </p:sp>
      <p:sp>
        <p:nvSpPr>
          <p:cNvPr id="157" name="Google Shape;157;p4"/>
          <p:cNvSpPr txBox="1"/>
          <p:nvPr/>
        </p:nvSpPr>
        <p:spPr>
          <a:xfrm>
            <a:off x="6248400" y="3048000"/>
            <a:ext cx="1066800" cy="609600"/>
          </a:xfrm>
          <a:prstGeom prst="rect">
            <a:avLst/>
          </a:prstGeom>
          <a:solidFill>
            <a:schemeClr val="accen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2</a:t>
            </a:r>
            <a:endParaRPr/>
          </a:p>
        </p:txBody>
      </p:sp>
      <p:sp>
        <p:nvSpPr>
          <p:cNvPr id="158" name="Google Shape;158;p4"/>
          <p:cNvSpPr txBox="1"/>
          <p:nvPr/>
        </p:nvSpPr>
        <p:spPr>
          <a:xfrm>
            <a:off x="7772400" y="3352800"/>
            <a:ext cx="1063625" cy="914400"/>
          </a:xfrm>
          <a:prstGeom prst="rect">
            <a:avLst/>
          </a:prstGeom>
          <a:solidFill>
            <a:schemeClr val="accen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4</a:t>
            </a:r>
            <a:endParaRPr/>
          </a:p>
        </p:txBody>
      </p:sp>
      <p:sp>
        <p:nvSpPr>
          <p:cNvPr id="159" name="Google Shape;159;p4"/>
          <p:cNvSpPr/>
          <p:nvPr/>
        </p:nvSpPr>
        <p:spPr>
          <a:xfrm flipH="1">
            <a:off x="8001000" y="2133600"/>
            <a:ext cx="762000" cy="1066800"/>
          </a:xfrm>
          <a:prstGeom prst="lightningBolt">
            <a:avLst/>
          </a:prstGeom>
          <a:solidFill>
            <a:srgbClr val="FF0000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60" name="Google Shape;160;p4"/>
          <p:cNvCxnSpPr/>
          <p:nvPr/>
        </p:nvCxnSpPr>
        <p:spPr>
          <a:xfrm flipH="1" rot="5400000">
            <a:off x="6781800" y="1814512"/>
            <a:ext cx="1524000" cy="1524000"/>
          </a:xfrm>
          <a:prstGeom prst="curvedConnector3">
            <a:avLst>
              <a:gd fmla="val 24660" name="adj1"/>
            </a:avLst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61" name="Google Shape;161;p4"/>
          <p:cNvCxnSpPr/>
          <p:nvPr/>
        </p:nvCxnSpPr>
        <p:spPr>
          <a:xfrm flipH="1">
            <a:off x="7329512" y="3338512"/>
            <a:ext cx="974700" cy="14400"/>
          </a:xfrm>
          <a:prstGeom prst="curvedConnector4">
            <a:avLst>
              <a:gd fmla="val 0" name="adj1"/>
              <a:gd fmla="val 0" name="adj2"/>
            </a:avLst>
          </a:prstGeom>
          <a:noFill/>
          <a:ln cap="flat" cmpd="sng" w="2857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62" name="Google Shape;162;p4"/>
          <p:cNvSpPr txBox="1"/>
          <p:nvPr/>
        </p:nvSpPr>
        <p:spPr>
          <a:xfrm>
            <a:off x="6248400" y="5486400"/>
            <a:ext cx="10668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Memory</a:t>
            </a:r>
            <a:endParaRPr/>
          </a:p>
        </p:txBody>
      </p:sp>
      <p:sp>
        <p:nvSpPr>
          <p:cNvPr id="163" name="Google Shape;163;p4"/>
          <p:cNvSpPr txBox="1"/>
          <p:nvPr/>
        </p:nvSpPr>
        <p:spPr>
          <a:xfrm>
            <a:off x="6248400" y="3048000"/>
            <a:ext cx="1066800" cy="6096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descr="Rectangle: Click to edit Master text styles &#10;Second level &#10;Third level &#10;Fourth level &#10;Fifth level" id="164" name="Google Shape;164;p4"/>
          <p:cNvSpPr txBox="1"/>
          <p:nvPr/>
        </p:nvSpPr>
        <p:spPr>
          <a:xfrm>
            <a:off x="838200" y="2514600"/>
            <a:ext cx="5410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may be too big for physical memory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More active processes than physical memory can hold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Requirements of multiprogramming</a:t>
            </a:r>
            <a:r>
              <a:rPr b="0" i="0" lang="en-US" sz="2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Efficient protection scheme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Simple way of sharing</a:t>
            </a:r>
            <a:endParaRPr/>
          </a:p>
        </p:txBody>
      </p:sp>
      <p:sp>
        <p:nvSpPr>
          <p:cNvPr id="165" name="Google Shape;165;p4"/>
          <p:cNvSpPr/>
          <p:nvPr/>
        </p:nvSpPr>
        <p:spPr>
          <a:xfrm>
            <a:off x="8839200" y="5791200"/>
            <a:ext cx="304800" cy="304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extrusionOk="0" fill="darken" h="120000" w="12000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extrusionOk="0" fill="none" h="120000" w="12000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extrusionOk="0" fill="none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fld id="{00000000-1234-1234-1234-123412341234}" type="slidenum"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/>
          </a:p>
        </p:txBody>
      </p:sp>
      <p:grpSp>
        <p:nvGrpSpPr>
          <p:cNvPr id="171" name="Google Shape;171;p5"/>
          <p:cNvGrpSpPr/>
          <p:nvPr/>
        </p:nvGrpSpPr>
        <p:grpSpPr>
          <a:xfrm>
            <a:off x="2286000" y="4343400"/>
            <a:ext cx="2895600" cy="2286000"/>
            <a:chOff x="1440" y="2736"/>
            <a:chExt cx="1824" cy="1440"/>
          </a:xfrm>
        </p:grpSpPr>
        <p:sp>
          <p:nvSpPr>
            <p:cNvPr id="172" name="Google Shape;172;p5"/>
            <p:cNvSpPr txBox="1"/>
            <p:nvPr/>
          </p:nvSpPr>
          <p:spPr>
            <a:xfrm>
              <a:off x="1440" y="2736"/>
              <a:ext cx="1824" cy="1440"/>
            </a:xfrm>
            <a:prstGeom prst="rect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3" name="Google Shape;173;p5"/>
            <p:cNvSpPr txBox="1"/>
            <p:nvPr/>
          </p:nvSpPr>
          <p:spPr>
            <a:xfrm>
              <a:off x="1440" y="3936"/>
              <a:ext cx="432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MMU</a:t>
              </a:r>
              <a:endParaRPr/>
            </a:p>
          </p:txBody>
        </p:sp>
      </p:grpSp>
      <p:sp>
        <p:nvSpPr>
          <p:cNvPr id="174" name="Google Shape;174;p5"/>
          <p:cNvSpPr txBox="1"/>
          <p:nvPr>
            <p:ph idx="4294967295"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3200"/>
              <a:buFont typeface="Helvetica Neue"/>
              <a:buNone/>
            </a:pPr>
            <a:r>
              <a:rPr b="1" i="0" lang="en-US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1.3 The Mapping Process</a:t>
            </a:r>
            <a:endParaRPr/>
          </a:p>
        </p:txBody>
      </p:sp>
      <p:sp>
        <p:nvSpPr>
          <p:cNvPr descr="Rectangle: Click to edit Master text styles &#10;Second level &#10;Third level &#10;Fourth level &#10;Fifth level" id="175" name="Google Shape;175;p5"/>
          <p:cNvSpPr txBox="1"/>
          <p:nvPr>
            <p:ph idx="4294967295" type="body"/>
          </p:nvPr>
        </p:nvSpPr>
        <p:spPr>
          <a:xfrm>
            <a:off x="827087" y="1282700"/>
            <a:ext cx="7351712" cy="44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1620"/>
              <a:buFont typeface="Arial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Usually every process has its own mapping table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/>
          </a:p>
        </p:txBody>
      </p:sp>
      <p:sp>
        <p:nvSpPr>
          <p:cNvPr id="176" name="Google Shape;176;p5"/>
          <p:cNvSpPr/>
          <p:nvPr/>
        </p:nvSpPr>
        <p:spPr>
          <a:xfrm>
            <a:off x="914400" y="4800600"/>
            <a:ext cx="990600" cy="533400"/>
          </a:xfrm>
          <a:prstGeom prst="flowChartProcess">
            <a:avLst/>
          </a:prstGeom>
          <a:solidFill>
            <a:srgbClr val="FFA7F9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virtual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address</a:t>
            </a:r>
            <a:endParaRPr/>
          </a:p>
        </p:txBody>
      </p:sp>
      <p:grpSp>
        <p:nvGrpSpPr>
          <p:cNvPr id="177" name="Google Shape;177;p5"/>
          <p:cNvGrpSpPr/>
          <p:nvPr/>
        </p:nvGrpSpPr>
        <p:grpSpPr>
          <a:xfrm>
            <a:off x="1919287" y="4495800"/>
            <a:ext cx="3109912" cy="1143000"/>
            <a:chOff x="1209" y="2832"/>
            <a:chExt cx="1959" cy="720"/>
          </a:xfrm>
        </p:grpSpPr>
        <p:sp>
          <p:nvSpPr>
            <p:cNvPr id="178" name="Google Shape;178;p5"/>
            <p:cNvSpPr/>
            <p:nvPr/>
          </p:nvSpPr>
          <p:spPr>
            <a:xfrm>
              <a:off x="1584" y="2832"/>
              <a:ext cx="1584" cy="720"/>
            </a:xfrm>
            <a:prstGeom prst="flowChartDecision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piece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in physical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memory?</a:t>
              </a:r>
              <a:endParaRPr/>
            </a:p>
          </p:txBody>
        </p:sp>
        <p:cxnSp>
          <p:nvCxnSpPr>
            <p:cNvPr id="179" name="Google Shape;179;p5"/>
            <p:cNvCxnSpPr/>
            <p:nvPr/>
          </p:nvCxnSpPr>
          <p:spPr>
            <a:xfrm>
              <a:off x="1209" y="3192"/>
              <a:ext cx="366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</p:grpSp>
      <p:grpSp>
        <p:nvGrpSpPr>
          <p:cNvPr id="180" name="Google Shape;180;p5"/>
          <p:cNvGrpSpPr/>
          <p:nvPr/>
        </p:nvGrpSpPr>
        <p:grpSpPr>
          <a:xfrm>
            <a:off x="5043487" y="4800600"/>
            <a:ext cx="1890712" cy="533400"/>
            <a:chOff x="3177" y="3024"/>
            <a:chExt cx="1191" cy="336"/>
          </a:xfrm>
        </p:grpSpPr>
        <p:sp>
          <p:nvSpPr>
            <p:cNvPr id="181" name="Google Shape;181;p5"/>
            <p:cNvSpPr/>
            <p:nvPr/>
          </p:nvSpPr>
          <p:spPr>
            <a:xfrm>
              <a:off x="3504" y="3024"/>
              <a:ext cx="864" cy="336"/>
            </a:xfrm>
            <a:prstGeom prst="flowChartProcess">
              <a:avLst/>
            </a:prstGeom>
            <a:solidFill>
              <a:srgbClr val="FF8989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memory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access fault</a:t>
              </a:r>
              <a:endParaRPr/>
            </a:p>
          </p:txBody>
        </p:sp>
        <p:cxnSp>
          <p:nvCxnSpPr>
            <p:cNvPr id="182" name="Google Shape;182;p5"/>
            <p:cNvCxnSpPr/>
            <p:nvPr/>
          </p:nvCxnSpPr>
          <p:spPr>
            <a:xfrm>
              <a:off x="3177" y="3192"/>
              <a:ext cx="318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</p:grpSp>
      <p:grpSp>
        <p:nvGrpSpPr>
          <p:cNvPr id="183" name="Google Shape;183;p5"/>
          <p:cNvGrpSpPr/>
          <p:nvPr/>
        </p:nvGrpSpPr>
        <p:grpSpPr>
          <a:xfrm>
            <a:off x="6948487" y="4648200"/>
            <a:ext cx="1662112" cy="838200"/>
            <a:chOff x="4377" y="2928"/>
            <a:chExt cx="1047" cy="528"/>
          </a:xfrm>
        </p:grpSpPr>
        <p:sp>
          <p:nvSpPr>
            <p:cNvPr id="184" name="Google Shape;184;p5"/>
            <p:cNvSpPr/>
            <p:nvPr/>
          </p:nvSpPr>
          <p:spPr>
            <a:xfrm>
              <a:off x="4656" y="2928"/>
              <a:ext cx="768" cy="528"/>
            </a:xfrm>
            <a:prstGeom prst="flowChartProcess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OS brings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„piece“ in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from HDD</a:t>
              </a:r>
              <a:endParaRPr/>
            </a:p>
          </p:txBody>
        </p:sp>
        <p:cxnSp>
          <p:nvCxnSpPr>
            <p:cNvPr id="185" name="Google Shape;185;p5"/>
            <p:cNvCxnSpPr/>
            <p:nvPr/>
          </p:nvCxnSpPr>
          <p:spPr>
            <a:xfrm>
              <a:off x="4377" y="3192"/>
              <a:ext cx="27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</p:grpSp>
      <p:grpSp>
        <p:nvGrpSpPr>
          <p:cNvPr id="186" name="Google Shape;186;p5"/>
          <p:cNvGrpSpPr/>
          <p:nvPr/>
        </p:nvGrpSpPr>
        <p:grpSpPr>
          <a:xfrm>
            <a:off x="914400" y="5943600"/>
            <a:ext cx="2347912" cy="533400"/>
            <a:chOff x="576" y="3744"/>
            <a:chExt cx="1479" cy="336"/>
          </a:xfrm>
        </p:grpSpPr>
        <p:sp>
          <p:nvSpPr>
            <p:cNvPr id="187" name="Google Shape;187;p5"/>
            <p:cNvSpPr/>
            <p:nvPr/>
          </p:nvSpPr>
          <p:spPr>
            <a:xfrm>
              <a:off x="576" y="3744"/>
              <a:ext cx="624" cy="336"/>
            </a:xfrm>
            <a:prstGeom prst="flowChartProcess">
              <a:avLst/>
            </a:prstGeom>
            <a:solidFill>
              <a:srgbClr val="F4E994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physical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address</a:t>
              </a:r>
              <a:endParaRPr/>
            </a:p>
          </p:txBody>
        </p:sp>
        <p:cxnSp>
          <p:nvCxnSpPr>
            <p:cNvPr id="188" name="Google Shape;188;p5"/>
            <p:cNvCxnSpPr/>
            <p:nvPr/>
          </p:nvCxnSpPr>
          <p:spPr>
            <a:xfrm rot="10800000">
              <a:off x="1209" y="3912"/>
              <a:ext cx="846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</p:grpSp>
      <p:grpSp>
        <p:nvGrpSpPr>
          <p:cNvPr id="189" name="Google Shape;189;p5"/>
          <p:cNvGrpSpPr/>
          <p:nvPr/>
        </p:nvGrpSpPr>
        <p:grpSpPr>
          <a:xfrm>
            <a:off x="4281487" y="5500687"/>
            <a:ext cx="4329112" cy="1128712"/>
            <a:chOff x="2697" y="3465"/>
            <a:chExt cx="2727" cy="711"/>
          </a:xfrm>
        </p:grpSpPr>
        <p:sp>
          <p:nvSpPr>
            <p:cNvPr id="190" name="Google Shape;190;p5"/>
            <p:cNvSpPr/>
            <p:nvPr/>
          </p:nvSpPr>
          <p:spPr>
            <a:xfrm>
              <a:off x="4656" y="3648"/>
              <a:ext cx="768" cy="528"/>
            </a:xfrm>
            <a:prstGeom prst="flowChartProcess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OS adjusts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mapping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table</a:t>
              </a:r>
              <a:endParaRPr/>
            </a:p>
          </p:txBody>
        </p:sp>
        <p:cxnSp>
          <p:nvCxnSpPr>
            <p:cNvPr id="191" name="Google Shape;191;p5"/>
            <p:cNvCxnSpPr/>
            <p:nvPr/>
          </p:nvCxnSpPr>
          <p:spPr>
            <a:xfrm rot="5400000">
              <a:off x="4953" y="3552"/>
              <a:ext cx="174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cxnSp>
          <p:nvCxnSpPr>
            <p:cNvPr id="192" name="Google Shape;192;p5"/>
            <p:cNvCxnSpPr/>
            <p:nvPr/>
          </p:nvCxnSpPr>
          <p:spPr>
            <a:xfrm rot="10800000">
              <a:off x="2697" y="3912"/>
              <a:ext cx="195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</p:grpSp>
      <p:grpSp>
        <p:nvGrpSpPr>
          <p:cNvPr id="193" name="Google Shape;193;p5"/>
          <p:cNvGrpSpPr/>
          <p:nvPr/>
        </p:nvGrpSpPr>
        <p:grpSpPr>
          <a:xfrm>
            <a:off x="3276600" y="5486400"/>
            <a:ext cx="1054100" cy="990600"/>
            <a:chOff x="2064" y="3456"/>
            <a:chExt cx="664" cy="624"/>
          </a:xfrm>
        </p:grpSpPr>
        <p:sp>
          <p:nvSpPr>
            <p:cNvPr id="194" name="Google Shape;194;p5"/>
            <p:cNvSpPr txBox="1"/>
            <p:nvPr/>
          </p:nvSpPr>
          <p:spPr>
            <a:xfrm>
              <a:off x="2064" y="3744"/>
              <a:ext cx="624" cy="336"/>
            </a:xfrm>
            <a:prstGeom prst="rect">
              <a:avLst/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translate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address</a:t>
              </a:r>
              <a:endParaRPr/>
            </a:p>
          </p:txBody>
        </p:sp>
        <p:cxnSp>
          <p:nvCxnSpPr>
            <p:cNvPr id="195" name="Google Shape;195;p5"/>
            <p:cNvCxnSpPr/>
            <p:nvPr/>
          </p:nvCxnSpPr>
          <p:spPr>
            <a:xfrm rot="5400000">
              <a:off x="2289" y="3648"/>
              <a:ext cx="174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triangle"/>
            </a:ln>
          </p:spPr>
        </p:cxnSp>
        <p:sp>
          <p:nvSpPr>
            <p:cNvPr id="196" name="Google Shape;196;p5"/>
            <p:cNvSpPr txBox="1"/>
            <p:nvPr/>
          </p:nvSpPr>
          <p:spPr>
            <a:xfrm>
              <a:off x="2400" y="3456"/>
              <a:ext cx="328" cy="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Helvetica Neue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yes</a:t>
              </a:r>
              <a:endParaRPr/>
            </a:p>
          </p:txBody>
        </p:sp>
      </p:grpSp>
      <p:sp>
        <p:nvSpPr>
          <p:cNvPr id="197" name="Google Shape;197;p5"/>
          <p:cNvSpPr/>
          <p:nvPr/>
        </p:nvSpPr>
        <p:spPr>
          <a:xfrm>
            <a:off x="5638800" y="4191000"/>
            <a:ext cx="3048000" cy="3317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62134" y="-9856"/>
                </a:moveTo>
                <a:lnTo>
                  <a:pt x="8929" y="-648"/>
                </a:lnTo>
                <a:lnTo>
                  <a:pt x="8929" y="-648"/>
                </a:lnTo>
              </a:path>
            </a:pathLst>
          </a:cu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check using mapping table</a:t>
            </a:r>
            <a:endParaRPr/>
          </a:p>
        </p:txBody>
      </p:sp>
      <p:sp>
        <p:nvSpPr>
          <p:cNvPr descr="Rectangle: Click to edit Master text styles &#10;Second level &#10;Third level &#10;Fourth level &#10;Fifth level" id="198" name="Google Shape;198;p5"/>
          <p:cNvSpPr txBox="1"/>
          <p:nvPr/>
        </p:nvSpPr>
        <p:spPr>
          <a:xfrm>
            <a:off x="914400" y="1540500"/>
            <a:ext cx="7772400" cy="50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Not every „piece“ of VM has to be present in PM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„Pieces“ may be loaded from HDD as they are referenced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Rarely used „pieces“ may be discarded or written out to disk (→ swapping)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6"/>
          <p:cNvSpPr txBox="1"/>
          <p:nvPr>
            <p:ph idx="4294967295"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Helvetica Neue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Demand Paging</a:t>
            </a:r>
            <a:endParaRPr/>
          </a:p>
        </p:txBody>
      </p:sp>
      <p:sp>
        <p:nvSpPr>
          <p:cNvPr id="204" name="Google Shape;204;p6"/>
          <p:cNvSpPr txBox="1"/>
          <p:nvPr>
            <p:ph idx="4294967295" type="body"/>
          </p:nvPr>
        </p:nvSpPr>
        <p:spPr>
          <a:xfrm>
            <a:off x="827087" y="1282700"/>
            <a:ext cx="7351712" cy="44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216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Bring a page into memory only when it is needed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CC6600"/>
              </a:buClr>
              <a:buSzPts val="192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Less I/O needed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CC6600"/>
              </a:buClr>
              <a:buSzPts val="192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Less memory needed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CC6600"/>
              </a:buClr>
              <a:buSzPts val="192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Faster response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CC6600"/>
              </a:buClr>
              <a:buSzPts val="192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More users</a:t>
            </a:r>
            <a:b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993300"/>
              </a:buClr>
              <a:buSzPts val="216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Page is needed ⇒ reference to it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CC6600"/>
              </a:buClr>
              <a:buSzPts val="192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invalid reference ⇒ abort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CC6600"/>
              </a:buClr>
              <a:buSzPts val="192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not-in-memory ⇒ bring to memory</a:t>
            </a:r>
            <a:endParaRPr/>
          </a:p>
          <a:p>
            <a:pPr indent="-205740" lvl="0" marL="342900" marR="0" rtl="0" algn="l">
              <a:spcBef>
                <a:spcPts val="840"/>
              </a:spcBef>
              <a:spcAft>
                <a:spcPts val="0"/>
              </a:spcAft>
              <a:buClr>
                <a:srgbClr val="993300"/>
              </a:buClr>
              <a:buSzPts val="216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7"/>
          <p:cNvSpPr txBox="1"/>
          <p:nvPr>
            <p:ph idx="4294967295" type="title"/>
          </p:nvPr>
        </p:nvSpPr>
        <p:spPr>
          <a:xfrm>
            <a:off x="693737" y="0"/>
            <a:ext cx="8350250" cy="8445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2400"/>
              <a:buFont typeface="Helvetica Neue"/>
              <a:buNone/>
            </a:pPr>
            <a:r>
              <a:rPr b="1" i="0" lang="en-US" sz="24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Transfer of a Paged Memory to Contiguous Disk Space</a:t>
            </a:r>
            <a:endParaRPr/>
          </a:p>
        </p:txBody>
      </p:sp>
      <p:pic>
        <p:nvPicPr>
          <p:cNvPr id="210" name="Google Shape;210;p7"/>
          <p:cNvPicPr preferRelativeResize="0"/>
          <p:nvPr/>
        </p:nvPicPr>
        <p:blipFill rotWithShape="1">
          <a:blip r:embed="rId3">
            <a:alphaModFix/>
          </a:blip>
          <a:srcRect b="1411" l="9654" r="9933" t="706"/>
          <a:stretch/>
        </p:blipFill>
        <p:spPr>
          <a:xfrm>
            <a:off x="2843212" y="1624012"/>
            <a:ext cx="5081587" cy="4176712"/>
          </a:xfrm>
          <a:prstGeom prst="rect">
            <a:avLst/>
          </a:prstGeom>
          <a:noFill/>
          <a:ln cap="flat" cmpd="dbl" w="38100">
            <a:solidFill>
              <a:srgbClr val="CC6600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8"/>
          <p:cNvSpPr txBox="1"/>
          <p:nvPr/>
        </p:nvSpPr>
        <p:spPr>
          <a:xfrm>
            <a:off x="176212" y="2392362"/>
            <a:ext cx="8486775" cy="923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When set of paged data sets moved from auxiliary storage to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real storage during execution of any job is called </a:t>
            </a:r>
            <a:r>
              <a:rPr b="0" i="0" lang="en-US" sz="1800" u="none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swap-in</a:t>
            </a: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Reverse is </a:t>
            </a:r>
            <a:r>
              <a:rPr b="0" i="0" lang="en-US" sz="1800" u="none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swap out</a:t>
            </a: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/>
          </a:p>
        </p:txBody>
      </p:sp>
      <p:sp>
        <p:nvSpPr>
          <p:cNvPr id="216" name="Google Shape;216;p8"/>
          <p:cNvSpPr txBox="1"/>
          <p:nvPr/>
        </p:nvSpPr>
        <p:spPr>
          <a:xfrm>
            <a:off x="176212" y="185737"/>
            <a:ext cx="8967787" cy="2030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 replace pages or segments of data in memory. Swapping is a useful technique that enables a computer to execute programs and manipulate data files larger than main memory. When the operating system needs data from the disk, it exchanges a portion of data (called a page or segment ) in main memory with a portion of data on the disk.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DOS does not perform swapping</a:t>
            </a: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but most other operating systems, including OS/2, Windows, and UNIX, do.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</a:pP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Swapping is often called </a:t>
            </a:r>
            <a:r>
              <a:rPr b="0" i="0" lang="en-US" sz="1800" u="none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paging</a:t>
            </a:r>
            <a:r>
              <a:rPr b="0" i="0" lang="en-US" sz="1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9"/>
          <p:cNvSpPr txBox="1"/>
          <p:nvPr>
            <p:ph idx="4294967295" type="title"/>
          </p:nvPr>
        </p:nvSpPr>
        <p:spPr>
          <a:xfrm>
            <a:off x="685800" y="228600"/>
            <a:ext cx="80772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3200"/>
              <a:buFont typeface="Helvetica Neue"/>
              <a:buNone/>
            </a:pPr>
            <a:r>
              <a:rPr b="1" i="0" lang="en-US" sz="3200" u="none" cap="none" strike="noStrike">
                <a:solidFill>
                  <a:srgbClr val="9933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a process</a:t>
            </a:r>
            <a:endParaRPr/>
          </a:p>
        </p:txBody>
      </p:sp>
      <p:sp>
        <p:nvSpPr>
          <p:cNvPr id="222" name="Google Shape;222;p9"/>
          <p:cNvSpPr txBox="1"/>
          <p:nvPr>
            <p:ph idx="4294967295" type="body"/>
          </p:nvPr>
        </p:nvSpPr>
        <p:spPr>
          <a:xfrm>
            <a:off x="827087" y="1282700"/>
            <a:ext cx="7351712" cy="44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2520"/>
              <a:buFont typeface="Arial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typically mean that a </a:t>
            </a:r>
            <a:r>
              <a:rPr b="0" i="0" lang="en-US" sz="2800" u="non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</a:t>
            </a:r>
            <a:r>
              <a:rPr b="0" i="0" lang="en-US" sz="2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is a running program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80"/>
              </a:spcBef>
              <a:spcAft>
                <a:spcPts val="0"/>
              </a:spcAft>
              <a:buClr>
                <a:srgbClr val="993300"/>
              </a:buClr>
              <a:buSzPts val="2520"/>
              <a:buFont typeface="Arial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better definition is that a process is the </a:t>
            </a:r>
            <a:r>
              <a:rPr b="0" i="1" lang="en-US" sz="2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state</a:t>
            </a:r>
            <a:r>
              <a:rPr b="0" i="0" lang="en-US" sz="2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of a running program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980"/>
              </a:spcBef>
              <a:spcAft>
                <a:spcPts val="0"/>
              </a:spcAft>
              <a:buClr>
                <a:srgbClr val="993300"/>
              </a:buClr>
              <a:buSzPts val="2520"/>
              <a:buFont typeface="Arial"/>
              <a:buChar char="●"/>
            </a:pPr>
            <a:r>
              <a:rPr b="0" i="0" lang="en-US" sz="2800" u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Now we have a really good definition of the </a:t>
            </a:r>
            <a:r>
              <a:rPr b="0" i="0" lang="en-US" sz="2800" u="none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state of a running program</a:t>
            </a:r>
            <a:endParaRPr b="0" i="0" sz="2800" u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CC6600"/>
              </a:buClr>
              <a:buSzPts val="192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program counter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CC6600"/>
              </a:buClr>
              <a:buSzPts val="192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page table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CC6600"/>
              </a:buClr>
              <a:buSzPts val="192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Register values</a:t>
            </a:r>
            <a:endParaRPr/>
          </a:p>
          <a:p>
            <a:pPr indent="-205740" lvl="0" marL="342900" marR="0" rtl="0" algn="l">
              <a:spcBef>
                <a:spcPts val="840"/>
              </a:spcBef>
              <a:spcAft>
                <a:spcPts val="0"/>
              </a:spcAft>
              <a:buClr>
                <a:srgbClr val="993300"/>
              </a:buClr>
              <a:buSzPts val="216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s-w-java">
  <a:themeElements>
    <a:clrScheme name="">
      <a:dk1>
        <a:srgbClr val="000000"/>
      </a:dk1>
      <a:lt1>
        <a:srgbClr val="FFFF99"/>
      </a:lt1>
      <a:dk2>
        <a:srgbClr val="CC3300"/>
      </a:dk2>
      <a:lt2>
        <a:srgbClr val="666699"/>
      </a:lt2>
      <a:accent1>
        <a:srgbClr val="FFCCCC"/>
      </a:accent1>
      <a:accent2>
        <a:srgbClr val="CCCC00"/>
      </a:accent2>
      <a:accent3>
        <a:srgbClr val="FFFFCA"/>
      </a:accent3>
      <a:accent4>
        <a:srgbClr val="000000"/>
      </a:accent4>
      <a:accent5>
        <a:srgbClr val="FFE2E2"/>
      </a:accent5>
      <a:accent6>
        <a:srgbClr val="B9B900"/>
      </a:accent6>
      <a:hlink>
        <a:srgbClr val="FF9900"/>
      </a:hlink>
      <a:folHlink>
        <a:srgbClr val="FF993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2004-10-07T18:29:30Z</dcterms:created>
  <dc:creator>Lucent End User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