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8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71643125a8_0_4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71643125a8_0_4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7d2c0eb13f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7d2c0eb13f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7dc8c0baf2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7dc8c0baf2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7e4ecec74a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7e4ecec74a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7e4ecec74a_0_8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e4ecec74a_0_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71643125a8_0_4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1643125a8_0_4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7e4ecec74a_0_1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7e4ecec74a_0_1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71643125a8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71643125a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71643125a8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71643125a8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71643125a8_0_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71643125a8_0_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1643125a8_0_2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1643125a8_0_2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71643125a8_0_10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71643125a8_0_10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71643125a8_0_1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71643125a8_0_1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71643125a8_0_2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71643125a8_0_2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71643125a8_0_30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1643125a8_0_30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71643125a8_0_3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1643125a8_0_3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71643125a8_0_3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1643125a8_0_3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71643125a8_0_3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1643125a8_0_3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1643125a8_0_5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1643125a8_0_5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1643125a8_0_4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1643125a8_0_4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7d2c0eb1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d2c0eb1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flipH="1">
            <a:off x="3225000" y="1448425"/>
            <a:ext cx="5919000" cy="36951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flipH="1">
            <a:off x="3397800" y="1448425"/>
            <a:ext cx="5746200" cy="3695100"/>
          </a:xfrm>
          <a:prstGeom prst="rtTriangle">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flipH="1">
            <a:off x="3836700" y="1448475"/>
            <a:ext cx="5307300" cy="3695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335250" y="932100"/>
            <a:ext cx="5508300" cy="1655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5200"/>
              <a:buNone/>
              <a:defRPr b="1" sz="5200">
                <a:solidFill>
                  <a:schemeClr val="dk1"/>
                </a:solidFill>
              </a:defRPr>
            </a:lvl1pPr>
            <a:lvl2pPr lvl="1" algn="l">
              <a:lnSpc>
                <a:spcPct val="100000"/>
              </a:lnSpc>
              <a:spcBef>
                <a:spcPts val="0"/>
              </a:spcBef>
              <a:spcAft>
                <a:spcPts val="0"/>
              </a:spcAft>
              <a:buClr>
                <a:schemeClr val="dk1"/>
              </a:buClr>
              <a:buSzPts val="5200"/>
              <a:buNone/>
              <a:defRPr b="1" sz="5200">
                <a:solidFill>
                  <a:schemeClr val="dk1"/>
                </a:solidFill>
              </a:defRPr>
            </a:lvl2pPr>
            <a:lvl3pPr lvl="2" algn="l">
              <a:lnSpc>
                <a:spcPct val="100000"/>
              </a:lnSpc>
              <a:spcBef>
                <a:spcPts val="0"/>
              </a:spcBef>
              <a:spcAft>
                <a:spcPts val="0"/>
              </a:spcAft>
              <a:buClr>
                <a:schemeClr val="dk1"/>
              </a:buClr>
              <a:buSzPts val="5200"/>
              <a:buNone/>
              <a:defRPr b="1" sz="5200">
                <a:solidFill>
                  <a:schemeClr val="dk1"/>
                </a:solidFill>
              </a:defRPr>
            </a:lvl3pPr>
            <a:lvl4pPr lvl="3" algn="l">
              <a:lnSpc>
                <a:spcPct val="100000"/>
              </a:lnSpc>
              <a:spcBef>
                <a:spcPts val="0"/>
              </a:spcBef>
              <a:spcAft>
                <a:spcPts val="0"/>
              </a:spcAft>
              <a:buClr>
                <a:schemeClr val="dk1"/>
              </a:buClr>
              <a:buSzPts val="5200"/>
              <a:buNone/>
              <a:defRPr b="1" sz="5200">
                <a:solidFill>
                  <a:schemeClr val="dk1"/>
                </a:solidFill>
              </a:defRPr>
            </a:lvl4pPr>
            <a:lvl5pPr lvl="4" algn="l">
              <a:lnSpc>
                <a:spcPct val="100000"/>
              </a:lnSpc>
              <a:spcBef>
                <a:spcPts val="0"/>
              </a:spcBef>
              <a:spcAft>
                <a:spcPts val="0"/>
              </a:spcAft>
              <a:buClr>
                <a:schemeClr val="dk1"/>
              </a:buClr>
              <a:buSzPts val="5200"/>
              <a:buNone/>
              <a:defRPr b="1" sz="5200">
                <a:solidFill>
                  <a:schemeClr val="dk1"/>
                </a:solidFill>
              </a:defRPr>
            </a:lvl5pPr>
            <a:lvl6pPr lvl="5" algn="l">
              <a:lnSpc>
                <a:spcPct val="100000"/>
              </a:lnSpc>
              <a:spcBef>
                <a:spcPts val="0"/>
              </a:spcBef>
              <a:spcAft>
                <a:spcPts val="0"/>
              </a:spcAft>
              <a:buClr>
                <a:schemeClr val="dk1"/>
              </a:buClr>
              <a:buSzPts val="5200"/>
              <a:buNone/>
              <a:defRPr b="1" sz="5200">
                <a:solidFill>
                  <a:schemeClr val="dk1"/>
                </a:solidFill>
              </a:defRPr>
            </a:lvl6pPr>
            <a:lvl7pPr lvl="6" algn="l">
              <a:lnSpc>
                <a:spcPct val="100000"/>
              </a:lnSpc>
              <a:spcBef>
                <a:spcPts val="0"/>
              </a:spcBef>
              <a:spcAft>
                <a:spcPts val="0"/>
              </a:spcAft>
              <a:buClr>
                <a:schemeClr val="dk1"/>
              </a:buClr>
              <a:buSzPts val="5200"/>
              <a:buNone/>
              <a:defRPr b="1" sz="5200">
                <a:solidFill>
                  <a:schemeClr val="dk1"/>
                </a:solidFill>
              </a:defRPr>
            </a:lvl7pPr>
            <a:lvl8pPr lvl="7" algn="l">
              <a:lnSpc>
                <a:spcPct val="100000"/>
              </a:lnSpc>
              <a:spcBef>
                <a:spcPts val="0"/>
              </a:spcBef>
              <a:spcAft>
                <a:spcPts val="0"/>
              </a:spcAft>
              <a:buClr>
                <a:schemeClr val="dk1"/>
              </a:buClr>
              <a:buSzPts val="5200"/>
              <a:buNone/>
              <a:defRPr b="1" sz="5200">
                <a:solidFill>
                  <a:schemeClr val="dk1"/>
                </a:solidFill>
              </a:defRPr>
            </a:lvl8pPr>
            <a:lvl9pPr lvl="8" algn="l">
              <a:lnSpc>
                <a:spcPct val="100000"/>
              </a:lnSpc>
              <a:spcBef>
                <a:spcPts val="0"/>
              </a:spcBef>
              <a:spcAft>
                <a:spcPts val="0"/>
              </a:spcAft>
              <a:buClr>
                <a:schemeClr val="dk1"/>
              </a:buClr>
              <a:buSzPts val="5200"/>
              <a:buNone/>
              <a:defRPr b="1" sz="5200">
                <a:solidFill>
                  <a:schemeClr val="dk1"/>
                </a:solidFill>
              </a:defRPr>
            </a:lvl9pPr>
          </a:lstStyle>
          <a:p/>
        </p:txBody>
      </p:sp>
      <p:sp>
        <p:nvSpPr>
          <p:cNvPr id="56" name="Google Shape;56;p13"/>
          <p:cNvSpPr txBox="1"/>
          <p:nvPr>
            <p:ph idx="1" type="subTitle"/>
          </p:nvPr>
        </p:nvSpPr>
        <p:spPr>
          <a:xfrm>
            <a:off x="335250" y="2727850"/>
            <a:ext cx="3914700" cy="16125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p:txBody>
      </p:sp>
      <p:sp>
        <p:nvSpPr>
          <p:cNvPr id="57" name="Google Shape;57;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7">
  <p:cSld name="AUTOLAYOUT_21">
    <p:bg>
      <p:bgPr>
        <a:solidFill>
          <a:srgbClr val="FFFFFF"/>
        </a:solidFill>
      </p:bgPr>
    </p:bg>
    <p:spTree>
      <p:nvGrpSpPr>
        <p:cNvPr id="58"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0" y="0"/>
            <a:ext cx="3585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4108825" y="6365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388425" y="636500"/>
            <a:ext cx="2789700" cy="57900"/>
          </a:xfrm>
          <a:prstGeom prst="rect">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ph type="title"/>
          </p:nvPr>
        </p:nvSpPr>
        <p:spPr>
          <a:xfrm>
            <a:off x="308775" y="770525"/>
            <a:ext cx="2866800" cy="3753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64" name="Google Shape;64;p14"/>
          <p:cNvSpPr txBox="1"/>
          <p:nvPr>
            <p:ph idx="1" type="body"/>
          </p:nvPr>
        </p:nvSpPr>
        <p:spPr>
          <a:xfrm>
            <a:off x="4022850" y="770525"/>
            <a:ext cx="4919400" cy="3811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65" name="Google Shape;65;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9">
  <p:cSld name="AUTOLAYOUT_27">
    <p:bg>
      <p:bgPr>
        <a:solidFill>
          <a:srgbClr val="FFFFFF"/>
        </a:solidFill>
      </p:bgPr>
    </p:bg>
    <p:spTree>
      <p:nvGrpSpPr>
        <p:cNvPr id="66" name="Shape 66"/>
        <p:cNvGrpSpPr/>
        <p:nvPr/>
      </p:nvGrpSpPr>
      <p:grpSpPr>
        <a:xfrm>
          <a:off x="0" y="0"/>
          <a:ext cx="0" cy="0"/>
          <a:chOff x="0" y="0"/>
          <a:chExt cx="0" cy="0"/>
        </a:xfrm>
      </p:grpSpPr>
      <p:sp>
        <p:nvSpPr>
          <p:cNvPr id="67" name="Google Shape;67;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b="1" sz="2800">
                <a:solidFill>
                  <a:srgbClr val="696969"/>
                </a:solidFill>
              </a:defRPr>
            </a:lvl1pPr>
            <a:lvl2pPr lvl="1" algn="l">
              <a:lnSpc>
                <a:spcPct val="100000"/>
              </a:lnSpc>
              <a:spcBef>
                <a:spcPts val="0"/>
              </a:spcBef>
              <a:spcAft>
                <a:spcPts val="0"/>
              </a:spcAft>
              <a:buClr>
                <a:schemeClr val="dk1"/>
              </a:buClr>
              <a:buSzPts val="2800"/>
              <a:buNone/>
              <a:defRPr b="1" sz="2800">
                <a:solidFill>
                  <a:srgbClr val="696969"/>
                </a:solidFill>
              </a:defRPr>
            </a:lvl2pPr>
            <a:lvl3pPr lvl="2" algn="l">
              <a:lnSpc>
                <a:spcPct val="100000"/>
              </a:lnSpc>
              <a:spcBef>
                <a:spcPts val="0"/>
              </a:spcBef>
              <a:spcAft>
                <a:spcPts val="0"/>
              </a:spcAft>
              <a:buClr>
                <a:schemeClr val="dk1"/>
              </a:buClr>
              <a:buSzPts val="2800"/>
              <a:buNone/>
              <a:defRPr b="1" sz="2800">
                <a:solidFill>
                  <a:srgbClr val="696969"/>
                </a:solidFill>
              </a:defRPr>
            </a:lvl3pPr>
            <a:lvl4pPr lvl="3" algn="l">
              <a:lnSpc>
                <a:spcPct val="100000"/>
              </a:lnSpc>
              <a:spcBef>
                <a:spcPts val="0"/>
              </a:spcBef>
              <a:spcAft>
                <a:spcPts val="0"/>
              </a:spcAft>
              <a:buClr>
                <a:schemeClr val="dk1"/>
              </a:buClr>
              <a:buSzPts val="2800"/>
              <a:buNone/>
              <a:defRPr b="1" sz="2800">
                <a:solidFill>
                  <a:srgbClr val="696969"/>
                </a:solidFill>
              </a:defRPr>
            </a:lvl4pPr>
            <a:lvl5pPr lvl="4" algn="l">
              <a:lnSpc>
                <a:spcPct val="100000"/>
              </a:lnSpc>
              <a:spcBef>
                <a:spcPts val="0"/>
              </a:spcBef>
              <a:spcAft>
                <a:spcPts val="0"/>
              </a:spcAft>
              <a:buClr>
                <a:schemeClr val="dk1"/>
              </a:buClr>
              <a:buSzPts val="2800"/>
              <a:buNone/>
              <a:defRPr b="1" sz="2800">
                <a:solidFill>
                  <a:srgbClr val="696969"/>
                </a:solidFill>
              </a:defRPr>
            </a:lvl5pPr>
            <a:lvl6pPr lvl="5" algn="l">
              <a:lnSpc>
                <a:spcPct val="100000"/>
              </a:lnSpc>
              <a:spcBef>
                <a:spcPts val="0"/>
              </a:spcBef>
              <a:spcAft>
                <a:spcPts val="0"/>
              </a:spcAft>
              <a:buClr>
                <a:schemeClr val="dk1"/>
              </a:buClr>
              <a:buSzPts val="2800"/>
              <a:buNone/>
              <a:defRPr b="1" sz="2800">
                <a:solidFill>
                  <a:srgbClr val="696969"/>
                </a:solidFill>
              </a:defRPr>
            </a:lvl6pPr>
            <a:lvl7pPr lvl="6" algn="l">
              <a:lnSpc>
                <a:spcPct val="100000"/>
              </a:lnSpc>
              <a:spcBef>
                <a:spcPts val="0"/>
              </a:spcBef>
              <a:spcAft>
                <a:spcPts val="0"/>
              </a:spcAft>
              <a:buClr>
                <a:schemeClr val="dk1"/>
              </a:buClr>
              <a:buSzPts val="2800"/>
              <a:buNone/>
              <a:defRPr b="1" sz="2800">
                <a:solidFill>
                  <a:srgbClr val="696969"/>
                </a:solidFill>
              </a:defRPr>
            </a:lvl7pPr>
            <a:lvl8pPr lvl="7" algn="l">
              <a:lnSpc>
                <a:spcPct val="100000"/>
              </a:lnSpc>
              <a:spcBef>
                <a:spcPts val="0"/>
              </a:spcBef>
              <a:spcAft>
                <a:spcPts val="0"/>
              </a:spcAft>
              <a:buClr>
                <a:schemeClr val="dk1"/>
              </a:buClr>
              <a:buSzPts val="2800"/>
              <a:buNone/>
              <a:defRPr b="1" sz="2800">
                <a:solidFill>
                  <a:srgbClr val="696969"/>
                </a:solidFill>
              </a:defRPr>
            </a:lvl8pPr>
            <a:lvl9pPr lvl="8" algn="l">
              <a:lnSpc>
                <a:spcPct val="100000"/>
              </a:lnSpc>
              <a:spcBef>
                <a:spcPts val="0"/>
              </a:spcBef>
              <a:spcAft>
                <a:spcPts val="0"/>
              </a:spcAft>
              <a:buClr>
                <a:schemeClr val="dk1"/>
              </a:buClr>
              <a:buSzPts val="2800"/>
              <a:buNone/>
              <a:defRPr b="1" sz="2800">
                <a:solidFill>
                  <a:srgbClr val="696969"/>
                </a:solidFill>
              </a:defRPr>
            </a:lvl9pPr>
          </a:lstStyle>
          <a:p/>
        </p:txBody>
      </p:sp>
      <p:sp>
        <p:nvSpPr>
          <p:cNvPr id="69" name="Google Shape;69;p15"/>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0" name="Google Shape;70;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1">
  <p:cSld name="AUTOLAYOUT_32">
    <p:bg>
      <p:bgPr>
        <a:solidFill>
          <a:srgbClr val="FFFFFF"/>
        </a:solidFill>
      </p:bgPr>
    </p:bg>
    <p:spTree>
      <p:nvGrpSpPr>
        <p:cNvPr id="71" name="Shape 71"/>
        <p:cNvGrpSpPr/>
        <p:nvPr/>
      </p:nvGrpSpPr>
      <p:grpSpPr>
        <a:xfrm>
          <a:off x="0" y="0"/>
          <a:ext cx="0" cy="0"/>
          <a:chOff x="0" y="0"/>
          <a:chExt cx="0" cy="0"/>
        </a:xfrm>
      </p:grpSpPr>
      <p:sp>
        <p:nvSpPr>
          <p:cNvPr id="72" name="Google Shape;72;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txBox="1"/>
          <p:nvPr>
            <p:ph type="title"/>
          </p:nvPr>
        </p:nvSpPr>
        <p:spPr>
          <a:xfrm>
            <a:off x="313525" y="1680823"/>
            <a:ext cx="3123600" cy="16671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chemeClr val="lt2"/>
                </a:solidFill>
              </a:defRPr>
            </a:lvl1pPr>
            <a:lvl2pPr lvl="1" algn="l">
              <a:lnSpc>
                <a:spcPct val="100000"/>
              </a:lnSpc>
              <a:spcBef>
                <a:spcPts val="0"/>
              </a:spcBef>
              <a:spcAft>
                <a:spcPts val="0"/>
              </a:spcAft>
              <a:buClr>
                <a:schemeClr val="dk1"/>
              </a:buClr>
              <a:buSzPts val="3000"/>
              <a:buNone/>
              <a:defRPr sz="3000">
                <a:solidFill>
                  <a:schemeClr val="lt2"/>
                </a:solidFill>
              </a:defRPr>
            </a:lvl2pPr>
            <a:lvl3pPr lvl="2" algn="l">
              <a:lnSpc>
                <a:spcPct val="100000"/>
              </a:lnSpc>
              <a:spcBef>
                <a:spcPts val="0"/>
              </a:spcBef>
              <a:spcAft>
                <a:spcPts val="0"/>
              </a:spcAft>
              <a:buClr>
                <a:schemeClr val="dk1"/>
              </a:buClr>
              <a:buSzPts val="3000"/>
              <a:buNone/>
              <a:defRPr sz="3000">
                <a:solidFill>
                  <a:schemeClr val="lt2"/>
                </a:solidFill>
              </a:defRPr>
            </a:lvl3pPr>
            <a:lvl4pPr lvl="3" algn="l">
              <a:lnSpc>
                <a:spcPct val="100000"/>
              </a:lnSpc>
              <a:spcBef>
                <a:spcPts val="0"/>
              </a:spcBef>
              <a:spcAft>
                <a:spcPts val="0"/>
              </a:spcAft>
              <a:buClr>
                <a:schemeClr val="dk1"/>
              </a:buClr>
              <a:buSzPts val="3000"/>
              <a:buNone/>
              <a:defRPr sz="3000">
                <a:solidFill>
                  <a:schemeClr val="lt2"/>
                </a:solidFill>
              </a:defRPr>
            </a:lvl4pPr>
            <a:lvl5pPr lvl="4" algn="l">
              <a:lnSpc>
                <a:spcPct val="100000"/>
              </a:lnSpc>
              <a:spcBef>
                <a:spcPts val="0"/>
              </a:spcBef>
              <a:spcAft>
                <a:spcPts val="0"/>
              </a:spcAft>
              <a:buClr>
                <a:schemeClr val="dk1"/>
              </a:buClr>
              <a:buSzPts val="3000"/>
              <a:buNone/>
              <a:defRPr sz="3000">
                <a:solidFill>
                  <a:schemeClr val="lt2"/>
                </a:solidFill>
              </a:defRPr>
            </a:lvl5pPr>
            <a:lvl6pPr lvl="5" algn="l">
              <a:lnSpc>
                <a:spcPct val="100000"/>
              </a:lnSpc>
              <a:spcBef>
                <a:spcPts val="0"/>
              </a:spcBef>
              <a:spcAft>
                <a:spcPts val="0"/>
              </a:spcAft>
              <a:buClr>
                <a:schemeClr val="dk1"/>
              </a:buClr>
              <a:buSzPts val="3000"/>
              <a:buNone/>
              <a:defRPr sz="3000">
                <a:solidFill>
                  <a:schemeClr val="lt2"/>
                </a:solidFill>
              </a:defRPr>
            </a:lvl6pPr>
            <a:lvl7pPr lvl="6" algn="l">
              <a:lnSpc>
                <a:spcPct val="100000"/>
              </a:lnSpc>
              <a:spcBef>
                <a:spcPts val="0"/>
              </a:spcBef>
              <a:spcAft>
                <a:spcPts val="0"/>
              </a:spcAft>
              <a:buClr>
                <a:schemeClr val="dk1"/>
              </a:buClr>
              <a:buSzPts val="3000"/>
              <a:buNone/>
              <a:defRPr sz="3000">
                <a:solidFill>
                  <a:schemeClr val="lt2"/>
                </a:solidFill>
              </a:defRPr>
            </a:lvl7pPr>
            <a:lvl8pPr lvl="7" algn="l">
              <a:lnSpc>
                <a:spcPct val="100000"/>
              </a:lnSpc>
              <a:spcBef>
                <a:spcPts val="0"/>
              </a:spcBef>
              <a:spcAft>
                <a:spcPts val="0"/>
              </a:spcAft>
              <a:buClr>
                <a:schemeClr val="dk1"/>
              </a:buClr>
              <a:buSzPts val="3000"/>
              <a:buNone/>
              <a:defRPr sz="3000">
                <a:solidFill>
                  <a:schemeClr val="lt2"/>
                </a:solidFill>
              </a:defRPr>
            </a:lvl8pPr>
            <a:lvl9pPr lvl="8" algn="l">
              <a:lnSpc>
                <a:spcPct val="100000"/>
              </a:lnSpc>
              <a:spcBef>
                <a:spcPts val="0"/>
              </a:spcBef>
              <a:spcAft>
                <a:spcPts val="0"/>
              </a:spcAft>
              <a:buClr>
                <a:schemeClr val="dk1"/>
              </a:buClr>
              <a:buSzPts val="3000"/>
              <a:buNone/>
              <a:defRPr sz="3000">
                <a:solidFill>
                  <a:schemeClr val="lt2"/>
                </a:solidFill>
              </a:defRPr>
            </a:lvl9pPr>
          </a:lstStyle>
          <a:p/>
        </p:txBody>
      </p:sp>
      <p:sp>
        <p:nvSpPr>
          <p:cNvPr id="74" name="Google Shape;74;p16"/>
          <p:cNvSpPr txBox="1"/>
          <p:nvPr>
            <p:ph idx="1" type="subTitle"/>
          </p:nvPr>
        </p:nvSpPr>
        <p:spPr>
          <a:xfrm>
            <a:off x="313525" y="3426700"/>
            <a:ext cx="2621100" cy="1040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None/>
              <a:defRPr sz="1400">
                <a:solidFill>
                  <a:schemeClr val="lt2"/>
                </a:solidFill>
              </a:defRPr>
            </a:lvl1pPr>
            <a:lvl2pPr lvl="1" algn="l">
              <a:lnSpc>
                <a:spcPct val="100000"/>
              </a:lnSpc>
              <a:spcBef>
                <a:spcPts val="0"/>
              </a:spcBef>
              <a:spcAft>
                <a:spcPts val="0"/>
              </a:spcAft>
              <a:buClr>
                <a:schemeClr val="dk1"/>
              </a:buClr>
              <a:buSzPts val="1400"/>
              <a:buNone/>
              <a:defRPr sz="1400">
                <a:solidFill>
                  <a:schemeClr val="lt2"/>
                </a:solidFill>
              </a:defRPr>
            </a:lvl2pPr>
            <a:lvl3pPr lvl="2" algn="l">
              <a:lnSpc>
                <a:spcPct val="100000"/>
              </a:lnSpc>
              <a:spcBef>
                <a:spcPts val="0"/>
              </a:spcBef>
              <a:spcAft>
                <a:spcPts val="0"/>
              </a:spcAft>
              <a:buClr>
                <a:schemeClr val="dk1"/>
              </a:buClr>
              <a:buSzPts val="1400"/>
              <a:buNone/>
              <a:defRPr sz="1400">
                <a:solidFill>
                  <a:schemeClr val="lt2"/>
                </a:solidFill>
              </a:defRPr>
            </a:lvl3pPr>
            <a:lvl4pPr lvl="3" algn="l">
              <a:lnSpc>
                <a:spcPct val="100000"/>
              </a:lnSpc>
              <a:spcBef>
                <a:spcPts val="0"/>
              </a:spcBef>
              <a:spcAft>
                <a:spcPts val="0"/>
              </a:spcAft>
              <a:buClr>
                <a:schemeClr val="dk1"/>
              </a:buClr>
              <a:buSzPts val="1400"/>
              <a:buNone/>
              <a:defRPr sz="1400">
                <a:solidFill>
                  <a:schemeClr val="lt2"/>
                </a:solidFill>
              </a:defRPr>
            </a:lvl4pPr>
            <a:lvl5pPr lvl="4" algn="l">
              <a:lnSpc>
                <a:spcPct val="100000"/>
              </a:lnSpc>
              <a:spcBef>
                <a:spcPts val="0"/>
              </a:spcBef>
              <a:spcAft>
                <a:spcPts val="0"/>
              </a:spcAft>
              <a:buClr>
                <a:schemeClr val="dk1"/>
              </a:buClr>
              <a:buSzPts val="1400"/>
              <a:buNone/>
              <a:defRPr sz="1400">
                <a:solidFill>
                  <a:schemeClr val="lt2"/>
                </a:solidFill>
              </a:defRPr>
            </a:lvl5pPr>
            <a:lvl6pPr lvl="5" algn="l">
              <a:lnSpc>
                <a:spcPct val="100000"/>
              </a:lnSpc>
              <a:spcBef>
                <a:spcPts val="0"/>
              </a:spcBef>
              <a:spcAft>
                <a:spcPts val="0"/>
              </a:spcAft>
              <a:buClr>
                <a:schemeClr val="dk1"/>
              </a:buClr>
              <a:buSzPts val="1400"/>
              <a:buNone/>
              <a:defRPr sz="1400">
                <a:solidFill>
                  <a:schemeClr val="lt2"/>
                </a:solidFill>
              </a:defRPr>
            </a:lvl6pPr>
            <a:lvl7pPr lvl="6" algn="l">
              <a:lnSpc>
                <a:spcPct val="100000"/>
              </a:lnSpc>
              <a:spcBef>
                <a:spcPts val="0"/>
              </a:spcBef>
              <a:spcAft>
                <a:spcPts val="0"/>
              </a:spcAft>
              <a:buClr>
                <a:schemeClr val="dk1"/>
              </a:buClr>
              <a:buSzPts val="1400"/>
              <a:buNone/>
              <a:defRPr sz="1400">
                <a:solidFill>
                  <a:schemeClr val="lt2"/>
                </a:solidFill>
              </a:defRPr>
            </a:lvl7pPr>
            <a:lvl8pPr lvl="7" algn="l">
              <a:lnSpc>
                <a:spcPct val="100000"/>
              </a:lnSpc>
              <a:spcBef>
                <a:spcPts val="0"/>
              </a:spcBef>
              <a:spcAft>
                <a:spcPts val="0"/>
              </a:spcAft>
              <a:buClr>
                <a:schemeClr val="dk1"/>
              </a:buClr>
              <a:buSzPts val="1400"/>
              <a:buNone/>
              <a:defRPr sz="1400">
                <a:solidFill>
                  <a:schemeClr val="lt2"/>
                </a:solidFill>
              </a:defRPr>
            </a:lvl8pPr>
            <a:lvl9pPr lvl="8" algn="l">
              <a:lnSpc>
                <a:spcPct val="100000"/>
              </a:lnSpc>
              <a:spcBef>
                <a:spcPts val="0"/>
              </a:spcBef>
              <a:spcAft>
                <a:spcPts val="0"/>
              </a:spcAft>
              <a:buClr>
                <a:schemeClr val="dk1"/>
              </a:buClr>
              <a:buSzPts val="1400"/>
              <a:buNone/>
              <a:defRPr sz="1400">
                <a:solidFill>
                  <a:schemeClr val="lt2"/>
                </a:solidFill>
              </a:defRPr>
            </a:lvl9pPr>
          </a:lstStyle>
          <a:p/>
        </p:txBody>
      </p:sp>
      <p:sp>
        <p:nvSpPr>
          <p:cNvPr id="75" name="Google Shape;75;p16"/>
          <p:cNvSpPr txBox="1"/>
          <p:nvPr>
            <p:ph idx="2" type="body"/>
          </p:nvPr>
        </p:nvSpPr>
        <p:spPr>
          <a:xfrm>
            <a:off x="3530350" y="1680825"/>
            <a:ext cx="5294100" cy="29823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76" name="Google Shape;76;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39">
    <p:bg>
      <p:bgPr>
        <a:solidFill>
          <a:srgbClr val="FFFFFF"/>
        </a:solidFill>
      </p:bgPr>
    </p:bg>
    <p:spTree>
      <p:nvGrpSpPr>
        <p:cNvPr id="77"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81" name="Google Shape;81;p17"/>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2" name="Google Shape;82;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4">
  <p:cSld name="AUTOLAYOUT_44">
    <p:bg>
      <p:bgPr>
        <a:solidFill>
          <a:srgbClr val="FFFFFF"/>
        </a:solidFill>
      </p:bgPr>
    </p:bg>
    <p:spTree>
      <p:nvGrpSpPr>
        <p:cNvPr id="83" name="Shape 83"/>
        <p:cNvGrpSpPr/>
        <p:nvPr/>
      </p:nvGrpSpPr>
      <p:grpSpPr>
        <a:xfrm>
          <a:off x="0" y="0"/>
          <a:ext cx="0" cy="0"/>
          <a:chOff x="0" y="0"/>
          <a:chExt cx="0" cy="0"/>
        </a:xfrm>
      </p:grpSpPr>
      <p:sp>
        <p:nvSpPr>
          <p:cNvPr id="84" name="Google Shape;84;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b="1" sz="2800">
                <a:solidFill>
                  <a:srgbClr val="EAD1DC"/>
                </a:solidFill>
              </a:defRPr>
            </a:lvl1pPr>
            <a:lvl2pPr lvl="1" algn="l">
              <a:lnSpc>
                <a:spcPct val="100000"/>
              </a:lnSpc>
              <a:spcBef>
                <a:spcPts val="0"/>
              </a:spcBef>
              <a:spcAft>
                <a:spcPts val="0"/>
              </a:spcAft>
              <a:buClr>
                <a:schemeClr val="dk1"/>
              </a:buClr>
              <a:buSzPts val="2800"/>
              <a:buNone/>
              <a:defRPr b="1" sz="2800">
                <a:solidFill>
                  <a:srgbClr val="EAD1DC"/>
                </a:solidFill>
              </a:defRPr>
            </a:lvl2pPr>
            <a:lvl3pPr lvl="2" algn="l">
              <a:lnSpc>
                <a:spcPct val="100000"/>
              </a:lnSpc>
              <a:spcBef>
                <a:spcPts val="0"/>
              </a:spcBef>
              <a:spcAft>
                <a:spcPts val="0"/>
              </a:spcAft>
              <a:buClr>
                <a:schemeClr val="dk1"/>
              </a:buClr>
              <a:buSzPts val="2800"/>
              <a:buNone/>
              <a:defRPr b="1" sz="2800">
                <a:solidFill>
                  <a:srgbClr val="EAD1DC"/>
                </a:solidFill>
              </a:defRPr>
            </a:lvl3pPr>
            <a:lvl4pPr lvl="3" algn="l">
              <a:lnSpc>
                <a:spcPct val="100000"/>
              </a:lnSpc>
              <a:spcBef>
                <a:spcPts val="0"/>
              </a:spcBef>
              <a:spcAft>
                <a:spcPts val="0"/>
              </a:spcAft>
              <a:buClr>
                <a:schemeClr val="dk1"/>
              </a:buClr>
              <a:buSzPts val="2800"/>
              <a:buNone/>
              <a:defRPr b="1" sz="2800">
                <a:solidFill>
                  <a:srgbClr val="EAD1DC"/>
                </a:solidFill>
              </a:defRPr>
            </a:lvl4pPr>
            <a:lvl5pPr lvl="4" algn="l">
              <a:lnSpc>
                <a:spcPct val="100000"/>
              </a:lnSpc>
              <a:spcBef>
                <a:spcPts val="0"/>
              </a:spcBef>
              <a:spcAft>
                <a:spcPts val="0"/>
              </a:spcAft>
              <a:buClr>
                <a:schemeClr val="dk1"/>
              </a:buClr>
              <a:buSzPts val="2800"/>
              <a:buNone/>
              <a:defRPr b="1" sz="2800">
                <a:solidFill>
                  <a:srgbClr val="EAD1DC"/>
                </a:solidFill>
              </a:defRPr>
            </a:lvl5pPr>
            <a:lvl6pPr lvl="5" algn="l">
              <a:lnSpc>
                <a:spcPct val="100000"/>
              </a:lnSpc>
              <a:spcBef>
                <a:spcPts val="0"/>
              </a:spcBef>
              <a:spcAft>
                <a:spcPts val="0"/>
              </a:spcAft>
              <a:buClr>
                <a:schemeClr val="dk1"/>
              </a:buClr>
              <a:buSzPts val="2800"/>
              <a:buNone/>
              <a:defRPr b="1" sz="2800">
                <a:solidFill>
                  <a:srgbClr val="EAD1DC"/>
                </a:solidFill>
              </a:defRPr>
            </a:lvl6pPr>
            <a:lvl7pPr lvl="6" algn="l">
              <a:lnSpc>
                <a:spcPct val="100000"/>
              </a:lnSpc>
              <a:spcBef>
                <a:spcPts val="0"/>
              </a:spcBef>
              <a:spcAft>
                <a:spcPts val="0"/>
              </a:spcAft>
              <a:buClr>
                <a:schemeClr val="dk1"/>
              </a:buClr>
              <a:buSzPts val="2800"/>
              <a:buNone/>
              <a:defRPr b="1" sz="2800">
                <a:solidFill>
                  <a:srgbClr val="EAD1DC"/>
                </a:solidFill>
              </a:defRPr>
            </a:lvl7pPr>
            <a:lvl8pPr lvl="7" algn="l">
              <a:lnSpc>
                <a:spcPct val="100000"/>
              </a:lnSpc>
              <a:spcBef>
                <a:spcPts val="0"/>
              </a:spcBef>
              <a:spcAft>
                <a:spcPts val="0"/>
              </a:spcAft>
              <a:buClr>
                <a:schemeClr val="dk1"/>
              </a:buClr>
              <a:buSzPts val="2800"/>
              <a:buNone/>
              <a:defRPr b="1" sz="2800">
                <a:solidFill>
                  <a:srgbClr val="EAD1DC"/>
                </a:solidFill>
              </a:defRPr>
            </a:lvl8pPr>
            <a:lvl9pPr lvl="8" algn="l">
              <a:lnSpc>
                <a:spcPct val="100000"/>
              </a:lnSpc>
              <a:spcBef>
                <a:spcPts val="0"/>
              </a:spcBef>
              <a:spcAft>
                <a:spcPts val="0"/>
              </a:spcAft>
              <a:buClr>
                <a:schemeClr val="dk1"/>
              </a:buClr>
              <a:buSzPts val="2800"/>
              <a:buNone/>
              <a:defRPr b="1" sz="2800">
                <a:solidFill>
                  <a:srgbClr val="EAD1DC"/>
                </a:solidFill>
              </a:defRPr>
            </a:lvl9pPr>
          </a:lstStyle>
          <a:p/>
        </p:txBody>
      </p:sp>
      <p:sp>
        <p:nvSpPr>
          <p:cNvPr id="86" name="Google Shape;86;p18"/>
          <p:cNvSpPr txBox="1"/>
          <p:nvPr>
            <p:ph idx="1" type="body"/>
          </p:nvPr>
        </p:nvSpPr>
        <p:spPr>
          <a:xfrm>
            <a:off x="3529200" y="2540500"/>
            <a:ext cx="5295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7" name="Google Shape;87;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5">
  <p:cSld name="AUTOLAYOUT_46">
    <p:bg>
      <p:bgPr>
        <a:solidFill>
          <a:srgbClr val="FFFFFF"/>
        </a:solidFill>
      </p:bgPr>
    </p:bg>
    <p:spTree>
      <p:nvGrpSpPr>
        <p:cNvPr id="88" name="Shape 88"/>
        <p:cNvGrpSpPr/>
        <p:nvPr/>
      </p:nvGrpSpPr>
      <p:grpSpPr>
        <a:xfrm>
          <a:off x="0" y="0"/>
          <a:ext cx="0" cy="0"/>
          <a:chOff x="0" y="0"/>
          <a:chExt cx="0" cy="0"/>
        </a:xfrm>
      </p:grpSpPr>
      <p:sp>
        <p:nvSpPr>
          <p:cNvPr id="89" name="Google Shape;89;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9"/>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EAD1DC"/>
                </a:solidFill>
              </a:defRPr>
            </a:lvl1pPr>
            <a:lvl2pPr lvl="1" algn="l">
              <a:lnSpc>
                <a:spcPct val="100000"/>
              </a:lnSpc>
              <a:spcBef>
                <a:spcPts val="0"/>
              </a:spcBef>
              <a:spcAft>
                <a:spcPts val="0"/>
              </a:spcAft>
              <a:buClr>
                <a:schemeClr val="dk1"/>
              </a:buClr>
              <a:buSzPts val="3000"/>
              <a:buNone/>
              <a:defRPr b="1" sz="3000">
                <a:solidFill>
                  <a:srgbClr val="EAD1DC"/>
                </a:solidFill>
              </a:defRPr>
            </a:lvl2pPr>
            <a:lvl3pPr lvl="2" algn="l">
              <a:lnSpc>
                <a:spcPct val="100000"/>
              </a:lnSpc>
              <a:spcBef>
                <a:spcPts val="0"/>
              </a:spcBef>
              <a:spcAft>
                <a:spcPts val="0"/>
              </a:spcAft>
              <a:buClr>
                <a:schemeClr val="dk1"/>
              </a:buClr>
              <a:buSzPts val="3000"/>
              <a:buNone/>
              <a:defRPr b="1" sz="3000">
                <a:solidFill>
                  <a:srgbClr val="EAD1DC"/>
                </a:solidFill>
              </a:defRPr>
            </a:lvl3pPr>
            <a:lvl4pPr lvl="3" algn="l">
              <a:lnSpc>
                <a:spcPct val="100000"/>
              </a:lnSpc>
              <a:spcBef>
                <a:spcPts val="0"/>
              </a:spcBef>
              <a:spcAft>
                <a:spcPts val="0"/>
              </a:spcAft>
              <a:buClr>
                <a:schemeClr val="dk1"/>
              </a:buClr>
              <a:buSzPts val="3000"/>
              <a:buNone/>
              <a:defRPr b="1" sz="3000">
                <a:solidFill>
                  <a:srgbClr val="EAD1DC"/>
                </a:solidFill>
              </a:defRPr>
            </a:lvl4pPr>
            <a:lvl5pPr lvl="4" algn="l">
              <a:lnSpc>
                <a:spcPct val="100000"/>
              </a:lnSpc>
              <a:spcBef>
                <a:spcPts val="0"/>
              </a:spcBef>
              <a:spcAft>
                <a:spcPts val="0"/>
              </a:spcAft>
              <a:buClr>
                <a:schemeClr val="dk1"/>
              </a:buClr>
              <a:buSzPts val="3000"/>
              <a:buNone/>
              <a:defRPr b="1" sz="3000">
                <a:solidFill>
                  <a:srgbClr val="EAD1DC"/>
                </a:solidFill>
              </a:defRPr>
            </a:lvl5pPr>
            <a:lvl6pPr lvl="5" algn="l">
              <a:lnSpc>
                <a:spcPct val="100000"/>
              </a:lnSpc>
              <a:spcBef>
                <a:spcPts val="0"/>
              </a:spcBef>
              <a:spcAft>
                <a:spcPts val="0"/>
              </a:spcAft>
              <a:buClr>
                <a:schemeClr val="dk1"/>
              </a:buClr>
              <a:buSzPts val="3000"/>
              <a:buNone/>
              <a:defRPr b="1" sz="3000">
                <a:solidFill>
                  <a:srgbClr val="EAD1DC"/>
                </a:solidFill>
              </a:defRPr>
            </a:lvl6pPr>
            <a:lvl7pPr lvl="6" algn="l">
              <a:lnSpc>
                <a:spcPct val="100000"/>
              </a:lnSpc>
              <a:spcBef>
                <a:spcPts val="0"/>
              </a:spcBef>
              <a:spcAft>
                <a:spcPts val="0"/>
              </a:spcAft>
              <a:buClr>
                <a:schemeClr val="dk1"/>
              </a:buClr>
              <a:buSzPts val="3000"/>
              <a:buNone/>
              <a:defRPr b="1" sz="3000">
                <a:solidFill>
                  <a:srgbClr val="EAD1DC"/>
                </a:solidFill>
              </a:defRPr>
            </a:lvl7pPr>
            <a:lvl8pPr lvl="7" algn="l">
              <a:lnSpc>
                <a:spcPct val="100000"/>
              </a:lnSpc>
              <a:spcBef>
                <a:spcPts val="0"/>
              </a:spcBef>
              <a:spcAft>
                <a:spcPts val="0"/>
              </a:spcAft>
              <a:buClr>
                <a:schemeClr val="dk1"/>
              </a:buClr>
              <a:buSzPts val="3000"/>
              <a:buNone/>
              <a:defRPr b="1" sz="3000">
                <a:solidFill>
                  <a:srgbClr val="EAD1DC"/>
                </a:solidFill>
              </a:defRPr>
            </a:lvl8pPr>
            <a:lvl9pPr lvl="8" algn="l">
              <a:lnSpc>
                <a:spcPct val="100000"/>
              </a:lnSpc>
              <a:spcBef>
                <a:spcPts val="0"/>
              </a:spcBef>
              <a:spcAft>
                <a:spcPts val="0"/>
              </a:spcAft>
              <a:buClr>
                <a:schemeClr val="dk1"/>
              </a:buClr>
              <a:buSzPts val="3000"/>
              <a:buNone/>
              <a:defRPr b="1" sz="3000">
                <a:solidFill>
                  <a:srgbClr val="EAD1DC"/>
                </a:solidFill>
              </a:defRPr>
            </a:lvl9pPr>
          </a:lstStyle>
          <a:p/>
        </p:txBody>
      </p:sp>
      <p:sp>
        <p:nvSpPr>
          <p:cNvPr id="91" name="Google Shape;91;p19"/>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2" name="Google Shape;92;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7">
  <p:cSld name="AUTOLAYOUT_49">
    <p:bg>
      <p:bgPr>
        <a:solidFill>
          <a:srgbClr val="FFFFFF"/>
        </a:solidFill>
      </p:bgPr>
    </p:bg>
    <p:spTree>
      <p:nvGrpSpPr>
        <p:cNvPr id="93" name="Shape 93"/>
        <p:cNvGrpSpPr/>
        <p:nvPr/>
      </p:nvGrpSpPr>
      <p:grpSpPr>
        <a:xfrm>
          <a:off x="0" y="0"/>
          <a:ext cx="0" cy="0"/>
          <a:chOff x="0" y="0"/>
          <a:chExt cx="0" cy="0"/>
        </a:xfrm>
      </p:grpSpPr>
      <p:sp>
        <p:nvSpPr>
          <p:cNvPr id="94" name="Google Shape;94;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0"/>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96" name="Google Shape;96;p20"/>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7" name="Google Shape;97;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6">
  <p:cSld name="AUTOLAYOUT_51">
    <p:spTree>
      <p:nvGrpSpPr>
        <p:cNvPr id="98" name="Shape 98"/>
        <p:cNvGrpSpPr/>
        <p:nvPr/>
      </p:nvGrpSpPr>
      <p:grpSpPr>
        <a:xfrm>
          <a:off x="0" y="0"/>
          <a:ext cx="0" cy="0"/>
          <a:chOff x="0" y="0"/>
          <a:chExt cx="0" cy="0"/>
        </a:xfrm>
      </p:grpSpPr>
      <p:sp>
        <p:nvSpPr>
          <p:cNvPr id="99" name="Google Shape;99;p21"/>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21"/>
          <p:cNvSpPr txBox="1"/>
          <p:nvPr>
            <p:ph type="ctrTitle"/>
          </p:nvPr>
        </p:nvSpPr>
        <p:spPr>
          <a:xfrm>
            <a:off x="1884750" y="1532100"/>
            <a:ext cx="6947700" cy="7113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212121"/>
              </a:buClr>
              <a:buSzPts val="2400"/>
              <a:buNone/>
              <a:defRPr b="1" sz="2400">
                <a:solidFill>
                  <a:srgbClr val="212121"/>
                </a:solidFill>
              </a:defRPr>
            </a:lvl1pPr>
            <a:lvl2pPr lvl="1" algn="l">
              <a:lnSpc>
                <a:spcPct val="100000"/>
              </a:lnSpc>
              <a:spcBef>
                <a:spcPts val="0"/>
              </a:spcBef>
              <a:spcAft>
                <a:spcPts val="0"/>
              </a:spcAft>
              <a:buClr>
                <a:srgbClr val="212121"/>
              </a:buClr>
              <a:buSzPts val="2400"/>
              <a:buNone/>
              <a:defRPr b="1" sz="2400">
                <a:solidFill>
                  <a:srgbClr val="212121"/>
                </a:solidFill>
              </a:defRPr>
            </a:lvl2pPr>
            <a:lvl3pPr lvl="2" algn="l">
              <a:lnSpc>
                <a:spcPct val="100000"/>
              </a:lnSpc>
              <a:spcBef>
                <a:spcPts val="0"/>
              </a:spcBef>
              <a:spcAft>
                <a:spcPts val="0"/>
              </a:spcAft>
              <a:buClr>
                <a:srgbClr val="212121"/>
              </a:buClr>
              <a:buSzPts val="2400"/>
              <a:buNone/>
              <a:defRPr b="1" sz="2400">
                <a:solidFill>
                  <a:srgbClr val="212121"/>
                </a:solidFill>
              </a:defRPr>
            </a:lvl3pPr>
            <a:lvl4pPr lvl="3" algn="l">
              <a:lnSpc>
                <a:spcPct val="100000"/>
              </a:lnSpc>
              <a:spcBef>
                <a:spcPts val="0"/>
              </a:spcBef>
              <a:spcAft>
                <a:spcPts val="0"/>
              </a:spcAft>
              <a:buClr>
                <a:srgbClr val="212121"/>
              </a:buClr>
              <a:buSzPts val="2400"/>
              <a:buNone/>
              <a:defRPr b="1" sz="2400">
                <a:solidFill>
                  <a:srgbClr val="212121"/>
                </a:solidFill>
              </a:defRPr>
            </a:lvl4pPr>
            <a:lvl5pPr lvl="4" algn="l">
              <a:lnSpc>
                <a:spcPct val="100000"/>
              </a:lnSpc>
              <a:spcBef>
                <a:spcPts val="0"/>
              </a:spcBef>
              <a:spcAft>
                <a:spcPts val="0"/>
              </a:spcAft>
              <a:buClr>
                <a:srgbClr val="212121"/>
              </a:buClr>
              <a:buSzPts val="2400"/>
              <a:buNone/>
              <a:defRPr b="1" sz="2400">
                <a:solidFill>
                  <a:srgbClr val="212121"/>
                </a:solidFill>
              </a:defRPr>
            </a:lvl5pPr>
            <a:lvl6pPr lvl="5" algn="l">
              <a:lnSpc>
                <a:spcPct val="100000"/>
              </a:lnSpc>
              <a:spcBef>
                <a:spcPts val="0"/>
              </a:spcBef>
              <a:spcAft>
                <a:spcPts val="0"/>
              </a:spcAft>
              <a:buClr>
                <a:srgbClr val="212121"/>
              </a:buClr>
              <a:buSzPts val="2400"/>
              <a:buNone/>
              <a:defRPr b="1" sz="2400">
                <a:solidFill>
                  <a:srgbClr val="212121"/>
                </a:solidFill>
              </a:defRPr>
            </a:lvl6pPr>
            <a:lvl7pPr lvl="6" algn="l">
              <a:lnSpc>
                <a:spcPct val="100000"/>
              </a:lnSpc>
              <a:spcBef>
                <a:spcPts val="0"/>
              </a:spcBef>
              <a:spcAft>
                <a:spcPts val="0"/>
              </a:spcAft>
              <a:buClr>
                <a:srgbClr val="212121"/>
              </a:buClr>
              <a:buSzPts val="2400"/>
              <a:buNone/>
              <a:defRPr b="1" sz="2400">
                <a:solidFill>
                  <a:srgbClr val="212121"/>
                </a:solidFill>
              </a:defRPr>
            </a:lvl7pPr>
            <a:lvl8pPr lvl="7" algn="l">
              <a:lnSpc>
                <a:spcPct val="100000"/>
              </a:lnSpc>
              <a:spcBef>
                <a:spcPts val="0"/>
              </a:spcBef>
              <a:spcAft>
                <a:spcPts val="0"/>
              </a:spcAft>
              <a:buClr>
                <a:srgbClr val="212121"/>
              </a:buClr>
              <a:buSzPts val="2400"/>
              <a:buNone/>
              <a:defRPr b="1" sz="2400">
                <a:solidFill>
                  <a:srgbClr val="212121"/>
                </a:solidFill>
              </a:defRPr>
            </a:lvl8pPr>
            <a:lvl9pPr lvl="8" algn="l">
              <a:lnSpc>
                <a:spcPct val="100000"/>
              </a:lnSpc>
              <a:spcBef>
                <a:spcPts val="0"/>
              </a:spcBef>
              <a:spcAft>
                <a:spcPts val="0"/>
              </a:spcAft>
              <a:buClr>
                <a:srgbClr val="212121"/>
              </a:buClr>
              <a:buSzPts val="2400"/>
              <a:buNone/>
              <a:defRPr b="1" sz="2400">
                <a:solidFill>
                  <a:srgbClr val="212121"/>
                </a:solidFill>
              </a:defRPr>
            </a:lvl9pPr>
          </a:lstStyle>
          <a:p/>
        </p:txBody>
      </p:sp>
      <p:sp>
        <p:nvSpPr>
          <p:cNvPr id="102" name="Google Shape;102;p21"/>
          <p:cNvSpPr txBox="1"/>
          <p:nvPr>
            <p:ph idx="1" type="body"/>
          </p:nvPr>
        </p:nvSpPr>
        <p:spPr>
          <a:xfrm>
            <a:off x="1884750" y="2462325"/>
            <a:ext cx="6947700" cy="21063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212121"/>
              </a:buClr>
              <a:buSzPts val="1600"/>
              <a:buChar char="●"/>
              <a:defRPr sz="1600">
                <a:solidFill>
                  <a:srgbClr val="212121"/>
                </a:solidFill>
              </a:defRPr>
            </a:lvl1pPr>
            <a:lvl2pPr indent="-317500" lvl="1" marL="914400" algn="l">
              <a:lnSpc>
                <a:spcPct val="115000"/>
              </a:lnSpc>
              <a:spcBef>
                <a:spcPts val="1600"/>
              </a:spcBef>
              <a:spcAft>
                <a:spcPts val="0"/>
              </a:spcAft>
              <a:buClr>
                <a:srgbClr val="212121"/>
              </a:buClr>
              <a:buSzPts val="1400"/>
              <a:buChar char="○"/>
              <a:defRPr sz="1400">
                <a:solidFill>
                  <a:srgbClr val="212121"/>
                </a:solidFill>
              </a:defRPr>
            </a:lvl2pPr>
            <a:lvl3pPr indent="-317500" lvl="2" marL="1371600" algn="l">
              <a:lnSpc>
                <a:spcPct val="115000"/>
              </a:lnSpc>
              <a:spcBef>
                <a:spcPts val="1600"/>
              </a:spcBef>
              <a:spcAft>
                <a:spcPts val="0"/>
              </a:spcAft>
              <a:buClr>
                <a:srgbClr val="212121"/>
              </a:buClr>
              <a:buSzPts val="1400"/>
              <a:buChar char="■"/>
              <a:defRPr sz="1400">
                <a:solidFill>
                  <a:srgbClr val="212121"/>
                </a:solidFill>
              </a:defRPr>
            </a:lvl3pPr>
            <a:lvl4pPr indent="-317500" lvl="3" marL="1828800" algn="l">
              <a:lnSpc>
                <a:spcPct val="115000"/>
              </a:lnSpc>
              <a:spcBef>
                <a:spcPts val="1600"/>
              </a:spcBef>
              <a:spcAft>
                <a:spcPts val="0"/>
              </a:spcAft>
              <a:buClr>
                <a:srgbClr val="212121"/>
              </a:buClr>
              <a:buSzPts val="1400"/>
              <a:buChar char="●"/>
              <a:defRPr sz="1400">
                <a:solidFill>
                  <a:srgbClr val="212121"/>
                </a:solidFill>
              </a:defRPr>
            </a:lvl4pPr>
            <a:lvl5pPr indent="-317500" lvl="4" marL="2286000" algn="l">
              <a:lnSpc>
                <a:spcPct val="115000"/>
              </a:lnSpc>
              <a:spcBef>
                <a:spcPts val="1600"/>
              </a:spcBef>
              <a:spcAft>
                <a:spcPts val="0"/>
              </a:spcAft>
              <a:buClr>
                <a:srgbClr val="212121"/>
              </a:buClr>
              <a:buSzPts val="1400"/>
              <a:buChar char="○"/>
              <a:defRPr sz="1400">
                <a:solidFill>
                  <a:srgbClr val="212121"/>
                </a:solidFill>
              </a:defRPr>
            </a:lvl5pPr>
            <a:lvl6pPr indent="-317500" lvl="5" marL="2743200" algn="l">
              <a:lnSpc>
                <a:spcPct val="115000"/>
              </a:lnSpc>
              <a:spcBef>
                <a:spcPts val="1600"/>
              </a:spcBef>
              <a:spcAft>
                <a:spcPts val="0"/>
              </a:spcAft>
              <a:buClr>
                <a:srgbClr val="212121"/>
              </a:buClr>
              <a:buSzPts val="1400"/>
              <a:buChar char="■"/>
              <a:defRPr sz="1400">
                <a:solidFill>
                  <a:srgbClr val="212121"/>
                </a:solidFill>
              </a:defRPr>
            </a:lvl6pPr>
            <a:lvl7pPr indent="-317500" lvl="6" marL="3200400" algn="l">
              <a:lnSpc>
                <a:spcPct val="115000"/>
              </a:lnSpc>
              <a:spcBef>
                <a:spcPts val="1600"/>
              </a:spcBef>
              <a:spcAft>
                <a:spcPts val="0"/>
              </a:spcAft>
              <a:buClr>
                <a:srgbClr val="212121"/>
              </a:buClr>
              <a:buSzPts val="1400"/>
              <a:buChar char="●"/>
              <a:defRPr sz="1400">
                <a:solidFill>
                  <a:srgbClr val="212121"/>
                </a:solidFill>
              </a:defRPr>
            </a:lvl7pPr>
            <a:lvl8pPr indent="-317500" lvl="7" marL="3657600" algn="l">
              <a:lnSpc>
                <a:spcPct val="115000"/>
              </a:lnSpc>
              <a:spcBef>
                <a:spcPts val="1600"/>
              </a:spcBef>
              <a:spcAft>
                <a:spcPts val="0"/>
              </a:spcAft>
              <a:buClr>
                <a:srgbClr val="212121"/>
              </a:buClr>
              <a:buSzPts val="1400"/>
              <a:buChar char="○"/>
              <a:defRPr sz="1400">
                <a:solidFill>
                  <a:srgbClr val="212121"/>
                </a:solidFill>
              </a:defRPr>
            </a:lvl8pPr>
            <a:lvl9pPr indent="-317500" lvl="8" marL="4114800" algn="l">
              <a:lnSpc>
                <a:spcPct val="115000"/>
              </a:lnSpc>
              <a:spcBef>
                <a:spcPts val="1600"/>
              </a:spcBef>
              <a:spcAft>
                <a:spcPts val="1600"/>
              </a:spcAft>
              <a:buClr>
                <a:srgbClr val="212121"/>
              </a:buClr>
              <a:buSzPts val="1400"/>
              <a:buChar char="■"/>
              <a:defRPr sz="1400">
                <a:solidFill>
                  <a:srgbClr val="21212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8">
  <p:cSld name="AUTOLAYOUT_53">
    <p:bg>
      <p:bgPr>
        <a:solidFill>
          <a:srgbClr val="FFFFFF"/>
        </a:solidFill>
      </p:bgPr>
    </p:bg>
    <p:spTree>
      <p:nvGrpSpPr>
        <p:cNvPr id="103" name="Shape 103"/>
        <p:cNvGrpSpPr/>
        <p:nvPr/>
      </p:nvGrpSpPr>
      <p:grpSpPr>
        <a:xfrm>
          <a:off x="0" y="0"/>
          <a:ext cx="0" cy="0"/>
          <a:chOff x="0" y="0"/>
          <a:chExt cx="0" cy="0"/>
        </a:xfrm>
      </p:grpSpPr>
      <p:sp>
        <p:nvSpPr>
          <p:cNvPr id="104" name="Google Shape;104;p22"/>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2"/>
          <p:cNvSpPr/>
          <p:nvPr/>
        </p:nvSpPr>
        <p:spPr>
          <a:xfrm>
            <a:off x="3047650" y="0"/>
            <a:ext cx="6096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2"/>
          <p:cNvSpPr/>
          <p:nvPr/>
        </p:nvSpPr>
        <p:spPr>
          <a:xfrm>
            <a:off x="205218"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2"/>
          <p:cNvSpPr/>
          <p:nvPr/>
        </p:nvSpPr>
        <p:spPr>
          <a:xfrm>
            <a:off x="205218" y="201292"/>
            <a:ext cx="408900" cy="3819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2"/>
          <p:cNvSpPr/>
          <p:nvPr/>
        </p:nvSpPr>
        <p:spPr>
          <a:xfrm>
            <a:off x="100882"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2"/>
          <p:cNvSpPr/>
          <p:nvPr/>
        </p:nvSpPr>
        <p:spPr>
          <a:xfrm>
            <a:off x="100882" y="201292"/>
            <a:ext cx="408900" cy="3819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2"/>
          <p:cNvSpPr/>
          <p:nvPr/>
        </p:nvSpPr>
        <p:spPr>
          <a:xfrm>
            <a:off x="319"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2"/>
          <p:cNvSpPr/>
          <p:nvPr/>
        </p:nvSpPr>
        <p:spPr>
          <a:xfrm>
            <a:off x="319" y="201292"/>
            <a:ext cx="408900" cy="3819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2"/>
          <p:cNvSpPr txBox="1"/>
          <p:nvPr>
            <p:ph type="title"/>
          </p:nvPr>
        </p:nvSpPr>
        <p:spPr>
          <a:xfrm>
            <a:off x="233600" y="829550"/>
            <a:ext cx="2566200" cy="8925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100">
                <a:solidFill>
                  <a:schemeClr val="lt1"/>
                </a:solidFill>
              </a:defRPr>
            </a:lvl1pPr>
            <a:lvl2pPr lvl="1" algn="l">
              <a:lnSpc>
                <a:spcPct val="100000"/>
              </a:lnSpc>
              <a:spcBef>
                <a:spcPts val="0"/>
              </a:spcBef>
              <a:spcAft>
                <a:spcPts val="0"/>
              </a:spcAft>
              <a:buNone/>
              <a:defRPr b="1" sz="2100">
                <a:solidFill>
                  <a:schemeClr val="lt1"/>
                </a:solidFill>
              </a:defRPr>
            </a:lvl2pPr>
            <a:lvl3pPr lvl="2" algn="l">
              <a:lnSpc>
                <a:spcPct val="100000"/>
              </a:lnSpc>
              <a:spcBef>
                <a:spcPts val="0"/>
              </a:spcBef>
              <a:spcAft>
                <a:spcPts val="0"/>
              </a:spcAft>
              <a:buNone/>
              <a:defRPr b="1" sz="2100">
                <a:solidFill>
                  <a:schemeClr val="lt1"/>
                </a:solidFill>
              </a:defRPr>
            </a:lvl3pPr>
            <a:lvl4pPr lvl="3" algn="l">
              <a:lnSpc>
                <a:spcPct val="100000"/>
              </a:lnSpc>
              <a:spcBef>
                <a:spcPts val="0"/>
              </a:spcBef>
              <a:spcAft>
                <a:spcPts val="0"/>
              </a:spcAft>
              <a:buNone/>
              <a:defRPr b="1" sz="2100">
                <a:solidFill>
                  <a:schemeClr val="lt1"/>
                </a:solidFill>
              </a:defRPr>
            </a:lvl4pPr>
            <a:lvl5pPr lvl="4" algn="l">
              <a:lnSpc>
                <a:spcPct val="100000"/>
              </a:lnSpc>
              <a:spcBef>
                <a:spcPts val="0"/>
              </a:spcBef>
              <a:spcAft>
                <a:spcPts val="0"/>
              </a:spcAft>
              <a:buNone/>
              <a:defRPr b="1" sz="2100">
                <a:solidFill>
                  <a:schemeClr val="lt1"/>
                </a:solidFill>
              </a:defRPr>
            </a:lvl5pPr>
            <a:lvl6pPr lvl="5" algn="l">
              <a:lnSpc>
                <a:spcPct val="100000"/>
              </a:lnSpc>
              <a:spcBef>
                <a:spcPts val="0"/>
              </a:spcBef>
              <a:spcAft>
                <a:spcPts val="0"/>
              </a:spcAft>
              <a:buNone/>
              <a:defRPr b="1" sz="2100">
                <a:solidFill>
                  <a:schemeClr val="lt1"/>
                </a:solidFill>
              </a:defRPr>
            </a:lvl6pPr>
            <a:lvl7pPr lvl="6" algn="l">
              <a:lnSpc>
                <a:spcPct val="100000"/>
              </a:lnSpc>
              <a:spcBef>
                <a:spcPts val="0"/>
              </a:spcBef>
              <a:spcAft>
                <a:spcPts val="0"/>
              </a:spcAft>
              <a:buNone/>
              <a:defRPr b="1" sz="2100">
                <a:solidFill>
                  <a:schemeClr val="lt1"/>
                </a:solidFill>
              </a:defRPr>
            </a:lvl7pPr>
            <a:lvl8pPr lvl="7" algn="l">
              <a:lnSpc>
                <a:spcPct val="100000"/>
              </a:lnSpc>
              <a:spcBef>
                <a:spcPts val="0"/>
              </a:spcBef>
              <a:spcAft>
                <a:spcPts val="0"/>
              </a:spcAft>
              <a:buNone/>
              <a:defRPr b="1" sz="2100">
                <a:solidFill>
                  <a:schemeClr val="lt1"/>
                </a:solidFill>
              </a:defRPr>
            </a:lvl8pPr>
            <a:lvl9pPr lvl="8" algn="l">
              <a:lnSpc>
                <a:spcPct val="100000"/>
              </a:lnSpc>
              <a:spcBef>
                <a:spcPts val="0"/>
              </a:spcBef>
              <a:spcAft>
                <a:spcPts val="0"/>
              </a:spcAft>
              <a:buNone/>
              <a:defRPr b="1" sz="2100">
                <a:solidFill>
                  <a:schemeClr val="lt1"/>
                </a:solidFill>
              </a:defRPr>
            </a:lvl9pPr>
          </a:lstStyle>
          <a:p/>
        </p:txBody>
      </p:sp>
      <p:sp>
        <p:nvSpPr>
          <p:cNvPr id="113" name="Google Shape;113;p22"/>
          <p:cNvSpPr txBox="1"/>
          <p:nvPr>
            <p:ph idx="1" type="body"/>
          </p:nvPr>
        </p:nvSpPr>
        <p:spPr>
          <a:xfrm>
            <a:off x="233600" y="1798300"/>
            <a:ext cx="2566200" cy="29772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lt1"/>
              </a:buClr>
              <a:buSzPts val="1400"/>
              <a:buChar char="●"/>
              <a:defRPr sz="14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114" name="Google Shape;114;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3">
  <p:cSld name="AUTOLAYOUT_59">
    <p:bg>
      <p:bgPr>
        <a:solidFill>
          <a:srgbClr val="FFFFFF"/>
        </a:solidFill>
      </p:bgPr>
    </p:bg>
    <p:spTree>
      <p:nvGrpSpPr>
        <p:cNvPr id="115" name="Shape 115"/>
        <p:cNvGrpSpPr/>
        <p:nvPr/>
      </p:nvGrpSpPr>
      <p:grpSpPr>
        <a:xfrm>
          <a:off x="0" y="0"/>
          <a:ext cx="0" cy="0"/>
          <a:chOff x="0" y="0"/>
          <a:chExt cx="0" cy="0"/>
        </a:xfrm>
      </p:grpSpPr>
      <p:sp>
        <p:nvSpPr>
          <p:cNvPr id="116" name="Google Shape;116;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5">
  <p:cSld name="AUTOLAYOUT_60">
    <p:bg>
      <p:bgPr>
        <a:solidFill>
          <a:srgbClr val="FFFFFF"/>
        </a:solidFill>
      </p:bgPr>
    </p:bg>
    <p:spTree>
      <p:nvGrpSpPr>
        <p:cNvPr id="118" name="Shape 118"/>
        <p:cNvGrpSpPr/>
        <p:nvPr/>
      </p:nvGrpSpPr>
      <p:grpSpPr>
        <a:xfrm>
          <a:off x="0" y="0"/>
          <a:ext cx="0" cy="0"/>
          <a:chOff x="0" y="0"/>
          <a:chExt cx="0" cy="0"/>
        </a:xfrm>
      </p:grpSpPr>
      <p:sp>
        <p:nvSpPr>
          <p:cNvPr id="119" name="Google Shape;119;p2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4"/>
          <p:cNvSpPr/>
          <p:nvPr/>
        </p:nvSpPr>
        <p:spPr>
          <a:xfrm>
            <a:off x="0" y="4665575"/>
            <a:ext cx="9144000" cy="4779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1" name="Google Shape;121;p24"/>
          <p:cNvCxnSpPr/>
          <p:nvPr/>
        </p:nvCxnSpPr>
        <p:spPr>
          <a:xfrm>
            <a:off x="1128750" y="1995025"/>
            <a:ext cx="6886500" cy="0"/>
          </a:xfrm>
          <a:prstGeom prst="straightConnector1">
            <a:avLst/>
          </a:prstGeom>
          <a:noFill/>
          <a:ln cap="flat" cmpd="sng" w="9525">
            <a:solidFill>
              <a:schemeClr val="dk1"/>
            </a:solidFill>
            <a:prstDash val="dot"/>
            <a:round/>
            <a:headEnd len="sm" w="sm" type="none"/>
            <a:tailEnd len="sm" w="sm" type="none"/>
          </a:ln>
        </p:spPr>
      </p:cxnSp>
      <p:sp>
        <p:nvSpPr>
          <p:cNvPr id="122" name="Google Shape;122;p24"/>
          <p:cNvSpPr txBox="1"/>
          <p:nvPr>
            <p:ph type="title"/>
          </p:nvPr>
        </p:nvSpPr>
        <p:spPr>
          <a:xfrm>
            <a:off x="1128750" y="394200"/>
            <a:ext cx="6886500" cy="1412100"/>
          </a:xfrm>
          <a:prstGeom prst="rect">
            <a:avLst/>
          </a:prstGeom>
          <a:noFill/>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b="1" sz="3600">
                <a:solidFill>
                  <a:srgbClr val="4285F4"/>
                </a:solidFill>
              </a:defRPr>
            </a:lvl1pPr>
            <a:lvl2pPr lvl="1" algn="ctr">
              <a:lnSpc>
                <a:spcPct val="100000"/>
              </a:lnSpc>
              <a:spcBef>
                <a:spcPts val="0"/>
              </a:spcBef>
              <a:spcAft>
                <a:spcPts val="0"/>
              </a:spcAft>
              <a:buClr>
                <a:schemeClr val="dk1"/>
              </a:buClr>
              <a:buSzPts val="3600"/>
              <a:buNone/>
              <a:defRPr b="1" sz="3600">
                <a:solidFill>
                  <a:srgbClr val="4285F4"/>
                </a:solidFill>
              </a:defRPr>
            </a:lvl2pPr>
            <a:lvl3pPr lvl="2" algn="ctr">
              <a:lnSpc>
                <a:spcPct val="100000"/>
              </a:lnSpc>
              <a:spcBef>
                <a:spcPts val="0"/>
              </a:spcBef>
              <a:spcAft>
                <a:spcPts val="0"/>
              </a:spcAft>
              <a:buClr>
                <a:schemeClr val="dk1"/>
              </a:buClr>
              <a:buSzPts val="3600"/>
              <a:buNone/>
              <a:defRPr b="1" sz="3600">
                <a:solidFill>
                  <a:srgbClr val="4285F4"/>
                </a:solidFill>
              </a:defRPr>
            </a:lvl3pPr>
            <a:lvl4pPr lvl="3" algn="ctr">
              <a:lnSpc>
                <a:spcPct val="100000"/>
              </a:lnSpc>
              <a:spcBef>
                <a:spcPts val="0"/>
              </a:spcBef>
              <a:spcAft>
                <a:spcPts val="0"/>
              </a:spcAft>
              <a:buClr>
                <a:schemeClr val="dk1"/>
              </a:buClr>
              <a:buSzPts val="3600"/>
              <a:buNone/>
              <a:defRPr b="1" sz="3600">
                <a:solidFill>
                  <a:srgbClr val="4285F4"/>
                </a:solidFill>
              </a:defRPr>
            </a:lvl4pPr>
            <a:lvl5pPr lvl="4" algn="ctr">
              <a:lnSpc>
                <a:spcPct val="100000"/>
              </a:lnSpc>
              <a:spcBef>
                <a:spcPts val="0"/>
              </a:spcBef>
              <a:spcAft>
                <a:spcPts val="0"/>
              </a:spcAft>
              <a:buClr>
                <a:schemeClr val="dk1"/>
              </a:buClr>
              <a:buSzPts val="3600"/>
              <a:buNone/>
              <a:defRPr b="1" sz="3600">
                <a:solidFill>
                  <a:srgbClr val="4285F4"/>
                </a:solidFill>
              </a:defRPr>
            </a:lvl5pPr>
            <a:lvl6pPr lvl="5" algn="ctr">
              <a:lnSpc>
                <a:spcPct val="100000"/>
              </a:lnSpc>
              <a:spcBef>
                <a:spcPts val="0"/>
              </a:spcBef>
              <a:spcAft>
                <a:spcPts val="0"/>
              </a:spcAft>
              <a:buClr>
                <a:schemeClr val="dk1"/>
              </a:buClr>
              <a:buSzPts val="3600"/>
              <a:buNone/>
              <a:defRPr b="1" sz="3600">
                <a:solidFill>
                  <a:srgbClr val="4285F4"/>
                </a:solidFill>
              </a:defRPr>
            </a:lvl6pPr>
            <a:lvl7pPr lvl="6" algn="ctr">
              <a:lnSpc>
                <a:spcPct val="100000"/>
              </a:lnSpc>
              <a:spcBef>
                <a:spcPts val="0"/>
              </a:spcBef>
              <a:spcAft>
                <a:spcPts val="0"/>
              </a:spcAft>
              <a:buClr>
                <a:schemeClr val="dk1"/>
              </a:buClr>
              <a:buSzPts val="3600"/>
              <a:buNone/>
              <a:defRPr b="1" sz="3600">
                <a:solidFill>
                  <a:srgbClr val="4285F4"/>
                </a:solidFill>
              </a:defRPr>
            </a:lvl7pPr>
            <a:lvl8pPr lvl="7" algn="ctr">
              <a:lnSpc>
                <a:spcPct val="100000"/>
              </a:lnSpc>
              <a:spcBef>
                <a:spcPts val="0"/>
              </a:spcBef>
              <a:spcAft>
                <a:spcPts val="0"/>
              </a:spcAft>
              <a:buClr>
                <a:schemeClr val="dk1"/>
              </a:buClr>
              <a:buSzPts val="3600"/>
              <a:buNone/>
              <a:defRPr b="1" sz="3600">
                <a:solidFill>
                  <a:srgbClr val="4285F4"/>
                </a:solidFill>
              </a:defRPr>
            </a:lvl8pPr>
            <a:lvl9pPr lvl="8" algn="ctr">
              <a:lnSpc>
                <a:spcPct val="100000"/>
              </a:lnSpc>
              <a:spcBef>
                <a:spcPts val="0"/>
              </a:spcBef>
              <a:spcAft>
                <a:spcPts val="0"/>
              </a:spcAft>
              <a:buClr>
                <a:schemeClr val="dk1"/>
              </a:buClr>
              <a:buSzPts val="3600"/>
              <a:buNone/>
              <a:defRPr b="1" sz="3600">
                <a:solidFill>
                  <a:srgbClr val="4285F4"/>
                </a:solidFill>
              </a:defRPr>
            </a:lvl9pPr>
          </a:lstStyle>
          <a:p/>
        </p:txBody>
      </p:sp>
      <p:sp>
        <p:nvSpPr>
          <p:cNvPr id="123" name="Google Shape;123;p24"/>
          <p:cNvSpPr txBox="1"/>
          <p:nvPr>
            <p:ph idx="1" type="body"/>
          </p:nvPr>
        </p:nvSpPr>
        <p:spPr>
          <a:xfrm>
            <a:off x="1128750" y="2225463"/>
            <a:ext cx="6886500" cy="2197200"/>
          </a:xfrm>
          <a:prstGeom prst="rect">
            <a:avLst/>
          </a:prstGeom>
          <a:noFill/>
        </p:spPr>
        <p:txBody>
          <a:bodyPr anchorCtr="0" anchor="t" bIns="91425" lIns="91425" spcFirstLastPara="1" rIns="91425" wrap="square" tIns="91425">
            <a:noAutofit/>
          </a:bodyPr>
          <a:lstStyle>
            <a:lvl1pPr indent="-330200" lvl="0" marL="457200" algn="ctr">
              <a:lnSpc>
                <a:spcPct val="115000"/>
              </a:lnSpc>
              <a:spcBef>
                <a:spcPts val="0"/>
              </a:spcBef>
              <a:spcAft>
                <a:spcPts val="0"/>
              </a:spcAft>
              <a:buClr>
                <a:schemeClr val="dk2"/>
              </a:buClr>
              <a:buSzPts val="1600"/>
              <a:buChar char="●"/>
              <a:defRPr sz="1600">
                <a:solidFill>
                  <a:schemeClr val="dk2"/>
                </a:solidFill>
              </a:defRPr>
            </a:lvl1pPr>
            <a:lvl2pPr indent="-317500" lvl="1" marL="914400" algn="ctr">
              <a:lnSpc>
                <a:spcPct val="115000"/>
              </a:lnSpc>
              <a:spcBef>
                <a:spcPts val="1600"/>
              </a:spcBef>
              <a:spcAft>
                <a:spcPts val="0"/>
              </a:spcAft>
              <a:buClr>
                <a:schemeClr val="dk2"/>
              </a:buClr>
              <a:buSzPts val="1400"/>
              <a:buChar char="○"/>
              <a:defRPr sz="1400">
                <a:solidFill>
                  <a:schemeClr val="dk2"/>
                </a:solidFill>
              </a:defRPr>
            </a:lvl2pPr>
            <a:lvl3pPr indent="-317500" lvl="2" marL="1371600" algn="ctr">
              <a:lnSpc>
                <a:spcPct val="115000"/>
              </a:lnSpc>
              <a:spcBef>
                <a:spcPts val="1600"/>
              </a:spcBef>
              <a:spcAft>
                <a:spcPts val="0"/>
              </a:spcAft>
              <a:buClr>
                <a:schemeClr val="dk2"/>
              </a:buClr>
              <a:buSzPts val="1400"/>
              <a:buChar char="■"/>
              <a:defRPr sz="1400">
                <a:solidFill>
                  <a:schemeClr val="dk2"/>
                </a:solidFill>
              </a:defRPr>
            </a:lvl3pPr>
            <a:lvl4pPr indent="-317500" lvl="3" marL="1828800" algn="ctr">
              <a:lnSpc>
                <a:spcPct val="115000"/>
              </a:lnSpc>
              <a:spcBef>
                <a:spcPts val="1600"/>
              </a:spcBef>
              <a:spcAft>
                <a:spcPts val="0"/>
              </a:spcAft>
              <a:buClr>
                <a:schemeClr val="dk2"/>
              </a:buClr>
              <a:buSzPts val="1400"/>
              <a:buChar char="●"/>
              <a:defRPr sz="1400">
                <a:solidFill>
                  <a:schemeClr val="dk2"/>
                </a:solidFill>
              </a:defRPr>
            </a:lvl4pPr>
            <a:lvl5pPr indent="-317500" lvl="4" marL="2286000" algn="ctr">
              <a:lnSpc>
                <a:spcPct val="115000"/>
              </a:lnSpc>
              <a:spcBef>
                <a:spcPts val="1600"/>
              </a:spcBef>
              <a:spcAft>
                <a:spcPts val="0"/>
              </a:spcAft>
              <a:buClr>
                <a:schemeClr val="dk2"/>
              </a:buClr>
              <a:buSzPts val="1400"/>
              <a:buChar char="○"/>
              <a:defRPr sz="1400">
                <a:solidFill>
                  <a:schemeClr val="dk2"/>
                </a:solidFill>
              </a:defRPr>
            </a:lvl5pPr>
            <a:lvl6pPr indent="-317500" lvl="5" marL="2743200" algn="ctr">
              <a:lnSpc>
                <a:spcPct val="115000"/>
              </a:lnSpc>
              <a:spcBef>
                <a:spcPts val="1600"/>
              </a:spcBef>
              <a:spcAft>
                <a:spcPts val="0"/>
              </a:spcAft>
              <a:buClr>
                <a:schemeClr val="dk2"/>
              </a:buClr>
              <a:buSzPts val="1400"/>
              <a:buChar char="■"/>
              <a:defRPr sz="1400">
                <a:solidFill>
                  <a:schemeClr val="dk2"/>
                </a:solidFill>
              </a:defRPr>
            </a:lvl6pPr>
            <a:lvl7pPr indent="-317500" lvl="6" marL="3200400" algn="ctr">
              <a:lnSpc>
                <a:spcPct val="115000"/>
              </a:lnSpc>
              <a:spcBef>
                <a:spcPts val="1600"/>
              </a:spcBef>
              <a:spcAft>
                <a:spcPts val="0"/>
              </a:spcAft>
              <a:buClr>
                <a:schemeClr val="dk2"/>
              </a:buClr>
              <a:buSzPts val="1400"/>
              <a:buChar char="●"/>
              <a:defRPr sz="1400">
                <a:solidFill>
                  <a:schemeClr val="dk2"/>
                </a:solidFill>
              </a:defRPr>
            </a:lvl7pPr>
            <a:lvl8pPr indent="-317500" lvl="7" marL="3657600" algn="ctr">
              <a:lnSpc>
                <a:spcPct val="115000"/>
              </a:lnSpc>
              <a:spcBef>
                <a:spcPts val="1600"/>
              </a:spcBef>
              <a:spcAft>
                <a:spcPts val="0"/>
              </a:spcAft>
              <a:buClr>
                <a:schemeClr val="dk2"/>
              </a:buClr>
              <a:buSzPts val="1400"/>
              <a:buChar char="○"/>
              <a:defRPr sz="1400">
                <a:solidFill>
                  <a:schemeClr val="dk2"/>
                </a:solidFill>
              </a:defRPr>
            </a:lvl8pPr>
            <a:lvl9pPr indent="-317500" lvl="8" marL="4114800" algn="ctr">
              <a:lnSpc>
                <a:spcPct val="115000"/>
              </a:lnSpc>
              <a:spcBef>
                <a:spcPts val="1600"/>
              </a:spcBef>
              <a:spcAft>
                <a:spcPts val="1600"/>
              </a:spcAft>
              <a:buClr>
                <a:schemeClr val="dk2"/>
              </a:buClr>
              <a:buSzPts val="1400"/>
              <a:buChar char="■"/>
              <a:defRPr sz="1400">
                <a:solidFill>
                  <a:schemeClr val="dk2"/>
                </a:solidFill>
              </a:defRPr>
            </a:lvl9pPr>
          </a:lstStyle>
          <a:p/>
        </p:txBody>
      </p:sp>
      <p:sp>
        <p:nvSpPr>
          <p:cNvPr id="124" name="Google Shape;124;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2">
  <p:cSld name="AUTOLAYOUT_63">
    <p:bg>
      <p:bgPr>
        <a:solidFill>
          <a:srgbClr val="FFFFFF"/>
        </a:solidFill>
      </p:bgPr>
    </p:bg>
    <p:spTree>
      <p:nvGrpSpPr>
        <p:cNvPr id="125" name="Shape 125"/>
        <p:cNvGrpSpPr/>
        <p:nvPr/>
      </p:nvGrpSpPr>
      <p:grpSpPr>
        <a:xfrm>
          <a:off x="0" y="0"/>
          <a:ext cx="0" cy="0"/>
          <a:chOff x="0" y="0"/>
          <a:chExt cx="0" cy="0"/>
        </a:xfrm>
      </p:grpSpPr>
      <p:sp>
        <p:nvSpPr>
          <p:cNvPr id="126" name="Google Shape;126;p2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5"/>
          <p:cNvSpPr txBox="1"/>
          <p:nvPr>
            <p:ph type="title"/>
          </p:nvPr>
        </p:nvSpPr>
        <p:spPr>
          <a:xfrm>
            <a:off x="304475" y="307825"/>
            <a:ext cx="4779300" cy="14181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4285F4"/>
                </a:solidFill>
              </a:defRPr>
            </a:lvl1pPr>
            <a:lvl2pPr lvl="1" algn="l">
              <a:lnSpc>
                <a:spcPct val="100000"/>
              </a:lnSpc>
              <a:spcBef>
                <a:spcPts val="0"/>
              </a:spcBef>
              <a:spcAft>
                <a:spcPts val="0"/>
              </a:spcAft>
              <a:buClr>
                <a:schemeClr val="dk1"/>
              </a:buClr>
              <a:buSzPts val="3000"/>
              <a:buNone/>
              <a:defRPr b="1" sz="3000">
                <a:solidFill>
                  <a:srgbClr val="4285F4"/>
                </a:solidFill>
              </a:defRPr>
            </a:lvl2pPr>
            <a:lvl3pPr lvl="2" algn="l">
              <a:lnSpc>
                <a:spcPct val="100000"/>
              </a:lnSpc>
              <a:spcBef>
                <a:spcPts val="0"/>
              </a:spcBef>
              <a:spcAft>
                <a:spcPts val="0"/>
              </a:spcAft>
              <a:buClr>
                <a:schemeClr val="dk1"/>
              </a:buClr>
              <a:buSzPts val="3000"/>
              <a:buNone/>
              <a:defRPr b="1" sz="3000">
                <a:solidFill>
                  <a:srgbClr val="4285F4"/>
                </a:solidFill>
              </a:defRPr>
            </a:lvl3pPr>
            <a:lvl4pPr lvl="3" algn="l">
              <a:lnSpc>
                <a:spcPct val="100000"/>
              </a:lnSpc>
              <a:spcBef>
                <a:spcPts val="0"/>
              </a:spcBef>
              <a:spcAft>
                <a:spcPts val="0"/>
              </a:spcAft>
              <a:buClr>
                <a:schemeClr val="dk1"/>
              </a:buClr>
              <a:buSzPts val="3000"/>
              <a:buNone/>
              <a:defRPr b="1" sz="3000">
                <a:solidFill>
                  <a:srgbClr val="4285F4"/>
                </a:solidFill>
              </a:defRPr>
            </a:lvl4pPr>
            <a:lvl5pPr lvl="4" algn="l">
              <a:lnSpc>
                <a:spcPct val="100000"/>
              </a:lnSpc>
              <a:spcBef>
                <a:spcPts val="0"/>
              </a:spcBef>
              <a:spcAft>
                <a:spcPts val="0"/>
              </a:spcAft>
              <a:buClr>
                <a:schemeClr val="dk1"/>
              </a:buClr>
              <a:buSzPts val="3000"/>
              <a:buNone/>
              <a:defRPr b="1" sz="3000">
                <a:solidFill>
                  <a:srgbClr val="4285F4"/>
                </a:solidFill>
              </a:defRPr>
            </a:lvl5pPr>
            <a:lvl6pPr lvl="5" algn="l">
              <a:lnSpc>
                <a:spcPct val="100000"/>
              </a:lnSpc>
              <a:spcBef>
                <a:spcPts val="0"/>
              </a:spcBef>
              <a:spcAft>
                <a:spcPts val="0"/>
              </a:spcAft>
              <a:buClr>
                <a:schemeClr val="dk1"/>
              </a:buClr>
              <a:buSzPts val="3000"/>
              <a:buNone/>
              <a:defRPr b="1" sz="3000">
                <a:solidFill>
                  <a:srgbClr val="4285F4"/>
                </a:solidFill>
              </a:defRPr>
            </a:lvl6pPr>
            <a:lvl7pPr lvl="6" algn="l">
              <a:lnSpc>
                <a:spcPct val="100000"/>
              </a:lnSpc>
              <a:spcBef>
                <a:spcPts val="0"/>
              </a:spcBef>
              <a:spcAft>
                <a:spcPts val="0"/>
              </a:spcAft>
              <a:buClr>
                <a:schemeClr val="dk1"/>
              </a:buClr>
              <a:buSzPts val="3000"/>
              <a:buNone/>
              <a:defRPr b="1" sz="3000">
                <a:solidFill>
                  <a:srgbClr val="4285F4"/>
                </a:solidFill>
              </a:defRPr>
            </a:lvl7pPr>
            <a:lvl8pPr lvl="7" algn="l">
              <a:lnSpc>
                <a:spcPct val="100000"/>
              </a:lnSpc>
              <a:spcBef>
                <a:spcPts val="0"/>
              </a:spcBef>
              <a:spcAft>
                <a:spcPts val="0"/>
              </a:spcAft>
              <a:buClr>
                <a:schemeClr val="dk1"/>
              </a:buClr>
              <a:buSzPts val="3000"/>
              <a:buNone/>
              <a:defRPr b="1" sz="3000">
                <a:solidFill>
                  <a:srgbClr val="4285F4"/>
                </a:solidFill>
              </a:defRPr>
            </a:lvl8pPr>
            <a:lvl9pPr lvl="8" algn="l">
              <a:lnSpc>
                <a:spcPct val="100000"/>
              </a:lnSpc>
              <a:spcBef>
                <a:spcPts val="0"/>
              </a:spcBef>
              <a:spcAft>
                <a:spcPts val="0"/>
              </a:spcAft>
              <a:buClr>
                <a:schemeClr val="dk1"/>
              </a:buClr>
              <a:buSzPts val="3000"/>
              <a:buNone/>
              <a:defRPr b="1" sz="3000">
                <a:solidFill>
                  <a:srgbClr val="4285F4"/>
                </a:solidFill>
              </a:defRPr>
            </a:lvl9pPr>
          </a:lstStyle>
          <a:p/>
        </p:txBody>
      </p:sp>
      <p:sp>
        <p:nvSpPr>
          <p:cNvPr id="128" name="Google Shape;128;p25"/>
          <p:cNvSpPr txBox="1"/>
          <p:nvPr>
            <p:ph idx="1" type="body"/>
          </p:nvPr>
        </p:nvSpPr>
        <p:spPr>
          <a:xfrm>
            <a:off x="304475" y="1808125"/>
            <a:ext cx="4779300" cy="3013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29" name="Google Shape;129;p2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AUTOLAYOUT_64">
    <p:bg>
      <p:bgPr>
        <a:solidFill>
          <a:srgbClr val="FFFFFF"/>
        </a:solidFill>
      </p:bgPr>
    </p:bg>
    <p:spTree>
      <p:nvGrpSpPr>
        <p:cNvPr id="130" name="Shape 130"/>
        <p:cNvGrpSpPr/>
        <p:nvPr/>
      </p:nvGrpSpPr>
      <p:grpSpPr>
        <a:xfrm>
          <a:off x="0" y="0"/>
          <a:ext cx="0" cy="0"/>
          <a:chOff x="0" y="0"/>
          <a:chExt cx="0" cy="0"/>
        </a:xfrm>
      </p:grpSpPr>
      <p:sp>
        <p:nvSpPr>
          <p:cNvPr id="131" name="Google Shape;131;p2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6"/>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b="1" sz="3000">
                <a:solidFill>
                  <a:schemeClr val="dk1"/>
                </a:solidFill>
              </a:defRPr>
            </a:lvl1pPr>
            <a:lvl2pPr lvl="1" rtl="0" algn="l">
              <a:lnSpc>
                <a:spcPct val="100000"/>
              </a:lnSpc>
              <a:spcBef>
                <a:spcPts val="0"/>
              </a:spcBef>
              <a:spcAft>
                <a:spcPts val="0"/>
              </a:spcAft>
              <a:buClr>
                <a:schemeClr val="dk1"/>
              </a:buClr>
              <a:buSzPts val="3000"/>
              <a:buNone/>
              <a:defRPr b="1" sz="3000">
                <a:solidFill>
                  <a:schemeClr val="dk1"/>
                </a:solidFill>
              </a:defRPr>
            </a:lvl2pPr>
            <a:lvl3pPr lvl="2" rtl="0" algn="l">
              <a:lnSpc>
                <a:spcPct val="100000"/>
              </a:lnSpc>
              <a:spcBef>
                <a:spcPts val="0"/>
              </a:spcBef>
              <a:spcAft>
                <a:spcPts val="0"/>
              </a:spcAft>
              <a:buClr>
                <a:schemeClr val="dk1"/>
              </a:buClr>
              <a:buSzPts val="3000"/>
              <a:buNone/>
              <a:defRPr b="1" sz="3000">
                <a:solidFill>
                  <a:schemeClr val="dk1"/>
                </a:solidFill>
              </a:defRPr>
            </a:lvl3pPr>
            <a:lvl4pPr lvl="3" rtl="0" algn="l">
              <a:lnSpc>
                <a:spcPct val="100000"/>
              </a:lnSpc>
              <a:spcBef>
                <a:spcPts val="0"/>
              </a:spcBef>
              <a:spcAft>
                <a:spcPts val="0"/>
              </a:spcAft>
              <a:buClr>
                <a:schemeClr val="dk1"/>
              </a:buClr>
              <a:buSzPts val="3000"/>
              <a:buNone/>
              <a:defRPr b="1" sz="3000">
                <a:solidFill>
                  <a:schemeClr val="dk1"/>
                </a:solidFill>
              </a:defRPr>
            </a:lvl4pPr>
            <a:lvl5pPr lvl="4" rtl="0" algn="l">
              <a:lnSpc>
                <a:spcPct val="100000"/>
              </a:lnSpc>
              <a:spcBef>
                <a:spcPts val="0"/>
              </a:spcBef>
              <a:spcAft>
                <a:spcPts val="0"/>
              </a:spcAft>
              <a:buClr>
                <a:schemeClr val="dk1"/>
              </a:buClr>
              <a:buSzPts val="3000"/>
              <a:buNone/>
              <a:defRPr b="1" sz="3000">
                <a:solidFill>
                  <a:schemeClr val="dk1"/>
                </a:solidFill>
              </a:defRPr>
            </a:lvl5pPr>
            <a:lvl6pPr lvl="5" rtl="0" algn="l">
              <a:lnSpc>
                <a:spcPct val="100000"/>
              </a:lnSpc>
              <a:spcBef>
                <a:spcPts val="0"/>
              </a:spcBef>
              <a:spcAft>
                <a:spcPts val="0"/>
              </a:spcAft>
              <a:buClr>
                <a:schemeClr val="dk1"/>
              </a:buClr>
              <a:buSzPts val="3000"/>
              <a:buNone/>
              <a:defRPr b="1" sz="3000">
                <a:solidFill>
                  <a:schemeClr val="dk1"/>
                </a:solidFill>
              </a:defRPr>
            </a:lvl6pPr>
            <a:lvl7pPr lvl="6" rtl="0" algn="l">
              <a:lnSpc>
                <a:spcPct val="100000"/>
              </a:lnSpc>
              <a:spcBef>
                <a:spcPts val="0"/>
              </a:spcBef>
              <a:spcAft>
                <a:spcPts val="0"/>
              </a:spcAft>
              <a:buClr>
                <a:schemeClr val="dk1"/>
              </a:buClr>
              <a:buSzPts val="3000"/>
              <a:buNone/>
              <a:defRPr b="1" sz="3000">
                <a:solidFill>
                  <a:schemeClr val="dk1"/>
                </a:solidFill>
              </a:defRPr>
            </a:lvl7pPr>
            <a:lvl8pPr lvl="7" rtl="0" algn="l">
              <a:lnSpc>
                <a:spcPct val="100000"/>
              </a:lnSpc>
              <a:spcBef>
                <a:spcPts val="0"/>
              </a:spcBef>
              <a:spcAft>
                <a:spcPts val="0"/>
              </a:spcAft>
              <a:buClr>
                <a:schemeClr val="dk1"/>
              </a:buClr>
              <a:buSzPts val="3000"/>
              <a:buNone/>
              <a:defRPr b="1" sz="3000">
                <a:solidFill>
                  <a:schemeClr val="dk1"/>
                </a:solidFill>
              </a:defRPr>
            </a:lvl8pPr>
            <a:lvl9pPr lvl="8" rtl="0" algn="l">
              <a:lnSpc>
                <a:spcPct val="100000"/>
              </a:lnSpc>
              <a:spcBef>
                <a:spcPts val="0"/>
              </a:spcBef>
              <a:spcAft>
                <a:spcPts val="0"/>
              </a:spcAft>
              <a:buClr>
                <a:schemeClr val="dk1"/>
              </a:buClr>
              <a:buSzPts val="3000"/>
              <a:buNone/>
              <a:defRPr b="1" sz="3000">
                <a:solidFill>
                  <a:schemeClr val="dk1"/>
                </a:solidFill>
              </a:defRPr>
            </a:lvl9pPr>
          </a:lstStyle>
          <a:p/>
        </p:txBody>
      </p:sp>
      <p:sp>
        <p:nvSpPr>
          <p:cNvPr id="133" name="Google Shape;133;p26"/>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34" name="Google Shape;134;p2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0">
  <p:cSld name="AUTOLAYOUT_65">
    <p:bg>
      <p:bgPr>
        <a:solidFill>
          <a:srgbClr val="FFFFFF"/>
        </a:solidFill>
      </p:bgPr>
    </p:bg>
    <p:spTree>
      <p:nvGrpSpPr>
        <p:cNvPr id="135" name="Shape 135"/>
        <p:cNvGrpSpPr/>
        <p:nvPr/>
      </p:nvGrpSpPr>
      <p:grpSpPr>
        <a:xfrm>
          <a:off x="0" y="0"/>
          <a:ext cx="0" cy="0"/>
          <a:chOff x="0" y="0"/>
          <a:chExt cx="0" cy="0"/>
        </a:xfrm>
      </p:grpSpPr>
      <p:sp>
        <p:nvSpPr>
          <p:cNvPr id="136" name="Google Shape;136;p2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7"/>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7"/>
          <p:cNvSpPr/>
          <p:nvPr/>
        </p:nvSpPr>
        <p:spPr>
          <a:xfrm>
            <a:off x="4844700" y="1040701"/>
            <a:ext cx="4031700" cy="3062100"/>
          </a:xfrm>
          <a:prstGeom prst="rect">
            <a:avLst/>
          </a:prstGeom>
          <a:solidFill>
            <a:schemeClr val="dk1"/>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27"/>
          <p:cNvSpPr txBox="1"/>
          <p:nvPr>
            <p:ph type="title"/>
          </p:nvPr>
        </p:nvSpPr>
        <p:spPr>
          <a:xfrm>
            <a:off x="291875" y="406900"/>
            <a:ext cx="39780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140" name="Google Shape;140;p27"/>
          <p:cNvSpPr txBox="1"/>
          <p:nvPr>
            <p:ph idx="1" type="body"/>
          </p:nvPr>
        </p:nvSpPr>
        <p:spPr>
          <a:xfrm>
            <a:off x="291950" y="1854951"/>
            <a:ext cx="39780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41" name="Google Shape;141;p2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9">
  <p:cSld name="AUTOLAYOUT_67">
    <p:bg>
      <p:bgPr>
        <a:solidFill>
          <a:srgbClr val="FFFFFF"/>
        </a:solidFill>
      </p:bgPr>
    </p:bg>
    <p:spTree>
      <p:nvGrpSpPr>
        <p:cNvPr id="142" name="Shape 142"/>
        <p:cNvGrpSpPr/>
        <p:nvPr/>
      </p:nvGrpSpPr>
      <p:grpSpPr>
        <a:xfrm>
          <a:off x="0" y="0"/>
          <a:ext cx="0" cy="0"/>
          <a:chOff x="0" y="0"/>
          <a:chExt cx="0" cy="0"/>
        </a:xfrm>
      </p:grpSpPr>
      <p:sp>
        <p:nvSpPr>
          <p:cNvPr id="143" name="Google Shape;143;p2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8"/>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8"/>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800"/>
              <a:buNone/>
              <a:defRPr b="1" sz="1800">
                <a:solidFill>
                  <a:schemeClr val="dk1"/>
                </a:solidFill>
              </a:defRPr>
            </a:lvl2pPr>
            <a:lvl3pPr lvl="2" algn="l">
              <a:lnSpc>
                <a:spcPct val="100000"/>
              </a:lnSpc>
              <a:spcBef>
                <a:spcPts val="0"/>
              </a:spcBef>
              <a:spcAft>
                <a:spcPts val="0"/>
              </a:spcAft>
              <a:buClr>
                <a:schemeClr val="dk1"/>
              </a:buClr>
              <a:buSzPts val="1800"/>
              <a:buNone/>
              <a:defRPr b="1" sz="1800">
                <a:solidFill>
                  <a:schemeClr val="dk1"/>
                </a:solidFill>
              </a:defRPr>
            </a:lvl3pPr>
            <a:lvl4pPr lvl="3" algn="l">
              <a:lnSpc>
                <a:spcPct val="100000"/>
              </a:lnSpc>
              <a:spcBef>
                <a:spcPts val="0"/>
              </a:spcBef>
              <a:spcAft>
                <a:spcPts val="0"/>
              </a:spcAft>
              <a:buClr>
                <a:schemeClr val="dk1"/>
              </a:buClr>
              <a:buSzPts val="1800"/>
              <a:buNone/>
              <a:defRPr b="1" sz="1800">
                <a:solidFill>
                  <a:schemeClr val="dk1"/>
                </a:solidFill>
              </a:defRPr>
            </a:lvl4pPr>
            <a:lvl5pPr lvl="4" algn="l">
              <a:lnSpc>
                <a:spcPct val="100000"/>
              </a:lnSpc>
              <a:spcBef>
                <a:spcPts val="0"/>
              </a:spcBef>
              <a:spcAft>
                <a:spcPts val="0"/>
              </a:spcAft>
              <a:buClr>
                <a:schemeClr val="dk1"/>
              </a:buClr>
              <a:buSzPts val="1800"/>
              <a:buNone/>
              <a:defRPr b="1" sz="1800">
                <a:solidFill>
                  <a:schemeClr val="dk1"/>
                </a:solidFill>
              </a:defRPr>
            </a:lvl5pPr>
            <a:lvl6pPr lvl="5" algn="l">
              <a:lnSpc>
                <a:spcPct val="100000"/>
              </a:lnSpc>
              <a:spcBef>
                <a:spcPts val="0"/>
              </a:spcBef>
              <a:spcAft>
                <a:spcPts val="0"/>
              </a:spcAft>
              <a:buClr>
                <a:schemeClr val="dk1"/>
              </a:buClr>
              <a:buSzPts val="1800"/>
              <a:buNone/>
              <a:defRPr b="1" sz="1800">
                <a:solidFill>
                  <a:schemeClr val="dk1"/>
                </a:solidFill>
              </a:defRPr>
            </a:lvl6pPr>
            <a:lvl7pPr lvl="6" algn="l">
              <a:lnSpc>
                <a:spcPct val="100000"/>
              </a:lnSpc>
              <a:spcBef>
                <a:spcPts val="0"/>
              </a:spcBef>
              <a:spcAft>
                <a:spcPts val="0"/>
              </a:spcAft>
              <a:buClr>
                <a:schemeClr val="dk1"/>
              </a:buClr>
              <a:buSzPts val="1800"/>
              <a:buNone/>
              <a:defRPr b="1" sz="1800">
                <a:solidFill>
                  <a:schemeClr val="dk1"/>
                </a:solidFill>
              </a:defRPr>
            </a:lvl7pPr>
            <a:lvl8pPr lvl="7" algn="l">
              <a:lnSpc>
                <a:spcPct val="100000"/>
              </a:lnSpc>
              <a:spcBef>
                <a:spcPts val="0"/>
              </a:spcBef>
              <a:spcAft>
                <a:spcPts val="0"/>
              </a:spcAft>
              <a:buClr>
                <a:schemeClr val="dk1"/>
              </a:buClr>
              <a:buSzPts val="1800"/>
              <a:buNone/>
              <a:defRPr b="1" sz="1800">
                <a:solidFill>
                  <a:schemeClr val="dk1"/>
                </a:solidFill>
              </a:defRPr>
            </a:lvl8pPr>
            <a:lvl9pPr lvl="8" algn="l">
              <a:lnSpc>
                <a:spcPct val="100000"/>
              </a:lnSpc>
              <a:spcBef>
                <a:spcPts val="0"/>
              </a:spcBef>
              <a:spcAft>
                <a:spcPts val="0"/>
              </a:spcAft>
              <a:buClr>
                <a:schemeClr val="dk1"/>
              </a:buClr>
              <a:buSzPts val="1800"/>
              <a:buNone/>
              <a:defRPr b="1" sz="1800">
                <a:solidFill>
                  <a:schemeClr val="dk1"/>
                </a:solidFill>
              </a:defRPr>
            </a:lvl9pPr>
          </a:lstStyle>
          <a:p/>
        </p:txBody>
      </p:sp>
      <p:sp>
        <p:nvSpPr>
          <p:cNvPr id="146" name="Google Shape;146;p28"/>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47" name="Google Shape;147;p2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1">
  <p:cSld name="AUTOLAYOUT_68">
    <p:bg>
      <p:bgPr>
        <a:solidFill>
          <a:srgbClr val="FFFFFF"/>
        </a:solidFill>
      </p:bgPr>
    </p:bg>
    <p:spTree>
      <p:nvGrpSpPr>
        <p:cNvPr id="148" name="Shape 148"/>
        <p:cNvGrpSpPr/>
        <p:nvPr/>
      </p:nvGrpSpPr>
      <p:grpSpPr>
        <a:xfrm>
          <a:off x="0" y="0"/>
          <a:ext cx="0" cy="0"/>
          <a:chOff x="0" y="0"/>
          <a:chExt cx="0" cy="0"/>
        </a:xfrm>
      </p:grpSpPr>
      <p:sp>
        <p:nvSpPr>
          <p:cNvPr id="149" name="Google Shape;149;p2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indent="0" lvl="0" marL="0" rtl="0" algn="r">
              <a:spcBef>
                <a:spcPts val="0"/>
              </a:spcBef>
              <a:spcAft>
                <a:spcPts val="0"/>
              </a:spcAft>
              <a:buNone/>
            </a:pPr>
            <a:fld id="{00000000-1234-1234-1234-123412341234}" type="slidenum">
              <a:rPr lang="en"/>
              <a:t>‹#›</a:t>
            </a:fld>
            <a:endParaRPr/>
          </a:p>
        </p:txBody>
      </p:sp>
      <p:sp>
        <p:nvSpPr>
          <p:cNvPr id="151" name="Google Shape;151;p29"/>
          <p:cNvSpPr txBox="1"/>
          <p:nvPr>
            <p:ph type="title"/>
          </p:nvPr>
        </p:nvSpPr>
        <p:spPr>
          <a:xfrm>
            <a:off x="523250" y="1523725"/>
            <a:ext cx="34779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152" name="Google Shape;152;p29"/>
          <p:cNvSpPr txBox="1"/>
          <p:nvPr>
            <p:ph idx="1" type="body"/>
          </p:nvPr>
        </p:nvSpPr>
        <p:spPr>
          <a:xfrm>
            <a:off x="523325" y="3020275"/>
            <a:ext cx="3477900" cy="15348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71">
    <p:bg>
      <p:bgPr>
        <a:solidFill>
          <a:srgbClr val="FFFFFF"/>
        </a:solidFill>
      </p:bgPr>
    </p:bg>
    <p:spTree>
      <p:nvGrpSpPr>
        <p:cNvPr id="153" name="Shape 153"/>
        <p:cNvGrpSpPr/>
        <p:nvPr/>
      </p:nvGrpSpPr>
      <p:grpSpPr>
        <a:xfrm>
          <a:off x="0" y="0"/>
          <a:ext cx="0" cy="0"/>
          <a:chOff x="0" y="0"/>
          <a:chExt cx="0" cy="0"/>
        </a:xfrm>
      </p:grpSpPr>
      <p:sp>
        <p:nvSpPr>
          <p:cNvPr id="154" name="Google Shape;154;p3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0"/>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b="1" sz="2800">
                <a:solidFill>
                  <a:schemeClr val="dk1"/>
                </a:solidFill>
              </a:defRPr>
            </a:lvl1pPr>
            <a:lvl2pPr lvl="1" algn="l">
              <a:lnSpc>
                <a:spcPct val="100000"/>
              </a:lnSpc>
              <a:spcBef>
                <a:spcPts val="0"/>
              </a:spcBef>
              <a:spcAft>
                <a:spcPts val="0"/>
              </a:spcAft>
              <a:buClr>
                <a:schemeClr val="dk1"/>
              </a:buClr>
              <a:buSzPts val="2800"/>
              <a:buNone/>
              <a:defRPr b="1" sz="2800">
                <a:solidFill>
                  <a:schemeClr val="dk1"/>
                </a:solidFill>
              </a:defRPr>
            </a:lvl2pPr>
            <a:lvl3pPr lvl="2" algn="l">
              <a:lnSpc>
                <a:spcPct val="100000"/>
              </a:lnSpc>
              <a:spcBef>
                <a:spcPts val="0"/>
              </a:spcBef>
              <a:spcAft>
                <a:spcPts val="0"/>
              </a:spcAft>
              <a:buClr>
                <a:schemeClr val="dk1"/>
              </a:buClr>
              <a:buSzPts val="2800"/>
              <a:buNone/>
              <a:defRPr b="1" sz="2800">
                <a:solidFill>
                  <a:schemeClr val="dk1"/>
                </a:solidFill>
              </a:defRPr>
            </a:lvl3pPr>
            <a:lvl4pPr lvl="3" algn="l">
              <a:lnSpc>
                <a:spcPct val="100000"/>
              </a:lnSpc>
              <a:spcBef>
                <a:spcPts val="0"/>
              </a:spcBef>
              <a:spcAft>
                <a:spcPts val="0"/>
              </a:spcAft>
              <a:buClr>
                <a:schemeClr val="dk1"/>
              </a:buClr>
              <a:buSzPts val="2800"/>
              <a:buNone/>
              <a:defRPr b="1" sz="2800">
                <a:solidFill>
                  <a:schemeClr val="dk1"/>
                </a:solidFill>
              </a:defRPr>
            </a:lvl4pPr>
            <a:lvl5pPr lvl="4" algn="l">
              <a:lnSpc>
                <a:spcPct val="100000"/>
              </a:lnSpc>
              <a:spcBef>
                <a:spcPts val="0"/>
              </a:spcBef>
              <a:spcAft>
                <a:spcPts val="0"/>
              </a:spcAft>
              <a:buClr>
                <a:schemeClr val="dk1"/>
              </a:buClr>
              <a:buSzPts val="2800"/>
              <a:buNone/>
              <a:defRPr b="1" sz="2800">
                <a:solidFill>
                  <a:schemeClr val="dk1"/>
                </a:solidFill>
              </a:defRPr>
            </a:lvl5pPr>
            <a:lvl6pPr lvl="5" algn="l">
              <a:lnSpc>
                <a:spcPct val="100000"/>
              </a:lnSpc>
              <a:spcBef>
                <a:spcPts val="0"/>
              </a:spcBef>
              <a:spcAft>
                <a:spcPts val="0"/>
              </a:spcAft>
              <a:buClr>
                <a:schemeClr val="dk1"/>
              </a:buClr>
              <a:buSzPts val="2800"/>
              <a:buNone/>
              <a:defRPr b="1" sz="2800">
                <a:solidFill>
                  <a:schemeClr val="dk1"/>
                </a:solidFill>
              </a:defRPr>
            </a:lvl6pPr>
            <a:lvl7pPr lvl="6" algn="l">
              <a:lnSpc>
                <a:spcPct val="100000"/>
              </a:lnSpc>
              <a:spcBef>
                <a:spcPts val="0"/>
              </a:spcBef>
              <a:spcAft>
                <a:spcPts val="0"/>
              </a:spcAft>
              <a:buClr>
                <a:schemeClr val="dk1"/>
              </a:buClr>
              <a:buSzPts val="2800"/>
              <a:buNone/>
              <a:defRPr b="1" sz="2800">
                <a:solidFill>
                  <a:schemeClr val="dk1"/>
                </a:solidFill>
              </a:defRPr>
            </a:lvl7pPr>
            <a:lvl8pPr lvl="7" algn="l">
              <a:lnSpc>
                <a:spcPct val="100000"/>
              </a:lnSpc>
              <a:spcBef>
                <a:spcPts val="0"/>
              </a:spcBef>
              <a:spcAft>
                <a:spcPts val="0"/>
              </a:spcAft>
              <a:buClr>
                <a:schemeClr val="dk1"/>
              </a:buClr>
              <a:buSzPts val="2800"/>
              <a:buNone/>
              <a:defRPr b="1" sz="2800">
                <a:solidFill>
                  <a:schemeClr val="dk1"/>
                </a:solidFill>
              </a:defRPr>
            </a:lvl8pPr>
            <a:lvl9pPr lvl="8" algn="l">
              <a:lnSpc>
                <a:spcPct val="100000"/>
              </a:lnSpc>
              <a:spcBef>
                <a:spcPts val="0"/>
              </a:spcBef>
              <a:spcAft>
                <a:spcPts val="0"/>
              </a:spcAft>
              <a:buClr>
                <a:schemeClr val="dk1"/>
              </a:buClr>
              <a:buSzPts val="2800"/>
              <a:buNone/>
              <a:defRPr b="1" sz="2800">
                <a:solidFill>
                  <a:schemeClr val="dk1"/>
                </a:solidFill>
              </a:defRPr>
            </a:lvl9pPr>
          </a:lstStyle>
          <a:p/>
        </p:txBody>
      </p:sp>
      <p:sp>
        <p:nvSpPr>
          <p:cNvPr id="156" name="Google Shape;156;p30"/>
          <p:cNvSpPr txBox="1"/>
          <p:nvPr>
            <p:ph idx="1" type="body"/>
          </p:nvPr>
        </p:nvSpPr>
        <p:spPr>
          <a:xfrm>
            <a:off x="3529200" y="2540500"/>
            <a:ext cx="5295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57" name="Google Shape;157;p3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0">
  <p:cSld name="AUTOLAYOUT_73">
    <p:spTree>
      <p:nvGrpSpPr>
        <p:cNvPr id="158" name="Shape 158"/>
        <p:cNvGrpSpPr/>
        <p:nvPr/>
      </p:nvGrpSpPr>
      <p:grpSpPr>
        <a:xfrm>
          <a:off x="0" y="0"/>
          <a:ext cx="0" cy="0"/>
          <a:chOff x="0" y="0"/>
          <a:chExt cx="0" cy="0"/>
        </a:xfrm>
      </p:grpSpPr>
      <p:sp>
        <p:nvSpPr>
          <p:cNvPr id="159" name="Google Shape;159;p31"/>
          <p:cNvSpPr/>
          <p:nvPr/>
        </p:nvSpPr>
        <p:spPr>
          <a:xfrm>
            <a:off x="0" y="0"/>
            <a:ext cx="9144000" cy="5143500"/>
          </a:xfrm>
          <a:prstGeom prst="rect">
            <a:avLst/>
          </a:prstGeom>
          <a:solidFill>
            <a:srgbClr val="F1EA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0" name="Google Shape;160;p31"/>
          <p:cNvCxnSpPr/>
          <p:nvPr/>
        </p:nvCxnSpPr>
        <p:spPr>
          <a:xfrm rot="10800000">
            <a:off x="398200" y="977175"/>
            <a:ext cx="505800" cy="0"/>
          </a:xfrm>
          <a:prstGeom prst="straightConnector1">
            <a:avLst/>
          </a:prstGeom>
          <a:noFill/>
          <a:ln cap="flat" cmpd="sng" w="19050">
            <a:solidFill>
              <a:srgbClr val="FF5822"/>
            </a:solidFill>
            <a:prstDash val="solid"/>
            <a:round/>
            <a:headEnd len="sm" w="sm" type="none"/>
            <a:tailEnd len="sm" w="sm" type="none"/>
          </a:ln>
        </p:spPr>
      </p:cxnSp>
      <p:sp>
        <p:nvSpPr>
          <p:cNvPr id="161" name="Google Shape;161;p31"/>
          <p:cNvSpPr txBox="1"/>
          <p:nvPr>
            <p:ph type="title"/>
          </p:nvPr>
        </p:nvSpPr>
        <p:spPr>
          <a:xfrm>
            <a:off x="311700" y="1153900"/>
            <a:ext cx="2655000" cy="8589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None/>
              <a:defRPr b="1" sz="2400">
                <a:solidFill>
                  <a:srgbClr val="000000"/>
                </a:solidFill>
              </a:defRPr>
            </a:lvl1pPr>
            <a:lvl2pPr lvl="1" algn="l">
              <a:lnSpc>
                <a:spcPct val="100000"/>
              </a:lnSpc>
              <a:spcBef>
                <a:spcPts val="0"/>
              </a:spcBef>
              <a:spcAft>
                <a:spcPts val="0"/>
              </a:spcAft>
              <a:buNone/>
              <a:defRPr b="1" sz="2400">
                <a:solidFill>
                  <a:srgbClr val="000000"/>
                </a:solidFill>
              </a:defRPr>
            </a:lvl2pPr>
            <a:lvl3pPr lvl="2" algn="l">
              <a:lnSpc>
                <a:spcPct val="100000"/>
              </a:lnSpc>
              <a:spcBef>
                <a:spcPts val="0"/>
              </a:spcBef>
              <a:spcAft>
                <a:spcPts val="0"/>
              </a:spcAft>
              <a:buNone/>
              <a:defRPr b="1" sz="2400">
                <a:solidFill>
                  <a:srgbClr val="000000"/>
                </a:solidFill>
              </a:defRPr>
            </a:lvl3pPr>
            <a:lvl4pPr lvl="3" algn="l">
              <a:lnSpc>
                <a:spcPct val="100000"/>
              </a:lnSpc>
              <a:spcBef>
                <a:spcPts val="0"/>
              </a:spcBef>
              <a:spcAft>
                <a:spcPts val="0"/>
              </a:spcAft>
              <a:buNone/>
              <a:defRPr b="1" sz="2400">
                <a:solidFill>
                  <a:srgbClr val="000000"/>
                </a:solidFill>
              </a:defRPr>
            </a:lvl4pPr>
            <a:lvl5pPr lvl="4" algn="l">
              <a:lnSpc>
                <a:spcPct val="100000"/>
              </a:lnSpc>
              <a:spcBef>
                <a:spcPts val="0"/>
              </a:spcBef>
              <a:spcAft>
                <a:spcPts val="0"/>
              </a:spcAft>
              <a:buNone/>
              <a:defRPr b="1" sz="2400">
                <a:solidFill>
                  <a:srgbClr val="000000"/>
                </a:solidFill>
              </a:defRPr>
            </a:lvl5pPr>
            <a:lvl6pPr lvl="5" algn="l">
              <a:lnSpc>
                <a:spcPct val="100000"/>
              </a:lnSpc>
              <a:spcBef>
                <a:spcPts val="0"/>
              </a:spcBef>
              <a:spcAft>
                <a:spcPts val="0"/>
              </a:spcAft>
              <a:buNone/>
              <a:defRPr b="1" sz="2400">
                <a:solidFill>
                  <a:srgbClr val="000000"/>
                </a:solidFill>
              </a:defRPr>
            </a:lvl6pPr>
            <a:lvl7pPr lvl="6" algn="l">
              <a:lnSpc>
                <a:spcPct val="100000"/>
              </a:lnSpc>
              <a:spcBef>
                <a:spcPts val="0"/>
              </a:spcBef>
              <a:spcAft>
                <a:spcPts val="0"/>
              </a:spcAft>
              <a:buNone/>
              <a:defRPr b="1" sz="2400">
                <a:solidFill>
                  <a:srgbClr val="000000"/>
                </a:solidFill>
              </a:defRPr>
            </a:lvl7pPr>
            <a:lvl8pPr lvl="7" algn="l">
              <a:lnSpc>
                <a:spcPct val="100000"/>
              </a:lnSpc>
              <a:spcBef>
                <a:spcPts val="0"/>
              </a:spcBef>
              <a:spcAft>
                <a:spcPts val="0"/>
              </a:spcAft>
              <a:buNone/>
              <a:defRPr b="1" sz="2400">
                <a:solidFill>
                  <a:srgbClr val="000000"/>
                </a:solidFill>
              </a:defRPr>
            </a:lvl8pPr>
            <a:lvl9pPr lvl="8" algn="l">
              <a:lnSpc>
                <a:spcPct val="100000"/>
              </a:lnSpc>
              <a:spcBef>
                <a:spcPts val="0"/>
              </a:spcBef>
              <a:spcAft>
                <a:spcPts val="0"/>
              </a:spcAft>
              <a:buNone/>
              <a:defRPr b="1" sz="2400">
                <a:solidFill>
                  <a:srgbClr val="000000"/>
                </a:solidFill>
              </a:defRPr>
            </a:lvl9pPr>
          </a:lstStyle>
          <a:p/>
        </p:txBody>
      </p:sp>
      <p:sp>
        <p:nvSpPr>
          <p:cNvPr id="162" name="Google Shape;162;p31"/>
          <p:cNvSpPr txBox="1"/>
          <p:nvPr>
            <p:ph idx="1" type="body"/>
          </p:nvPr>
        </p:nvSpPr>
        <p:spPr>
          <a:xfrm>
            <a:off x="311700" y="2022050"/>
            <a:ext cx="2655000" cy="2928300"/>
          </a:xfrm>
          <a:prstGeom prst="rect">
            <a:avLst/>
          </a:prstGeom>
          <a:noFill/>
        </p:spPr>
        <p:txBody>
          <a:bodyPr anchorCtr="0" anchor="t" bIns="91425" lIns="91425" spcFirstLastPara="1" rIns="91425" wrap="square" tIns="91425">
            <a:noAutofit/>
          </a:bodyPr>
          <a:lstStyle>
            <a:lvl1pPr indent="-292100" lvl="0" marL="457200" algn="l">
              <a:lnSpc>
                <a:spcPct val="115000"/>
              </a:lnSpc>
              <a:spcBef>
                <a:spcPts val="0"/>
              </a:spcBef>
              <a:spcAft>
                <a:spcPts val="0"/>
              </a:spcAft>
              <a:buClr>
                <a:srgbClr val="434343"/>
              </a:buClr>
              <a:buSzPts val="1000"/>
              <a:buChar char="●"/>
              <a:defRPr sz="1000">
                <a:solidFill>
                  <a:srgbClr val="434343"/>
                </a:solidFill>
              </a:defRPr>
            </a:lvl1pPr>
            <a:lvl2pPr indent="-292100" lvl="1" marL="914400" algn="l">
              <a:lnSpc>
                <a:spcPct val="115000"/>
              </a:lnSpc>
              <a:spcBef>
                <a:spcPts val="1600"/>
              </a:spcBef>
              <a:spcAft>
                <a:spcPts val="0"/>
              </a:spcAft>
              <a:buClr>
                <a:srgbClr val="434343"/>
              </a:buClr>
              <a:buSzPts val="1000"/>
              <a:buChar char="○"/>
              <a:defRPr sz="1000">
                <a:solidFill>
                  <a:srgbClr val="434343"/>
                </a:solidFill>
              </a:defRPr>
            </a:lvl2pPr>
            <a:lvl3pPr indent="-292100" lvl="2" marL="1371600" algn="l">
              <a:lnSpc>
                <a:spcPct val="115000"/>
              </a:lnSpc>
              <a:spcBef>
                <a:spcPts val="1600"/>
              </a:spcBef>
              <a:spcAft>
                <a:spcPts val="0"/>
              </a:spcAft>
              <a:buClr>
                <a:srgbClr val="434343"/>
              </a:buClr>
              <a:buSzPts val="1000"/>
              <a:buChar char="■"/>
              <a:defRPr sz="1000">
                <a:solidFill>
                  <a:srgbClr val="434343"/>
                </a:solidFill>
              </a:defRPr>
            </a:lvl3pPr>
            <a:lvl4pPr indent="-292100" lvl="3" marL="1828800" algn="l">
              <a:lnSpc>
                <a:spcPct val="115000"/>
              </a:lnSpc>
              <a:spcBef>
                <a:spcPts val="1600"/>
              </a:spcBef>
              <a:spcAft>
                <a:spcPts val="0"/>
              </a:spcAft>
              <a:buClr>
                <a:srgbClr val="434343"/>
              </a:buClr>
              <a:buSzPts val="1000"/>
              <a:buChar char="●"/>
              <a:defRPr sz="1000">
                <a:solidFill>
                  <a:srgbClr val="434343"/>
                </a:solidFill>
              </a:defRPr>
            </a:lvl4pPr>
            <a:lvl5pPr indent="-292100" lvl="4" marL="2286000" algn="l">
              <a:lnSpc>
                <a:spcPct val="115000"/>
              </a:lnSpc>
              <a:spcBef>
                <a:spcPts val="1600"/>
              </a:spcBef>
              <a:spcAft>
                <a:spcPts val="0"/>
              </a:spcAft>
              <a:buClr>
                <a:srgbClr val="434343"/>
              </a:buClr>
              <a:buSzPts val="1000"/>
              <a:buChar char="○"/>
              <a:defRPr sz="1000">
                <a:solidFill>
                  <a:srgbClr val="434343"/>
                </a:solidFill>
              </a:defRPr>
            </a:lvl5pPr>
            <a:lvl6pPr indent="-292100" lvl="5" marL="2743200" algn="l">
              <a:lnSpc>
                <a:spcPct val="115000"/>
              </a:lnSpc>
              <a:spcBef>
                <a:spcPts val="1600"/>
              </a:spcBef>
              <a:spcAft>
                <a:spcPts val="0"/>
              </a:spcAft>
              <a:buClr>
                <a:srgbClr val="434343"/>
              </a:buClr>
              <a:buSzPts val="1000"/>
              <a:buChar char="■"/>
              <a:defRPr sz="1000">
                <a:solidFill>
                  <a:srgbClr val="434343"/>
                </a:solidFill>
              </a:defRPr>
            </a:lvl6pPr>
            <a:lvl7pPr indent="-292100" lvl="6" marL="3200400" algn="l">
              <a:lnSpc>
                <a:spcPct val="115000"/>
              </a:lnSpc>
              <a:spcBef>
                <a:spcPts val="1600"/>
              </a:spcBef>
              <a:spcAft>
                <a:spcPts val="0"/>
              </a:spcAft>
              <a:buClr>
                <a:srgbClr val="434343"/>
              </a:buClr>
              <a:buSzPts val="1000"/>
              <a:buChar char="●"/>
              <a:defRPr sz="1000">
                <a:solidFill>
                  <a:srgbClr val="434343"/>
                </a:solidFill>
              </a:defRPr>
            </a:lvl7pPr>
            <a:lvl8pPr indent="-292100" lvl="7" marL="3657600" algn="l">
              <a:lnSpc>
                <a:spcPct val="115000"/>
              </a:lnSpc>
              <a:spcBef>
                <a:spcPts val="1600"/>
              </a:spcBef>
              <a:spcAft>
                <a:spcPts val="0"/>
              </a:spcAft>
              <a:buClr>
                <a:srgbClr val="434343"/>
              </a:buClr>
              <a:buSzPts val="1000"/>
              <a:buChar char="○"/>
              <a:defRPr sz="1000">
                <a:solidFill>
                  <a:srgbClr val="434343"/>
                </a:solidFill>
              </a:defRPr>
            </a:lvl8pPr>
            <a:lvl9pPr indent="-292100" lvl="8" marL="4114800" algn="l">
              <a:lnSpc>
                <a:spcPct val="115000"/>
              </a:lnSpc>
              <a:spcBef>
                <a:spcPts val="1600"/>
              </a:spcBef>
              <a:spcAft>
                <a:spcPts val="1600"/>
              </a:spcAft>
              <a:buClr>
                <a:srgbClr val="434343"/>
              </a:buClr>
              <a:buSzPts val="1000"/>
              <a:buChar char="■"/>
              <a:defRPr sz="1000">
                <a:solidFill>
                  <a:srgbClr val="434343"/>
                </a:solidFill>
              </a:defRPr>
            </a:lvl9pPr>
          </a:lstStyle>
          <a:p/>
        </p:txBody>
      </p:sp>
      <p:sp>
        <p:nvSpPr>
          <p:cNvPr id="163" name="Google Shape;163;p3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6">
  <p:cSld name="AUTOLAYOUT_74">
    <p:bg>
      <p:bgPr>
        <a:solidFill>
          <a:srgbClr val="FFFFFF"/>
        </a:solidFill>
      </p:bgPr>
    </p:bg>
    <p:spTree>
      <p:nvGrpSpPr>
        <p:cNvPr id="164" name="Shape 164"/>
        <p:cNvGrpSpPr/>
        <p:nvPr/>
      </p:nvGrpSpPr>
      <p:grpSpPr>
        <a:xfrm>
          <a:off x="0" y="0"/>
          <a:ext cx="0" cy="0"/>
          <a:chOff x="0" y="0"/>
          <a:chExt cx="0" cy="0"/>
        </a:xfrm>
      </p:grpSpPr>
      <p:sp>
        <p:nvSpPr>
          <p:cNvPr id="165" name="Google Shape;165;p32"/>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 name="Google Shape;166;p32"/>
          <p:cNvGrpSpPr/>
          <p:nvPr/>
        </p:nvGrpSpPr>
        <p:grpSpPr>
          <a:xfrm>
            <a:off x="-53" y="5079048"/>
            <a:ext cx="9144099" cy="64502"/>
            <a:chOff x="595675" y="2820050"/>
            <a:chExt cx="7952774" cy="64502"/>
          </a:xfrm>
        </p:grpSpPr>
        <p:sp>
          <p:nvSpPr>
            <p:cNvPr id="167" name="Google Shape;167;p32"/>
            <p:cNvSpPr/>
            <p:nvPr/>
          </p:nvSpPr>
          <p:spPr>
            <a:xfrm>
              <a:off x="2186208" y="2820050"/>
              <a:ext cx="1620000" cy="64500"/>
            </a:xfrm>
            <a:prstGeom prst="rect">
              <a:avLst/>
            </a:prstGeom>
            <a:solidFill>
              <a:srgbClr val="D62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2"/>
            <p:cNvSpPr/>
            <p:nvPr/>
          </p:nvSpPr>
          <p:spPr>
            <a:xfrm>
              <a:off x="3776784" y="2820050"/>
              <a:ext cx="1620000" cy="64500"/>
            </a:xfrm>
            <a:prstGeom prst="rect">
              <a:avLst/>
            </a:prstGeom>
            <a:solidFill>
              <a:srgbClr val="F77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2"/>
            <p:cNvSpPr/>
            <p:nvPr/>
          </p:nvSpPr>
          <p:spPr>
            <a:xfrm>
              <a:off x="5373056" y="2820052"/>
              <a:ext cx="1596300" cy="64500"/>
            </a:xfrm>
            <a:prstGeom prst="rect">
              <a:avLst/>
            </a:prstGeom>
            <a:solidFill>
              <a:srgbClr val="FCBF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2"/>
            <p:cNvSpPr/>
            <p:nvPr/>
          </p:nvSpPr>
          <p:spPr>
            <a:xfrm>
              <a:off x="595675" y="2820050"/>
              <a:ext cx="1590600" cy="64500"/>
            </a:xfrm>
            <a:prstGeom prst="rect">
              <a:avLst/>
            </a:prstGeom>
            <a:solidFill>
              <a:srgbClr val="0030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2"/>
            <p:cNvSpPr/>
            <p:nvPr/>
          </p:nvSpPr>
          <p:spPr>
            <a:xfrm>
              <a:off x="6957849" y="2820050"/>
              <a:ext cx="1590600" cy="64500"/>
            </a:xfrm>
            <a:prstGeom prst="rect">
              <a:avLst/>
            </a:prstGeom>
            <a:solidFill>
              <a:srgbClr val="EAE2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32"/>
          <p:cNvSpPr txBox="1"/>
          <p:nvPr>
            <p:ph type="title"/>
          </p:nvPr>
        </p:nvSpPr>
        <p:spPr>
          <a:xfrm>
            <a:off x="505475" y="451125"/>
            <a:ext cx="3570300" cy="2273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2400">
                <a:solidFill>
                  <a:srgbClr val="434343"/>
                </a:solidFill>
              </a:defRPr>
            </a:lvl1pPr>
            <a:lvl2pPr lvl="1" algn="l">
              <a:lnSpc>
                <a:spcPct val="100000"/>
              </a:lnSpc>
              <a:spcBef>
                <a:spcPts val="0"/>
              </a:spcBef>
              <a:spcAft>
                <a:spcPts val="0"/>
              </a:spcAft>
              <a:buNone/>
              <a:defRPr sz="2400">
                <a:solidFill>
                  <a:srgbClr val="434343"/>
                </a:solidFill>
              </a:defRPr>
            </a:lvl2pPr>
            <a:lvl3pPr lvl="2" algn="l">
              <a:lnSpc>
                <a:spcPct val="100000"/>
              </a:lnSpc>
              <a:spcBef>
                <a:spcPts val="0"/>
              </a:spcBef>
              <a:spcAft>
                <a:spcPts val="0"/>
              </a:spcAft>
              <a:buNone/>
              <a:defRPr sz="2400">
                <a:solidFill>
                  <a:srgbClr val="434343"/>
                </a:solidFill>
              </a:defRPr>
            </a:lvl3pPr>
            <a:lvl4pPr lvl="3" algn="l">
              <a:lnSpc>
                <a:spcPct val="100000"/>
              </a:lnSpc>
              <a:spcBef>
                <a:spcPts val="0"/>
              </a:spcBef>
              <a:spcAft>
                <a:spcPts val="0"/>
              </a:spcAft>
              <a:buNone/>
              <a:defRPr sz="2400">
                <a:solidFill>
                  <a:srgbClr val="434343"/>
                </a:solidFill>
              </a:defRPr>
            </a:lvl4pPr>
            <a:lvl5pPr lvl="4" algn="l">
              <a:lnSpc>
                <a:spcPct val="100000"/>
              </a:lnSpc>
              <a:spcBef>
                <a:spcPts val="0"/>
              </a:spcBef>
              <a:spcAft>
                <a:spcPts val="0"/>
              </a:spcAft>
              <a:buNone/>
              <a:defRPr sz="2400">
                <a:solidFill>
                  <a:srgbClr val="434343"/>
                </a:solidFill>
              </a:defRPr>
            </a:lvl5pPr>
            <a:lvl6pPr lvl="5" algn="l">
              <a:lnSpc>
                <a:spcPct val="100000"/>
              </a:lnSpc>
              <a:spcBef>
                <a:spcPts val="0"/>
              </a:spcBef>
              <a:spcAft>
                <a:spcPts val="0"/>
              </a:spcAft>
              <a:buNone/>
              <a:defRPr sz="2400">
                <a:solidFill>
                  <a:srgbClr val="434343"/>
                </a:solidFill>
              </a:defRPr>
            </a:lvl6pPr>
            <a:lvl7pPr lvl="6" algn="l">
              <a:lnSpc>
                <a:spcPct val="100000"/>
              </a:lnSpc>
              <a:spcBef>
                <a:spcPts val="0"/>
              </a:spcBef>
              <a:spcAft>
                <a:spcPts val="0"/>
              </a:spcAft>
              <a:buNone/>
              <a:defRPr sz="2400">
                <a:solidFill>
                  <a:srgbClr val="434343"/>
                </a:solidFill>
              </a:defRPr>
            </a:lvl7pPr>
            <a:lvl8pPr lvl="7" algn="l">
              <a:lnSpc>
                <a:spcPct val="100000"/>
              </a:lnSpc>
              <a:spcBef>
                <a:spcPts val="0"/>
              </a:spcBef>
              <a:spcAft>
                <a:spcPts val="0"/>
              </a:spcAft>
              <a:buNone/>
              <a:defRPr sz="2400">
                <a:solidFill>
                  <a:srgbClr val="434343"/>
                </a:solidFill>
              </a:defRPr>
            </a:lvl8pPr>
            <a:lvl9pPr lvl="8" algn="l">
              <a:lnSpc>
                <a:spcPct val="100000"/>
              </a:lnSpc>
              <a:spcBef>
                <a:spcPts val="0"/>
              </a:spcBef>
              <a:spcAft>
                <a:spcPts val="0"/>
              </a:spcAft>
              <a:buNone/>
              <a:defRPr sz="2400">
                <a:solidFill>
                  <a:srgbClr val="434343"/>
                </a:solidFill>
              </a:defRPr>
            </a:lvl9pPr>
          </a:lstStyle>
          <a:p/>
        </p:txBody>
      </p:sp>
      <p:sp>
        <p:nvSpPr>
          <p:cNvPr id="173" name="Google Shape;173;p32"/>
          <p:cNvSpPr txBox="1"/>
          <p:nvPr>
            <p:ph idx="1" type="body"/>
          </p:nvPr>
        </p:nvSpPr>
        <p:spPr>
          <a:xfrm>
            <a:off x="4808800" y="451125"/>
            <a:ext cx="3427200" cy="3913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174" name="Google Shape;174;p3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AUTOLAYOUT_75">
    <p:bg>
      <p:bgPr>
        <a:solidFill>
          <a:srgbClr val="FFFFFF"/>
        </a:solidFill>
      </p:bgPr>
    </p:bg>
    <p:spTree>
      <p:nvGrpSpPr>
        <p:cNvPr id="175" name="Shape 175"/>
        <p:cNvGrpSpPr/>
        <p:nvPr/>
      </p:nvGrpSpPr>
      <p:grpSpPr>
        <a:xfrm>
          <a:off x="0" y="0"/>
          <a:ext cx="0" cy="0"/>
          <a:chOff x="0" y="0"/>
          <a:chExt cx="0" cy="0"/>
        </a:xfrm>
      </p:grpSpPr>
      <p:sp>
        <p:nvSpPr>
          <p:cNvPr id="176" name="Google Shape;176;p3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3"/>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3"/>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D62828"/>
                </a:solidFill>
              </a:defRPr>
            </a:lvl1pPr>
            <a:lvl2pPr lvl="1" algn="l">
              <a:lnSpc>
                <a:spcPct val="100000"/>
              </a:lnSpc>
              <a:spcBef>
                <a:spcPts val="0"/>
              </a:spcBef>
              <a:spcAft>
                <a:spcPts val="0"/>
              </a:spcAft>
              <a:buClr>
                <a:schemeClr val="dk1"/>
              </a:buClr>
              <a:buSzPts val="3000"/>
              <a:buNone/>
              <a:defRPr b="1" sz="3000">
                <a:solidFill>
                  <a:srgbClr val="D62828"/>
                </a:solidFill>
              </a:defRPr>
            </a:lvl2pPr>
            <a:lvl3pPr lvl="2" algn="l">
              <a:lnSpc>
                <a:spcPct val="100000"/>
              </a:lnSpc>
              <a:spcBef>
                <a:spcPts val="0"/>
              </a:spcBef>
              <a:spcAft>
                <a:spcPts val="0"/>
              </a:spcAft>
              <a:buClr>
                <a:schemeClr val="dk1"/>
              </a:buClr>
              <a:buSzPts val="3000"/>
              <a:buNone/>
              <a:defRPr b="1" sz="3000">
                <a:solidFill>
                  <a:srgbClr val="D62828"/>
                </a:solidFill>
              </a:defRPr>
            </a:lvl3pPr>
            <a:lvl4pPr lvl="3" algn="l">
              <a:lnSpc>
                <a:spcPct val="100000"/>
              </a:lnSpc>
              <a:spcBef>
                <a:spcPts val="0"/>
              </a:spcBef>
              <a:spcAft>
                <a:spcPts val="0"/>
              </a:spcAft>
              <a:buClr>
                <a:schemeClr val="dk1"/>
              </a:buClr>
              <a:buSzPts val="3000"/>
              <a:buNone/>
              <a:defRPr b="1" sz="3000">
                <a:solidFill>
                  <a:srgbClr val="D62828"/>
                </a:solidFill>
              </a:defRPr>
            </a:lvl4pPr>
            <a:lvl5pPr lvl="4" algn="l">
              <a:lnSpc>
                <a:spcPct val="100000"/>
              </a:lnSpc>
              <a:spcBef>
                <a:spcPts val="0"/>
              </a:spcBef>
              <a:spcAft>
                <a:spcPts val="0"/>
              </a:spcAft>
              <a:buClr>
                <a:schemeClr val="dk1"/>
              </a:buClr>
              <a:buSzPts val="3000"/>
              <a:buNone/>
              <a:defRPr b="1" sz="3000">
                <a:solidFill>
                  <a:srgbClr val="D62828"/>
                </a:solidFill>
              </a:defRPr>
            </a:lvl5pPr>
            <a:lvl6pPr lvl="5" algn="l">
              <a:lnSpc>
                <a:spcPct val="100000"/>
              </a:lnSpc>
              <a:spcBef>
                <a:spcPts val="0"/>
              </a:spcBef>
              <a:spcAft>
                <a:spcPts val="0"/>
              </a:spcAft>
              <a:buClr>
                <a:schemeClr val="dk1"/>
              </a:buClr>
              <a:buSzPts val="3000"/>
              <a:buNone/>
              <a:defRPr b="1" sz="3000">
                <a:solidFill>
                  <a:srgbClr val="D62828"/>
                </a:solidFill>
              </a:defRPr>
            </a:lvl6pPr>
            <a:lvl7pPr lvl="6" algn="l">
              <a:lnSpc>
                <a:spcPct val="100000"/>
              </a:lnSpc>
              <a:spcBef>
                <a:spcPts val="0"/>
              </a:spcBef>
              <a:spcAft>
                <a:spcPts val="0"/>
              </a:spcAft>
              <a:buClr>
                <a:schemeClr val="dk1"/>
              </a:buClr>
              <a:buSzPts val="3000"/>
              <a:buNone/>
              <a:defRPr b="1" sz="3000">
                <a:solidFill>
                  <a:srgbClr val="D62828"/>
                </a:solidFill>
              </a:defRPr>
            </a:lvl7pPr>
            <a:lvl8pPr lvl="7" algn="l">
              <a:lnSpc>
                <a:spcPct val="100000"/>
              </a:lnSpc>
              <a:spcBef>
                <a:spcPts val="0"/>
              </a:spcBef>
              <a:spcAft>
                <a:spcPts val="0"/>
              </a:spcAft>
              <a:buClr>
                <a:schemeClr val="dk1"/>
              </a:buClr>
              <a:buSzPts val="3000"/>
              <a:buNone/>
              <a:defRPr b="1" sz="3000">
                <a:solidFill>
                  <a:srgbClr val="D62828"/>
                </a:solidFill>
              </a:defRPr>
            </a:lvl8pPr>
            <a:lvl9pPr lvl="8" algn="l">
              <a:lnSpc>
                <a:spcPct val="100000"/>
              </a:lnSpc>
              <a:spcBef>
                <a:spcPts val="0"/>
              </a:spcBef>
              <a:spcAft>
                <a:spcPts val="0"/>
              </a:spcAft>
              <a:buClr>
                <a:schemeClr val="dk1"/>
              </a:buClr>
              <a:buSzPts val="3000"/>
              <a:buNone/>
              <a:defRPr b="1" sz="3000">
                <a:solidFill>
                  <a:srgbClr val="D62828"/>
                </a:solidFill>
              </a:defRPr>
            </a:lvl9pPr>
          </a:lstStyle>
          <a:p/>
        </p:txBody>
      </p:sp>
      <p:sp>
        <p:nvSpPr>
          <p:cNvPr id="179" name="Google Shape;179;p33"/>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80" name="Google Shape;180;p3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4"/>
          <p:cNvSpPr txBox="1"/>
          <p:nvPr>
            <p:ph type="ctrTitle"/>
          </p:nvPr>
        </p:nvSpPr>
        <p:spPr>
          <a:xfrm>
            <a:off x="335250" y="932100"/>
            <a:ext cx="5508300" cy="16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Chapter 6</a:t>
            </a:r>
            <a:endParaRPr/>
          </a:p>
        </p:txBody>
      </p:sp>
      <p:sp>
        <p:nvSpPr>
          <p:cNvPr id="186" name="Google Shape;186;p34"/>
          <p:cNvSpPr txBox="1"/>
          <p:nvPr>
            <p:ph idx="1" type="subTitle"/>
          </p:nvPr>
        </p:nvSpPr>
        <p:spPr>
          <a:xfrm>
            <a:off x="335250" y="2727850"/>
            <a:ext cx="4587300" cy="161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t>The Political Environment:</a:t>
            </a:r>
            <a:endParaRPr b="1" sz="2700"/>
          </a:p>
          <a:p>
            <a:pPr indent="0" lvl="0" marL="0" rtl="0" algn="l">
              <a:spcBef>
                <a:spcPts val="0"/>
              </a:spcBef>
              <a:spcAft>
                <a:spcPts val="0"/>
              </a:spcAft>
              <a:buNone/>
            </a:pPr>
            <a:r>
              <a:rPr lang="en"/>
              <a:t>     </a:t>
            </a:r>
            <a:r>
              <a:rPr lang="en" sz="2000"/>
              <a:t>A Critical Concern</a:t>
            </a:r>
            <a:endParaRPr sz="2000"/>
          </a:p>
          <a:p>
            <a:pPr indent="0" lvl="0" marL="0" rtl="0" algn="l">
              <a:spcBef>
                <a:spcPts val="0"/>
              </a:spcBef>
              <a:spcAft>
                <a:spcPts val="0"/>
              </a:spcAft>
              <a:buNone/>
            </a:pPr>
            <a:r>
              <a:t/>
            </a:r>
            <a:endParaRPr/>
          </a:p>
        </p:txBody>
      </p:sp>
      <p:sp>
        <p:nvSpPr>
          <p:cNvPr id="187" name="Google Shape;187;p34"/>
          <p:cNvSpPr txBox="1"/>
          <p:nvPr>
            <p:ph idx="1" type="subTitle"/>
          </p:nvPr>
        </p:nvSpPr>
        <p:spPr>
          <a:xfrm>
            <a:off x="5229900" y="3645800"/>
            <a:ext cx="3914100" cy="1391100"/>
          </a:xfrm>
          <a:prstGeom prst="rect">
            <a:avLst/>
          </a:prstGeom>
        </p:spPr>
        <p:txBody>
          <a:bodyPr anchorCtr="0" anchor="t" bIns="91425" lIns="91425" spcFirstLastPara="1" rIns="91425" wrap="square" tIns="91425">
            <a:noAutofit/>
          </a:bodyPr>
          <a:lstStyle/>
          <a:p>
            <a:pPr indent="0" lvl="0" marL="457200" rtl="0" algn="ctr">
              <a:spcBef>
                <a:spcPts val="1000"/>
              </a:spcBef>
              <a:spcAft>
                <a:spcPts val="0"/>
              </a:spcAft>
              <a:buNone/>
            </a:pPr>
            <a:r>
              <a:rPr lang="en" sz="1800">
                <a:solidFill>
                  <a:schemeClr val="lt1"/>
                </a:solidFill>
                <a:latin typeface="Times New Roman"/>
                <a:ea typeface="Times New Roman"/>
                <a:cs typeface="Times New Roman"/>
                <a:sym typeface="Times New Roman"/>
              </a:rPr>
              <a:t>  Farhana Noor</a:t>
            </a:r>
            <a:endParaRPr sz="18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lang="en" sz="1800">
                <a:solidFill>
                  <a:schemeClr val="lt1"/>
                </a:solidFill>
                <a:latin typeface="Times New Roman"/>
                <a:ea typeface="Times New Roman"/>
                <a:cs typeface="Times New Roman"/>
                <a:sym typeface="Times New Roman"/>
              </a:rPr>
              <a:t>            Assistant Professor</a:t>
            </a:r>
            <a:endParaRPr sz="18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lang="en" sz="1800">
                <a:solidFill>
                  <a:schemeClr val="lt1"/>
                </a:solidFill>
                <a:latin typeface="Times New Roman"/>
                <a:ea typeface="Times New Roman"/>
                <a:cs typeface="Times New Roman"/>
                <a:sym typeface="Times New Roman"/>
              </a:rPr>
              <a:t>           Daffodil International University</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3"/>
          <p:cNvSpPr txBox="1"/>
          <p:nvPr>
            <p:ph type="title"/>
          </p:nvPr>
        </p:nvSpPr>
        <p:spPr>
          <a:xfrm>
            <a:off x="505475" y="451125"/>
            <a:ext cx="3570300" cy="22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Political and Social Activists (PSAs) and Nongovernmental Organizations</a:t>
            </a:r>
            <a:endParaRPr/>
          </a:p>
        </p:txBody>
      </p:sp>
      <p:sp>
        <p:nvSpPr>
          <p:cNvPr id="252" name="Google Shape;252;p43"/>
          <p:cNvSpPr txBox="1"/>
          <p:nvPr>
            <p:ph idx="1" type="body"/>
          </p:nvPr>
        </p:nvSpPr>
        <p:spPr>
          <a:xfrm>
            <a:off x="4808800" y="451125"/>
            <a:ext cx="3427200" cy="3913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Those who seek to bring about peaceful change </a:t>
            </a:r>
            <a:endParaRPr/>
          </a:p>
          <a:p>
            <a:pPr indent="-317500" lvl="0" marL="457200" rtl="0" algn="l">
              <a:spcBef>
                <a:spcPts val="0"/>
              </a:spcBef>
              <a:spcAft>
                <a:spcPts val="0"/>
              </a:spcAft>
              <a:buSzPts val="1400"/>
              <a:buChar char="➢"/>
            </a:pPr>
            <a:r>
              <a:rPr lang="en"/>
              <a:t>Those who resort to violence and terrorism to effect change  </a:t>
            </a:r>
            <a:endParaRPr/>
          </a:p>
          <a:p>
            <a:pPr indent="-317500" lvl="0" marL="457200" rtl="0" algn="l">
              <a:spcBef>
                <a:spcPts val="0"/>
              </a:spcBef>
              <a:spcAft>
                <a:spcPts val="0"/>
              </a:spcAft>
              <a:buSzPts val="1400"/>
              <a:buChar char="➢"/>
            </a:pPr>
            <a:r>
              <a:rPr lang="en"/>
              <a:t>Some of the most effective and best-known PSAs </a:t>
            </a:r>
            <a:endParaRPr/>
          </a:p>
          <a:p>
            <a:pPr indent="-317500" lvl="0" marL="457200" rtl="0" algn="l">
              <a:spcBef>
                <a:spcPts val="0"/>
              </a:spcBef>
              <a:spcAft>
                <a:spcPts val="0"/>
              </a:spcAft>
              <a:buSzPts val="1400"/>
              <a:buChar char="➔"/>
            </a:pPr>
            <a:r>
              <a:rPr lang="en"/>
              <a:t>Worldwide boycott of Nestlé </a:t>
            </a:r>
            <a:endParaRPr/>
          </a:p>
          <a:p>
            <a:pPr indent="-317500" lvl="0" marL="457200" rtl="0" algn="l">
              <a:spcBef>
                <a:spcPts val="0"/>
              </a:spcBef>
              <a:spcAft>
                <a:spcPts val="0"/>
              </a:spcAft>
              <a:buSzPts val="1400"/>
              <a:buChar char="➔"/>
            </a:pPr>
            <a:r>
              <a:rPr lang="en"/>
              <a:t>Free Burma Campaign (FBC) </a:t>
            </a:r>
            <a:endParaRPr/>
          </a:p>
          <a:p>
            <a:pPr indent="-317500" lvl="0" marL="457200" rtl="0" algn="l">
              <a:spcBef>
                <a:spcPts val="0"/>
              </a:spcBef>
              <a:spcAft>
                <a:spcPts val="0"/>
              </a:spcAft>
              <a:buSzPts val="1400"/>
              <a:buChar char="➔"/>
            </a:pPr>
            <a:r>
              <a:rPr lang="en"/>
              <a:t>College campuses boycott of Pepsi drinks and PepsiCo-owned Pizza Hut and Taco Bell stores </a:t>
            </a:r>
            <a:endParaRPr/>
          </a:p>
        </p:txBody>
      </p:sp>
      <p:pic>
        <p:nvPicPr>
          <p:cNvPr id="253" name="Google Shape;253;p43"/>
          <p:cNvPicPr preferRelativeResize="0"/>
          <p:nvPr/>
        </p:nvPicPr>
        <p:blipFill>
          <a:blip r:embed="rId3">
            <a:alphaModFix/>
          </a:blip>
          <a:stretch>
            <a:fillRect/>
          </a:stretch>
        </p:blipFill>
        <p:spPr>
          <a:xfrm>
            <a:off x="403000" y="2571750"/>
            <a:ext cx="3484649" cy="2532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id="258" name="Google Shape;258;p44"/>
          <p:cNvPicPr preferRelativeResize="0"/>
          <p:nvPr/>
        </p:nvPicPr>
        <p:blipFill rotWithShape="1">
          <a:blip r:embed="rId3">
            <a:alphaModFix/>
          </a:blip>
          <a:srcRect b="0" l="15712" r="15705" t="0"/>
          <a:stretch/>
        </p:blipFill>
        <p:spPr>
          <a:xfrm>
            <a:off x="0" y="0"/>
            <a:ext cx="4571999" cy="5143499"/>
          </a:xfrm>
          <a:prstGeom prst="rect">
            <a:avLst/>
          </a:prstGeom>
          <a:noFill/>
          <a:ln>
            <a:noFill/>
          </a:ln>
        </p:spPr>
      </p:pic>
      <p:sp>
        <p:nvSpPr>
          <p:cNvPr id="259" name="Google Shape;259;p44"/>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Violence Terrorism and War </a:t>
            </a:r>
            <a:endParaRPr/>
          </a:p>
        </p:txBody>
      </p:sp>
      <p:sp>
        <p:nvSpPr>
          <p:cNvPr id="260" name="Google Shape;260;p44"/>
          <p:cNvSpPr txBox="1"/>
          <p:nvPr>
            <p:ph idx="1" type="body"/>
          </p:nvPr>
        </p:nvSpPr>
        <p:spPr>
          <a:xfrm>
            <a:off x="4852900" y="1672727"/>
            <a:ext cx="40164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Terrorist attacks victimized thousands of people around the world. </a:t>
            </a:r>
            <a:endParaRPr/>
          </a:p>
          <a:p>
            <a:pPr indent="-330200" lvl="0" marL="457200" rtl="0" algn="l">
              <a:spcBef>
                <a:spcPts val="1600"/>
              </a:spcBef>
              <a:spcAft>
                <a:spcPts val="0"/>
              </a:spcAft>
              <a:buSzPts val="1600"/>
              <a:buChar char="➔"/>
            </a:pPr>
            <a:r>
              <a:rPr lang="en"/>
              <a:t> These attacks affect business Multinationals are targeted to embarrass government and its relationship with firms  generate funds by kidnapping executives  inflict terror \ within  a country</a:t>
            </a:r>
            <a:endParaRPr/>
          </a:p>
          <a:p>
            <a:pPr indent="0" lvl="0" marL="0" rtl="0" algn="l">
              <a:spcBef>
                <a:spcPts val="1600"/>
              </a:spcBef>
              <a:spcAft>
                <a:spcPts val="1600"/>
              </a:spcAft>
              <a:buNone/>
            </a:pPr>
            <a:r>
              <a:rPr lang="en"/>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45"/>
          <p:cNvSpPr txBox="1"/>
          <p:nvPr>
            <p:ph type="title"/>
          </p:nvPr>
        </p:nvSpPr>
        <p:spPr>
          <a:xfrm>
            <a:off x="308775" y="770525"/>
            <a:ext cx="2866800" cy="375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t>Cyberterrorism and Cybercrime</a:t>
            </a:r>
            <a:endParaRPr/>
          </a:p>
        </p:txBody>
      </p:sp>
      <p:sp>
        <p:nvSpPr>
          <p:cNvPr id="266" name="Google Shape;266;p45"/>
          <p:cNvSpPr txBox="1"/>
          <p:nvPr>
            <p:ph idx="1" type="body"/>
          </p:nvPr>
        </p:nvSpPr>
        <p:spPr>
          <a:xfrm>
            <a:off x="4022850" y="770525"/>
            <a:ext cx="4919400" cy="381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the Internet grows, “It’s only a matter of time before every terrorist, anarchist, thief, and prankster with a PC and a phone line will be waging a virtual war and inflicting real harm. </a:t>
            </a:r>
            <a:endParaRPr/>
          </a:p>
          <a:p>
            <a:pPr indent="0" lvl="0" marL="0" rtl="0" algn="l">
              <a:spcBef>
                <a:spcPts val="1600"/>
              </a:spcBef>
              <a:spcAft>
                <a:spcPts val="0"/>
              </a:spcAft>
              <a:buNone/>
            </a:pPr>
            <a:r>
              <a:rPr lang="en"/>
              <a:t>One of the problems of tracking cyberterrorism and criminals is that it is hard to determine if the cyber attack has been launched by-</a:t>
            </a:r>
            <a:endParaRPr/>
          </a:p>
          <a:p>
            <a:pPr indent="-317500" lvl="0" marL="457200" rtl="0" algn="l">
              <a:spcBef>
                <a:spcPts val="1600"/>
              </a:spcBef>
              <a:spcAft>
                <a:spcPts val="0"/>
              </a:spcAft>
              <a:buSzPts val="1400"/>
              <a:buChar char="➔"/>
            </a:pPr>
            <a:r>
              <a:rPr lang="en"/>
              <a:t>  a rogue state</a:t>
            </a:r>
            <a:endParaRPr/>
          </a:p>
          <a:p>
            <a:pPr indent="-317500" lvl="0" marL="457200" rtl="0" algn="l">
              <a:spcBef>
                <a:spcPts val="0"/>
              </a:spcBef>
              <a:spcAft>
                <a:spcPts val="0"/>
              </a:spcAft>
              <a:buSzPts val="1400"/>
              <a:buChar char="➔"/>
            </a:pPr>
            <a:r>
              <a:rPr lang="en"/>
              <a:t>  a terrorist </a:t>
            </a:r>
            <a:endParaRPr/>
          </a:p>
          <a:p>
            <a:pPr indent="-317500" lvl="0" marL="457200" rtl="0" algn="l">
              <a:spcBef>
                <a:spcPts val="0"/>
              </a:spcBef>
              <a:spcAft>
                <a:spcPts val="0"/>
              </a:spcAft>
              <a:buSzPts val="1400"/>
              <a:buChar char="➔"/>
            </a:pPr>
            <a:r>
              <a:rPr lang="en"/>
              <a:t>  a hacker as a prank</a:t>
            </a:r>
            <a:endParaRPr/>
          </a:p>
        </p:txBody>
      </p:sp>
      <p:pic>
        <p:nvPicPr>
          <p:cNvPr id="267" name="Google Shape;267;p45"/>
          <p:cNvPicPr preferRelativeResize="0"/>
          <p:nvPr/>
        </p:nvPicPr>
        <p:blipFill>
          <a:blip r:embed="rId3">
            <a:alphaModFix/>
          </a:blip>
          <a:stretch>
            <a:fillRect/>
          </a:stretch>
        </p:blipFill>
        <p:spPr>
          <a:xfrm>
            <a:off x="0" y="3154375"/>
            <a:ext cx="3598701" cy="1989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pic>
        <p:nvPicPr>
          <p:cNvPr id="272" name="Google Shape;272;p46"/>
          <p:cNvPicPr preferRelativeResize="0"/>
          <p:nvPr/>
        </p:nvPicPr>
        <p:blipFill rotWithShape="1">
          <a:blip r:embed="rId3">
            <a:alphaModFix/>
          </a:blip>
          <a:srcRect b="28553" l="0" r="0" t="28553"/>
          <a:stretch/>
        </p:blipFill>
        <p:spPr>
          <a:xfrm>
            <a:off x="0" y="0"/>
            <a:ext cx="9144003" cy="2209448"/>
          </a:xfrm>
          <a:prstGeom prst="rect">
            <a:avLst/>
          </a:prstGeom>
          <a:noFill/>
          <a:ln>
            <a:noFill/>
          </a:ln>
        </p:spPr>
      </p:pic>
      <p:sp>
        <p:nvSpPr>
          <p:cNvPr id="273" name="Google Shape;273;p46"/>
          <p:cNvSpPr txBox="1"/>
          <p:nvPr>
            <p:ph type="title"/>
          </p:nvPr>
        </p:nvSpPr>
        <p:spPr>
          <a:xfrm>
            <a:off x="311700" y="2540450"/>
            <a:ext cx="31197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0" lang="en" sz="3000">
                <a:solidFill>
                  <a:srgbClr val="434343"/>
                </a:solidFill>
              </a:rPr>
              <a:t>Assessing Political Vulnerability</a:t>
            </a:r>
            <a:endParaRPr sz="3000">
              <a:solidFill>
                <a:srgbClr val="434343"/>
              </a:solidFill>
            </a:endParaRPr>
          </a:p>
        </p:txBody>
      </p:sp>
      <p:sp>
        <p:nvSpPr>
          <p:cNvPr id="274" name="Google Shape;274;p46"/>
          <p:cNvSpPr txBox="1"/>
          <p:nvPr>
            <p:ph idx="1" type="body"/>
          </p:nvPr>
        </p:nvSpPr>
        <p:spPr>
          <a:xfrm>
            <a:off x="3529200" y="2540450"/>
            <a:ext cx="52953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t>
            </a:r>
            <a:r>
              <a:rPr lang="en"/>
              <a:t>A marketer has • no absolute guidelines to determine whether a company and its products will be subject to political attention.</a:t>
            </a:r>
            <a:endParaRPr/>
          </a:p>
          <a:p>
            <a:pPr indent="0" lvl="0" marL="0" rtl="0" algn="l">
              <a:spcBef>
                <a:spcPts val="1600"/>
              </a:spcBef>
              <a:spcAft>
                <a:spcPts val="0"/>
              </a:spcAft>
              <a:buClr>
                <a:schemeClr val="dk1"/>
              </a:buClr>
              <a:buSzPts val="1100"/>
              <a:buFont typeface="Arial"/>
              <a:buNone/>
            </a:pPr>
            <a:r>
              <a:rPr lang="en"/>
              <a:t> -Countries seeking investments in high-priority industries may well excuse companies from- • taxes • customs duties • quotas • exchange controls • other impediments to investment</a:t>
            </a:r>
            <a:endParaRPr/>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pic>
        <p:nvPicPr>
          <p:cNvPr id="279" name="Google Shape;279;p47"/>
          <p:cNvPicPr preferRelativeResize="0"/>
          <p:nvPr/>
        </p:nvPicPr>
        <p:blipFill rotWithShape="1">
          <a:blip r:embed="rId3">
            <a:alphaModFix/>
          </a:blip>
          <a:srcRect b="37272" l="0" r="0" t="37272"/>
          <a:stretch/>
        </p:blipFill>
        <p:spPr>
          <a:xfrm>
            <a:off x="0" y="0"/>
            <a:ext cx="9144004" cy="1398000"/>
          </a:xfrm>
          <a:prstGeom prst="rect">
            <a:avLst/>
          </a:prstGeom>
          <a:noFill/>
          <a:ln>
            <a:noFill/>
          </a:ln>
        </p:spPr>
      </p:pic>
      <p:sp>
        <p:nvSpPr>
          <p:cNvPr id="280" name="Google Shape;280;p47"/>
          <p:cNvSpPr txBox="1"/>
          <p:nvPr>
            <p:ph type="title"/>
          </p:nvPr>
        </p:nvSpPr>
        <p:spPr>
          <a:xfrm>
            <a:off x="313525" y="1680823"/>
            <a:ext cx="3123600" cy="166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Politically Sensitive Products and Issues</a:t>
            </a:r>
            <a:endParaRPr>
              <a:solidFill>
                <a:schemeClr val="dk2"/>
              </a:solidFill>
            </a:endParaRPr>
          </a:p>
        </p:txBody>
      </p:sp>
      <p:sp>
        <p:nvSpPr>
          <p:cNvPr id="281" name="Google Shape;281;p47"/>
          <p:cNvSpPr txBox="1"/>
          <p:nvPr>
            <p:ph idx="2" type="body"/>
          </p:nvPr>
        </p:nvSpPr>
        <p:spPr>
          <a:xfrm>
            <a:off x="3530350" y="1680825"/>
            <a:ext cx="5294100" cy="29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Products that have or are perceived to have an effect on the </a:t>
            </a:r>
            <a:endParaRPr/>
          </a:p>
          <a:p>
            <a:pPr indent="-317500" lvl="0" marL="457200" rtl="0" algn="l">
              <a:spcBef>
                <a:spcPts val="1600"/>
              </a:spcBef>
              <a:spcAft>
                <a:spcPts val="0"/>
              </a:spcAft>
              <a:buSzPts val="1400"/>
              <a:buChar char="●"/>
            </a:pPr>
            <a:r>
              <a:rPr lang="en"/>
              <a:t>environment </a:t>
            </a:r>
            <a:endParaRPr/>
          </a:p>
          <a:p>
            <a:pPr indent="-317500" lvl="0" marL="457200" rtl="0" algn="l">
              <a:spcBef>
                <a:spcPts val="0"/>
              </a:spcBef>
              <a:spcAft>
                <a:spcPts val="0"/>
              </a:spcAft>
              <a:buSzPts val="1400"/>
              <a:buChar char="●"/>
            </a:pPr>
            <a:r>
              <a:rPr lang="en"/>
              <a:t>exchange rates</a:t>
            </a:r>
            <a:endParaRPr/>
          </a:p>
          <a:p>
            <a:pPr indent="-317500" lvl="0" marL="457200" rtl="0" algn="l">
              <a:spcBef>
                <a:spcPts val="0"/>
              </a:spcBef>
              <a:spcAft>
                <a:spcPts val="0"/>
              </a:spcAft>
              <a:buSzPts val="1400"/>
              <a:buChar char="●"/>
            </a:pPr>
            <a:r>
              <a:rPr lang="en"/>
              <a:t>national and economic security</a:t>
            </a:r>
            <a:endParaRPr/>
          </a:p>
          <a:p>
            <a:pPr indent="-317500" lvl="0" marL="457200" rtl="0" algn="l">
              <a:spcBef>
                <a:spcPts val="0"/>
              </a:spcBef>
              <a:spcAft>
                <a:spcPts val="0"/>
              </a:spcAft>
              <a:buSzPts val="1400"/>
              <a:buChar char="●"/>
            </a:pPr>
            <a:r>
              <a:rPr lang="en"/>
              <a:t>welfare of people </a:t>
            </a:r>
            <a:endParaRPr/>
          </a:p>
          <a:p>
            <a:pPr indent="-317500" lvl="0" marL="457200" rtl="0" algn="l">
              <a:spcBef>
                <a:spcPts val="0"/>
              </a:spcBef>
              <a:spcAft>
                <a:spcPts val="0"/>
              </a:spcAft>
              <a:buSzPts val="1400"/>
              <a:buChar char="●"/>
            </a:pPr>
            <a:r>
              <a:rPr lang="en"/>
              <a:t>particularly children health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666666"/>
                </a:solidFill>
              </a:rPr>
              <a:t>Forecasting Political Risk</a:t>
            </a:r>
            <a:endParaRPr>
              <a:solidFill>
                <a:srgbClr val="666666"/>
              </a:solidFill>
            </a:endParaRPr>
          </a:p>
        </p:txBody>
      </p:sp>
      <p:sp>
        <p:nvSpPr>
          <p:cNvPr id="287" name="Google Shape;287;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Char char="❏"/>
            </a:pPr>
            <a:r>
              <a:rPr b="1" lang="en" sz="1400">
                <a:solidFill>
                  <a:srgbClr val="666666"/>
                </a:solidFill>
              </a:rPr>
              <a:t> Political risk assessment </a:t>
            </a:r>
            <a:endParaRPr b="1" sz="1400">
              <a:solidFill>
                <a:srgbClr val="666666"/>
              </a:solidFill>
            </a:endParaRPr>
          </a:p>
          <a:p>
            <a:pPr indent="-317500" lvl="0" marL="457200" rtl="0" algn="l">
              <a:spcBef>
                <a:spcPts val="0"/>
              </a:spcBef>
              <a:spcAft>
                <a:spcPts val="0"/>
              </a:spcAft>
              <a:buClr>
                <a:srgbClr val="666666"/>
              </a:buClr>
              <a:buSzPts val="1400"/>
              <a:buChar char="➢"/>
            </a:pPr>
            <a:r>
              <a:rPr lang="en" sz="1400">
                <a:solidFill>
                  <a:srgbClr val="666666"/>
                </a:solidFill>
              </a:rPr>
              <a:t>an attempt to forecast political instability to help management identify and evaluate political events and their potential influence on current and future international business decisions </a:t>
            </a:r>
            <a:endParaRPr sz="1400">
              <a:solidFill>
                <a:srgbClr val="666666"/>
              </a:solidFill>
            </a:endParaRPr>
          </a:p>
          <a:p>
            <a:pPr indent="-317500" lvl="0" marL="457200" rtl="0" algn="l">
              <a:spcBef>
                <a:spcPts val="0"/>
              </a:spcBef>
              <a:spcAft>
                <a:spcPts val="0"/>
              </a:spcAft>
              <a:buClr>
                <a:srgbClr val="666666"/>
              </a:buClr>
              <a:buSzPts val="1400"/>
              <a:buChar char="➢"/>
            </a:pPr>
            <a:r>
              <a:rPr lang="en" sz="1400">
                <a:solidFill>
                  <a:srgbClr val="666666"/>
                </a:solidFill>
              </a:rPr>
              <a:t>used to estimate the level of risk a company is assuming when making an investment and to help determine the amount of risk it is prepared to accept</a:t>
            </a:r>
            <a:endParaRPr sz="1400">
              <a:solidFill>
                <a:srgbClr val="666666"/>
              </a:solidFill>
            </a:endParaRPr>
          </a:p>
          <a:p>
            <a:pPr indent="-317500" lvl="0" marL="457200" rtl="0" algn="l">
              <a:spcBef>
                <a:spcPts val="0"/>
              </a:spcBef>
              <a:spcAft>
                <a:spcPts val="0"/>
              </a:spcAft>
              <a:buClr>
                <a:srgbClr val="666666"/>
              </a:buClr>
              <a:buSzPts val="1400"/>
              <a:buChar char="❏"/>
            </a:pPr>
            <a:r>
              <a:rPr lang="en" sz="1400">
                <a:solidFill>
                  <a:srgbClr val="666666"/>
                </a:solidFill>
              </a:rPr>
              <a:t>Foreign Policy magazine uses 12 criteria to rank countries on its “Failed States Index.” </a:t>
            </a:r>
            <a:endParaRPr sz="1400">
              <a:solidFill>
                <a:srgbClr val="666666"/>
              </a:solidFill>
            </a:endParaRPr>
          </a:p>
          <a:p>
            <a:pPr indent="-317500" lvl="0" marL="457200" rtl="0" algn="l">
              <a:spcBef>
                <a:spcPts val="0"/>
              </a:spcBef>
              <a:spcAft>
                <a:spcPts val="0"/>
              </a:spcAft>
              <a:buClr>
                <a:srgbClr val="666666"/>
              </a:buClr>
              <a:buSzPts val="1400"/>
              <a:buChar char="➢"/>
            </a:pPr>
            <a:r>
              <a:rPr lang="en" sz="1400">
                <a:solidFill>
                  <a:srgbClr val="666666"/>
                </a:solidFill>
              </a:rPr>
              <a:t>Demographic pressures </a:t>
            </a:r>
            <a:endParaRPr sz="1400">
              <a:solidFill>
                <a:srgbClr val="666666"/>
              </a:solidFill>
            </a:endParaRPr>
          </a:p>
          <a:p>
            <a:pPr indent="-317500" lvl="0" marL="457200" rtl="0" algn="l">
              <a:spcBef>
                <a:spcPts val="0"/>
              </a:spcBef>
              <a:spcAft>
                <a:spcPts val="0"/>
              </a:spcAft>
              <a:buClr>
                <a:srgbClr val="666666"/>
              </a:buClr>
              <a:buSzPts val="1400"/>
              <a:buChar char="➢"/>
            </a:pPr>
            <a:r>
              <a:rPr lang="en" sz="1400">
                <a:solidFill>
                  <a:srgbClr val="666666"/>
                </a:solidFill>
              </a:rPr>
              <a:t> Human flight </a:t>
            </a:r>
            <a:endParaRPr sz="1400">
              <a:solidFill>
                <a:srgbClr val="666666"/>
              </a:solidFill>
            </a:endParaRPr>
          </a:p>
          <a:p>
            <a:pPr indent="-317500" lvl="0" marL="457200" rtl="0" algn="l">
              <a:spcBef>
                <a:spcPts val="0"/>
              </a:spcBef>
              <a:spcAft>
                <a:spcPts val="0"/>
              </a:spcAft>
              <a:buClr>
                <a:srgbClr val="666666"/>
              </a:buClr>
              <a:buSzPts val="1400"/>
              <a:buChar char="➢"/>
            </a:pPr>
            <a:r>
              <a:rPr lang="en" sz="1400">
                <a:solidFill>
                  <a:srgbClr val="666666"/>
                </a:solidFill>
              </a:rPr>
              <a:t>Uneven development </a:t>
            </a:r>
            <a:endParaRPr sz="1400"/>
          </a:p>
        </p:txBody>
      </p:sp>
      <p:pic>
        <p:nvPicPr>
          <p:cNvPr id="288" name="Google Shape;288;p48"/>
          <p:cNvPicPr preferRelativeResize="0"/>
          <p:nvPr/>
        </p:nvPicPr>
        <p:blipFill>
          <a:blip r:embed="rId3">
            <a:alphaModFix/>
          </a:blip>
          <a:stretch>
            <a:fillRect/>
          </a:stretch>
        </p:blipFill>
        <p:spPr>
          <a:xfrm>
            <a:off x="5199569" y="2781950"/>
            <a:ext cx="3632726" cy="2042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9"/>
          <p:cNvSpPr txBox="1"/>
          <p:nvPr>
            <p:ph type="title"/>
          </p:nvPr>
        </p:nvSpPr>
        <p:spPr>
          <a:xfrm>
            <a:off x="1128750" y="394200"/>
            <a:ext cx="6886500" cy="14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a:t>Lessening Political Vulnerability</a:t>
            </a:r>
            <a:endParaRPr/>
          </a:p>
        </p:txBody>
      </p:sp>
      <p:sp>
        <p:nvSpPr>
          <p:cNvPr id="294" name="Google Shape;294;p49"/>
          <p:cNvSpPr txBox="1"/>
          <p:nvPr>
            <p:ph idx="1" type="body"/>
          </p:nvPr>
        </p:nvSpPr>
        <p:spPr>
          <a:xfrm>
            <a:off x="1128750" y="2225463"/>
            <a:ext cx="6886500" cy="2197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Joint ventures </a:t>
            </a:r>
            <a:endParaRPr/>
          </a:p>
          <a:p>
            <a:pPr indent="-330200" lvl="0" marL="457200" rtl="0" algn="l">
              <a:spcBef>
                <a:spcPts val="0"/>
              </a:spcBef>
              <a:spcAft>
                <a:spcPts val="0"/>
              </a:spcAft>
              <a:buSzPts val="1600"/>
              <a:buChar char="➢"/>
            </a:pPr>
            <a:r>
              <a:rPr lang="en"/>
              <a:t> Expanding the investment base </a:t>
            </a:r>
            <a:endParaRPr/>
          </a:p>
          <a:p>
            <a:pPr indent="-330200" lvl="0" marL="457200" rtl="0" algn="l">
              <a:spcBef>
                <a:spcPts val="0"/>
              </a:spcBef>
              <a:spcAft>
                <a:spcPts val="0"/>
              </a:spcAft>
              <a:buSzPts val="1600"/>
              <a:buChar char="➢"/>
            </a:pPr>
            <a:r>
              <a:rPr lang="en"/>
              <a:t> Licensing</a:t>
            </a:r>
            <a:endParaRPr/>
          </a:p>
          <a:p>
            <a:pPr indent="-330200" lvl="0" marL="457200" rtl="0" algn="l">
              <a:spcBef>
                <a:spcPts val="0"/>
              </a:spcBef>
              <a:spcAft>
                <a:spcPts val="0"/>
              </a:spcAft>
              <a:buSzPts val="1600"/>
              <a:buChar char="➢"/>
            </a:pPr>
            <a:r>
              <a:rPr lang="en"/>
              <a:t>Planned domestication  </a:t>
            </a:r>
            <a:endParaRPr/>
          </a:p>
          <a:p>
            <a:pPr indent="-330200" lvl="0" marL="457200" rtl="0" algn="l">
              <a:spcBef>
                <a:spcPts val="0"/>
              </a:spcBef>
              <a:spcAft>
                <a:spcPts val="0"/>
              </a:spcAft>
              <a:buSzPts val="1600"/>
              <a:buChar char="➢"/>
            </a:pPr>
            <a:r>
              <a:rPr lang="en"/>
              <a:t>Political bargaining  </a:t>
            </a:r>
            <a:endParaRPr/>
          </a:p>
          <a:p>
            <a:pPr indent="-330200" lvl="0" marL="457200" rtl="0" algn="l">
              <a:spcBef>
                <a:spcPts val="0"/>
              </a:spcBef>
              <a:spcAft>
                <a:spcPts val="0"/>
              </a:spcAft>
              <a:buSzPts val="1600"/>
              <a:buChar char="➢"/>
            </a:pPr>
            <a:r>
              <a:rPr lang="en"/>
              <a:t>Political playoffs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pic>
        <p:nvPicPr>
          <p:cNvPr id="299" name="Google Shape;299;p50"/>
          <p:cNvPicPr preferRelativeResize="0"/>
          <p:nvPr/>
        </p:nvPicPr>
        <p:blipFill rotWithShape="1">
          <a:blip r:embed="rId3">
            <a:alphaModFix/>
          </a:blip>
          <a:srcRect b="0" l="7869" r="7869" t="0"/>
          <a:stretch/>
        </p:blipFill>
        <p:spPr>
          <a:xfrm>
            <a:off x="0" y="0"/>
            <a:ext cx="3496227" cy="2209451"/>
          </a:xfrm>
          <a:prstGeom prst="rect">
            <a:avLst/>
          </a:prstGeom>
          <a:noFill/>
          <a:ln>
            <a:noFill/>
          </a:ln>
        </p:spPr>
      </p:pic>
      <p:pic>
        <p:nvPicPr>
          <p:cNvPr id="300" name="Google Shape;300;p50"/>
          <p:cNvPicPr preferRelativeResize="0"/>
          <p:nvPr/>
        </p:nvPicPr>
        <p:blipFill rotWithShape="1">
          <a:blip r:embed="rId4">
            <a:alphaModFix/>
          </a:blip>
          <a:srcRect b="12658" l="0" r="0" t="12658"/>
          <a:stretch/>
        </p:blipFill>
        <p:spPr>
          <a:xfrm>
            <a:off x="3496225" y="-2"/>
            <a:ext cx="5647777" cy="2209447"/>
          </a:xfrm>
          <a:prstGeom prst="rect">
            <a:avLst/>
          </a:prstGeom>
          <a:noFill/>
          <a:ln>
            <a:noFill/>
          </a:ln>
        </p:spPr>
      </p:pic>
      <p:sp>
        <p:nvSpPr>
          <p:cNvPr id="301" name="Google Shape;301;p50"/>
          <p:cNvSpPr txBox="1"/>
          <p:nvPr>
            <p:ph type="title"/>
          </p:nvPr>
        </p:nvSpPr>
        <p:spPr>
          <a:xfrm>
            <a:off x="311700" y="2540450"/>
            <a:ext cx="3119700" cy="203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solidFill>
                  <a:schemeClr val="dk2"/>
                </a:solidFill>
              </a:rPr>
              <a:t>Joint ventures </a:t>
            </a:r>
            <a:endParaRPr>
              <a:solidFill>
                <a:schemeClr val="dk2"/>
              </a:solidFill>
            </a:endParaRPr>
          </a:p>
        </p:txBody>
      </p:sp>
      <p:sp>
        <p:nvSpPr>
          <p:cNvPr id="302" name="Google Shape;302;p50"/>
          <p:cNvSpPr txBox="1"/>
          <p:nvPr>
            <p:ph idx="1" type="body"/>
          </p:nvPr>
        </p:nvSpPr>
        <p:spPr>
          <a:xfrm>
            <a:off x="3529200" y="2540500"/>
            <a:ext cx="5295300" cy="203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Typically less susceptible to political harassment, joint ventures can be with locals or other third-country multinational companies; in both cases, a company’s financial exposure is limited.</a:t>
            </a:r>
            <a:endParaRPr/>
          </a:p>
          <a:p>
            <a:pPr indent="-317500" lvl="0" marL="457200" rtl="0" algn="l">
              <a:spcBef>
                <a:spcPts val="0"/>
              </a:spcBef>
              <a:spcAft>
                <a:spcPts val="0"/>
              </a:spcAft>
              <a:buSzPts val="1400"/>
              <a:buChar char="●"/>
            </a:pPr>
            <a:r>
              <a:rPr lang="en"/>
              <a:t>A joint venture with locals helps minimize anti-MNC feelings, and a joint venture with another MNC adds the additional bargaining power of a third country.</a:t>
            </a:r>
            <a:endParaRPr/>
          </a:p>
          <a:p>
            <a:pPr indent="0" lvl="0" marL="45720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pic>
        <p:nvPicPr>
          <p:cNvPr id="307" name="Google Shape;307;p51"/>
          <p:cNvPicPr preferRelativeResize="0"/>
          <p:nvPr/>
        </p:nvPicPr>
        <p:blipFill rotWithShape="1">
          <a:blip r:embed="rId3">
            <a:alphaModFix/>
          </a:blip>
          <a:srcRect b="0" l="20149" r="20149" t="0"/>
          <a:stretch/>
        </p:blipFill>
        <p:spPr>
          <a:xfrm>
            <a:off x="5442850" y="308100"/>
            <a:ext cx="3402000" cy="4521699"/>
          </a:xfrm>
          <a:prstGeom prst="rect">
            <a:avLst/>
          </a:prstGeom>
          <a:noFill/>
          <a:ln>
            <a:noFill/>
          </a:ln>
        </p:spPr>
      </p:pic>
      <p:sp>
        <p:nvSpPr>
          <p:cNvPr id="308" name="Google Shape;308;p51"/>
          <p:cNvSpPr txBox="1"/>
          <p:nvPr>
            <p:ph type="title"/>
          </p:nvPr>
        </p:nvSpPr>
        <p:spPr>
          <a:xfrm>
            <a:off x="291875" y="406900"/>
            <a:ext cx="48135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dk2"/>
                </a:solidFill>
              </a:rPr>
              <a:t>Expanding the investment base</a:t>
            </a:r>
            <a:endParaRPr>
              <a:solidFill>
                <a:schemeClr val="dk2"/>
              </a:solidFill>
            </a:endParaRPr>
          </a:p>
        </p:txBody>
      </p:sp>
      <p:sp>
        <p:nvSpPr>
          <p:cNvPr id="309" name="Google Shape;309;p51"/>
          <p:cNvSpPr txBox="1"/>
          <p:nvPr>
            <p:ph idx="1" type="body"/>
          </p:nvPr>
        </p:nvSpPr>
        <p:spPr>
          <a:xfrm>
            <a:off x="291975" y="1854951"/>
            <a:ext cx="48135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Including several investors and banks in financing an investment in the host country is another strategy. This approach has the advantage of engaging the power of the banks whenever any kind of government takeover or harassment is threatened.</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pic>
        <p:nvPicPr>
          <p:cNvPr id="314" name="Google Shape;314;p52"/>
          <p:cNvPicPr preferRelativeResize="0"/>
          <p:nvPr/>
        </p:nvPicPr>
        <p:blipFill rotWithShape="1">
          <a:blip r:embed="rId3">
            <a:alphaModFix/>
          </a:blip>
          <a:srcRect b="11335" l="0" r="0" t="11343"/>
          <a:stretch/>
        </p:blipFill>
        <p:spPr>
          <a:xfrm>
            <a:off x="0" y="0"/>
            <a:ext cx="9144000" cy="2209448"/>
          </a:xfrm>
          <a:prstGeom prst="rect">
            <a:avLst/>
          </a:prstGeom>
          <a:noFill/>
          <a:ln>
            <a:noFill/>
          </a:ln>
        </p:spPr>
      </p:pic>
      <p:sp>
        <p:nvSpPr>
          <p:cNvPr id="315" name="Google Shape;315;p52"/>
          <p:cNvSpPr txBox="1"/>
          <p:nvPr>
            <p:ph type="title"/>
          </p:nvPr>
        </p:nvSpPr>
        <p:spPr>
          <a:xfrm>
            <a:off x="311700" y="2540450"/>
            <a:ext cx="31197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100">
                <a:solidFill>
                  <a:srgbClr val="666666"/>
                </a:solidFill>
              </a:rPr>
              <a:t>Licensing</a:t>
            </a:r>
            <a:endParaRPr b="1">
              <a:solidFill>
                <a:srgbClr val="666666"/>
              </a:solidFill>
            </a:endParaRPr>
          </a:p>
        </p:txBody>
      </p:sp>
      <p:sp>
        <p:nvSpPr>
          <p:cNvPr id="316" name="Google Shape;316;p52"/>
          <p:cNvSpPr txBox="1"/>
          <p:nvPr>
            <p:ph idx="1" type="body"/>
          </p:nvPr>
        </p:nvSpPr>
        <p:spPr>
          <a:xfrm>
            <a:off x="3529200" y="2540450"/>
            <a:ext cx="52953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Including several investors and banks in financing an investment in the host country is another strategy. This approach has the advantage of engaging the power of the banks whenever any kind of government takeover or harassment is threatened.</a:t>
            </a:r>
            <a:endParaRPr sz="1400">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id="192" name="Google Shape;192;p35"/>
          <p:cNvPicPr preferRelativeResize="0"/>
          <p:nvPr/>
        </p:nvPicPr>
        <p:blipFill rotWithShape="1">
          <a:blip r:embed="rId3">
            <a:alphaModFix/>
          </a:blip>
          <a:srcRect b="12501" l="0" r="0" t="12501"/>
          <a:stretch/>
        </p:blipFill>
        <p:spPr>
          <a:xfrm>
            <a:off x="5890075" y="321600"/>
            <a:ext cx="2949447" cy="2212021"/>
          </a:xfrm>
          <a:prstGeom prst="rect">
            <a:avLst/>
          </a:prstGeom>
          <a:noFill/>
          <a:ln>
            <a:noFill/>
          </a:ln>
        </p:spPr>
      </p:pic>
      <p:pic>
        <p:nvPicPr>
          <p:cNvPr id="193" name="Google Shape;193;p35"/>
          <p:cNvPicPr preferRelativeResize="0"/>
          <p:nvPr/>
        </p:nvPicPr>
        <p:blipFill rotWithShape="1">
          <a:blip r:embed="rId4">
            <a:alphaModFix/>
          </a:blip>
          <a:srcRect b="3505" l="0" r="0" t="3496"/>
          <a:stretch/>
        </p:blipFill>
        <p:spPr>
          <a:xfrm>
            <a:off x="5897312" y="2609825"/>
            <a:ext cx="2949447" cy="2212074"/>
          </a:xfrm>
          <a:prstGeom prst="rect">
            <a:avLst/>
          </a:prstGeom>
          <a:noFill/>
          <a:ln>
            <a:noFill/>
          </a:ln>
        </p:spPr>
      </p:pic>
      <p:sp>
        <p:nvSpPr>
          <p:cNvPr id="194" name="Google Shape;194;p35"/>
          <p:cNvSpPr txBox="1"/>
          <p:nvPr>
            <p:ph type="title"/>
          </p:nvPr>
        </p:nvSpPr>
        <p:spPr>
          <a:xfrm>
            <a:off x="304475" y="307825"/>
            <a:ext cx="4779300" cy="14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Political Risks of Global Business</a:t>
            </a:r>
            <a:endParaRPr/>
          </a:p>
        </p:txBody>
      </p:sp>
      <p:sp>
        <p:nvSpPr>
          <p:cNvPr id="195" name="Google Shape;195;p35"/>
          <p:cNvSpPr txBox="1"/>
          <p:nvPr>
            <p:ph idx="1" type="body"/>
          </p:nvPr>
        </p:nvSpPr>
        <p:spPr>
          <a:xfrm>
            <a:off x="304475" y="1725925"/>
            <a:ext cx="5161800" cy="32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Confiscation–</a:t>
            </a:r>
            <a:r>
              <a:rPr lang="en"/>
              <a:t> the seizing of a company’s assets without payment</a:t>
            </a:r>
            <a:endParaRPr/>
          </a:p>
          <a:p>
            <a:pPr indent="0" lvl="0" marL="0" rtl="0" algn="l">
              <a:spcBef>
                <a:spcPts val="1600"/>
              </a:spcBef>
              <a:spcAft>
                <a:spcPts val="0"/>
              </a:spcAft>
              <a:buNone/>
            </a:pPr>
            <a:r>
              <a:rPr b="1" lang="en"/>
              <a:t>Expropriation–</a:t>
            </a:r>
            <a:r>
              <a:rPr lang="en"/>
              <a:t> where the government seizes an investment but makes some reimbursement for the assets.</a:t>
            </a:r>
            <a:endParaRPr/>
          </a:p>
          <a:p>
            <a:pPr indent="0" lvl="0" marL="0" rtl="0" algn="l">
              <a:spcBef>
                <a:spcPts val="1600"/>
              </a:spcBef>
              <a:spcAft>
                <a:spcPts val="0"/>
              </a:spcAft>
              <a:buNone/>
            </a:pPr>
            <a:r>
              <a:rPr b="1" lang="en"/>
              <a:t>Domestication– </a:t>
            </a:r>
            <a:r>
              <a:rPr lang="en"/>
              <a:t>when host countries gradually cause the transfer of foreign investments to national control and ownership through a series of government decrees</a:t>
            </a:r>
            <a:endParaRPr/>
          </a:p>
          <a:p>
            <a:pPr indent="-317500" lvl="0" marL="457200" rtl="0" algn="l">
              <a:spcBef>
                <a:spcPts val="1600"/>
              </a:spcBef>
              <a:spcAft>
                <a:spcPts val="0"/>
              </a:spcAft>
              <a:buSzPts val="1400"/>
              <a:buChar char="➔"/>
            </a:pPr>
            <a:r>
              <a:rPr lang="en"/>
              <a:t>Mandating local ownership</a:t>
            </a:r>
            <a:endParaRPr/>
          </a:p>
          <a:p>
            <a:pPr indent="-317500" lvl="0" marL="457200" rtl="0" algn="l">
              <a:spcBef>
                <a:spcPts val="0"/>
              </a:spcBef>
              <a:spcAft>
                <a:spcPts val="0"/>
              </a:spcAft>
              <a:buSzPts val="1400"/>
              <a:buChar char="➔"/>
            </a:pPr>
            <a:r>
              <a:rPr lang="en"/>
              <a:t>Greater national involvement in a company’s management</a:t>
            </a:r>
            <a:endParaRPr/>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53"/>
          <p:cNvSpPr txBox="1"/>
          <p:nvPr>
            <p:ph type="ctrTitle"/>
          </p:nvPr>
        </p:nvSpPr>
        <p:spPr>
          <a:xfrm>
            <a:off x="1884750" y="1532100"/>
            <a:ext cx="6947700" cy="71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Planned domestication</a:t>
            </a:r>
            <a:endParaRPr/>
          </a:p>
        </p:txBody>
      </p:sp>
      <p:sp>
        <p:nvSpPr>
          <p:cNvPr id="322" name="Google Shape;322;p53"/>
          <p:cNvSpPr txBox="1"/>
          <p:nvPr>
            <p:ph idx="1" type="body"/>
          </p:nvPr>
        </p:nvSpPr>
        <p:spPr>
          <a:xfrm>
            <a:off x="1884750" y="2462325"/>
            <a:ext cx="6947700" cy="210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strategies just discussed can be effective in forestalling or minimizing the effect of a total takeover. However, in those cases where a host country in demanding Local participation, the most effective long-range solution is planned phasing out, that is planned domestication. Planned domestication   essence, a gradual process of participating with nationals in all phases of company operation.</a:t>
            </a:r>
            <a:endParaRPr/>
          </a:p>
        </p:txBody>
      </p:sp>
      <p:pic>
        <p:nvPicPr>
          <p:cNvPr id="323" name="Google Shape;323;p53"/>
          <p:cNvPicPr preferRelativeResize="0"/>
          <p:nvPr/>
        </p:nvPicPr>
        <p:blipFill rotWithShape="1">
          <a:blip r:embed="rId3">
            <a:alphaModFix/>
          </a:blip>
          <a:srcRect b="1238" l="0" r="0" t="1228"/>
          <a:stretch/>
        </p:blipFill>
        <p:spPr>
          <a:xfrm>
            <a:off x="555525" y="469750"/>
            <a:ext cx="1009500" cy="984600"/>
          </a:xfrm>
          <a:prstGeom prst="teardrop">
            <a:avLst>
              <a:gd fmla="val 100000" name="adj"/>
            </a:avLst>
          </a:prstGeom>
          <a:noFill/>
          <a:ln>
            <a:noFill/>
          </a:ln>
        </p:spPr>
      </p:pic>
      <p:sp>
        <p:nvSpPr>
          <p:cNvPr id="324" name="Google Shape;324;p53"/>
          <p:cNvSpPr/>
          <p:nvPr/>
        </p:nvSpPr>
        <p:spPr>
          <a:xfrm>
            <a:off x="814746" y="720589"/>
            <a:ext cx="515400" cy="483600"/>
          </a:xfrm>
          <a:prstGeom prst="teardrop">
            <a:avLst>
              <a:gd fmla="val 10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id="329" name="Google Shape;329;p54"/>
          <p:cNvPicPr preferRelativeResize="0"/>
          <p:nvPr/>
        </p:nvPicPr>
        <p:blipFill rotWithShape="1">
          <a:blip r:embed="rId3">
            <a:alphaModFix/>
          </a:blip>
          <a:srcRect b="0" l="7374" r="7374" t="0"/>
          <a:stretch/>
        </p:blipFill>
        <p:spPr>
          <a:xfrm>
            <a:off x="3047650" y="0"/>
            <a:ext cx="6096300" cy="5143500"/>
          </a:xfrm>
          <a:prstGeom prst="rect">
            <a:avLst/>
          </a:prstGeom>
          <a:noFill/>
          <a:ln>
            <a:noFill/>
          </a:ln>
        </p:spPr>
      </p:pic>
      <p:sp>
        <p:nvSpPr>
          <p:cNvPr id="330" name="Google Shape;330;p54"/>
          <p:cNvSpPr txBox="1"/>
          <p:nvPr>
            <p:ph type="title"/>
          </p:nvPr>
        </p:nvSpPr>
        <p:spPr>
          <a:xfrm>
            <a:off x="233600" y="829550"/>
            <a:ext cx="2566200" cy="892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t>Political Payoffs</a:t>
            </a:r>
            <a:endParaRPr/>
          </a:p>
        </p:txBody>
      </p:sp>
      <p:sp>
        <p:nvSpPr>
          <p:cNvPr id="331" name="Google Shape;331;p54"/>
          <p:cNvSpPr txBox="1"/>
          <p:nvPr>
            <p:ph idx="1" type="body"/>
          </p:nvPr>
        </p:nvSpPr>
        <p:spPr>
          <a:xfrm>
            <a:off x="233600" y="1798300"/>
            <a:ext cx="2566200" cy="297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An attempt to lessen political risks by paying those in power to intervene on behalf of the multinational company.</a:t>
            </a:r>
            <a:endParaRPr/>
          </a:p>
          <a:p>
            <a:pPr indent="-317500" lvl="0" marL="457200" rtl="0" algn="l">
              <a:spcBef>
                <a:spcPts val="0"/>
              </a:spcBef>
              <a:spcAft>
                <a:spcPts val="0"/>
              </a:spcAft>
              <a:buSzPts val="1400"/>
              <a:buChar char="●"/>
            </a:pPr>
            <a:r>
              <a:rPr lang="en"/>
              <a:t>Not allowing an international student (non-citizen) to work in a government or military position.</a:t>
            </a:r>
            <a:endParaRPr/>
          </a:p>
          <a:p>
            <a:pPr indent="0" lvl="0" marL="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pic>
        <p:nvPicPr>
          <p:cNvPr id="336" name="Google Shape;336;p55"/>
          <p:cNvPicPr preferRelativeResize="0"/>
          <p:nvPr/>
        </p:nvPicPr>
        <p:blipFill rotWithShape="1">
          <a:blip r:embed="rId3">
            <a:alphaModFix/>
          </a:blip>
          <a:srcRect b="3746" l="0" r="0" t="3737"/>
          <a:stretch/>
        </p:blipFill>
        <p:spPr>
          <a:xfrm>
            <a:off x="0" y="0"/>
            <a:ext cx="9144000"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id="200" name="Google Shape;200;p36"/>
          <p:cNvPicPr preferRelativeResize="0"/>
          <p:nvPr/>
        </p:nvPicPr>
        <p:blipFill rotWithShape="1">
          <a:blip r:embed="rId3">
            <a:alphaModFix/>
          </a:blip>
          <a:srcRect b="0" l="24968" r="24963" t="0"/>
          <a:stretch/>
        </p:blipFill>
        <p:spPr>
          <a:xfrm>
            <a:off x="5442850" y="308100"/>
            <a:ext cx="3402000" cy="4521700"/>
          </a:xfrm>
          <a:prstGeom prst="rect">
            <a:avLst/>
          </a:prstGeom>
          <a:noFill/>
          <a:ln>
            <a:noFill/>
          </a:ln>
        </p:spPr>
      </p:pic>
      <p:sp>
        <p:nvSpPr>
          <p:cNvPr id="201" name="Google Shape;201;p36"/>
          <p:cNvSpPr txBox="1"/>
          <p:nvPr>
            <p:ph type="title"/>
          </p:nvPr>
        </p:nvSpPr>
        <p:spPr>
          <a:xfrm>
            <a:off x="291875" y="406900"/>
            <a:ext cx="4813500" cy="117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Economic Risks</a:t>
            </a:r>
            <a:endParaRPr/>
          </a:p>
        </p:txBody>
      </p:sp>
      <p:sp>
        <p:nvSpPr>
          <p:cNvPr id="202" name="Google Shape;202;p36"/>
          <p:cNvSpPr txBox="1"/>
          <p:nvPr>
            <p:ph idx="1" type="body"/>
          </p:nvPr>
        </p:nvSpPr>
        <p:spPr>
          <a:xfrm>
            <a:off x="291975" y="1854950"/>
            <a:ext cx="50448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Exchange controls:–</a:t>
            </a:r>
            <a:r>
              <a:rPr lang="en"/>
              <a:t>When a nation faces shortages of foreign exchange and/or a substantial amount of capital is leaving the country, controls may be levied over all movements of capital or selectively against the most politically vulnerable companies to conserve the supply of foreign exchange for the most essential uses.</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id="207" name="Google Shape;207;p37"/>
          <p:cNvPicPr preferRelativeResize="0"/>
          <p:nvPr/>
        </p:nvPicPr>
        <p:blipFill rotWithShape="1">
          <a:blip r:embed="rId3">
            <a:alphaModFix/>
          </a:blip>
          <a:srcRect b="0" l="4913" r="4922" t="0"/>
          <a:stretch/>
        </p:blipFill>
        <p:spPr>
          <a:xfrm>
            <a:off x="5244250" y="1386100"/>
            <a:ext cx="3232599" cy="2384202"/>
          </a:xfrm>
          <a:prstGeom prst="rect">
            <a:avLst/>
          </a:prstGeom>
          <a:noFill/>
          <a:ln cap="flat" cmpd="dbl" w="76200">
            <a:solidFill>
              <a:schemeClr val="lt1"/>
            </a:solidFill>
            <a:prstDash val="solid"/>
            <a:miter lim="8000"/>
            <a:headEnd len="sm" w="sm" type="none"/>
            <a:tailEnd len="sm" w="sm" type="none"/>
          </a:ln>
        </p:spPr>
      </p:pic>
      <p:sp>
        <p:nvSpPr>
          <p:cNvPr id="208" name="Google Shape;208;p37"/>
          <p:cNvSpPr txBox="1"/>
          <p:nvPr>
            <p:ph type="title"/>
          </p:nvPr>
        </p:nvSpPr>
        <p:spPr>
          <a:xfrm>
            <a:off x="291875" y="406900"/>
            <a:ext cx="39780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Economic Risks</a:t>
            </a:r>
            <a:endParaRPr/>
          </a:p>
        </p:txBody>
      </p:sp>
      <p:sp>
        <p:nvSpPr>
          <p:cNvPr id="209" name="Google Shape;209;p37"/>
          <p:cNvSpPr txBox="1"/>
          <p:nvPr>
            <p:ph idx="1" type="body"/>
          </p:nvPr>
        </p:nvSpPr>
        <p:spPr>
          <a:xfrm>
            <a:off x="291950" y="1854951"/>
            <a:ext cx="39780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Local-Content Laws:-</a:t>
            </a:r>
            <a:r>
              <a:rPr lang="en"/>
              <a:t>  In addition to restricting imports of essential supplies to force local purchase, countries often require a portion of any product sold within the country to have local content, that is, to contain locally made parts.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id="214" name="Google Shape;214;p38"/>
          <p:cNvPicPr preferRelativeResize="0"/>
          <p:nvPr/>
        </p:nvPicPr>
        <p:blipFill rotWithShape="1">
          <a:blip r:embed="rId3">
            <a:alphaModFix/>
          </a:blip>
          <a:srcRect b="0" l="5985" r="5994" t="0"/>
          <a:stretch/>
        </p:blipFill>
        <p:spPr>
          <a:xfrm>
            <a:off x="2705775" y="-9"/>
            <a:ext cx="6438225" cy="5143501"/>
          </a:xfrm>
          <a:prstGeom prst="rect">
            <a:avLst/>
          </a:prstGeom>
          <a:noFill/>
          <a:ln>
            <a:noFill/>
          </a:ln>
        </p:spPr>
      </p:pic>
      <p:sp>
        <p:nvSpPr>
          <p:cNvPr id="215" name="Google Shape;215;p38"/>
          <p:cNvSpPr txBox="1"/>
          <p:nvPr>
            <p:ph type="title"/>
          </p:nvPr>
        </p:nvSpPr>
        <p:spPr>
          <a:xfrm>
            <a:off x="304800" y="710000"/>
            <a:ext cx="2325000" cy="75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000"/>
              <a:t>Economic Risks</a:t>
            </a:r>
            <a:endParaRPr sz="2000"/>
          </a:p>
        </p:txBody>
      </p:sp>
      <p:sp>
        <p:nvSpPr>
          <p:cNvPr id="216" name="Google Shape;216;p38"/>
          <p:cNvSpPr txBox="1"/>
          <p:nvPr>
            <p:ph idx="1" type="body"/>
          </p:nvPr>
        </p:nvSpPr>
        <p:spPr>
          <a:xfrm>
            <a:off x="304800" y="1554150"/>
            <a:ext cx="2400900" cy="331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600"/>
              <a:t>Import Restrictions:- </a:t>
            </a:r>
            <a:r>
              <a:rPr lang="en"/>
              <a:t>Selective restrictions on the import of consumer products, raw materials, machines, and spare parts are fairly common strategies to force foreign industry to purchase more supplies within the host country and thereby create markets for local industry.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pic>
        <p:nvPicPr>
          <p:cNvPr id="221" name="Google Shape;221;p39"/>
          <p:cNvPicPr preferRelativeResize="0"/>
          <p:nvPr/>
        </p:nvPicPr>
        <p:blipFill rotWithShape="1">
          <a:blip r:embed="rId3">
            <a:alphaModFix/>
          </a:blip>
          <a:srcRect b="0" l="2280" r="2280" t="0"/>
          <a:stretch/>
        </p:blipFill>
        <p:spPr>
          <a:xfrm>
            <a:off x="0" y="0"/>
            <a:ext cx="9143998" cy="5143497"/>
          </a:xfrm>
          <a:prstGeom prst="rect">
            <a:avLst/>
          </a:prstGeom>
          <a:noFill/>
          <a:ln>
            <a:noFill/>
          </a:ln>
        </p:spPr>
      </p:pic>
      <p:sp>
        <p:nvSpPr>
          <p:cNvPr id="222" name="Google Shape;222;p39"/>
          <p:cNvSpPr/>
          <p:nvPr/>
        </p:nvSpPr>
        <p:spPr>
          <a:xfrm>
            <a:off x="342825" y="1323975"/>
            <a:ext cx="3810300" cy="3467100"/>
          </a:xfrm>
          <a:prstGeom prst="rect">
            <a:avLst/>
          </a:prstGeom>
          <a:solidFill>
            <a:srgbClr val="000000">
              <a:alpha val="81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9"/>
          <p:cNvSpPr txBox="1"/>
          <p:nvPr>
            <p:ph type="title"/>
          </p:nvPr>
        </p:nvSpPr>
        <p:spPr>
          <a:xfrm>
            <a:off x="523250" y="1523725"/>
            <a:ext cx="34779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Economic Risks</a:t>
            </a:r>
            <a:endParaRPr/>
          </a:p>
        </p:txBody>
      </p:sp>
      <p:sp>
        <p:nvSpPr>
          <p:cNvPr id="224" name="Google Shape;224;p39"/>
          <p:cNvSpPr txBox="1"/>
          <p:nvPr>
            <p:ph idx="1" type="body"/>
          </p:nvPr>
        </p:nvSpPr>
        <p:spPr>
          <a:xfrm>
            <a:off x="523325" y="3020275"/>
            <a:ext cx="3477900" cy="15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
              <a:t>Tax Controls :-</a:t>
            </a:r>
            <a:r>
              <a:rPr b="1" lang="en"/>
              <a:t> </a:t>
            </a:r>
            <a:r>
              <a:rPr lang="en"/>
              <a:t>Taxes must be classified as a political risk when used as a means of controlling foreign investments.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id="229" name="Google Shape;229;p40"/>
          <p:cNvPicPr preferRelativeResize="0"/>
          <p:nvPr/>
        </p:nvPicPr>
        <p:blipFill rotWithShape="1">
          <a:blip r:embed="rId3">
            <a:alphaModFix/>
          </a:blip>
          <a:srcRect b="0" l="20353" r="20359" t="0"/>
          <a:stretch/>
        </p:blipFill>
        <p:spPr>
          <a:xfrm>
            <a:off x="0" y="0"/>
            <a:ext cx="4572000" cy="5143500"/>
          </a:xfrm>
          <a:prstGeom prst="rect">
            <a:avLst/>
          </a:prstGeom>
          <a:noFill/>
          <a:ln>
            <a:noFill/>
          </a:ln>
        </p:spPr>
      </p:pic>
      <p:sp>
        <p:nvSpPr>
          <p:cNvPr id="230" name="Google Shape;230;p40"/>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Economic Risks</a:t>
            </a:r>
            <a:endParaRPr/>
          </a:p>
        </p:txBody>
      </p:sp>
      <p:sp>
        <p:nvSpPr>
          <p:cNvPr id="231" name="Google Shape;231;p40"/>
          <p:cNvSpPr txBox="1"/>
          <p:nvPr>
            <p:ph idx="1" type="body"/>
          </p:nvPr>
        </p:nvSpPr>
        <p:spPr>
          <a:xfrm>
            <a:off x="4852900" y="1672727"/>
            <a:ext cx="40164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Price Controls:-</a:t>
            </a:r>
            <a:r>
              <a:rPr lang="en"/>
              <a:t>  Essential products that command considerable public interest, such as pharmacy food, gasoline, and cars, are often subjected to price controls. Such controls applied during inflationary periods can be used to control the cost of living. They may also be used to force foreign companies to sell equity to local interests.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pic>
        <p:nvPicPr>
          <p:cNvPr id="236" name="Google Shape;236;p41"/>
          <p:cNvPicPr preferRelativeResize="0"/>
          <p:nvPr/>
        </p:nvPicPr>
        <p:blipFill rotWithShape="1">
          <a:blip r:embed="rId3">
            <a:alphaModFix/>
          </a:blip>
          <a:srcRect b="0" l="12263" r="12270" t="0"/>
          <a:stretch/>
        </p:blipFill>
        <p:spPr>
          <a:xfrm>
            <a:off x="0" y="0"/>
            <a:ext cx="3496227" cy="2209451"/>
          </a:xfrm>
          <a:prstGeom prst="rect">
            <a:avLst/>
          </a:prstGeom>
          <a:noFill/>
          <a:ln>
            <a:noFill/>
          </a:ln>
        </p:spPr>
      </p:pic>
      <p:pic>
        <p:nvPicPr>
          <p:cNvPr id="237" name="Google Shape;237;p41"/>
          <p:cNvPicPr preferRelativeResize="0"/>
          <p:nvPr/>
        </p:nvPicPr>
        <p:blipFill rotWithShape="1">
          <a:blip r:embed="rId4">
            <a:alphaModFix/>
          </a:blip>
          <a:srcRect b="11241" l="0" r="0" t="11233"/>
          <a:stretch/>
        </p:blipFill>
        <p:spPr>
          <a:xfrm>
            <a:off x="3496225" y="-2"/>
            <a:ext cx="5647777" cy="2209447"/>
          </a:xfrm>
          <a:prstGeom prst="rect">
            <a:avLst/>
          </a:prstGeom>
          <a:noFill/>
          <a:ln>
            <a:noFill/>
          </a:ln>
        </p:spPr>
      </p:pic>
      <p:sp>
        <p:nvSpPr>
          <p:cNvPr id="238" name="Google Shape;238;p41"/>
          <p:cNvSpPr txBox="1"/>
          <p:nvPr>
            <p:ph type="title"/>
          </p:nvPr>
        </p:nvSpPr>
        <p:spPr>
          <a:xfrm>
            <a:off x="311700" y="2540450"/>
            <a:ext cx="31197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Economic Risks</a:t>
            </a:r>
            <a:endParaRPr/>
          </a:p>
        </p:txBody>
      </p:sp>
      <p:sp>
        <p:nvSpPr>
          <p:cNvPr id="239" name="Google Shape;239;p41"/>
          <p:cNvSpPr txBox="1"/>
          <p:nvPr>
            <p:ph idx="1" type="body"/>
          </p:nvPr>
        </p:nvSpPr>
        <p:spPr>
          <a:xfrm>
            <a:off x="3529200" y="2540500"/>
            <a:ext cx="52953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600"/>
              <a:t>Labor Problems:-</a:t>
            </a:r>
            <a:r>
              <a:rPr lang="en"/>
              <a:t> Labor unions with strong government support may use it effectively to obtain special concessions from businesses. Layoffs may be forbidden, profits may have to be shared, and an extraordinary number of services may have to be provided.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pic>
        <p:nvPicPr>
          <p:cNvPr id="244" name="Google Shape;244;p42"/>
          <p:cNvPicPr preferRelativeResize="0"/>
          <p:nvPr/>
        </p:nvPicPr>
        <p:blipFill rotWithShape="1">
          <a:blip r:embed="rId3">
            <a:alphaModFix/>
          </a:blip>
          <a:srcRect b="0" l="6912" r="6903" t="0"/>
          <a:stretch/>
        </p:blipFill>
        <p:spPr>
          <a:xfrm>
            <a:off x="3278400" y="0"/>
            <a:ext cx="5865600" cy="5143499"/>
          </a:xfrm>
          <a:prstGeom prst="rect">
            <a:avLst/>
          </a:prstGeom>
          <a:noFill/>
          <a:ln>
            <a:noFill/>
          </a:ln>
        </p:spPr>
      </p:pic>
      <p:sp>
        <p:nvSpPr>
          <p:cNvPr id="245" name="Google Shape;245;p42"/>
          <p:cNvSpPr txBox="1"/>
          <p:nvPr>
            <p:ph type="title"/>
          </p:nvPr>
        </p:nvSpPr>
        <p:spPr>
          <a:xfrm>
            <a:off x="311700" y="1153900"/>
            <a:ext cx="2655000" cy="85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a:t>Political Sanctions</a:t>
            </a:r>
            <a:endParaRPr/>
          </a:p>
        </p:txBody>
      </p:sp>
      <p:sp>
        <p:nvSpPr>
          <p:cNvPr id="246" name="Google Shape;246;p42"/>
          <p:cNvSpPr txBox="1"/>
          <p:nvPr>
            <p:ph idx="1" type="body"/>
          </p:nvPr>
        </p:nvSpPr>
        <p:spPr>
          <a:xfrm>
            <a:off x="311700" y="2022050"/>
            <a:ext cx="2966700" cy="2928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One or a group of nations may boycott another nation, thereby stopping all trade between the countries, or may issue sanctions against the trade of specific products.</a:t>
            </a:r>
            <a:endParaRPr sz="1400"/>
          </a:p>
          <a:p>
            <a:pPr indent="-317500" lvl="0" marL="457200" rtl="0" algn="l">
              <a:spcBef>
                <a:spcPts val="0"/>
              </a:spcBef>
              <a:spcAft>
                <a:spcPts val="0"/>
              </a:spcAft>
              <a:buSzPts val="1400"/>
              <a:buChar char="➢"/>
            </a:pPr>
            <a:r>
              <a:rPr lang="en" sz="1400"/>
              <a:t>United States’ long-term boycott of trade with Cuba and Iran.</a:t>
            </a:r>
            <a:endParaRPr sz="1400"/>
          </a:p>
          <a:p>
            <a:pPr indent="-317500" lvl="0" marL="457200" rtl="0" algn="l">
              <a:spcBef>
                <a:spcPts val="0"/>
              </a:spcBef>
              <a:spcAft>
                <a:spcPts val="0"/>
              </a:spcAft>
              <a:buSzPts val="1400"/>
              <a:buChar char="➢"/>
            </a:pPr>
            <a:r>
              <a:rPr lang="en" sz="1400"/>
              <a:t>Chinese recently signed and agreement with Iran.</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