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36" d="100"/>
          <a:sy n="36" d="100"/>
        </p:scale>
        <p:origin x="52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Adapting your words to your readers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discriminatory words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8138143"/>
              </p:ext>
            </p:extLst>
          </p:nvPr>
        </p:nvGraphicFramePr>
        <p:xfrm>
          <a:off x="685801" y="1837765"/>
          <a:ext cx="1039495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8787">
                  <a:extLst>
                    <a:ext uri="{9D8B030D-6E8A-4147-A177-3AD203B41FA5}">
                      <a16:colId xmlns:a16="http://schemas.microsoft.com/office/drawing/2014/main" val="2760699944"/>
                    </a:ext>
                  </a:extLst>
                </a:gridCol>
                <a:gridCol w="4626163">
                  <a:extLst>
                    <a:ext uri="{9D8B030D-6E8A-4147-A177-3AD203B41FA5}">
                      <a16:colId xmlns:a16="http://schemas.microsoft.com/office/drawing/2014/main" val="3237186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Discriminatory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Non-discriminatory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70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Dear sir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Dear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sir?Madam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7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Businessman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executive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663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Policeman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Police officer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4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Fireman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Firefighter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4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Waiter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Server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Cameraman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Camera person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6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2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 masculine pronouns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6889470"/>
              </p:ext>
            </p:extLst>
          </p:nvPr>
        </p:nvGraphicFramePr>
        <p:xfrm>
          <a:off x="514196" y="1837764"/>
          <a:ext cx="10960628" cy="3110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4761">
                  <a:extLst>
                    <a:ext uri="{9D8B030D-6E8A-4147-A177-3AD203B41FA5}">
                      <a16:colId xmlns:a16="http://schemas.microsoft.com/office/drawing/2014/main" val="3906244791"/>
                    </a:ext>
                  </a:extLst>
                </a:gridCol>
                <a:gridCol w="5085867">
                  <a:extLst>
                    <a:ext uri="{9D8B030D-6E8A-4147-A177-3AD203B41FA5}">
                      <a16:colId xmlns:a16="http://schemas.microsoft.com/office/drawing/2014/main" val="1882169600"/>
                    </a:ext>
                  </a:extLst>
                </a:gridCol>
              </a:tblGrid>
              <a:tr h="66409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Sexist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Non-sexist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387249"/>
                  </a:ext>
                </a:extLst>
              </a:tr>
              <a:tr h="122333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a customer pays promptly, he is placed on our preferred list.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a customer pays promptly,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placed on our preferred list.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908779"/>
                  </a:ext>
                </a:extLst>
              </a:tr>
              <a:tr h="122333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physician should treat his patients with respect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physician should treat 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with respect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31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9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96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13" y="3016624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The end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 according to your readers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6505" y="1837765"/>
            <a:ext cx="10394707" cy="1934863"/>
          </a:xfrm>
        </p:spPr>
        <p:txBody>
          <a:bodyPr>
            <a:normAutofit/>
          </a:bodyPr>
          <a:lstStyle/>
          <a:p>
            <a:pPr algn="just"/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words communicate readily and deliver the same meaning as an unfamiliar and relatively longer word would. </a:t>
            </a: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55574"/>
              </p:ext>
            </p:extLst>
          </p:nvPr>
        </p:nvGraphicFramePr>
        <p:xfrm>
          <a:off x="847975" y="3112648"/>
          <a:ext cx="9711766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5883">
                  <a:extLst>
                    <a:ext uri="{9D8B030D-6E8A-4147-A177-3AD203B41FA5}">
                      <a16:colId xmlns:a16="http://schemas.microsoft.com/office/drawing/2014/main" val="153516674"/>
                    </a:ext>
                  </a:extLst>
                </a:gridCol>
                <a:gridCol w="4855883">
                  <a:extLst>
                    <a:ext uri="{9D8B030D-6E8A-4147-A177-3AD203B41FA5}">
                      <a16:colId xmlns:a16="http://schemas.microsoft.com/office/drawing/2014/main" val="3098493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Unfamiliar words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 words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98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Endeavour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7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Initiate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Begin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357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Discontinue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69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0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according to your readers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Slangs- OMG, LOL, GOTTA, NIGGA, WHAT’S UP? </a:t>
            </a:r>
          </a:p>
          <a:p>
            <a:pPr marL="0" indent="0">
              <a:buNone/>
            </a:pP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eed to avoid these because it tends to create cross-cultural communication problems.</a:t>
            </a: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2718"/>
            <a:ext cx="10396882" cy="1151965"/>
          </a:xfrm>
        </p:spPr>
        <p:txBody>
          <a:bodyPr/>
          <a:lstStyle/>
          <a:p>
            <a:r>
              <a:rPr lang="en-US" dirty="0" smtClean="0"/>
              <a:t>Use technical language carefully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4683"/>
            <a:ext cx="10394707" cy="1307333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field business has a technical language.  But all of you will not be able to understand it.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91926"/>
              </p:ext>
            </p:extLst>
          </p:nvPr>
        </p:nvGraphicFramePr>
        <p:xfrm>
          <a:off x="829235" y="2912016"/>
          <a:ext cx="11506200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9989">
                  <a:extLst>
                    <a:ext uri="{9D8B030D-6E8A-4147-A177-3AD203B41FA5}">
                      <a16:colId xmlns:a16="http://schemas.microsoft.com/office/drawing/2014/main" val="514235303"/>
                    </a:ext>
                  </a:extLst>
                </a:gridCol>
                <a:gridCol w="7566211">
                  <a:extLst>
                    <a:ext uri="{9D8B030D-6E8A-4147-A177-3AD203B41FA5}">
                      <a16:colId xmlns:a16="http://schemas.microsoft.com/office/drawing/2014/main" val="879949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language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version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9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sample size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the sample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less than 30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1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 cow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company that generates steady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returns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05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Annuity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fixed some of annual payment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4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1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53" y="182655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Prefer concrete to the abstract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1685" y="1658471"/>
            <a:ext cx="11372818" cy="14791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words are specific words, as opposed to abstract words which are vague. Concrete words are more exact and the reader understands better.</a:t>
            </a: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24824"/>
              </p:ext>
            </p:extLst>
          </p:nvPr>
        </p:nvGraphicFramePr>
        <p:xfrm>
          <a:off x="340660" y="2844054"/>
          <a:ext cx="10954868" cy="271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3364">
                  <a:extLst>
                    <a:ext uri="{9D8B030D-6E8A-4147-A177-3AD203B41FA5}">
                      <a16:colId xmlns:a16="http://schemas.microsoft.com/office/drawing/2014/main" val="1933647252"/>
                    </a:ext>
                  </a:extLst>
                </a:gridCol>
                <a:gridCol w="6221504">
                  <a:extLst>
                    <a:ext uri="{9D8B030D-6E8A-4147-A177-3AD203B41FA5}">
                      <a16:colId xmlns:a16="http://schemas.microsoft.com/office/drawing/2014/main" val="3360886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Abstract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Concrete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73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 department will hire some new employees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 department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will hire three new clerks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3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procedure requires a constant low temperature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process requires a constant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temperature of 10 degrees centigrade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5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 the active to the passive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6518" y="2063397"/>
            <a:ext cx="10703989" cy="912886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active voice subject of the sentence performs the action. </a:t>
            </a:r>
          </a:p>
          <a:p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67984"/>
              </p:ext>
            </p:extLst>
          </p:nvPr>
        </p:nvGraphicFramePr>
        <p:xfrm>
          <a:off x="543857" y="2699134"/>
          <a:ext cx="10536650" cy="2518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8325">
                  <a:extLst>
                    <a:ext uri="{9D8B030D-6E8A-4147-A177-3AD203B41FA5}">
                      <a16:colId xmlns:a16="http://schemas.microsoft.com/office/drawing/2014/main" val="4089968669"/>
                    </a:ext>
                  </a:extLst>
                </a:gridCol>
                <a:gridCol w="5268325">
                  <a:extLst>
                    <a:ext uri="{9D8B030D-6E8A-4147-A177-3AD203B41FA5}">
                      <a16:colId xmlns:a16="http://schemas.microsoft.com/office/drawing/2014/main" val="2706767370"/>
                    </a:ext>
                  </a:extLst>
                </a:gridCol>
              </a:tblGrid>
              <a:tr h="65545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1477"/>
                  </a:ext>
                </a:extLst>
              </a:tr>
              <a:tr h="65545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man was bitten by the dog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dog bit the man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75276"/>
                  </a:ext>
                </a:extLst>
              </a:tr>
              <a:tr h="120741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 report was read by the president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president read your report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588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 overuse of camouflaged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9282" y="2099256"/>
            <a:ext cx="10986247" cy="10383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Verbs that have been unnecessarily changed to nouns and thus need an extra verb to complete the phrase</a:t>
            </a:r>
          </a:p>
          <a:p>
            <a:pPr algn="just"/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16594"/>
              </p:ext>
            </p:extLst>
          </p:nvPr>
        </p:nvGraphicFramePr>
        <p:xfrm>
          <a:off x="685801" y="3137648"/>
          <a:ext cx="10396882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8441">
                  <a:extLst>
                    <a:ext uri="{9D8B030D-6E8A-4147-A177-3AD203B41FA5}">
                      <a16:colId xmlns:a16="http://schemas.microsoft.com/office/drawing/2014/main" val="1976669457"/>
                    </a:ext>
                  </a:extLst>
                </a:gridCol>
                <a:gridCol w="5198441">
                  <a:extLst>
                    <a:ext uri="{9D8B030D-6E8A-4147-A177-3AD203B41FA5}">
                      <a16:colId xmlns:a16="http://schemas.microsoft.com/office/drawing/2014/main" val="3135731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Camouflaged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verbs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 verb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71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a computation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91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information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69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2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discriminatory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973749"/>
            <a:ext cx="12169588" cy="33111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gender-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words that stereotype by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orientation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words that typecast those with disabilities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47918"/>
            <a:ext cx="10396882" cy="1151965"/>
          </a:xfrm>
        </p:spPr>
        <p:txBody>
          <a:bodyPr/>
          <a:lstStyle/>
          <a:p>
            <a:r>
              <a:rPr lang="en-US" dirty="0" smtClean="0"/>
              <a:t>Avoid stereotyping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7482"/>
            <a:ext cx="10394707" cy="4460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hard working negro</a:t>
            </a:r>
          </a:p>
          <a:p>
            <a:pPr>
              <a:lnSpc>
                <a:spcPct val="100000"/>
              </a:lnSpc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Crinkly old man (elderly/veteran)</a:t>
            </a:r>
          </a:p>
          <a:p>
            <a:pPr>
              <a:lnSpc>
                <a:spcPct val="100000"/>
              </a:lnSpc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orientation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gay artist </a:t>
            </a:r>
          </a:p>
          <a:p>
            <a:pPr>
              <a:lnSpc>
                <a:spcPct val="100000"/>
              </a:lnSpc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Deaf and dump 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73</TotalTime>
  <Words>385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Impact</vt:lpstr>
      <vt:lpstr>Times New Roman</vt:lpstr>
      <vt:lpstr>Wingdings</vt:lpstr>
      <vt:lpstr>Main Event</vt:lpstr>
      <vt:lpstr>Adapting your words to your readers</vt:lpstr>
      <vt:lpstr>Adapt according to your readers </vt:lpstr>
      <vt:lpstr>Adapt according to your readers </vt:lpstr>
      <vt:lpstr>Use technical language carefully </vt:lpstr>
      <vt:lpstr>Prefer concrete to the abstract </vt:lpstr>
      <vt:lpstr>Prefer the active to the passive </vt:lpstr>
      <vt:lpstr>Avoid overuse of camouflaged verbs</vt:lpstr>
      <vt:lpstr>Avoid discriminatory words</vt:lpstr>
      <vt:lpstr>Avoid stereotyping language </vt:lpstr>
      <vt:lpstr>Avoid discriminatory words</vt:lpstr>
      <vt:lpstr>Eliminate masculine pronouns </vt:lpstr>
      <vt:lpstr>PowerPoint Presentation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your words to your readers</dc:title>
  <dc:creator>88017</dc:creator>
  <cp:lastModifiedBy>88017</cp:lastModifiedBy>
  <cp:revision>13</cp:revision>
  <dcterms:created xsi:type="dcterms:W3CDTF">2023-08-18T16:57:05Z</dcterms:created>
  <dcterms:modified xsi:type="dcterms:W3CDTF">2023-08-25T13:46:17Z</dcterms:modified>
</cp:coreProperties>
</file>