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7B114-4676-4344-A352-CC13BF736E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20C856-4BED-4295-A0F7-C19723B1BC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5A4AFB-B207-45E4-9D8F-9860ED2B7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3A374-C7A8-431E-A36F-1EF488D83A40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27087-74C4-46E0-9A6B-77610C2BE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04D4EA-362D-4773-9FD4-432F33849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462D-D3FB-4F6A-8A15-36A8A3B07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462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AF7ED-DFEB-458B-97D1-224A01D02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3695B5-BE4A-4B78-8CE0-55CB529FC6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C6592D-FFD5-46A1-84F8-AA6A56048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3A374-C7A8-431E-A36F-1EF488D83A40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6374C3-A607-4FEF-B6C5-EDEC02575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E3CA39-9BD3-4FE2-BA40-A43B7CC70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462D-D3FB-4F6A-8A15-36A8A3B07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240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B53D44-BF3A-4C3B-9F3E-483C0723F8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FAF891-E278-4E26-9C91-7288790154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354B9D-891C-4250-93D6-E805D5DE0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3A374-C7A8-431E-A36F-1EF488D83A40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24B05E-B4F6-4BCF-B456-377FCEB12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8B245D-D11B-4A68-A210-81BD0306A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462D-D3FB-4F6A-8A15-36A8A3B07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006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CA602-B7A3-4482-89B0-7B29E0F96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3C9B4-B588-478C-B61A-433099C6B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21A5BC-A8D0-4FBC-BFA0-7408CECDB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3A374-C7A8-431E-A36F-1EF488D83A40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29AEA0-9FE9-4D88-AC41-D663C966A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952F88-28AA-45C5-AB51-D87633995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462D-D3FB-4F6A-8A15-36A8A3B07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884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4E66C-43B2-40C2-A6AD-FA5A845C5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7421BC-97F9-4F64-9CD3-17CC76E163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8DDB70-B2A0-44F6-AB42-793842B4C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3A374-C7A8-431E-A36F-1EF488D83A40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503FC-37A1-4835-8F9F-993617839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ACA682-5E97-4882-A12B-5BBA610B3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462D-D3FB-4F6A-8A15-36A8A3B07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01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AF73A-2AA3-4BC6-9C7C-379C2A219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42AA7-2C22-4AD5-AC18-77DB1521E1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4A1AFE-260F-41B5-8D1F-C5A9593D54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44BCF8-F54A-4117-A26B-3AF59DA0D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3A374-C7A8-431E-A36F-1EF488D83A40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532E57-AA12-4329-AEE4-65BA56BF6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74E846-FE05-4688-8EBB-ABC2CF39E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462D-D3FB-4F6A-8A15-36A8A3B07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23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83761-8652-4982-9C1C-24CCE699F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0F1CA6-E9DD-4E24-8DC4-7A99616E21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70D580-6795-41AD-B064-336556D7FA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A6E785-298D-4802-ACE0-F4983A46EB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093FB9-688C-4A16-AFD7-DE03B1EB7F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DC29C2-60E0-4901-A00C-51E6EE135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3A374-C7A8-431E-A36F-1EF488D83A40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9FDE86-479C-4BA9-B408-68B4CFBD0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9029F7-7A9A-43A7-8A11-D70CB24CE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462D-D3FB-4F6A-8A15-36A8A3B07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974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CD824-308E-4E35-9CCC-04B17785E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F84D4E-454D-48A3-B7B3-7377E7AFE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3A374-C7A8-431E-A36F-1EF488D83A40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796AB4-C1A7-430E-B8B1-DF201ACD7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6F2E19-74AB-4057-B48C-EBFE0DD10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462D-D3FB-4F6A-8A15-36A8A3B07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159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A3D2F7-DA1A-4329-8F33-7743302AC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3A374-C7A8-431E-A36F-1EF488D83A40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BB7A4D-58FD-4AFF-B480-2B5941573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69A23B-17ED-4AC9-B893-A09AA825E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462D-D3FB-4F6A-8A15-36A8A3B07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015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118DB-D1CD-4FAB-9AFA-4E686491B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C72C4A-9F5D-48C3-A99E-53CC5CBFC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49C91-591C-4E55-84F5-55D22C8E67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6C36B1-E052-417D-A7F3-61B29E6E6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3A374-C7A8-431E-A36F-1EF488D83A40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D95492-AF0E-45B1-9AAE-BE3DA9072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3F1BC9-A289-4F6B-A1D9-5A0D9F424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462D-D3FB-4F6A-8A15-36A8A3B07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662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69715-4D59-4811-BF39-FB1BA025C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49A081-7CA6-4841-8964-2E7EB5AF0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E069F5-258A-45CB-B8DD-0637CCC56B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BF31B9-B376-4B0C-A91A-22533F968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3A374-C7A8-431E-A36F-1EF488D83A40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9D50CD-992D-462C-AEDC-509C40766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66B0E3-D164-4BC8-828C-B12FCC153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9462D-D3FB-4F6A-8A15-36A8A3B07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159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7680F0-6592-4EA0-B404-989ED5799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19E4B9-746D-4F0D-87A3-602DA04C13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03E163-0CB5-46E9-BADF-224FCFFD67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3A374-C7A8-431E-A36F-1EF488D83A40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B55084-CFB9-4625-9855-0DEFC9196C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F10A1F-C2C4-48A6-A083-4B519EF729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9462D-D3FB-4F6A-8A15-36A8A3B07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69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Restoration_comedy" TargetMode="External"/><Relationship Id="rId3" Type="http://schemas.openxmlformats.org/officeDocument/2006/relationships/hyperlink" Target="https://en.wikipedia.org/wiki/Stock_characters" TargetMode="External"/><Relationship Id="rId7" Type="http://schemas.openxmlformats.org/officeDocument/2006/relationships/hyperlink" Target="https://en.wikipedia.org/wiki/Rake_(character)" TargetMode="External"/><Relationship Id="rId12" Type="http://schemas.openxmlformats.org/officeDocument/2006/relationships/hyperlink" Target="https://en.wikipedia.org/wiki/Victorian_morality" TargetMode="External"/><Relationship Id="rId2" Type="http://schemas.openxmlformats.org/officeDocument/2006/relationships/hyperlink" Target="https://en.wikipedia.org/wiki/Comed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Fop" TargetMode="External"/><Relationship Id="rId11" Type="http://schemas.openxmlformats.org/officeDocument/2006/relationships/hyperlink" Target="https://en.wikipedia.org/wiki/The_Importance_of_Being_Earnest" TargetMode="External"/><Relationship Id="rId5" Type="http://schemas.openxmlformats.org/officeDocument/2006/relationships/hyperlink" Target="https://en.wikipedia.org/wiki/Ancient_Greek_comedy" TargetMode="External"/><Relationship Id="rId10" Type="http://schemas.openxmlformats.org/officeDocument/2006/relationships/hyperlink" Target="https://en.wikipedia.org/wiki/Oscar_Wilde" TargetMode="External"/><Relationship Id="rId4" Type="http://schemas.openxmlformats.org/officeDocument/2006/relationships/hyperlink" Target="https://en.wikipedia.org/wiki/Miles_gloriosus" TargetMode="External"/><Relationship Id="rId9" Type="http://schemas.openxmlformats.org/officeDocument/2006/relationships/hyperlink" Target="https://en.wikipedia.org/wiki/Comedy_of_manners#cite_note-1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Parody" TargetMode="External"/><Relationship Id="rId13" Type="http://schemas.openxmlformats.org/officeDocument/2006/relationships/hyperlink" Target="https://en.wikipedia.org/wiki/Fairy_tale" TargetMode="External"/><Relationship Id="rId3" Type="http://schemas.openxmlformats.org/officeDocument/2006/relationships/hyperlink" Target="https://en.wikipedia.org/wiki/Character_(arts)" TargetMode="External"/><Relationship Id="rId7" Type="http://schemas.openxmlformats.org/officeDocument/2006/relationships/hyperlink" Target="https://en.wikipedia.org/wiki/Flat_character" TargetMode="External"/><Relationship Id="rId12" Type="http://schemas.openxmlformats.org/officeDocument/2006/relationships/hyperlink" Target="https://en.wikipedia.org/wiki/Witch" TargetMode="External"/><Relationship Id="rId2" Type="http://schemas.openxmlformats.org/officeDocument/2006/relationships/hyperlink" Target="https://en.wikipedia.org/wiki/Stereotypica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Archetypal" TargetMode="External"/><Relationship Id="rId11" Type="http://schemas.openxmlformats.org/officeDocument/2006/relationships/hyperlink" Target="https://en.wikipedia.org/wiki/Knight-errant" TargetMode="External"/><Relationship Id="rId5" Type="http://schemas.openxmlformats.org/officeDocument/2006/relationships/hyperlink" Target="https://en.wikipedia.org/wiki/List_of_stock_characters" TargetMode="External"/><Relationship Id="rId10" Type="http://schemas.openxmlformats.org/officeDocument/2006/relationships/hyperlink" Target="https://en.wikipedia.org/wiki/Genre" TargetMode="External"/><Relationship Id="rId4" Type="http://schemas.openxmlformats.org/officeDocument/2006/relationships/hyperlink" Target="https://en.wikipedia.org/wiki/Tradition" TargetMode="External"/><Relationship Id="rId9" Type="http://schemas.openxmlformats.org/officeDocument/2006/relationships/hyperlink" Target="https://en.wikipedia.org/wiki/Clich%C3%A9" TargetMode="External"/><Relationship Id="rId14" Type="http://schemas.openxmlformats.org/officeDocument/2006/relationships/hyperlink" Target="https://en.wikipedia.org/wiki/Fantasy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4EB8D-DA33-49FA-872A-553959598D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Comedy of Manners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7890EB-D64E-4212-A7D0-862011D4EC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017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80C4C-B8EB-4FD5-89E8-675845BB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341CD-CAAB-45B3-BA16-873198CBE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 </a:t>
            </a:r>
            <a:r>
              <a:rPr lang="en-US" b="1" dirty="0"/>
              <a:t>comedy of manners</a:t>
            </a:r>
            <a:r>
              <a:rPr lang="en-US" dirty="0"/>
              <a:t>, also called anti-sentimental comedy, is a form of </a:t>
            </a:r>
            <a:r>
              <a:rPr lang="en-US" dirty="0">
                <a:hlinkClick r:id="rId2" tooltip="Comedy"/>
              </a:rPr>
              <a:t>comedy</a:t>
            </a:r>
            <a:r>
              <a:rPr lang="en-US" dirty="0"/>
              <a:t> that satirizes the manners and affectations of contemporary society and questions societal standards. Social class stereotypes are often represented through </a:t>
            </a:r>
            <a:r>
              <a:rPr lang="en-US" dirty="0">
                <a:hlinkClick r:id="rId3" tooltip="Stock characters"/>
              </a:rPr>
              <a:t>stock characters</a:t>
            </a:r>
            <a:r>
              <a:rPr lang="en-US" dirty="0"/>
              <a:t> such as the </a:t>
            </a:r>
            <a:r>
              <a:rPr lang="en-US" i="1" dirty="0">
                <a:hlinkClick r:id="rId4" tooltip="Miles gloriosus"/>
              </a:rPr>
              <a:t>miles </a:t>
            </a:r>
            <a:r>
              <a:rPr lang="en-US" i="1" dirty="0" err="1">
                <a:hlinkClick r:id="rId4" tooltip="Miles gloriosus"/>
              </a:rPr>
              <a:t>gloriosus</a:t>
            </a:r>
            <a:r>
              <a:rPr lang="en-US" dirty="0"/>
              <a:t> ("boastful soldier") in </a:t>
            </a:r>
            <a:r>
              <a:rPr lang="en-US" dirty="0">
                <a:hlinkClick r:id="rId5" tooltip="Ancient Greek comedy"/>
              </a:rPr>
              <a:t>ancient Greek comedy</a:t>
            </a:r>
            <a:r>
              <a:rPr lang="en-US" dirty="0"/>
              <a:t> or the </a:t>
            </a:r>
            <a:r>
              <a:rPr lang="en-US" dirty="0">
                <a:hlinkClick r:id="rId6" tooltip="Fop"/>
              </a:rPr>
              <a:t>fop</a:t>
            </a:r>
            <a:r>
              <a:rPr lang="en-US" dirty="0"/>
              <a:t> and </a:t>
            </a:r>
            <a:r>
              <a:rPr lang="en-US" dirty="0">
                <a:hlinkClick r:id="rId7" tooltip="Rake (character)"/>
              </a:rPr>
              <a:t>rake</a:t>
            </a:r>
            <a:r>
              <a:rPr lang="en-US" dirty="0"/>
              <a:t> of English </a:t>
            </a:r>
            <a:r>
              <a:rPr lang="en-US" dirty="0">
                <a:hlinkClick r:id="rId8" tooltip="Restoration comedy"/>
              </a:rPr>
              <a:t>Restoration comedy</a:t>
            </a:r>
            <a:r>
              <a:rPr lang="en-US" dirty="0"/>
              <a:t>, which is sometimes used as a synonym for "comedy of manners".</a:t>
            </a:r>
            <a:r>
              <a:rPr lang="en-US" baseline="30000" dirty="0">
                <a:hlinkClick r:id="rId9"/>
              </a:rPr>
              <a:t>[1]</a:t>
            </a:r>
            <a:r>
              <a:rPr lang="en-US" dirty="0"/>
              <a:t> A comedy of manners often sacrifices the plot, which usually centers on some scandal, to witty dialogue and sharp social commentary. </a:t>
            </a:r>
            <a:r>
              <a:rPr lang="en-US" dirty="0">
                <a:hlinkClick r:id="rId10" tooltip="Oscar Wilde"/>
              </a:rPr>
              <a:t>Oscar Wilde</a:t>
            </a:r>
            <a:r>
              <a:rPr lang="en-US" dirty="0"/>
              <a:t>'s play, </a:t>
            </a:r>
            <a:r>
              <a:rPr lang="en-US" i="1" dirty="0">
                <a:hlinkClick r:id="rId11" tooltip="The Importance of Being Earnest"/>
              </a:rPr>
              <a:t>The Importance of Being Earnest</a:t>
            </a:r>
            <a:r>
              <a:rPr lang="en-US" dirty="0"/>
              <a:t> (1895), which satirized the </a:t>
            </a:r>
            <a:r>
              <a:rPr lang="en-US" dirty="0">
                <a:hlinkClick r:id="rId12" tooltip="Victorian morality"/>
              </a:rPr>
              <a:t>Victorian morality</a:t>
            </a:r>
            <a:r>
              <a:rPr lang="en-US" dirty="0"/>
              <a:t> of the time, is one of the best-known plays of this genre.</a:t>
            </a:r>
          </a:p>
        </p:txBody>
      </p:sp>
    </p:spTree>
    <p:extLst>
      <p:ext uri="{BB962C8B-B14F-4D97-AF65-F5344CB8AC3E}">
        <p14:creationId xmlns:p14="http://schemas.microsoft.com/office/powerpoint/2010/main" val="3750700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E6EB2-142B-4BC3-8C65-159C62B9B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Stock Character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43096-99CB-448A-BE72-297D5C888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 </a:t>
            </a:r>
            <a:r>
              <a:rPr lang="en-US" b="1" dirty="0"/>
              <a:t>stock character</a:t>
            </a:r>
            <a:r>
              <a:rPr lang="en-US" dirty="0"/>
              <a:t> is a </a:t>
            </a:r>
            <a:r>
              <a:rPr lang="en-US" dirty="0">
                <a:hlinkClick r:id="rId2" tooltip="Stereotypical"/>
              </a:rPr>
              <a:t>stereotypical</a:t>
            </a:r>
            <a:r>
              <a:rPr lang="en-US" dirty="0"/>
              <a:t> fictional </a:t>
            </a:r>
            <a:r>
              <a:rPr lang="en-US" dirty="0">
                <a:hlinkClick r:id="rId3" tooltip="Character (arts)"/>
              </a:rPr>
              <a:t>person or type of person</a:t>
            </a:r>
            <a:r>
              <a:rPr lang="en-US" dirty="0"/>
              <a:t> in a work of art such as a novel, play, or a film who audiences recognize from frequent recurrences in a particular literary </a:t>
            </a:r>
            <a:r>
              <a:rPr lang="en-US" dirty="0">
                <a:hlinkClick r:id="rId4" tooltip="Tradition"/>
              </a:rPr>
              <a:t>tradition</a:t>
            </a:r>
            <a:r>
              <a:rPr lang="en-US" dirty="0"/>
              <a:t>. There is a </a:t>
            </a:r>
            <a:r>
              <a:rPr lang="en-US" dirty="0">
                <a:hlinkClick r:id="rId5" tooltip="List of stock characters"/>
              </a:rPr>
              <a:t>wide range of stock characters</a:t>
            </a:r>
            <a:r>
              <a:rPr lang="en-US" dirty="0"/>
              <a:t>, covering men and women of various ages, social classes and demeanors. They are </a:t>
            </a:r>
            <a:r>
              <a:rPr lang="en-US" dirty="0">
                <a:hlinkClick r:id="rId6" tooltip="Archetypal"/>
              </a:rPr>
              <a:t>archetypal</a:t>
            </a:r>
            <a:r>
              <a:rPr lang="en-US" dirty="0"/>
              <a:t> characters distinguished by their simplification and </a:t>
            </a:r>
            <a:r>
              <a:rPr lang="en-US" dirty="0">
                <a:hlinkClick r:id="rId7" tooltip="Flat character"/>
              </a:rPr>
              <a:t>flatness</a:t>
            </a:r>
            <a:r>
              <a:rPr lang="en-US" dirty="0"/>
              <a:t>. As a result, they tend to be easy targets for </a:t>
            </a:r>
            <a:r>
              <a:rPr lang="en-US" dirty="0">
                <a:hlinkClick r:id="rId8" tooltip="Parody"/>
              </a:rPr>
              <a:t>parody</a:t>
            </a:r>
            <a:r>
              <a:rPr lang="en-US" dirty="0"/>
              <a:t> and to be criticized as </a:t>
            </a:r>
            <a:r>
              <a:rPr lang="en-US" dirty="0">
                <a:hlinkClick r:id="rId9" tooltip="Cliché"/>
              </a:rPr>
              <a:t>clichés</a:t>
            </a:r>
            <a:r>
              <a:rPr lang="en-US" dirty="0"/>
              <a:t>. The presence of a particular array of stock characters is a key component of many </a:t>
            </a:r>
            <a:r>
              <a:rPr lang="en-US" dirty="0">
                <a:hlinkClick r:id="rId10" tooltip="Genre"/>
              </a:rPr>
              <a:t>genres</a:t>
            </a:r>
            <a:r>
              <a:rPr lang="en-US" dirty="0"/>
              <a:t>, and they often help to identify a genre or subgenre. For example, a story with a </a:t>
            </a:r>
            <a:r>
              <a:rPr lang="en-US" dirty="0">
                <a:hlinkClick r:id="rId11" tooltip="Knight-errant"/>
              </a:rPr>
              <a:t>knight-errant</a:t>
            </a:r>
            <a:r>
              <a:rPr lang="en-US" dirty="0"/>
              <a:t> and a </a:t>
            </a:r>
            <a:r>
              <a:rPr lang="en-US" dirty="0">
                <a:hlinkClick r:id="rId12" tooltip="Witch"/>
              </a:rPr>
              <a:t>witch</a:t>
            </a:r>
            <a:r>
              <a:rPr lang="en-US" dirty="0"/>
              <a:t> is probably a </a:t>
            </a:r>
            <a:r>
              <a:rPr lang="en-US" dirty="0">
                <a:hlinkClick r:id="rId13" tooltip="Fairy tale"/>
              </a:rPr>
              <a:t>fairy tale</a:t>
            </a:r>
            <a:r>
              <a:rPr lang="en-US" dirty="0"/>
              <a:t> or </a:t>
            </a:r>
            <a:r>
              <a:rPr lang="en-US" dirty="0">
                <a:hlinkClick r:id="rId14" tooltip="Fantasy"/>
              </a:rPr>
              <a:t>fantasy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9641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E8DF1-81F3-4371-B24C-6B9E394A7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62DCB8-0F3F-4EE1-B8CB-420A2DA04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The characteristics of a comedy of manners include:</a:t>
            </a:r>
            <a:endParaRPr lang="en-US" dirty="0"/>
          </a:p>
          <a:p>
            <a:r>
              <a:rPr lang="en-US" dirty="0"/>
              <a:t>the use of double entendre and other forms of </a:t>
            </a:r>
            <a:r>
              <a:rPr lang="en-US" dirty="0" err="1"/>
              <a:t>risque</a:t>
            </a:r>
            <a:r>
              <a:rPr lang="en-US" dirty="0"/>
              <a:t> language.</a:t>
            </a:r>
          </a:p>
          <a:p>
            <a:r>
              <a:rPr lang="en-US" dirty="0"/>
              <a:t>elaborate plots.</a:t>
            </a:r>
          </a:p>
          <a:p>
            <a:r>
              <a:rPr lang="en-US" dirty="0"/>
              <a:t>cross-dressing (usually women in men's clothing)</a:t>
            </a:r>
          </a:p>
          <a:p>
            <a:r>
              <a:rPr lang="en-US" dirty="0"/>
              <a:t>physical seduction.</a:t>
            </a:r>
          </a:p>
          <a:p>
            <a:r>
              <a:rPr lang="en-US" dirty="0"/>
              <a:t>extramarital affairs.</a:t>
            </a:r>
          </a:p>
          <a:p>
            <a:r>
              <a:rPr lang="en-US" dirty="0"/>
              <a:t>cynicism.</a:t>
            </a:r>
          </a:p>
          <a:p>
            <a:r>
              <a:rPr lang="en-US" dirty="0"/>
              <a:t>the meeting of the aristocracy and common folk.</a:t>
            </a:r>
          </a:p>
          <a:p>
            <a:r>
              <a:rPr lang="en-US" dirty="0"/>
              <a:t>intrigues such as forgeries and spying.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874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7CB57-FEF2-4FEE-8F80-A64B810B8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Characteristics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7F6CC-B142-4CCB-B018-D6BC64DC8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main elements of the Comedy of Manners are the following :</a:t>
            </a:r>
          </a:p>
          <a:p>
            <a:r>
              <a:rPr lang="en-US" dirty="0"/>
              <a:t>The action takes place in London</a:t>
            </a:r>
          </a:p>
          <a:p>
            <a:r>
              <a:rPr lang="en-US" dirty="0"/>
              <a:t>Characters are often from the upper class. They are beautiful and refined.</a:t>
            </a:r>
          </a:p>
          <a:p>
            <a:r>
              <a:rPr lang="en-US" dirty="0"/>
              <a:t>The plot is often about an illicit love affair or some other scandal</a:t>
            </a:r>
          </a:p>
          <a:p>
            <a:r>
              <a:rPr lang="en-US" dirty="0"/>
              <a:t>The play features at least one pair of very intelligent young lovers</a:t>
            </a:r>
          </a:p>
          <a:p>
            <a:r>
              <a:rPr lang="en-US" dirty="0"/>
              <a:t>The woman in these plays are emancipated , bold and emancipated , unlike the heroines of sentimental dramas.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188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221C7-F63A-480D-A430-15B744A4B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continued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0F078-841B-4E1C-94DB-58859ADC8E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Witty dialogue is one important feature of the comedy of </a:t>
            </a:r>
            <a:r>
              <a:rPr lang="en-US" dirty="0" err="1"/>
              <a:t>manners.the</a:t>
            </a:r>
            <a:r>
              <a:rPr lang="en-US" dirty="0"/>
              <a:t> play appeals to the intelligence of the audience rather than their emotions. The plays are mildly satirical. The </a:t>
            </a:r>
            <a:r>
              <a:rPr lang="en-US" dirty="0" err="1"/>
              <a:t>ildleness</a:t>
            </a:r>
            <a:r>
              <a:rPr lang="en-US" dirty="0"/>
              <a:t> , manners and affectations of the upper class are criticized in a gentle , witty way.</a:t>
            </a:r>
          </a:p>
          <a:p>
            <a:r>
              <a:rPr lang="en-US" dirty="0"/>
              <a:t>The institution of marriage is always held to </a:t>
            </a:r>
            <a:r>
              <a:rPr lang="en-US" dirty="0" err="1"/>
              <a:t>ridicule.Both</a:t>
            </a:r>
            <a:r>
              <a:rPr lang="en-US" dirty="0"/>
              <a:t> husbands and wives openly express their dissatisfaction of their spouses.</a:t>
            </a:r>
          </a:p>
          <a:p>
            <a:r>
              <a:rPr lang="en-US" dirty="0"/>
              <a:t>These plays also portray the idle lifestyle of the rich society with much realism.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521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503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Comedy of Manners </vt:lpstr>
      <vt:lpstr>Definition</vt:lpstr>
      <vt:lpstr>Stock Character</vt:lpstr>
      <vt:lpstr>features</vt:lpstr>
      <vt:lpstr>Characteristics </vt:lpstr>
      <vt:lpstr>To be continued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Comedy of Manners </dc:title>
  <dc:creator>User</dc:creator>
  <cp:lastModifiedBy>User</cp:lastModifiedBy>
  <cp:revision>1</cp:revision>
  <dcterms:created xsi:type="dcterms:W3CDTF">2020-04-20T02:12:08Z</dcterms:created>
  <dcterms:modified xsi:type="dcterms:W3CDTF">2020-04-20T02:20:55Z</dcterms:modified>
</cp:coreProperties>
</file>