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2" r:id="rId6"/>
    <p:sldId id="263" r:id="rId7"/>
    <p:sldId id="260" r:id="rId8"/>
    <p:sldId id="261"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C64AD1-1588-40FA-A752-E76034EE5F7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7710E61-556F-4EB2-BA9B-901DB3D6754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18C96D2-2669-473F-8EAB-227E14AEBD59}"/>
              </a:ext>
            </a:extLst>
          </p:cNvPr>
          <p:cNvSpPr>
            <a:spLocks noGrp="1"/>
          </p:cNvSpPr>
          <p:nvPr>
            <p:ph type="dt" sz="half" idx="10"/>
          </p:nvPr>
        </p:nvSpPr>
        <p:spPr/>
        <p:txBody>
          <a:bodyPr/>
          <a:lstStyle/>
          <a:p>
            <a:fld id="{08BC9DFC-4AF6-4516-946E-DA22DB1CBA25}" type="datetimeFigureOut">
              <a:rPr lang="en-US" smtClean="0"/>
              <a:t>4/20/2020</a:t>
            </a:fld>
            <a:endParaRPr lang="en-US"/>
          </a:p>
        </p:txBody>
      </p:sp>
      <p:sp>
        <p:nvSpPr>
          <p:cNvPr id="5" name="Footer Placeholder 4">
            <a:extLst>
              <a:ext uri="{FF2B5EF4-FFF2-40B4-BE49-F238E27FC236}">
                <a16:creationId xmlns:a16="http://schemas.microsoft.com/office/drawing/2014/main" id="{8FCA2FB7-D373-46AA-963C-C6380C8B40A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1950E90-7EBA-4A3E-B05B-B839988D66F8}"/>
              </a:ext>
            </a:extLst>
          </p:cNvPr>
          <p:cNvSpPr>
            <a:spLocks noGrp="1"/>
          </p:cNvSpPr>
          <p:nvPr>
            <p:ph type="sldNum" sz="quarter" idx="12"/>
          </p:nvPr>
        </p:nvSpPr>
        <p:spPr/>
        <p:txBody>
          <a:bodyPr/>
          <a:lstStyle/>
          <a:p>
            <a:fld id="{56EC2F26-7734-48AF-BDAF-1330FD4B3F20}" type="slidenum">
              <a:rPr lang="en-US" smtClean="0"/>
              <a:t>‹#›</a:t>
            </a:fld>
            <a:endParaRPr lang="en-US"/>
          </a:p>
        </p:txBody>
      </p:sp>
    </p:spTree>
    <p:extLst>
      <p:ext uri="{BB962C8B-B14F-4D97-AF65-F5344CB8AC3E}">
        <p14:creationId xmlns:p14="http://schemas.microsoft.com/office/powerpoint/2010/main" val="26418907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0EE4EF-70C1-4085-906C-B310B3A258B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A8906C8-E154-42AC-98E3-E6FAE2786E3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2C76268-AC93-4B66-9122-FBA0C6D7B1EC}"/>
              </a:ext>
            </a:extLst>
          </p:cNvPr>
          <p:cNvSpPr>
            <a:spLocks noGrp="1"/>
          </p:cNvSpPr>
          <p:nvPr>
            <p:ph type="dt" sz="half" idx="10"/>
          </p:nvPr>
        </p:nvSpPr>
        <p:spPr/>
        <p:txBody>
          <a:bodyPr/>
          <a:lstStyle/>
          <a:p>
            <a:fld id="{08BC9DFC-4AF6-4516-946E-DA22DB1CBA25}" type="datetimeFigureOut">
              <a:rPr lang="en-US" smtClean="0"/>
              <a:t>4/20/2020</a:t>
            </a:fld>
            <a:endParaRPr lang="en-US"/>
          </a:p>
        </p:txBody>
      </p:sp>
      <p:sp>
        <p:nvSpPr>
          <p:cNvPr id="5" name="Footer Placeholder 4">
            <a:extLst>
              <a:ext uri="{FF2B5EF4-FFF2-40B4-BE49-F238E27FC236}">
                <a16:creationId xmlns:a16="http://schemas.microsoft.com/office/drawing/2014/main" id="{ACEC666D-1927-42DD-B181-4BBE0888CB7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3803083-3BBC-4D2C-9B38-A8EF8A39A77C}"/>
              </a:ext>
            </a:extLst>
          </p:cNvPr>
          <p:cNvSpPr>
            <a:spLocks noGrp="1"/>
          </p:cNvSpPr>
          <p:nvPr>
            <p:ph type="sldNum" sz="quarter" idx="12"/>
          </p:nvPr>
        </p:nvSpPr>
        <p:spPr/>
        <p:txBody>
          <a:bodyPr/>
          <a:lstStyle/>
          <a:p>
            <a:fld id="{56EC2F26-7734-48AF-BDAF-1330FD4B3F20}" type="slidenum">
              <a:rPr lang="en-US" smtClean="0"/>
              <a:t>‹#›</a:t>
            </a:fld>
            <a:endParaRPr lang="en-US"/>
          </a:p>
        </p:txBody>
      </p:sp>
    </p:spTree>
    <p:extLst>
      <p:ext uri="{BB962C8B-B14F-4D97-AF65-F5344CB8AC3E}">
        <p14:creationId xmlns:p14="http://schemas.microsoft.com/office/powerpoint/2010/main" val="37727793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EFB3183-F98F-409E-B88C-17DB2B1E9FF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1B09BB9-6951-4615-9851-E3EA044375E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2CB5F59-FEC9-4D21-BE5B-FBCF0D44FCAD}"/>
              </a:ext>
            </a:extLst>
          </p:cNvPr>
          <p:cNvSpPr>
            <a:spLocks noGrp="1"/>
          </p:cNvSpPr>
          <p:nvPr>
            <p:ph type="dt" sz="half" idx="10"/>
          </p:nvPr>
        </p:nvSpPr>
        <p:spPr/>
        <p:txBody>
          <a:bodyPr/>
          <a:lstStyle/>
          <a:p>
            <a:fld id="{08BC9DFC-4AF6-4516-946E-DA22DB1CBA25}" type="datetimeFigureOut">
              <a:rPr lang="en-US" smtClean="0"/>
              <a:t>4/20/2020</a:t>
            </a:fld>
            <a:endParaRPr lang="en-US"/>
          </a:p>
        </p:txBody>
      </p:sp>
      <p:sp>
        <p:nvSpPr>
          <p:cNvPr id="5" name="Footer Placeholder 4">
            <a:extLst>
              <a:ext uri="{FF2B5EF4-FFF2-40B4-BE49-F238E27FC236}">
                <a16:creationId xmlns:a16="http://schemas.microsoft.com/office/drawing/2014/main" id="{A7ECC9A5-1474-4A0E-8C6F-92E71E4AD46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45C21C8-769E-4AD1-8EAC-D06FD5281D90}"/>
              </a:ext>
            </a:extLst>
          </p:cNvPr>
          <p:cNvSpPr>
            <a:spLocks noGrp="1"/>
          </p:cNvSpPr>
          <p:nvPr>
            <p:ph type="sldNum" sz="quarter" idx="12"/>
          </p:nvPr>
        </p:nvSpPr>
        <p:spPr/>
        <p:txBody>
          <a:bodyPr/>
          <a:lstStyle/>
          <a:p>
            <a:fld id="{56EC2F26-7734-48AF-BDAF-1330FD4B3F20}" type="slidenum">
              <a:rPr lang="en-US" smtClean="0"/>
              <a:t>‹#›</a:t>
            </a:fld>
            <a:endParaRPr lang="en-US"/>
          </a:p>
        </p:txBody>
      </p:sp>
    </p:spTree>
    <p:extLst>
      <p:ext uri="{BB962C8B-B14F-4D97-AF65-F5344CB8AC3E}">
        <p14:creationId xmlns:p14="http://schemas.microsoft.com/office/powerpoint/2010/main" val="19864334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A15CE3-C5FC-4521-87D3-6244ECF1B23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30FAD3F-89C5-48BF-A8F0-C2422119A38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526277F-A6A2-427B-AAB3-19190DBCC4AF}"/>
              </a:ext>
            </a:extLst>
          </p:cNvPr>
          <p:cNvSpPr>
            <a:spLocks noGrp="1"/>
          </p:cNvSpPr>
          <p:nvPr>
            <p:ph type="dt" sz="half" idx="10"/>
          </p:nvPr>
        </p:nvSpPr>
        <p:spPr/>
        <p:txBody>
          <a:bodyPr/>
          <a:lstStyle/>
          <a:p>
            <a:fld id="{08BC9DFC-4AF6-4516-946E-DA22DB1CBA25}" type="datetimeFigureOut">
              <a:rPr lang="en-US" smtClean="0"/>
              <a:t>4/20/2020</a:t>
            </a:fld>
            <a:endParaRPr lang="en-US"/>
          </a:p>
        </p:txBody>
      </p:sp>
      <p:sp>
        <p:nvSpPr>
          <p:cNvPr id="5" name="Footer Placeholder 4">
            <a:extLst>
              <a:ext uri="{FF2B5EF4-FFF2-40B4-BE49-F238E27FC236}">
                <a16:creationId xmlns:a16="http://schemas.microsoft.com/office/drawing/2014/main" id="{F2768B0D-EE17-4422-99EE-F77775D4273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A6DAA0B-E521-474E-A8E0-AB3F31F575AB}"/>
              </a:ext>
            </a:extLst>
          </p:cNvPr>
          <p:cNvSpPr>
            <a:spLocks noGrp="1"/>
          </p:cNvSpPr>
          <p:nvPr>
            <p:ph type="sldNum" sz="quarter" idx="12"/>
          </p:nvPr>
        </p:nvSpPr>
        <p:spPr/>
        <p:txBody>
          <a:bodyPr/>
          <a:lstStyle/>
          <a:p>
            <a:fld id="{56EC2F26-7734-48AF-BDAF-1330FD4B3F20}" type="slidenum">
              <a:rPr lang="en-US" smtClean="0"/>
              <a:t>‹#›</a:t>
            </a:fld>
            <a:endParaRPr lang="en-US"/>
          </a:p>
        </p:txBody>
      </p:sp>
    </p:spTree>
    <p:extLst>
      <p:ext uri="{BB962C8B-B14F-4D97-AF65-F5344CB8AC3E}">
        <p14:creationId xmlns:p14="http://schemas.microsoft.com/office/powerpoint/2010/main" val="38963129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067A4-CE45-4A2F-8BA1-3CF62344C3E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579FFBB-AC4C-4817-9AA6-495C9D9EC7E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4EEF8FC-24F5-47CD-92E2-48EF7E6D9F9B}"/>
              </a:ext>
            </a:extLst>
          </p:cNvPr>
          <p:cNvSpPr>
            <a:spLocks noGrp="1"/>
          </p:cNvSpPr>
          <p:nvPr>
            <p:ph type="dt" sz="half" idx="10"/>
          </p:nvPr>
        </p:nvSpPr>
        <p:spPr/>
        <p:txBody>
          <a:bodyPr/>
          <a:lstStyle/>
          <a:p>
            <a:fld id="{08BC9DFC-4AF6-4516-946E-DA22DB1CBA25}" type="datetimeFigureOut">
              <a:rPr lang="en-US" smtClean="0"/>
              <a:t>4/20/2020</a:t>
            </a:fld>
            <a:endParaRPr lang="en-US"/>
          </a:p>
        </p:txBody>
      </p:sp>
      <p:sp>
        <p:nvSpPr>
          <p:cNvPr id="5" name="Footer Placeholder 4">
            <a:extLst>
              <a:ext uri="{FF2B5EF4-FFF2-40B4-BE49-F238E27FC236}">
                <a16:creationId xmlns:a16="http://schemas.microsoft.com/office/drawing/2014/main" id="{1C386635-21A1-4405-8517-0542FCF170C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D3D4BFF-C7AC-4271-8DEF-9747F15553BC}"/>
              </a:ext>
            </a:extLst>
          </p:cNvPr>
          <p:cNvSpPr>
            <a:spLocks noGrp="1"/>
          </p:cNvSpPr>
          <p:nvPr>
            <p:ph type="sldNum" sz="quarter" idx="12"/>
          </p:nvPr>
        </p:nvSpPr>
        <p:spPr/>
        <p:txBody>
          <a:bodyPr/>
          <a:lstStyle/>
          <a:p>
            <a:fld id="{56EC2F26-7734-48AF-BDAF-1330FD4B3F20}" type="slidenum">
              <a:rPr lang="en-US" smtClean="0"/>
              <a:t>‹#›</a:t>
            </a:fld>
            <a:endParaRPr lang="en-US"/>
          </a:p>
        </p:txBody>
      </p:sp>
    </p:spTree>
    <p:extLst>
      <p:ext uri="{BB962C8B-B14F-4D97-AF65-F5344CB8AC3E}">
        <p14:creationId xmlns:p14="http://schemas.microsoft.com/office/powerpoint/2010/main" val="1460856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ACF489-2659-435B-A7BB-5B6EBA32105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3F8607B-3280-4457-97B3-CAAFB412DC1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25F6D79-5B62-451F-8260-25314EFAFBA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F6D6904-34EC-4D24-9962-192B9CA4E7CE}"/>
              </a:ext>
            </a:extLst>
          </p:cNvPr>
          <p:cNvSpPr>
            <a:spLocks noGrp="1"/>
          </p:cNvSpPr>
          <p:nvPr>
            <p:ph type="dt" sz="half" idx="10"/>
          </p:nvPr>
        </p:nvSpPr>
        <p:spPr/>
        <p:txBody>
          <a:bodyPr/>
          <a:lstStyle/>
          <a:p>
            <a:fld id="{08BC9DFC-4AF6-4516-946E-DA22DB1CBA25}" type="datetimeFigureOut">
              <a:rPr lang="en-US" smtClean="0"/>
              <a:t>4/20/2020</a:t>
            </a:fld>
            <a:endParaRPr lang="en-US"/>
          </a:p>
        </p:txBody>
      </p:sp>
      <p:sp>
        <p:nvSpPr>
          <p:cNvPr id="6" name="Footer Placeholder 5">
            <a:extLst>
              <a:ext uri="{FF2B5EF4-FFF2-40B4-BE49-F238E27FC236}">
                <a16:creationId xmlns:a16="http://schemas.microsoft.com/office/drawing/2014/main" id="{C450DCE9-615F-4047-B703-EF171C2E2D5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739E34C-B710-4673-BDCE-61FAEFCF43AD}"/>
              </a:ext>
            </a:extLst>
          </p:cNvPr>
          <p:cNvSpPr>
            <a:spLocks noGrp="1"/>
          </p:cNvSpPr>
          <p:nvPr>
            <p:ph type="sldNum" sz="quarter" idx="12"/>
          </p:nvPr>
        </p:nvSpPr>
        <p:spPr/>
        <p:txBody>
          <a:bodyPr/>
          <a:lstStyle/>
          <a:p>
            <a:fld id="{56EC2F26-7734-48AF-BDAF-1330FD4B3F20}" type="slidenum">
              <a:rPr lang="en-US" smtClean="0"/>
              <a:t>‹#›</a:t>
            </a:fld>
            <a:endParaRPr lang="en-US"/>
          </a:p>
        </p:txBody>
      </p:sp>
    </p:spTree>
    <p:extLst>
      <p:ext uri="{BB962C8B-B14F-4D97-AF65-F5344CB8AC3E}">
        <p14:creationId xmlns:p14="http://schemas.microsoft.com/office/powerpoint/2010/main" val="22194960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A19AD2-6A5C-4463-B0F4-C117ACC6F9A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70D827F-BB65-482C-881A-BF76083CAF3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F3BA3FC-A742-4D03-AEA5-173516A4F07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B742CFC-9C91-401C-9139-549DD529624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C1A184F-E0C8-4822-BF4E-4C0D2CC350A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D361647-3F77-493E-9C68-290C33EEB11B}"/>
              </a:ext>
            </a:extLst>
          </p:cNvPr>
          <p:cNvSpPr>
            <a:spLocks noGrp="1"/>
          </p:cNvSpPr>
          <p:nvPr>
            <p:ph type="dt" sz="half" idx="10"/>
          </p:nvPr>
        </p:nvSpPr>
        <p:spPr/>
        <p:txBody>
          <a:bodyPr/>
          <a:lstStyle/>
          <a:p>
            <a:fld id="{08BC9DFC-4AF6-4516-946E-DA22DB1CBA25}" type="datetimeFigureOut">
              <a:rPr lang="en-US" smtClean="0"/>
              <a:t>4/20/2020</a:t>
            </a:fld>
            <a:endParaRPr lang="en-US"/>
          </a:p>
        </p:txBody>
      </p:sp>
      <p:sp>
        <p:nvSpPr>
          <p:cNvPr id="8" name="Footer Placeholder 7">
            <a:extLst>
              <a:ext uri="{FF2B5EF4-FFF2-40B4-BE49-F238E27FC236}">
                <a16:creationId xmlns:a16="http://schemas.microsoft.com/office/drawing/2014/main" id="{E64881A9-92B9-40B0-8C55-33D8FAE06B4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CAFBB0A-82F2-4AF0-97B9-50CC5F78CD58}"/>
              </a:ext>
            </a:extLst>
          </p:cNvPr>
          <p:cNvSpPr>
            <a:spLocks noGrp="1"/>
          </p:cNvSpPr>
          <p:nvPr>
            <p:ph type="sldNum" sz="quarter" idx="12"/>
          </p:nvPr>
        </p:nvSpPr>
        <p:spPr/>
        <p:txBody>
          <a:bodyPr/>
          <a:lstStyle/>
          <a:p>
            <a:fld id="{56EC2F26-7734-48AF-BDAF-1330FD4B3F20}" type="slidenum">
              <a:rPr lang="en-US" smtClean="0"/>
              <a:t>‹#›</a:t>
            </a:fld>
            <a:endParaRPr lang="en-US"/>
          </a:p>
        </p:txBody>
      </p:sp>
    </p:spTree>
    <p:extLst>
      <p:ext uri="{BB962C8B-B14F-4D97-AF65-F5344CB8AC3E}">
        <p14:creationId xmlns:p14="http://schemas.microsoft.com/office/powerpoint/2010/main" val="12475833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04170F-B8C1-4F03-B904-3378CA0CA99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B886E07-5A13-4A69-A7C7-3148AE0A6A70}"/>
              </a:ext>
            </a:extLst>
          </p:cNvPr>
          <p:cNvSpPr>
            <a:spLocks noGrp="1"/>
          </p:cNvSpPr>
          <p:nvPr>
            <p:ph type="dt" sz="half" idx="10"/>
          </p:nvPr>
        </p:nvSpPr>
        <p:spPr/>
        <p:txBody>
          <a:bodyPr/>
          <a:lstStyle/>
          <a:p>
            <a:fld id="{08BC9DFC-4AF6-4516-946E-DA22DB1CBA25}" type="datetimeFigureOut">
              <a:rPr lang="en-US" smtClean="0"/>
              <a:t>4/20/2020</a:t>
            </a:fld>
            <a:endParaRPr lang="en-US"/>
          </a:p>
        </p:txBody>
      </p:sp>
      <p:sp>
        <p:nvSpPr>
          <p:cNvPr id="4" name="Footer Placeholder 3">
            <a:extLst>
              <a:ext uri="{FF2B5EF4-FFF2-40B4-BE49-F238E27FC236}">
                <a16:creationId xmlns:a16="http://schemas.microsoft.com/office/drawing/2014/main" id="{578C5D4C-20F0-4401-8913-B2314575BCE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FE939FA-2D2F-427A-93C8-BC432F634AE1}"/>
              </a:ext>
            </a:extLst>
          </p:cNvPr>
          <p:cNvSpPr>
            <a:spLocks noGrp="1"/>
          </p:cNvSpPr>
          <p:nvPr>
            <p:ph type="sldNum" sz="quarter" idx="12"/>
          </p:nvPr>
        </p:nvSpPr>
        <p:spPr/>
        <p:txBody>
          <a:bodyPr/>
          <a:lstStyle/>
          <a:p>
            <a:fld id="{56EC2F26-7734-48AF-BDAF-1330FD4B3F20}" type="slidenum">
              <a:rPr lang="en-US" smtClean="0"/>
              <a:t>‹#›</a:t>
            </a:fld>
            <a:endParaRPr lang="en-US"/>
          </a:p>
        </p:txBody>
      </p:sp>
    </p:spTree>
    <p:extLst>
      <p:ext uri="{BB962C8B-B14F-4D97-AF65-F5344CB8AC3E}">
        <p14:creationId xmlns:p14="http://schemas.microsoft.com/office/powerpoint/2010/main" val="2890743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A51AFA6-725A-4E89-A0B3-2871D15E86AE}"/>
              </a:ext>
            </a:extLst>
          </p:cNvPr>
          <p:cNvSpPr>
            <a:spLocks noGrp="1"/>
          </p:cNvSpPr>
          <p:nvPr>
            <p:ph type="dt" sz="half" idx="10"/>
          </p:nvPr>
        </p:nvSpPr>
        <p:spPr/>
        <p:txBody>
          <a:bodyPr/>
          <a:lstStyle/>
          <a:p>
            <a:fld id="{08BC9DFC-4AF6-4516-946E-DA22DB1CBA25}" type="datetimeFigureOut">
              <a:rPr lang="en-US" smtClean="0"/>
              <a:t>4/20/2020</a:t>
            </a:fld>
            <a:endParaRPr lang="en-US"/>
          </a:p>
        </p:txBody>
      </p:sp>
      <p:sp>
        <p:nvSpPr>
          <p:cNvPr id="3" name="Footer Placeholder 2">
            <a:extLst>
              <a:ext uri="{FF2B5EF4-FFF2-40B4-BE49-F238E27FC236}">
                <a16:creationId xmlns:a16="http://schemas.microsoft.com/office/drawing/2014/main" id="{2AD20440-E542-4B78-A952-761A3DF13A1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01C1DB6-91C0-4F7F-95F1-3BE82445AF15}"/>
              </a:ext>
            </a:extLst>
          </p:cNvPr>
          <p:cNvSpPr>
            <a:spLocks noGrp="1"/>
          </p:cNvSpPr>
          <p:nvPr>
            <p:ph type="sldNum" sz="quarter" idx="12"/>
          </p:nvPr>
        </p:nvSpPr>
        <p:spPr/>
        <p:txBody>
          <a:bodyPr/>
          <a:lstStyle/>
          <a:p>
            <a:fld id="{56EC2F26-7734-48AF-BDAF-1330FD4B3F20}" type="slidenum">
              <a:rPr lang="en-US" smtClean="0"/>
              <a:t>‹#›</a:t>
            </a:fld>
            <a:endParaRPr lang="en-US"/>
          </a:p>
        </p:txBody>
      </p:sp>
    </p:spTree>
    <p:extLst>
      <p:ext uri="{BB962C8B-B14F-4D97-AF65-F5344CB8AC3E}">
        <p14:creationId xmlns:p14="http://schemas.microsoft.com/office/powerpoint/2010/main" val="3243419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F4B7CA-E106-41FB-817A-8E8A07DDB28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6945714-144A-436E-A6C8-0A7A7B44371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CDA497D-EC1B-4DC5-9B32-43CF5BF114E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BB711AB-6856-4E8E-9D49-7CB9056134E9}"/>
              </a:ext>
            </a:extLst>
          </p:cNvPr>
          <p:cNvSpPr>
            <a:spLocks noGrp="1"/>
          </p:cNvSpPr>
          <p:nvPr>
            <p:ph type="dt" sz="half" idx="10"/>
          </p:nvPr>
        </p:nvSpPr>
        <p:spPr/>
        <p:txBody>
          <a:bodyPr/>
          <a:lstStyle/>
          <a:p>
            <a:fld id="{08BC9DFC-4AF6-4516-946E-DA22DB1CBA25}" type="datetimeFigureOut">
              <a:rPr lang="en-US" smtClean="0"/>
              <a:t>4/20/2020</a:t>
            </a:fld>
            <a:endParaRPr lang="en-US"/>
          </a:p>
        </p:txBody>
      </p:sp>
      <p:sp>
        <p:nvSpPr>
          <p:cNvPr id="6" name="Footer Placeholder 5">
            <a:extLst>
              <a:ext uri="{FF2B5EF4-FFF2-40B4-BE49-F238E27FC236}">
                <a16:creationId xmlns:a16="http://schemas.microsoft.com/office/drawing/2014/main" id="{D08DE2D9-C5FE-4582-A70C-078504509A5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CFCC0D9-A69F-49EA-84F6-5A7B348542FE}"/>
              </a:ext>
            </a:extLst>
          </p:cNvPr>
          <p:cNvSpPr>
            <a:spLocks noGrp="1"/>
          </p:cNvSpPr>
          <p:nvPr>
            <p:ph type="sldNum" sz="quarter" idx="12"/>
          </p:nvPr>
        </p:nvSpPr>
        <p:spPr/>
        <p:txBody>
          <a:bodyPr/>
          <a:lstStyle/>
          <a:p>
            <a:fld id="{56EC2F26-7734-48AF-BDAF-1330FD4B3F20}" type="slidenum">
              <a:rPr lang="en-US" smtClean="0"/>
              <a:t>‹#›</a:t>
            </a:fld>
            <a:endParaRPr lang="en-US"/>
          </a:p>
        </p:txBody>
      </p:sp>
    </p:spTree>
    <p:extLst>
      <p:ext uri="{BB962C8B-B14F-4D97-AF65-F5344CB8AC3E}">
        <p14:creationId xmlns:p14="http://schemas.microsoft.com/office/powerpoint/2010/main" val="36735286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43CB2A-5CA9-4A93-A6CD-C3F71E1EA98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34A52E8-CDFD-4F37-9CDE-C4AED802B2B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1AE4F0F-DDA2-4527-BD5D-384C10D30C6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CB8C9C3-88C8-45E9-86F8-778EBD2560BC}"/>
              </a:ext>
            </a:extLst>
          </p:cNvPr>
          <p:cNvSpPr>
            <a:spLocks noGrp="1"/>
          </p:cNvSpPr>
          <p:nvPr>
            <p:ph type="dt" sz="half" idx="10"/>
          </p:nvPr>
        </p:nvSpPr>
        <p:spPr/>
        <p:txBody>
          <a:bodyPr/>
          <a:lstStyle/>
          <a:p>
            <a:fld id="{08BC9DFC-4AF6-4516-946E-DA22DB1CBA25}" type="datetimeFigureOut">
              <a:rPr lang="en-US" smtClean="0"/>
              <a:t>4/20/2020</a:t>
            </a:fld>
            <a:endParaRPr lang="en-US"/>
          </a:p>
        </p:txBody>
      </p:sp>
      <p:sp>
        <p:nvSpPr>
          <p:cNvPr id="6" name="Footer Placeholder 5">
            <a:extLst>
              <a:ext uri="{FF2B5EF4-FFF2-40B4-BE49-F238E27FC236}">
                <a16:creationId xmlns:a16="http://schemas.microsoft.com/office/drawing/2014/main" id="{C3F38003-577A-48BA-B7E2-046F582D969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216055F-B8F7-4DED-89BF-562B73F5AA10}"/>
              </a:ext>
            </a:extLst>
          </p:cNvPr>
          <p:cNvSpPr>
            <a:spLocks noGrp="1"/>
          </p:cNvSpPr>
          <p:nvPr>
            <p:ph type="sldNum" sz="quarter" idx="12"/>
          </p:nvPr>
        </p:nvSpPr>
        <p:spPr/>
        <p:txBody>
          <a:bodyPr/>
          <a:lstStyle/>
          <a:p>
            <a:fld id="{56EC2F26-7734-48AF-BDAF-1330FD4B3F20}" type="slidenum">
              <a:rPr lang="en-US" smtClean="0"/>
              <a:t>‹#›</a:t>
            </a:fld>
            <a:endParaRPr lang="en-US"/>
          </a:p>
        </p:txBody>
      </p:sp>
    </p:spTree>
    <p:extLst>
      <p:ext uri="{BB962C8B-B14F-4D97-AF65-F5344CB8AC3E}">
        <p14:creationId xmlns:p14="http://schemas.microsoft.com/office/powerpoint/2010/main" val="19130837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09653F9-BD6B-4872-9298-BF64F10D829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12AA5C2-44A4-4097-8B58-B31CF179591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00B7642-C296-487E-82BF-58ACE46CD6B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BC9DFC-4AF6-4516-946E-DA22DB1CBA25}" type="datetimeFigureOut">
              <a:rPr lang="en-US" smtClean="0"/>
              <a:t>4/20/2020</a:t>
            </a:fld>
            <a:endParaRPr lang="en-US"/>
          </a:p>
        </p:txBody>
      </p:sp>
      <p:sp>
        <p:nvSpPr>
          <p:cNvPr id="5" name="Footer Placeholder 4">
            <a:extLst>
              <a:ext uri="{FF2B5EF4-FFF2-40B4-BE49-F238E27FC236}">
                <a16:creationId xmlns:a16="http://schemas.microsoft.com/office/drawing/2014/main" id="{EB311168-C54B-4419-BBE6-D34665006DE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FCE9AE7-20D1-4D45-BEBC-3382AE0ECB6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EC2F26-7734-48AF-BDAF-1330FD4B3F20}" type="slidenum">
              <a:rPr lang="en-US" smtClean="0"/>
              <a:t>‹#›</a:t>
            </a:fld>
            <a:endParaRPr lang="en-US"/>
          </a:p>
        </p:txBody>
      </p:sp>
    </p:spTree>
    <p:extLst>
      <p:ext uri="{BB962C8B-B14F-4D97-AF65-F5344CB8AC3E}">
        <p14:creationId xmlns:p14="http://schemas.microsoft.com/office/powerpoint/2010/main" val="40011665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www.google.com/search?q=Plays+Pleasant:+LIterary+Series+George+Bernard+Shaw&amp;stick=H4sIAAAAAAAAAOPgE-LQz9U3ME5OSVfiArGyjAuMLYq0pLKTrfST8vOz9RNLSzLyi6xA7GKF_LycykWsxgE5iZXFCgE5qYnFiXklVgo-niWpRYlFlQrBqUWZqcUK7qn5RempCk6pRXmJRSkKwRmJ5TtYGQGkFvpXbQAAAA&amp;sa=X&amp;ved=2ahUKEwj53erZ4_XoAhV9xzgGHbmCBGUQmxMoATAgegQIERAD" TargetMode="External"/><Relationship Id="rId13" Type="http://schemas.openxmlformats.org/officeDocument/2006/relationships/hyperlink" Target="https://www.britannica.com/biography/George-Bernard-Shaw" TargetMode="External"/><Relationship Id="rId3" Type="http://schemas.openxmlformats.org/officeDocument/2006/relationships/hyperlink" Target="https://www.google.com/search?q=george+bernard+shaw+born&amp;stick=H4sIAAAAAAAAAOPgE-LQz9U3ME5OSdcSy0620i9IzS_ISQVSRcX5eVZJ-UV5i1gl0lPzi9JTFZJSi_ISi1IUijMSyxVAUgBTIS2KPwAAAA&amp;sa=X&amp;ved=2ahUKEwj53erZ4_XoAhV9xzgGHbmCBGUQ6BMoADAeegQIDxAC" TargetMode="External"/><Relationship Id="rId7" Type="http://schemas.openxmlformats.org/officeDocument/2006/relationships/hyperlink" Target="https://www.google.com/search?q=george+bernard+shaw+books&amp;stick=H4sIAAAAAAAAAOPgE-LQz9U3ME5OSdeSyk620k_Kz8_WTywtycgvsgKxixXy83IqF7FKpqfmF6WnKiSlFuUlFqUoFGckliuAFQAAKViQ2UQAAAA&amp;sa=X&amp;ved=2ahUKEwj53erZ4_XoAhV9xzgGHbmCBGUQ6BMoADAgegQIERAC" TargetMode="External"/><Relationship Id="rId12" Type="http://schemas.openxmlformats.org/officeDocument/2006/relationships/hyperlink" Target="https://www.google.com/search?q=george+bernard+shaw+awards&amp;stick=H4sIAAAAAAAAAOPgE-LQz9U3ME5OSdeSzU620k8sTyxKgZDx5Zl5ealFVmBO8SJWqfTU_KL0VIWk1KI8oIhCcUZiuQJEEgCOaS68SAAAAA&amp;sa=X&amp;ved=2ahUKEwj53erZ4_XoAhV9xzgGHbmCBGUQ44YBKAIwIXoECBIQBA" TargetMode="External"/><Relationship Id="rId2" Type="http://schemas.openxmlformats.org/officeDocument/2006/relationships/hyperlink" Target="https://en.wikipedia.org/wiki/George_Bernard_Shaw" TargetMode="External"/><Relationship Id="rId1" Type="http://schemas.openxmlformats.org/officeDocument/2006/relationships/slideLayout" Target="../slideLayouts/slideLayout2.xml"/><Relationship Id="rId6" Type="http://schemas.openxmlformats.org/officeDocument/2006/relationships/hyperlink" Target="https://www.google.com/search?q=Ayot+St+Lawrence&amp;stick=H4sIAAAAAAAAAOPgE-LQz9U3ME5OSVfiBLFMKtNMi7Xks5Ot9AtS8wtyUvVTUpNTE4tTU-ILUouK8_OsUjJTUxaxCjhW5pcoBJco-CSWF6XmJafuYGUEAFsu06dOAAAA&amp;sa=X&amp;ved=2ahUKEwj53erZ4_XoAhV9xzgGHbmCBGUQmxMoATAfegQIEBAD" TargetMode="External"/><Relationship Id="rId11" Type="http://schemas.openxmlformats.org/officeDocument/2006/relationships/hyperlink" Target="https://www.google.com/search?q=Nobel+Prize+in+Literature&amp;stick=H4sIAAAAAAAAAOPgE-LQz9U3ME5OSVcCs1JSUiy1ZLOTrfQTyxOLUiBkfHlmXl5qkRWYU7yIVdIvPyk1RyGgKLMqVSEzT8EnsyS1KLGktCh1BysjAHiFuy1UAAAA&amp;sa=X&amp;ved=2ahUKEwj53erZ4_XoAhV9xzgGHbmCBGUQmxMoATAhegQIEhAD" TargetMode="External"/><Relationship Id="rId5" Type="http://schemas.openxmlformats.org/officeDocument/2006/relationships/hyperlink" Target="https://www.google.com/search?q=george+bernard+shaw+died&amp;stick=H4sIAAAAAAAAAOPgE-LQz9U3ME5OSdeSz0620i9IzS_ISdVPSU1OTSxOTYkvSC0qzs-zSslMTVnEKpGeml-UnqqQlFqUl1iUolCckViuAJICAD2fJQNIAAAA&amp;sa=X&amp;ved=2ahUKEwj53erZ4_XoAhV9xzgGHbmCBGUQ6BMoADAfegQIEBAC" TargetMode="External"/><Relationship Id="rId10" Type="http://schemas.openxmlformats.org/officeDocument/2006/relationships/hyperlink" Target="https://www.google.com/search?q=george+bernard+shaw+awards&amp;stick=H4sIAAAAAAAAAOPgE-LQz9U3ME5OSdeSzU620k8sTyxKgZDx5Zl5ealFVmBO8SJWqfTU_KL0VIWk1KI8oIhCcUZiuQJEEgCOaS68SAAAAA&amp;sa=X&amp;ved=2ahUKEwj53erZ4_XoAhV9xzgGHbmCBGUQ6BMoADAhegQIEhAC" TargetMode="External"/><Relationship Id="rId4" Type="http://schemas.openxmlformats.org/officeDocument/2006/relationships/hyperlink" Target="https://www.google.com/search?q=Portobello,+Dublin&amp;stick=H4sIAAAAAAAAAOPgE-LQz9U3ME5OSVfiBLFMkk0q07TEspOt9AtS8wtyUoFUUXF-nlVSflHeIlahgPyikvyk1JycfB0Fl9KknMy8HayMAA76YypHAAAA&amp;sa=X&amp;ved=2ahUKEwj53erZ4_XoAhV9xzgGHbmCBGUQmxMoATAeegQIDxAD" TargetMode="External"/><Relationship Id="rId9" Type="http://schemas.openxmlformats.org/officeDocument/2006/relationships/hyperlink" Target="https://www.google.com/search?q=george+bernard+shaw+books&amp;stick=H4sIAAAAAAAAAOPgE-LQz9U3ME5OSdeSyk620k_Kz8_WTywtycgvsgKxixXy83IqF7FKpqfmF6WnKiSlFuUlFqUoFGckliuAFQAAKViQ2UQAAAA&amp;sa=X&amp;ved=2ahUKEwj53erZ4_XoAhV9xzgGHbmCBGUQ44YBKAIwIHoECBEQBA"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https://en.wikipedia.org/wiki/Plays_Pleasant" TargetMode="External"/><Relationship Id="rId3" Type="http://schemas.openxmlformats.org/officeDocument/2006/relationships/hyperlink" Target="https://en.wikipedia.org/wiki/George_Bernard_Shaw" TargetMode="External"/><Relationship Id="rId7" Type="http://schemas.openxmlformats.org/officeDocument/2006/relationships/hyperlink" Target="https://en.wikipedia.org/wiki/Avenue_Theatre" TargetMode="External"/><Relationship Id="rId12" Type="http://schemas.openxmlformats.org/officeDocument/2006/relationships/hyperlink" Target="https://en.wikipedia.org/wiki/Arms_and_the_Man#cite_note-6" TargetMode="External"/><Relationship Id="rId2" Type="http://schemas.openxmlformats.org/officeDocument/2006/relationships/hyperlink" Target="https://en.wikipedia.org/wiki/Comedy" TargetMode="External"/><Relationship Id="rId1" Type="http://schemas.openxmlformats.org/officeDocument/2006/relationships/slideLayout" Target="../slideLayouts/slideLayout2.xml"/><Relationship Id="rId6" Type="http://schemas.openxmlformats.org/officeDocument/2006/relationships/hyperlink" Target="https://en.wikipedia.org/wiki/Arms_and_the_Man#cite_note-5" TargetMode="External"/><Relationship Id="rId11" Type="http://schemas.openxmlformats.org/officeDocument/2006/relationships/hyperlink" Target="https://en.wikipedia.org/wiki/The_Man_of_Destiny" TargetMode="External"/><Relationship Id="rId5" Type="http://schemas.openxmlformats.org/officeDocument/2006/relationships/hyperlink" Target="https://en.wikipedia.org/wiki/Aeneid" TargetMode="External"/><Relationship Id="rId10" Type="http://schemas.openxmlformats.org/officeDocument/2006/relationships/hyperlink" Target="https://en.wikipedia.org/wiki/You_Never_Can_Tell_(play)" TargetMode="External"/><Relationship Id="rId4" Type="http://schemas.openxmlformats.org/officeDocument/2006/relationships/hyperlink" Target="https://en.wikipedia.org/wiki/Virgil" TargetMode="External"/><Relationship Id="rId9" Type="http://schemas.openxmlformats.org/officeDocument/2006/relationships/hyperlink" Target="https://en.wikipedia.org/wiki/Candida_(play)"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5F17DB-D448-4B59-969E-093085A92A96}"/>
              </a:ext>
            </a:extLst>
          </p:cNvPr>
          <p:cNvSpPr>
            <a:spLocks noGrp="1"/>
          </p:cNvSpPr>
          <p:nvPr>
            <p:ph type="ctrTitle"/>
          </p:nvPr>
        </p:nvSpPr>
        <p:spPr/>
        <p:txBody>
          <a:bodyPr/>
          <a:lstStyle/>
          <a:p>
            <a:r>
              <a:rPr lang="en-US" dirty="0"/>
              <a:t>Arms and the Man </a:t>
            </a:r>
          </a:p>
        </p:txBody>
      </p:sp>
      <p:sp>
        <p:nvSpPr>
          <p:cNvPr id="3" name="Subtitle 2">
            <a:extLst>
              <a:ext uri="{FF2B5EF4-FFF2-40B4-BE49-F238E27FC236}">
                <a16:creationId xmlns:a16="http://schemas.microsoft.com/office/drawing/2014/main" id="{50A29912-5E1E-4BD3-9360-380218D9C630}"/>
              </a:ext>
            </a:extLst>
          </p:cNvPr>
          <p:cNvSpPr>
            <a:spLocks noGrp="1"/>
          </p:cNvSpPr>
          <p:nvPr>
            <p:ph type="subTitle" idx="1"/>
          </p:nvPr>
        </p:nvSpPr>
        <p:spPr/>
        <p:txBody>
          <a:bodyPr/>
          <a:lstStyle/>
          <a:p>
            <a:r>
              <a:rPr lang="en-US" dirty="0"/>
              <a:t>Author and plot outline</a:t>
            </a:r>
          </a:p>
        </p:txBody>
      </p:sp>
    </p:spTree>
    <p:extLst>
      <p:ext uri="{BB962C8B-B14F-4D97-AF65-F5344CB8AC3E}">
        <p14:creationId xmlns:p14="http://schemas.microsoft.com/office/powerpoint/2010/main" val="8945901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2B46A0-A01A-4EB7-94D9-3FC7BA42E473}"/>
              </a:ext>
            </a:extLst>
          </p:cNvPr>
          <p:cNvSpPr>
            <a:spLocks noGrp="1"/>
          </p:cNvSpPr>
          <p:nvPr>
            <p:ph type="title"/>
          </p:nvPr>
        </p:nvSpPr>
        <p:spPr/>
        <p:txBody>
          <a:bodyPr/>
          <a:lstStyle/>
          <a:p>
            <a:r>
              <a:rPr lang="en-US" dirty="0"/>
              <a:t>George Bernard Shaw</a:t>
            </a:r>
          </a:p>
        </p:txBody>
      </p:sp>
      <p:sp>
        <p:nvSpPr>
          <p:cNvPr id="3" name="Content Placeholder 2">
            <a:extLst>
              <a:ext uri="{FF2B5EF4-FFF2-40B4-BE49-F238E27FC236}">
                <a16:creationId xmlns:a16="http://schemas.microsoft.com/office/drawing/2014/main" id="{5D62859E-DD2D-4402-8C52-DA6353DF2F99}"/>
              </a:ext>
            </a:extLst>
          </p:cNvPr>
          <p:cNvSpPr>
            <a:spLocks noGrp="1"/>
          </p:cNvSpPr>
          <p:nvPr>
            <p:ph idx="1"/>
          </p:nvPr>
        </p:nvSpPr>
        <p:spPr/>
        <p:txBody>
          <a:bodyPr>
            <a:normAutofit fontScale="62500" lnSpcReduction="20000"/>
          </a:bodyPr>
          <a:lstStyle/>
          <a:p>
            <a:r>
              <a:rPr lang="en-US" sz="4400" dirty="0">
                <a:latin typeface="Times New Roman" panose="02020603050405020304" pitchFamily="18" charset="0"/>
                <a:cs typeface="Times New Roman" panose="02020603050405020304" pitchFamily="18" charset="0"/>
              </a:rPr>
              <a:t>George Bernard Shaw, known at his insistence simply as Bernard Shaw, was an Irish playwright, critic, polemicist and political activist. His influence on Western theatre, culture and politics extended from the 1880s to his death and beyond. </a:t>
            </a:r>
            <a:r>
              <a:rPr lang="en-US" sz="4400" dirty="0">
                <a:latin typeface="Times New Roman" panose="02020603050405020304" pitchFamily="18" charset="0"/>
                <a:cs typeface="Times New Roman" panose="02020603050405020304" pitchFamily="18" charset="0"/>
                <a:hlinkClick r:id="rId2"/>
              </a:rPr>
              <a:t>Wikipedia</a:t>
            </a:r>
            <a:endParaRPr lang="en-US" sz="4400" dirty="0">
              <a:latin typeface="Times New Roman" panose="02020603050405020304" pitchFamily="18" charset="0"/>
              <a:cs typeface="Times New Roman" panose="02020603050405020304" pitchFamily="18" charset="0"/>
            </a:endParaRPr>
          </a:p>
          <a:p>
            <a:r>
              <a:rPr lang="en-US" sz="4400" b="1" dirty="0">
                <a:latin typeface="Times New Roman" panose="02020603050405020304" pitchFamily="18" charset="0"/>
                <a:cs typeface="Times New Roman" panose="02020603050405020304" pitchFamily="18" charset="0"/>
                <a:hlinkClick r:id="rId3"/>
              </a:rPr>
              <a:t>Born</a:t>
            </a:r>
            <a:r>
              <a:rPr lang="en-US" sz="4400" b="1" dirty="0">
                <a:latin typeface="Times New Roman" panose="02020603050405020304" pitchFamily="18" charset="0"/>
                <a:cs typeface="Times New Roman" panose="02020603050405020304" pitchFamily="18" charset="0"/>
              </a:rPr>
              <a:t>: </a:t>
            </a:r>
            <a:r>
              <a:rPr lang="en-US" sz="4400" dirty="0">
                <a:latin typeface="Times New Roman" panose="02020603050405020304" pitchFamily="18" charset="0"/>
                <a:cs typeface="Times New Roman" panose="02020603050405020304" pitchFamily="18" charset="0"/>
              </a:rPr>
              <a:t>July 26, 1856, </a:t>
            </a:r>
            <a:r>
              <a:rPr lang="en-US" sz="4400" dirty="0">
                <a:latin typeface="Times New Roman" panose="02020603050405020304" pitchFamily="18" charset="0"/>
                <a:cs typeface="Times New Roman" panose="02020603050405020304" pitchFamily="18" charset="0"/>
                <a:hlinkClick r:id="rId4"/>
              </a:rPr>
              <a:t>Portobello, Dublin, Ireland</a:t>
            </a:r>
            <a:endParaRPr lang="en-US" sz="4400" dirty="0">
              <a:latin typeface="Times New Roman" panose="02020603050405020304" pitchFamily="18" charset="0"/>
              <a:cs typeface="Times New Roman" panose="02020603050405020304" pitchFamily="18" charset="0"/>
            </a:endParaRPr>
          </a:p>
          <a:p>
            <a:r>
              <a:rPr lang="en-US" sz="4400" b="1" dirty="0">
                <a:latin typeface="Times New Roman" panose="02020603050405020304" pitchFamily="18" charset="0"/>
                <a:cs typeface="Times New Roman" panose="02020603050405020304" pitchFamily="18" charset="0"/>
                <a:hlinkClick r:id="rId5"/>
              </a:rPr>
              <a:t>Died</a:t>
            </a:r>
            <a:r>
              <a:rPr lang="en-US" sz="4400" b="1" dirty="0">
                <a:latin typeface="Times New Roman" panose="02020603050405020304" pitchFamily="18" charset="0"/>
                <a:cs typeface="Times New Roman" panose="02020603050405020304" pitchFamily="18" charset="0"/>
              </a:rPr>
              <a:t>: </a:t>
            </a:r>
            <a:r>
              <a:rPr lang="en-US" sz="4400" dirty="0">
                <a:latin typeface="Times New Roman" panose="02020603050405020304" pitchFamily="18" charset="0"/>
                <a:cs typeface="Times New Roman" panose="02020603050405020304" pitchFamily="18" charset="0"/>
              </a:rPr>
              <a:t>November 2, 1950, </a:t>
            </a:r>
            <a:r>
              <a:rPr lang="en-US" sz="4400" dirty="0" err="1">
                <a:latin typeface="Times New Roman" panose="02020603050405020304" pitchFamily="18" charset="0"/>
                <a:cs typeface="Times New Roman" panose="02020603050405020304" pitchFamily="18" charset="0"/>
                <a:hlinkClick r:id="rId6"/>
              </a:rPr>
              <a:t>Ayot</a:t>
            </a:r>
            <a:r>
              <a:rPr lang="en-US" sz="4400" dirty="0">
                <a:latin typeface="Times New Roman" panose="02020603050405020304" pitchFamily="18" charset="0"/>
                <a:cs typeface="Times New Roman" panose="02020603050405020304" pitchFamily="18" charset="0"/>
                <a:hlinkClick r:id="rId6"/>
              </a:rPr>
              <a:t> Saint Lawrence, United Kingdom</a:t>
            </a:r>
            <a:endParaRPr lang="en-US" sz="4400" dirty="0">
              <a:latin typeface="Times New Roman" panose="02020603050405020304" pitchFamily="18" charset="0"/>
              <a:cs typeface="Times New Roman" panose="02020603050405020304" pitchFamily="18" charset="0"/>
            </a:endParaRPr>
          </a:p>
          <a:p>
            <a:r>
              <a:rPr lang="en-US" sz="4400" b="1" dirty="0">
                <a:latin typeface="Times New Roman" panose="02020603050405020304" pitchFamily="18" charset="0"/>
                <a:cs typeface="Times New Roman" panose="02020603050405020304" pitchFamily="18" charset="0"/>
                <a:hlinkClick r:id="rId7"/>
              </a:rPr>
              <a:t>Books</a:t>
            </a:r>
            <a:r>
              <a:rPr lang="en-US" sz="4400" b="1" dirty="0">
                <a:latin typeface="Times New Roman" panose="02020603050405020304" pitchFamily="18" charset="0"/>
                <a:cs typeface="Times New Roman" panose="02020603050405020304" pitchFamily="18" charset="0"/>
              </a:rPr>
              <a:t>: </a:t>
            </a:r>
            <a:r>
              <a:rPr lang="en-US" sz="4400" dirty="0">
                <a:latin typeface="Times New Roman" panose="02020603050405020304" pitchFamily="18" charset="0"/>
                <a:cs typeface="Times New Roman" panose="02020603050405020304" pitchFamily="18" charset="0"/>
                <a:hlinkClick r:id="rId8"/>
              </a:rPr>
              <a:t>Plays Pleasant: </a:t>
            </a:r>
            <a:r>
              <a:rPr lang="en-US" sz="4400" dirty="0" err="1">
                <a:latin typeface="Times New Roman" panose="02020603050405020304" pitchFamily="18" charset="0"/>
                <a:cs typeface="Times New Roman" panose="02020603050405020304" pitchFamily="18" charset="0"/>
                <a:hlinkClick r:id="rId8"/>
              </a:rPr>
              <a:t>LIterary</a:t>
            </a:r>
            <a:r>
              <a:rPr lang="en-US" sz="4400" dirty="0">
                <a:latin typeface="Times New Roman" panose="02020603050405020304" pitchFamily="18" charset="0"/>
                <a:cs typeface="Times New Roman" panose="02020603050405020304" pitchFamily="18" charset="0"/>
                <a:hlinkClick r:id="rId8"/>
              </a:rPr>
              <a:t> Series</a:t>
            </a:r>
            <a:r>
              <a:rPr lang="en-US" sz="4400" dirty="0">
                <a:latin typeface="Times New Roman" panose="02020603050405020304" pitchFamily="18" charset="0"/>
                <a:cs typeface="Times New Roman" panose="02020603050405020304" pitchFamily="18" charset="0"/>
              </a:rPr>
              <a:t>, </a:t>
            </a:r>
            <a:r>
              <a:rPr lang="en-US" sz="4400" dirty="0">
                <a:latin typeface="Times New Roman" panose="02020603050405020304" pitchFamily="18" charset="0"/>
                <a:cs typeface="Times New Roman" panose="02020603050405020304" pitchFamily="18" charset="0"/>
                <a:hlinkClick r:id="rId9"/>
              </a:rPr>
              <a:t>MORE</a:t>
            </a:r>
            <a:endParaRPr lang="en-US" sz="4400" dirty="0">
              <a:latin typeface="Times New Roman" panose="02020603050405020304" pitchFamily="18" charset="0"/>
              <a:cs typeface="Times New Roman" panose="02020603050405020304" pitchFamily="18" charset="0"/>
            </a:endParaRPr>
          </a:p>
          <a:p>
            <a:r>
              <a:rPr lang="en-US" sz="4400" b="1" dirty="0">
                <a:latin typeface="Times New Roman" panose="02020603050405020304" pitchFamily="18" charset="0"/>
                <a:cs typeface="Times New Roman" panose="02020603050405020304" pitchFamily="18" charset="0"/>
                <a:hlinkClick r:id="rId10"/>
              </a:rPr>
              <a:t>Awards</a:t>
            </a:r>
            <a:r>
              <a:rPr lang="en-US" sz="4400" b="1" dirty="0">
                <a:latin typeface="Times New Roman" panose="02020603050405020304" pitchFamily="18" charset="0"/>
                <a:cs typeface="Times New Roman" panose="02020603050405020304" pitchFamily="18" charset="0"/>
              </a:rPr>
              <a:t>: </a:t>
            </a:r>
            <a:r>
              <a:rPr lang="en-US" sz="4400" dirty="0">
                <a:latin typeface="Times New Roman" panose="02020603050405020304" pitchFamily="18" charset="0"/>
                <a:cs typeface="Times New Roman" panose="02020603050405020304" pitchFamily="18" charset="0"/>
                <a:hlinkClick r:id="rId11"/>
              </a:rPr>
              <a:t>Nobel Prize in Literature</a:t>
            </a:r>
            <a:r>
              <a:rPr lang="en-US" sz="4400" dirty="0">
                <a:latin typeface="Times New Roman" panose="02020603050405020304" pitchFamily="18" charset="0"/>
                <a:cs typeface="Times New Roman" panose="02020603050405020304" pitchFamily="18" charset="0"/>
              </a:rPr>
              <a:t>, </a:t>
            </a:r>
            <a:r>
              <a:rPr lang="en-US" sz="4400" dirty="0">
                <a:latin typeface="Times New Roman" panose="02020603050405020304" pitchFamily="18" charset="0"/>
                <a:cs typeface="Times New Roman" panose="02020603050405020304" pitchFamily="18" charset="0"/>
                <a:hlinkClick r:id="rId12"/>
              </a:rPr>
              <a:t>MORE</a:t>
            </a:r>
            <a:endParaRPr lang="en-US" sz="4400" dirty="0">
              <a:latin typeface="Times New Roman" panose="02020603050405020304" pitchFamily="18" charset="0"/>
              <a:cs typeface="Times New Roman" panose="02020603050405020304" pitchFamily="18" charset="0"/>
            </a:endParaRPr>
          </a:p>
          <a:p>
            <a:pPr marL="0" indent="0">
              <a:buNone/>
            </a:pPr>
            <a:endParaRPr lang="en-US" dirty="0">
              <a:hlinkClick r:id="rId13"/>
            </a:endParaRPr>
          </a:p>
          <a:p>
            <a:r>
              <a:rPr lang="en-US" dirty="0">
                <a:hlinkClick r:id="rId13"/>
              </a:rPr>
              <a:t>https://www.britannica.com/biography/George-Bernard-Shaw</a:t>
            </a:r>
            <a:endParaRPr lang="en-US" dirty="0"/>
          </a:p>
        </p:txBody>
      </p:sp>
    </p:spTree>
    <p:extLst>
      <p:ext uri="{BB962C8B-B14F-4D97-AF65-F5344CB8AC3E}">
        <p14:creationId xmlns:p14="http://schemas.microsoft.com/office/powerpoint/2010/main" val="1330974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6FE936-43BC-4E83-9558-64280B95E32B}"/>
              </a:ext>
            </a:extLst>
          </p:cNvPr>
          <p:cNvSpPr>
            <a:spLocks noGrp="1"/>
          </p:cNvSpPr>
          <p:nvPr>
            <p:ph type="title"/>
          </p:nvPr>
        </p:nvSpPr>
        <p:spPr/>
        <p:txBody>
          <a:bodyPr/>
          <a:lstStyle/>
          <a:p>
            <a:r>
              <a:rPr lang="en-US" dirty="0"/>
              <a:t>Plot outline</a:t>
            </a:r>
          </a:p>
        </p:txBody>
      </p:sp>
      <p:sp>
        <p:nvSpPr>
          <p:cNvPr id="3" name="Content Placeholder 2">
            <a:extLst>
              <a:ext uri="{FF2B5EF4-FFF2-40B4-BE49-F238E27FC236}">
                <a16:creationId xmlns:a16="http://schemas.microsoft.com/office/drawing/2014/main" id="{2D39B105-E6A0-4135-9D84-7B2983F1C9ED}"/>
              </a:ext>
            </a:extLst>
          </p:cNvPr>
          <p:cNvSpPr>
            <a:spLocks noGrp="1"/>
          </p:cNvSpPr>
          <p:nvPr>
            <p:ph idx="1"/>
          </p:nvPr>
        </p:nvSpPr>
        <p:spPr/>
        <p:txBody>
          <a:bodyPr>
            <a:normAutofit fontScale="92500" lnSpcReduction="20000"/>
          </a:bodyPr>
          <a:lstStyle/>
          <a:p>
            <a:r>
              <a:rPr lang="en-US" b="1" i="1" dirty="0"/>
              <a:t>Arms and the Man</a:t>
            </a:r>
            <a:r>
              <a:rPr lang="en-US" dirty="0"/>
              <a:t> is a </a:t>
            </a:r>
            <a:r>
              <a:rPr lang="en-US" dirty="0">
                <a:hlinkClick r:id="rId2" tooltip="Comedy"/>
              </a:rPr>
              <a:t>comedy</a:t>
            </a:r>
            <a:r>
              <a:rPr lang="en-US" dirty="0"/>
              <a:t> by </a:t>
            </a:r>
            <a:r>
              <a:rPr lang="en-US" dirty="0">
                <a:hlinkClick r:id="rId3" tooltip="George Bernard Shaw"/>
              </a:rPr>
              <a:t>George Bernard Shaw</a:t>
            </a:r>
            <a:r>
              <a:rPr lang="en-US" dirty="0"/>
              <a:t>, whose title comes from the opening words of </a:t>
            </a:r>
            <a:r>
              <a:rPr lang="en-US" dirty="0">
                <a:hlinkClick r:id="rId4" tooltip="Virgil"/>
              </a:rPr>
              <a:t>Virgil</a:t>
            </a:r>
            <a:r>
              <a:rPr lang="en-US" dirty="0"/>
              <a:t>'s </a:t>
            </a:r>
            <a:r>
              <a:rPr lang="en-US" i="1" dirty="0">
                <a:hlinkClick r:id="rId5" tooltip="Aeneid"/>
              </a:rPr>
              <a:t>Aeneid</a:t>
            </a:r>
            <a:r>
              <a:rPr lang="en-US" dirty="0"/>
              <a:t>, in Latin: </a:t>
            </a:r>
            <a:r>
              <a:rPr lang="en-US" i="1" dirty="0" err="1"/>
              <a:t>Arma</a:t>
            </a:r>
            <a:r>
              <a:rPr lang="en-US" i="1" dirty="0"/>
              <a:t> </a:t>
            </a:r>
            <a:r>
              <a:rPr lang="en-US" i="1" dirty="0" err="1"/>
              <a:t>virumque</a:t>
            </a:r>
            <a:r>
              <a:rPr lang="en-US" i="1" dirty="0"/>
              <a:t> </a:t>
            </a:r>
            <a:r>
              <a:rPr lang="en-US" i="1" dirty="0" err="1"/>
              <a:t>cano</a:t>
            </a:r>
            <a:r>
              <a:rPr lang="en-US" dirty="0"/>
              <a:t> ("Of arms and the man I sing").</a:t>
            </a:r>
            <a:r>
              <a:rPr lang="en-US" baseline="30000" dirty="0">
                <a:hlinkClick r:id="rId6"/>
              </a:rPr>
              <a:t>[5]</a:t>
            </a:r>
            <a:endParaRPr lang="en-US" dirty="0"/>
          </a:p>
          <a:p>
            <a:r>
              <a:rPr lang="en-US" dirty="0"/>
              <a:t>The play was first produced on 21 April 1894 at the </a:t>
            </a:r>
            <a:r>
              <a:rPr lang="en-US" dirty="0">
                <a:hlinkClick r:id="rId7" tooltip="Avenue Theatre"/>
              </a:rPr>
              <a:t>Avenue Theatre</a:t>
            </a:r>
            <a:r>
              <a:rPr lang="en-US" dirty="0"/>
              <a:t> and published in 1898 as part of Shaw's </a:t>
            </a:r>
            <a:r>
              <a:rPr lang="en-US" i="1" dirty="0">
                <a:hlinkClick r:id="rId8" tooltip="Plays Pleasant"/>
              </a:rPr>
              <a:t>Plays Pleasant</a:t>
            </a:r>
            <a:r>
              <a:rPr lang="en-US" dirty="0"/>
              <a:t> volume, which also included </a:t>
            </a:r>
            <a:r>
              <a:rPr lang="en-US" i="1" dirty="0">
                <a:hlinkClick r:id="rId9" tooltip="Candida (play)"/>
              </a:rPr>
              <a:t>Candida</a:t>
            </a:r>
            <a:r>
              <a:rPr lang="en-US" dirty="0"/>
              <a:t>, </a:t>
            </a:r>
            <a:r>
              <a:rPr lang="en-US" i="1" dirty="0">
                <a:hlinkClick r:id="rId10" tooltip="You Never Can Tell (play)"/>
              </a:rPr>
              <a:t>You Never Can Tell</a:t>
            </a:r>
            <a:r>
              <a:rPr lang="en-US" i="1" dirty="0"/>
              <a:t>,</a:t>
            </a:r>
            <a:r>
              <a:rPr lang="en-US" dirty="0"/>
              <a:t> and </a:t>
            </a:r>
            <a:r>
              <a:rPr lang="en-US" i="1" dirty="0">
                <a:hlinkClick r:id="rId11" tooltip="The Man of Destiny"/>
              </a:rPr>
              <a:t>The Man of Destiny</a:t>
            </a:r>
            <a:r>
              <a:rPr lang="en-US" i="1" dirty="0"/>
              <a:t>.</a:t>
            </a:r>
            <a:r>
              <a:rPr lang="en-US" dirty="0"/>
              <a:t> </a:t>
            </a:r>
            <a:r>
              <a:rPr lang="en-US" i="1" dirty="0"/>
              <a:t>Arms and the Man</a:t>
            </a:r>
            <a:r>
              <a:rPr lang="en-US" dirty="0"/>
              <a:t> was one of Shaw's first commercial successes. He was called onto stage after the curtain, where he received enthusiastic applause. Amidst the cheers, one audience member booed. Shaw replied, in characteristic fashion, "My dear fellow, I quite agree with you, but what are we two against so many?"</a:t>
            </a:r>
            <a:r>
              <a:rPr lang="en-US" baseline="30000" dirty="0">
                <a:hlinkClick r:id="rId12"/>
              </a:rPr>
              <a:t>[6]</a:t>
            </a:r>
            <a:endParaRPr lang="en-US" dirty="0"/>
          </a:p>
          <a:p>
            <a:r>
              <a:rPr lang="en-US" i="1" dirty="0"/>
              <a:t>Arms and the Man</a:t>
            </a:r>
            <a:r>
              <a:rPr lang="en-US" dirty="0"/>
              <a:t> is a humorous play that shows the futility of war and deals comedically with the hypocrisies of human nature.</a:t>
            </a:r>
          </a:p>
          <a:p>
            <a:endParaRPr lang="en-US" dirty="0"/>
          </a:p>
        </p:txBody>
      </p:sp>
    </p:spTree>
    <p:extLst>
      <p:ext uri="{BB962C8B-B14F-4D97-AF65-F5344CB8AC3E}">
        <p14:creationId xmlns:p14="http://schemas.microsoft.com/office/powerpoint/2010/main" val="4380464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1C76E7-E672-430F-8B95-F89D69EE4018}"/>
              </a:ext>
            </a:extLst>
          </p:cNvPr>
          <p:cNvSpPr>
            <a:spLocks noGrp="1"/>
          </p:cNvSpPr>
          <p:nvPr>
            <p:ph type="title"/>
          </p:nvPr>
        </p:nvSpPr>
        <p:spPr/>
        <p:txBody>
          <a:bodyPr/>
          <a:lstStyle/>
          <a:p>
            <a:r>
              <a:rPr lang="en-US" dirty="0"/>
              <a:t>Summary of Act 1</a:t>
            </a:r>
          </a:p>
        </p:txBody>
      </p:sp>
      <p:sp>
        <p:nvSpPr>
          <p:cNvPr id="3" name="Content Placeholder 2">
            <a:extLst>
              <a:ext uri="{FF2B5EF4-FFF2-40B4-BE49-F238E27FC236}">
                <a16:creationId xmlns:a16="http://schemas.microsoft.com/office/drawing/2014/main" id="{0F52B36A-DAD9-49AC-B89A-272FA846E03F}"/>
              </a:ext>
            </a:extLst>
          </p:cNvPr>
          <p:cNvSpPr>
            <a:spLocks noGrp="1"/>
          </p:cNvSpPr>
          <p:nvPr>
            <p:ph idx="1"/>
          </p:nvPr>
        </p:nvSpPr>
        <p:spPr/>
        <p:txBody>
          <a:bodyPr>
            <a:normAutofit/>
          </a:bodyPr>
          <a:lstStyle/>
          <a:p>
            <a:endParaRPr lang="en-US" dirty="0"/>
          </a:p>
          <a:p>
            <a:r>
              <a:rPr lang="en-US" dirty="0"/>
              <a:t>1. Setting is the bedchamber of Raina, the protagonist. Time a cold November night of year 1894.</a:t>
            </a:r>
          </a:p>
          <a:p>
            <a:r>
              <a:rPr lang="en-US" dirty="0"/>
              <a:t>2. Backdrop: War between Bulgaria and Serbia. Russia was the ally of Bulgaria and Austria was supporting Serbia.</a:t>
            </a:r>
          </a:p>
          <a:p>
            <a:r>
              <a:rPr lang="en-US" dirty="0"/>
              <a:t>3. Catherine, Raina’s mother comes with the news of </a:t>
            </a:r>
            <a:r>
              <a:rPr lang="en-US" dirty="0" err="1"/>
              <a:t>Sergious’s</a:t>
            </a:r>
            <a:r>
              <a:rPr lang="en-US" dirty="0"/>
              <a:t>(Raina’s fiancé)  victory at a battle.</a:t>
            </a:r>
          </a:p>
          <a:p>
            <a:r>
              <a:rPr lang="en-US" dirty="0"/>
              <a:t>4. </a:t>
            </a:r>
            <a:r>
              <a:rPr lang="en-US" dirty="0" err="1"/>
              <a:t>Louka</a:t>
            </a:r>
            <a:r>
              <a:rPr lang="en-US" dirty="0"/>
              <a:t>, the maid servant comes with the news that Serbians are being chased and looking for refuge.</a:t>
            </a:r>
          </a:p>
          <a:p>
            <a:endParaRPr lang="en-US" dirty="0"/>
          </a:p>
        </p:txBody>
      </p:sp>
    </p:spTree>
    <p:extLst>
      <p:ext uri="{BB962C8B-B14F-4D97-AF65-F5344CB8AC3E}">
        <p14:creationId xmlns:p14="http://schemas.microsoft.com/office/powerpoint/2010/main" val="37939193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32F494-C3E6-44ED-8605-2F1A3C7005A5}"/>
              </a:ext>
            </a:extLst>
          </p:cNvPr>
          <p:cNvSpPr>
            <a:spLocks noGrp="1"/>
          </p:cNvSpPr>
          <p:nvPr>
            <p:ph type="title"/>
          </p:nvPr>
        </p:nvSpPr>
        <p:spPr/>
        <p:txBody>
          <a:bodyPr/>
          <a:lstStyle/>
          <a:p>
            <a:r>
              <a:rPr lang="en-US" dirty="0"/>
              <a:t>To be continued</a:t>
            </a:r>
          </a:p>
        </p:txBody>
      </p:sp>
      <p:sp>
        <p:nvSpPr>
          <p:cNvPr id="3" name="Content Placeholder 2">
            <a:extLst>
              <a:ext uri="{FF2B5EF4-FFF2-40B4-BE49-F238E27FC236}">
                <a16:creationId xmlns:a16="http://schemas.microsoft.com/office/drawing/2014/main" id="{577894CC-39BD-437B-9B54-C3EFD055B9BD}"/>
              </a:ext>
            </a:extLst>
          </p:cNvPr>
          <p:cNvSpPr>
            <a:spLocks noGrp="1"/>
          </p:cNvSpPr>
          <p:nvPr>
            <p:ph idx="1"/>
          </p:nvPr>
        </p:nvSpPr>
        <p:spPr/>
        <p:txBody>
          <a:bodyPr>
            <a:normAutofit/>
          </a:bodyPr>
          <a:lstStyle/>
          <a:p>
            <a:r>
              <a:rPr lang="en-US" dirty="0"/>
              <a:t>5. A Serbian officer enters into Raina’s bed chamber and asks for refuge.</a:t>
            </a:r>
          </a:p>
          <a:p>
            <a:r>
              <a:rPr lang="en-US" dirty="0"/>
              <a:t>6. Raina saves him from Russian officers</a:t>
            </a:r>
          </a:p>
          <a:p>
            <a:r>
              <a:rPr lang="en-US" dirty="0"/>
              <a:t>7. </a:t>
            </a:r>
            <a:r>
              <a:rPr lang="en-US" dirty="0" err="1"/>
              <a:t>Louka</a:t>
            </a:r>
            <a:r>
              <a:rPr lang="en-US" dirty="0"/>
              <a:t> discovers his presence</a:t>
            </a:r>
          </a:p>
          <a:p>
            <a:r>
              <a:rPr lang="en-US" dirty="0"/>
              <a:t>8. Catherine is informed by Raina about his presence</a:t>
            </a:r>
          </a:p>
          <a:p>
            <a:r>
              <a:rPr lang="en-US" dirty="0"/>
              <a:t>The two ladies helped him escape by offering him an old coat owned by </a:t>
            </a:r>
            <a:r>
              <a:rPr lang="en-US" dirty="0" err="1"/>
              <a:t>Petkoff</a:t>
            </a:r>
            <a:r>
              <a:rPr lang="en-US" dirty="0"/>
              <a:t>, Raina’s father.</a:t>
            </a:r>
          </a:p>
          <a:p>
            <a:endParaRPr lang="en-US" dirty="0"/>
          </a:p>
        </p:txBody>
      </p:sp>
    </p:spTree>
    <p:extLst>
      <p:ext uri="{BB962C8B-B14F-4D97-AF65-F5344CB8AC3E}">
        <p14:creationId xmlns:p14="http://schemas.microsoft.com/office/powerpoint/2010/main" val="14394687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B70F53-4A3E-4ACD-BD75-D1490BF61DEF}"/>
              </a:ext>
            </a:extLst>
          </p:cNvPr>
          <p:cNvSpPr>
            <a:spLocks noGrp="1"/>
          </p:cNvSpPr>
          <p:nvPr>
            <p:ph type="title"/>
          </p:nvPr>
        </p:nvSpPr>
        <p:spPr/>
        <p:txBody>
          <a:bodyPr/>
          <a:lstStyle/>
          <a:p>
            <a:r>
              <a:rPr lang="en-US" dirty="0"/>
              <a:t>Summary of Act 2</a:t>
            </a:r>
          </a:p>
        </p:txBody>
      </p:sp>
      <p:sp>
        <p:nvSpPr>
          <p:cNvPr id="3" name="Content Placeholder 2">
            <a:extLst>
              <a:ext uri="{FF2B5EF4-FFF2-40B4-BE49-F238E27FC236}">
                <a16:creationId xmlns:a16="http://schemas.microsoft.com/office/drawing/2014/main" id="{9D40E971-9BE7-4E54-A4CC-E97A0EA0C630}"/>
              </a:ext>
            </a:extLst>
          </p:cNvPr>
          <p:cNvSpPr>
            <a:spLocks noGrp="1"/>
          </p:cNvSpPr>
          <p:nvPr>
            <p:ph idx="1"/>
          </p:nvPr>
        </p:nvSpPr>
        <p:spPr/>
        <p:txBody>
          <a:bodyPr/>
          <a:lstStyle/>
          <a:p>
            <a:r>
              <a:rPr lang="en-US" dirty="0"/>
              <a:t>1. Setting is a spring morning at </a:t>
            </a:r>
            <a:r>
              <a:rPr lang="en-US" dirty="0" err="1"/>
              <a:t>Petkoff’s</a:t>
            </a:r>
            <a:r>
              <a:rPr lang="en-US" dirty="0"/>
              <a:t> garden in March 1895.</a:t>
            </a:r>
          </a:p>
          <a:p>
            <a:r>
              <a:rPr lang="en-US" dirty="0" err="1"/>
              <a:t>Louka</a:t>
            </a:r>
            <a:r>
              <a:rPr lang="en-US" dirty="0"/>
              <a:t> and Nicola , the servant of the house are talking.</a:t>
            </a:r>
          </a:p>
          <a:p>
            <a:r>
              <a:rPr lang="en-US" dirty="0"/>
              <a:t>Major </a:t>
            </a:r>
            <a:r>
              <a:rPr lang="en-US" dirty="0" err="1"/>
              <a:t>Petkoff</a:t>
            </a:r>
            <a:r>
              <a:rPr lang="en-US" dirty="0"/>
              <a:t> returns from the war followed by </a:t>
            </a:r>
            <a:r>
              <a:rPr lang="en-US" dirty="0" err="1"/>
              <a:t>Sergius</a:t>
            </a:r>
            <a:r>
              <a:rPr lang="en-US" dirty="0"/>
              <a:t>.</a:t>
            </a:r>
          </a:p>
          <a:p>
            <a:r>
              <a:rPr lang="en-US" dirty="0" err="1"/>
              <a:t>Sergius</a:t>
            </a:r>
            <a:r>
              <a:rPr lang="en-US" dirty="0"/>
              <a:t> and Raina pretend Higher love</a:t>
            </a:r>
          </a:p>
          <a:p>
            <a:r>
              <a:rPr lang="en-US" dirty="0" err="1"/>
              <a:t>Sergius</a:t>
            </a:r>
            <a:r>
              <a:rPr lang="en-US" dirty="0"/>
              <a:t> and </a:t>
            </a:r>
            <a:r>
              <a:rPr lang="en-US" dirty="0" err="1"/>
              <a:t>Louka</a:t>
            </a:r>
            <a:r>
              <a:rPr lang="en-US" dirty="0"/>
              <a:t> flirts</a:t>
            </a:r>
          </a:p>
          <a:p>
            <a:r>
              <a:rPr lang="en-US" dirty="0" err="1"/>
              <a:t>Louka</a:t>
            </a:r>
            <a:r>
              <a:rPr lang="en-US" dirty="0"/>
              <a:t> informs him about the presence of a man in Raina’s bedchamber at the middle of a night.</a:t>
            </a:r>
          </a:p>
          <a:p>
            <a:r>
              <a:rPr lang="en-US" dirty="0" err="1"/>
              <a:t>Sergius</a:t>
            </a:r>
            <a:r>
              <a:rPr lang="en-US" dirty="0"/>
              <a:t> scandalized and </a:t>
            </a:r>
            <a:r>
              <a:rPr lang="en-US" dirty="0" err="1"/>
              <a:t>jelous</a:t>
            </a:r>
            <a:endParaRPr lang="en-US" dirty="0"/>
          </a:p>
          <a:p>
            <a:endParaRPr lang="en-US" dirty="0"/>
          </a:p>
        </p:txBody>
      </p:sp>
    </p:spTree>
    <p:extLst>
      <p:ext uri="{BB962C8B-B14F-4D97-AF65-F5344CB8AC3E}">
        <p14:creationId xmlns:p14="http://schemas.microsoft.com/office/powerpoint/2010/main" val="26283259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725CA6-F0D1-4D38-B009-35A77A276D02}"/>
              </a:ext>
            </a:extLst>
          </p:cNvPr>
          <p:cNvSpPr>
            <a:spLocks noGrp="1"/>
          </p:cNvSpPr>
          <p:nvPr>
            <p:ph type="title"/>
          </p:nvPr>
        </p:nvSpPr>
        <p:spPr/>
        <p:txBody>
          <a:bodyPr/>
          <a:lstStyle/>
          <a:p>
            <a:r>
              <a:rPr lang="en-US" dirty="0"/>
              <a:t>To be continued</a:t>
            </a:r>
          </a:p>
        </p:txBody>
      </p:sp>
      <p:sp>
        <p:nvSpPr>
          <p:cNvPr id="3" name="Content Placeholder 2">
            <a:extLst>
              <a:ext uri="{FF2B5EF4-FFF2-40B4-BE49-F238E27FC236}">
                <a16:creationId xmlns:a16="http://schemas.microsoft.com/office/drawing/2014/main" id="{038B820C-D724-426E-8523-45943F42C48C}"/>
              </a:ext>
            </a:extLst>
          </p:cNvPr>
          <p:cNvSpPr>
            <a:spLocks noGrp="1"/>
          </p:cNvSpPr>
          <p:nvPr>
            <p:ph idx="1"/>
          </p:nvPr>
        </p:nvSpPr>
        <p:spPr/>
        <p:txBody>
          <a:bodyPr/>
          <a:lstStyle/>
          <a:p>
            <a:r>
              <a:rPr lang="en-US" dirty="0" err="1"/>
              <a:t>Petcoff</a:t>
            </a:r>
            <a:r>
              <a:rPr lang="en-US" dirty="0"/>
              <a:t> and </a:t>
            </a:r>
            <a:r>
              <a:rPr lang="en-US" dirty="0" err="1"/>
              <a:t>Sergius</a:t>
            </a:r>
            <a:r>
              <a:rPr lang="en-US" dirty="0"/>
              <a:t> go for work</a:t>
            </a:r>
          </a:p>
          <a:p>
            <a:r>
              <a:rPr lang="en-US" dirty="0"/>
              <a:t>Raina and Catherine talks</a:t>
            </a:r>
          </a:p>
          <a:p>
            <a:r>
              <a:rPr lang="en-US" dirty="0"/>
              <a:t>Captain </a:t>
            </a:r>
            <a:r>
              <a:rPr lang="en-US" dirty="0" err="1"/>
              <a:t>Bluntschli</a:t>
            </a:r>
            <a:r>
              <a:rPr lang="en-US" dirty="0"/>
              <a:t>, the fugitive of that night comes to return the coat</a:t>
            </a:r>
          </a:p>
          <a:p>
            <a:r>
              <a:rPr lang="en-US" dirty="0" err="1"/>
              <a:t>Petkoff</a:t>
            </a:r>
            <a:r>
              <a:rPr lang="en-US" dirty="0"/>
              <a:t> and </a:t>
            </a:r>
            <a:r>
              <a:rPr lang="en-US" dirty="0" err="1"/>
              <a:t>Sergius</a:t>
            </a:r>
            <a:r>
              <a:rPr lang="en-US" dirty="0"/>
              <a:t> find him out and insist him to stay for lunch</a:t>
            </a:r>
          </a:p>
          <a:p>
            <a:r>
              <a:rPr lang="en-US" dirty="0"/>
              <a:t>Raina is happy to see her Chocolate cream Soldier</a:t>
            </a:r>
          </a:p>
          <a:p>
            <a:r>
              <a:rPr lang="en-US" dirty="0"/>
              <a:t>Nicola is befooled and insulted to hide the truth</a:t>
            </a:r>
          </a:p>
        </p:txBody>
      </p:sp>
    </p:spTree>
    <p:extLst>
      <p:ext uri="{BB962C8B-B14F-4D97-AF65-F5344CB8AC3E}">
        <p14:creationId xmlns:p14="http://schemas.microsoft.com/office/powerpoint/2010/main" val="40342437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2F2075-4391-494F-B48C-CBCAB9C9C660}"/>
              </a:ext>
            </a:extLst>
          </p:cNvPr>
          <p:cNvSpPr>
            <a:spLocks noGrp="1"/>
          </p:cNvSpPr>
          <p:nvPr>
            <p:ph type="title"/>
          </p:nvPr>
        </p:nvSpPr>
        <p:spPr/>
        <p:txBody>
          <a:bodyPr/>
          <a:lstStyle/>
          <a:p>
            <a:r>
              <a:rPr lang="en-US" dirty="0"/>
              <a:t>Summary of Act 3</a:t>
            </a:r>
          </a:p>
        </p:txBody>
      </p:sp>
      <p:sp>
        <p:nvSpPr>
          <p:cNvPr id="3" name="Content Placeholder 2">
            <a:extLst>
              <a:ext uri="{FF2B5EF4-FFF2-40B4-BE49-F238E27FC236}">
                <a16:creationId xmlns:a16="http://schemas.microsoft.com/office/drawing/2014/main" id="{C6E51D3B-E9FB-4646-AE74-562E17E479D6}"/>
              </a:ext>
            </a:extLst>
          </p:cNvPr>
          <p:cNvSpPr>
            <a:spLocks noGrp="1"/>
          </p:cNvSpPr>
          <p:nvPr>
            <p:ph idx="1"/>
          </p:nvPr>
        </p:nvSpPr>
        <p:spPr/>
        <p:txBody>
          <a:bodyPr>
            <a:normAutofit/>
          </a:bodyPr>
          <a:lstStyle/>
          <a:p>
            <a:r>
              <a:rPr lang="en-US" dirty="0"/>
              <a:t>Setting is Library of  the </a:t>
            </a:r>
            <a:r>
              <a:rPr lang="en-US" dirty="0" err="1"/>
              <a:t>Petkoff</a:t>
            </a:r>
            <a:r>
              <a:rPr lang="en-US" dirty="0"/>
              <a:t> house.</a:t>
            </a:r>
          </a:p>
          <a:p>
            <a:r>
              <a:rPr lang="en-US" dirty="0" err="1"/>
              <a:t>Louka</a:t>
            </a:r>
            <a:r>
              <a:rPr lang="en-US" dirty="0"/>
              <a:t> reveals that </a:t>
            </a:r>
            <a:r>
              <a:rPr lang="en-US" dirty="0" err="1"/>
              <a:t>Bluntschli</a:t>
            </a:r>
            <a:r>
              <a:rPr lang="en-US" dirty="0"/>
              <a:t> is the man in Raina’s bedchamber</a:t>
            </a:r>
          </a:p>
          <a:p>
            <a:r>
              <a:rPr lang="en-US" dirty="0" err="1"/>
              <a:t>Sergius</a:t>
            </a:r>
            <a:r>
              <a:rPr lang="en-US" dirty="0"/>
              <a:t> calls for Duel </a:t>
            </a:r>
          </a:p>
          <a:p>
            <a:r>
              <a:rPr lang="en-US" dirty="0" err="1"/>
              <a:t>Bluntschli</a:t>
            </a:r>
            <a:r>
              <a:rPr lang="en-US" dirty="0"/>
              <a:t> gets the news of his father’s death</a:t>
            </a:r>
          </a:p>
          <a:p>
            <a:r>
              <a:rPr lang="en-US" dirty="0" err="1"/>
              <a:t>Louka</a:t>
            </a:r>
            <a:r>
              <a:rPr lang="en-US" dirty="0"/>
              <a:t> manipulates </a:t>
            </a:r>
            <a:r>
              <a:rPr lang="en-US" dirty="0" err="1"/>
              <a:t>Sergius</a:t>
            </a:r>
            <a:r>
              <a:rPr lang="en-US" dirty="0"/>
              <a:t> to be betrothed to her.</a:t>
            </a:r>
          </a:p>
          <a:p>
            <a:r>
              <a:rPr lang="en-US" dirty="0" err="1"/>
              <a:t>Bluntschli</a:t>
            </a:r>
            <a:r>
              <a:rPr lang="en-US" dirty="0"/>
              <a:t> formally proposes to Raina</a:t>
            </a:r>
          </a:p>
          <a:p>
            <a:r>
              <a:rPr lang="en-US" dirty="0"/>
              <a:t>Things get fixed in a </a:t>
            </a:r>
            <a:r>
              <a:rPr lang="en-US"/>
              <a:t>funny way</a:t>
            </a:r>
            <a:endParaRPr lang="en-US" dirty="0"/>
          </a:p>
        </p:txBody>
      </p:sp>
    </p:spTree>
    <p:extLst>
      <p:ext uri="{BB962C8B-B14F-4D97-AF65-F5344CB8AC3E}">
        <p14:creationId xmlns:p14="http://schemas.microsoft.com/office/powerpoint/2010/main" val="2405190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TotalTime>
  <Words>616</Words>
  <Application>Microsoft Office PowerPoint</Application>
  <PresentationFormat>Widescreen</PresentationFormat>
  <Paragraphs>49</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Times New Roman</vt:lpstr>
      <vt:lpstr>Office Theme</vt:lpstr>
      <vt:lpstr>Arms and the Man </vt:lpstr>
      <vt:lpstr>George Bernard Shaw</vt:lpstr>
      <vt:lpstr>Plot outline</vt:lpstr>
      <vt:lpstr>Summary of Act 1</vt:lpstr>
      <vt:lpstr>To be continued</vt:lpstr>
      <vt:lpstr>Summary of Act 2</vt:lpstr>
      <vt:lpstr>To be continued</vt:lpstr>
      <vt:lpstr>Summary of Act 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Arms and the Man </dc:title>
  <dc:creator>User</dc:creator>
  <cp:lastModifiedBy>User</cp:lastModifiedBy>
  <cp:revision>5</cp:revision>
  <dcterms:created xsi:type="dcterms:W3CDTF">2020-04-20T00:43:46Z</dcterms:created>
  <dcterms:modified xsi:type="dcterms:W3CDTF">2020-04-20T01:26:04Z</dcterms:modified>
</cp:coreProperties>
</file>