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1"/>
  </p:notesMasterIdLst>
  <p:handoutMasterIdLst>
    <p:handoutMasterId r:id="rId12"/>
  </p:handoutMasterIdLst>
  <p:sldIdLst>
    <p:sldId id="256" r:id="rId2"/>
    <p:sldId id="569" r:id="rId3"/>
    <p:sldId id="572" r:id="rId4"/>
    <p:sldId id="573" r:id="rId5"/>
    <p:sldId id="574" r:id="rId6"/>
    <p:sldId id="575" r:id="rId7"/>
    <p:sldId id="576" r:id="rId8"/>
    <p:sldId id="570" r:id="rId9"/>
    <p:sldId id="586" r:id="rId10"/>
  </p:sldIdLst>
  <p:sldSz cx="9144000" cy="6858000" type="screen4x3"/>
  <p:notesSz cx="6735763" cy="9866313"/>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64" autoAdjust="0"/>
    <p:restoredTop sz="94595" autoAdjust="0"/>
  </p:normalViewPr>
  <p:slideViewPr>
    <p:cSldViewPr>
      <p:cViewPr varScale="1">
        <p:scale>
          <a:sx n="70" d="100"/>
          <a:sy n="70" d="100"/>
        </p:scale>
        <p:origin x="136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4" name="Rectangle 2">
            <a:extLst>
              <a:ext uri="{FF2B5EF4-FFF2-40B4-BE49-F238E27FC236}">
                <a16:creationId xmlns:a16="http://schemas.microsoft.com/office/drawing/2014/main" xmlns="" id="{7D3C86EE-2E6A-46C4-97FC-9721E473B5E5}"/>
              </a:ext>
            </a:extLst>
          </p:cNvPr>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ltLang="en-US"/>
          </a:p>
        </p:txBody>
      </p:sp>
      <p:sp>
        <p:nvSpPr>
          <p:cNvPr id="59395" name="Rectangle 3">
            <a:extLst>
              <a:ext uri="{FF2B5EF4-FFF2-40B4-BE49-F238E27FC236}">
                <a16:creationId xmlns:a16="http://schemas.microsoft.com/office/drawing/2014/main" xmlns="" id="{E7EC8C10-E6A6-4B19-AFFC-BEE91D9AF12E}"/>
              </a:ext>
            </a:extLst>
          </p:cNvPr>
          <p:cNvSpPr>
            <a:spLocks noGrp="1" noChangeArrowheads="1"/>
          </p:cNvSpPr>
          <p:nvPr>
            <p:ph type="dt" sz="quarter" idx="1"/>
          </p:nvPr>
        </p:nvSpPr>
        <p:spPr bwMode="auto">
          <a:xfrm>
            <a:off x="3814763" y="0"/>
            <a:ext cx="2919412"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fld id="{05168B7F-5CB4-4DED-82D5-70BB57C1468B}" type="datetimeFigureOut">
              <a:rPr lang="en-US" altLang="en-US"/>
              <a:pPr>
                <a:defRPr/>
              </a:pPr>
              <a:t>1/21/2024</a:t>
            </a:fld>
            <a:endParaRPr lang="en-US" altLang="en-US"/>
          </a:p>
        </p:txBody>
      </p:sp>
      <p:sp>
        <p:nvSpPr>
          <p:cNvPr id="59396" name="Rectangle 4">
            <a:extLst>
              <a:ext uri="{FF2B5EF4-FFF2-40B4-BE49-F238E27FC236}">
                <a16:creationId xmlns:a16="http://schemas.microsoft.com/office/drawing/2014/main" xmlns="" id="{B918824D-4FF6-4145-B112-754620D44ABF}"/>
              </a:ext>
            </a:extLst>
          </p:cNvPr>
          <p:cNvSpPr>
            <a:spLocks noGrp="1" noChangeArrowheads="1"/>
          </p:cNvSpPr>
          <p:nvPr>
            <p:ph type="ftr" sz="quarter" idx="2"/>
          </p:nvPr>
        </p:nvSpPr>
        <p:spPr bwMode="auto">
          <a:xfrm>
            <a:off x="0" y="9371013"/>
            <a:ext cx="2919413"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ltLang="en-US"/>
          </a:p>
        </p:txBody>
      </p:sp>
      <p:sp>
        <p:nvSpPr>
          <p:cNvPr id="59397" name="Rectangle 5">
            <a:extLst>
              <a:ext uri="{FF2B5EF4-FFF2-40B4-BE49-F238E27FC236}">
                <a16:creationId xmlns:a16="http://schemas.microsoft.com/office/drawing/2014/main" xmlns="" id="{81F0A829-D92D-4564-BD18-3BDC65BC6EEB}"/>
              </a:ext>
            </a:extLst>
          </p:cNvPr>
          <p:cNvSpPr>
            <a:spLocks noGrp="1" noChangeArrowheads="1"/>
          </p:cNvSpPr>
          <p:nvPr>
            <p:ph type="sldNum" sz="quarter" idx="3"/>
          </p:nvPr>
        </p:nvSpPr>
        <p:spPr bwMode="auto">
          <a:xfrm>
            <a:off x="3814763" y="9371013"/>
            <a:ext cx="2919412"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8D329A7A-4C63-4BCA-859B-4E9C62CDA20B}" type="slidenum">
              <a:rPr lang="en-US" altLang="en-US"/>
              <a:pPr/>
              <a:t>‹#›</a:t>
            </a:fld>
            <a:endParaRPr lang="en-US" altLang="en-US"/>
          </a:p>
        </p:txBody>
      </p:sp>
    </p:spTree>
    <p:extLst>
      <p:ext uri="{BB962C8B-B14F-4D97-AF65-F5344CB8AC3E}">
        <p14:creationId xmlns:p14="http://schemas.microsoft.com/office/powerpoint/2010/main" val="29398928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FEA12680-A111-4EF3-9179-B8DF2E07F724}"/>
              </a:ext>
            </a:extLst>
          </p:cNvPr>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a:extLst>
              <a:ext uri="{FF2B5EF4-FFF2-40B4-BE49-F238E27FC236}">
                <a16:creationId xmlns:a16="http://schemas.microsoft.com/office/drawing/2014/main" xmlns="" id="{E1084F49-84A9-45C7-AC01-B875FF2D7E7A}"/>
              </a:ext>
            </a:extLst>
          </p:cNvPr>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pPr>
              <a:defRPr/>
            </a:pPr>
            <a:fld id="{D1563F45-495F-4AEC-8C07-68A3E9F309A9}" type="datetimeFigureOut">
              <a:rPr lang="en-US"/>
              <a:pPr>
                <a:defRPr/>
              </a:pPr>
              <a:t>1/21/2024</a:t>
            </a:fld>
            <a:endParaRPr lang="en-US"/>
          </a:p>
        </p:txBody>
      </p:sp>
      <p:sp>
        <p:nvSpPr>
          <p:cNvPr id="4" name="Slide Image Placeholder 3">
            <a:extLst>
              <a:ext uri="{FF2B5EF4-FFF2-40B4-BE49-F238E27FC236}">
                <a16:creationId xmlns:a16="http://schemas.microsoft.com/office/drawing/2014/main" xmlns="" id="{B8233962-4581-4BA2-BF65-1091E40DE002}"/>
              </a:ext>
            </a:extLst>
          </p:cNvPr>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xmlns="" id="{E6FB11B6-63D9-45C6-8614-3CFFDDDD06A5}"/>
              </a:ext>
            </a:extLst>
          </p:cNvPr>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xmlns="" id="{EB545CDA-9B06-496D-8058-A01CB9BF4ACC}"/>
              </a:ext>
            </a:extLst>
          </p:cNvPr>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a:extLst>
              <a:ext uri="{FF2B5EF4-FFF2-40B4-BE49-F238E27FC236}">
                <a16:creationId xmlns:a16="http://schemas.microsoft.com/office/drawing/2014/main" xmlns="" id="{8CD03BAC-639F-4C2F-815B-0B346F1CF55C}"/>
              </a:ext>
            </a:extLst>
          </p:cNvPr>
          <p:cNvSpPr>
            <a:spLocks noGrp="1"/>
          </p:cNvSpPr>
          <p:nvPr>
            <p:ph type="sldNum" sz="quarter" idx="5"/>
          </p:nvPr>
        </p:nvSpPr>
        <p:spPr>
          <a:xfrm>
            <a:off x="3814763" y="9371013"/>
            <a:ext cx="2919412" cy="493712"/>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07EBE594-9720-46DD-977C-5611F4236F8E}" type="slidenum">
              <a:rPr lang="en-US" altLang="en-US"/>
              <a:pPr/>
              <a:t>‹#›</a:t>
            </a:fld>
            <a:endParaRPr lang="en-US" altLang="en-US"/>
          </a:p>
        </p:txBody>
      </p:sp>
    </p:spTree>
    <p:extLst>
      <p:ext uri="{BB962C8B-B14F-4D97-AF65-F5344CB8AC3E}">
        <p14:creationId xmlns:p14="http://schemas.microsoft.com/office/powerpoint/2010/main" val="66345920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grpSp>
        <p:nvGrpSpPr>
          <p:cNvPr id="4" name="Group 6">
            <a:extLst>
              <a:ext uri="{FF2B5EF4-FFF2-40B4-BE49-F238E27FC236}">
                <a16:creationId xmlns:a16="http://schemas.microsoft.com/office/drawing/2014/main" xmlns="" id="{A50429F9-8E8F-4168-AC57-57F898358623}"/>
              </a:ext>
            </a:extLst>
          </p:cNvPr>
          <p:cNvGrpSpPr>
            <a:grpSpLocks/>
          </p:cNvGrpSpPr>
          <p:nvPr/>
        </p:nvGrpSpPr>
        <p:grpSpPr bwMode="auto">
          <a:xfrm>
            <a:off x="0" y="914400"/>
            <a:ext cx="8686800" cy="2514600"/>
            <a:chOff x="0" y="576"/>
            <a:chExt cx="5472" cy="1584"/>
          </a:xfrm>
        </p:grpSpPr>
        <p:sp>
          <p:nvSpPr>
            <p:cNvPr id="5" name="Oval 7">
              <a:extLst>
                <a:ext uri="{FF2B5EF4-FFF2-40B4-BE49-F238E27FC236}">
                  <a16:creationId xmlns:a16="http://schemas.microsoft.com/office/drawing/2014/main" xmlns="" id="{4080EB83-F8CD-4CAB-AF05-7BCD9BBD7008}"/>
                </a:ext>
              </a:extLst>
            </p:cNvPr>
            <p:cNvSpPr>
              <a:spLocks noChangeArrowheads="1"/>
            </p:cNvSpPr>
            <p:nvPr/>
          </p:nvSpPr>
          <p:spPr bwMode="auto">
            <a:xfrm>
              <a:off x="144" y="576"/>
              <a:ext cx="1584" cy="1584"/>
            </a:xfrm>
            <a:prstGeom prst="ellipse">
              <a:avLst/>
            </a:prstGeom>
            <a:noFill/>
            <a:ln w="12700">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US" altLang="en-US"/>
            </a:p>
          </p:txBody>
        </p:sp>
        <p:sp>
          <p:nvSpPr>
            <p:cNvPr id="6" name="Rectangle 8">
              <a:extLst>
                <a:ext uri="{FF2B5EF4-FFF2-40B4-BE49-F238E27FC236}">
                  <a16:creationId xmlns:a16="http://schemas.microsoft.com/office/drawing/2014/main" xmlns="" id="{0304EBE7-88A1-4D1F-B9F6-907315269C16}"/>
                </a:ext>
              </a:extLst>
            </p:cNvPr>
            <p:cNvSpPr>
              <a:spLocks noChangeArrowheads="1"/>
            </p:cNvSpPr>
            <p:nvPr/>
          </p:nvSpPr>
          <p:spPr bwMode="hidden">
            <a:xfrm>
              <a:off x="0" y="1056"/>
              <a:ext cx="2976" cy="7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US" altLang="en-US" sz="2400">
                <a:latin typeface="Times New Roman" panose="02020603050405020304" pitchFamily="18" charset="0"/>
              </a:endParaRPr>
            </a:p>
          </p:txBody>
        </p:sp>
        <p:sp>
          <p:nvSpPr>
            <p:cNvPr id="7" name="Rectangle 9">
              <a:extLst>
                <a:ext uri="{FF2B5EF4-FFF2-40B4-BE49-F238E27FC236}">
                  <a16:creationId xmlns:a16="http://schemas.microsoft.com/office/drawing/2014/main" xmlns="" id="{0CC97F0E-2CA7-4246-8EA0-74FD93FF266F}"/>
                </a:ext>
              </a:extLst>
            </p:cNvPr>
            <p:cNvSpPr>
              <a:spLocks noChangeArrowheads="1"/>
            </p:cNvSpPr>
            <p:nvPr/>
          </p:nvSpPr>
          <p:spPr bwMode="hidden">
            <a:xfrm>
              <a:off x="2496" y="1056"/>
              <a:ext cx="2976" cy="720"/>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US" altLang="en-US" sz="2400">
                <a:latin typeface="Times New Roman" panose="02020603050405020304" pitchFamily="18" charset="0"/>
              </a:endParaRPr>
            </a:p>
          </p:txBody>
        </p:sp>
        <p:sp>
          <p:nvSpPr>
            <p:cNvPr id="8" name="Freeform 10">
              <a:extLst>
                <a:ext uri="{FF2B5EF4-FFF2-40B4-BE49-F238E27FC236}">
                  <a16:creationId xmlns:a16="http://schemas.microsoft.com/office/drawing/2014/main" xmlns="" id="{E8E04A68-75AE-4085-B72E-2FE7F70E0093}"/>
                </a:ext>
              </a:extLst>
            </p:cNvPr>
            <p:cNvSpPr>
              <a:spLocks noChangeArrowheads="1"/>
            </p:cNvSpPr>
            <p:nvPr/>
          </p:nvSpPr>
          <p:spPr bwMode="auto">
            <a:xfrm>
              <a:off x="384" y="960"/>
              <a:ext cx="144" cy="913"/>
            </a:xfrm>
            <a:custGeom>
              <a:avLst/>
              <a:gdLst>
                <a:gd name="T0" fmla="*/ 0 w 1000"/>
                <a:gd name="T1" fmla="*/ 404 h 1000"/>
                <a:gd name="T2" fmla="*/ 0 w 1000"/>
                <a:gd name="T3" fmla="*/ 404 h 1000"/>
                <a:gd name="T4" fmla="*/ 0 w 1000"/>
                <a:gd name="T5" fmla="*/ 0 h 1000"/>
                <a:gd name="T6" fmla="*/ 0 w 1000"/>
                <a:gd name="T7" fmla="*/ 0 h 10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00" h="1000">
                  <a:moveTo>
                    <a:pt x="1000" y="1000"/>
                  </a:moveTo>
                  <a:lnTo>
                    <a:pt x="0" y="1000"/>
                  </a:lnTo>
                  <a:lnTo>
                    <a:pt x="0" y="0"/>
                  </a:lnTo>
                  <a:lnTo>
                    <a:pt x="1000" y="0"/>
                  </a:lnTo>
                </a:path>
              </a:pathLst>
            </a:custGeom>
            <a:noFill/>
            <a:ln w="76200" cmpd="sng">
              <a:solidFill>
                <a:schemeClr val="tx2"/>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n-US" altLang="en-US"/>
            </a:p>
          </p:txBody>
        </p:sp>
        <p:sp>
          <p:nvSpPr>
            <p:cNvPr id="9" name="Freeform 11">
              <a:extLst>
                <a:ext uri="{FF2B5EF4-FFF2-40B4-BE49-F238E27FC236}">
                  <a16:creationId xmlns:a16="http://schemas.microsoft.com/office/drawing/2014/main" xmlns="" id="{13A14421-9FD9-4483-ACDC-304D5AEACFDB}"/>
                </a:ext>
              </a:extLst>
            </p:cNvPr>
            <p:cNvSpPr>
              <a:spLocks noChangeArrowheads="1"/>
            </p:cNvSpPr>
            <p:nvPr/>
          </p:nvSpPr>
          <p:spPr bwMode="auto">
            <a:xfrm>
              <a:off x="4944" y="762"/>
              <a:ext cx="165" cy="864"/>
            </a:xfrm>
            <a:custGeom>
              <a:avLst/>
              <a:gdLst>
                <a:gd name="T0" fmla="*/ 0 w 1000"/>
                <a:gd name="T1" fmla="*/ 0 h 1000"/>
                <a:gd name="T2" fmla="*/ 0 w 1000"/>
                <a:gd name="T3" fmla="*/ 0 h 1000"/>
                <a:gd name="T4" fmla="*/ 0 w 1000"/>
                <a:gd name="T5" fmla="*/ 232 h 1000"/>
                <a:gd name="T6" fmla="*/ 0 w 1000"/>
                <a:gd name="T7" fmla="*/ 232 h 10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00" h="1000">
                  <a:moveTo>
                    <a:pt x="0" y="0"/>
                  </a:moveTo>
                  <a:lnTo>
                    <a:pt x="1000" y="0"/>
                  </a:lnTo>
                  <a:lnTo>
                    <a:pt x="1000" y="1000"/>
                  </a:lnTo>
                  <a:lnTo>
                    <a:pt x="0" y="1000"/>
                  </a:lnTo>
                </a:path>
              </a:pathLst>
            </a:custGeom>
            <a:noFill/>
            <a:ln w="76200" cap="flat" cmpd="sng">
              <a:solidFill>
                <a:schemeClr val="accent1"/>
              </a:solidFill>
              <a:prstDash val="solid"/>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n-US" altLang="en-US"/>
            </a:p>
          </p:txBody>
        </p:sp>
      </p:grpSp>
      <p:sp>
        <p:nvSpPr>
          <p:cNvPr id="32770" name="Rectangle 2"/>
          <p:cNvSpPr>
            <a:spLocks noGrp="1" noChangeArrowheads="1"/>
          </p:cNvSpPr>
          <p:nvPr>
            <p:ph type="subTitle" idx="1"/>
          </p:nvPr>
        </p:nvSpPr>
        <p:spPr>
          <a:xfrm>
            <a:off x="2286000" y="3581400"/>
            <a:ext cx="5638800" cy="1905000"/>
          </a:xfrm>
        </p:spPr>
        <p:txBody>
          <a:bodyPr/>
          <a:lstStyle>
            <a:lvl1pPr marL="0" indent="0">
              <a:buFont typeface="Wingdings" pitchFamily="2" charset="2"/>
              <a:buNone/>
              <a:defRPr/>
            </a:lvl1pPr>
          </a:lstStyle>
          <a:p>
            <a:r>
              <a:rPr lang="en-US"/>
              <a:t>Click to edit Master subtitle style</a:t>
            </a:r>
          </a:p>
        </p:txBody>
      </p:sp>
      <p:sp>
        <p:nvSpPr>
          <p:cNvPr id="32780" name="Rectangle 12"/>
          <p:cNvSpPr>
            <a:spLocks noGrp="1" noChangeArrowheads="1"/>
          </p:cNvSpPr>
          <p:nvPr>
            <p:ph type="ctrTitle"/>
          </p:nvPr>
        </p:nvSpPr>
        <p:spPr>
          <a:xfrm>
            <a:off x="838200" y="1443038"/>
            <a:ext cx="7086600" cy="1600200"/>
          </a:xfrm>
        </p:spPr>
        <p:txBody>
          <a:bodyPr anchor="ctr"/>
          <a:lstStyle>
            <a:lvl1pPr>
              <a:defRPr/>
            </a:lvl1pPr>
          </a:lstStyle>
          <a:p>
            <a:r>
              <a:rPr lang="en-US"/>
              <a:t>Click to edit Master title style</a:t>
            </a:r>
          </a:p>
        </p:txBody>
      </p:sp>
      <p:sp>
        <p:nvSpPr>
          <p:cNvPr id="10" name="Rectangle 3">
            <a:extLst>
              <a:ext uri="{FF2B5EF4-FFF2-40B4-BE49-F238E27FC236}">
                <a16:creationId xmlns:a16="http://schemas.microsoft.com/office/drawing/2014/main" xmlns="" id="{D7601D6C-26E5-40A1-9715-D106507E8C96}"/>
              </a:ext>
            </a:extLst>
          </p:cNvPr>
          <p:cNvSpPr>
            <a:spLocks noGrp="1" noChangeArrowheads="1"/>
          </p:cNvSpPr>
          <p:nvPr>
            <p:ph type="dt" sz="half" idx="10"/>
          </p:nvPr>
        </p:nvSpPr>
        <p:spPr>
          <a:xfrm>
            <a:off x="685800" y="6248400"/>
            <a:ext cx="1905000" cy="457200"/>
          </a:xfrm>
        </p:spPr>
        <p:txBody>
          <a:bodyPr/>
          <a:lstStyle>
            <a:lvl1pPr>
              <a:defRPr/>
            </a:lvl1pPr>
          </a:lstStyle>
          <a:p>
            <a:pPr>
              <a:defRPr/>
            </a:pPr>
            <a:endParaRPr lang="en-US" altLang="en-US"/>
          </a:p>
        </p:txBody>
      </p:sp>
      <p:sp>
        <p:nvSpPr>
          <p:cNvPr id="11" name="Rectangle 4">
            <a:extLst>
              <a:ext uri="{FF2B5EF4-FFF2-40B4-BE49-F238E27FC236}">
                <a16:creationId xmlns:a16="http://schemas.microsoft.com/office/drawing/2014/main" xmlns="" id="{9311C87C-27FD-4E83-ADC7-42A89EE0DCC8}"/>
              </a:ext>
            </a:extLst>
          </p:cNvPr>
          <p:cNvSpPr>
            <a:spLocks noGrp="1" noChangeArrowheads="1"/>
          </p:cNvSpPr>
          <p:nvPr>
            <p:ph type="ftr" sz="quarter" idx="11"/>
          </p:nvPr>
        </p:nvSpPr>
        <p:spPr>
          <a:xfrm>
            <a:off x="3124200" y="6248400"/>
            <a:ext cx="2895600" cy="457200"/>
          </a:xfrm>
        </p:spPr>
        <p:txBody>
          <a:bodyPr/>
          <a:lstStyle>
            <a:lvl1pPr>
              <a:defRPr/>
            </a:lvl1pPr>
          </a:lstStyle>
          <a:p>
            <a:pPr>
              <a:defRPr/>
            </a:pPr>
            <a:endParaRPr lang="en-US" altLang="en-US"/>
          </a:p>
        </p:txBody>
      </p:sp>
      <p:sp>
        <p:nvSpPr>
          <p:cNvPr id="12" name="Rectangle 5">
            <a:extLst>
              <a:ext uri="{FF2B5EF4-FFF2-40B4-BE49-F238E27FC236}">
                <a16:creationId xmlns:a16="http://schemas.microsoft.com/office/drawing/2014/main" xmlns="" id="{2A5606AB-DFE6-4401-BDD4-DC233EAD98B6}"/>
              </a:ext>
            </a:extLst>
          </p:cNvPr>
          <p:cNvSpPr>
            <a:spLocks noGrp="1" noChangeArrowheads="1"/>
          </p:cNvSpPr>
          <p:nvPr>
            <p:ph type="sldNum" sz="quarter" idx="12"/>
          </p:nvPr>
        </p:nvSpPr>
        <p:spPr>
          <a:xfrm>
            <a:off x="6553200" y="6248400"/>
            <a:ext cx="1905000" cy="457200"/>
          </a:xfrm>
        </p:spPr>
        <p:txBody>
          <a:bodyPr/>
          <a:lstStyle>
            <a:lvl1pPr>
              <a:defRPr/>
            </a:lvl1pPr>
          </a:lstStyle>
          <a:p>
            <a:fld id="{C28902A1-DB58-45A0-BBDE-0079926AE38D}" type="slidenum">
              <a:rPr lang="en-US" altLang="en-US"/>
              <a:pPr/>
              <a:t>‹#›</a:t>
            </a:fld>
            <a:endParaRPr lang="en-US" altLang="en-US"/>
          </a:p>
        </p:txBody>
      </p:sp>
    </p:spTree>
    <p:extLst>
      <p:ext uri="{BB962C8B-B14F-4D97-AF65-F5344CB8AC3E}">
        <p14:creationId xmlns:p14="http://schemas.microsoft.com/office/powerpoint/2010/main" val="28500652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a:extLst>
              <a:ext uri="{FF2B5EF4-FFF2-40B4-BE49-F238E27FC236}">
                <a16:creationId xmlns:a16="http://schemas.microsoft.com/office/drawing/2014/main" xmlns="" id="{B34D21F6-99BC-4AF6-B55B-798ADEF14D53}"/>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7">
            <a:extLst>
              <a:ext uri="{FF2B5EF4-FFF2-40B4-BE49-F238E27FC236}">
                <a16:creationId xmlns:a16="http://schemas.microsoft.com/office/drawing/2014/main" xmlns="" id="{A0C38B8B-9046-4F5D-9DB7-E902EC6F1DFE}"/>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8">
            <a:extLst>
              <a:ext uri="{FF2B5EF4-FFF2-40B4-BE49-F238E27FC236}">
                <a16:creationId xmlns:a16="http://schemas.microsoft.com/office/drawing/2014/main" xmlns="" id="{10A45339-830C-4928-9B75-860B0EE81701}"/>
              </a:ext>
            </a:extLst>
          </p:cNvPr>
          <p:cNvSpPr>
            <a:spLocks noGrp="1" noChangeArrowheads="1"/>
          </p:cNvSpPr>
          <p:nvPr>
            <p:ph type="sldNum" sz="quarter" idx="12"/>
          </p:nvPr>
        </p:nvSpPr>
        <p:spPr>
          <a:ln/>
        </p:spPr>
        <p:txBody>
          <a:bodyPr/>
          <a:lstStyle>
            <a:lvl1pPr>
              <a:defRPr/>
            </a:lvl1pPr>
          </a:lstStyle>
          <a:p>
            <a:fld id="{FDD1D38F-294C-4279-BC87-DD2B1BC351E6}" type="slidenum">
              <a:rPr lang="en-US" altLang="en-US"/>
              <a:pPr/>
              <a:t>‹#›</a:t>
            </a:fld>
            <a:endParaRPr lang="en-US" altLang="en-US"/>
          </a:p>
        </p:txBody>
      </p:sp>
    </p:spTree>
    <p:extLst>
      <p:ext uri="{BB962C8B-B14F-4D97-AF65-F5344CB8AC3E}">
        <p14:creationId xmlns:p14="http://schemas.microsoft.com/office/powerpoint/2010/main" val="19108569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91313" y="96838"/>
            <a:ext cx="1919287" cy="59991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31863" y="96838"/>
            <a:ext cx="5607050" cy="59991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a:extLst>
              <a:ext uri="{FF2B5EF4-FFF2-40B4-BE49-F238E27FC236}">
                <a16:creationId xmlns:a16="http://schemas.microsoft.com/office/drawing/2014/main" xmlns="" id="{62092D88-1702-4AB6-BD0B-09F29ACA8967}"/>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7">
            <a:extLst>
              <a:ext uri="{FF2B5EF4-FFF2-40B4-BE49-F238E27FC236}">
                <a16:creationId xmlns:a16="http://schemas.microsoft.com/office/drawing/2014/main" xmlns="" id="{60670168-152A-4284-B271-01464A56D188}"/>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8">
            <a:extLst>
              <a:ext uri="{FF2B5EF4-FFF2-40B4-BE49-F238E27FC236}">
                <a16:creationId xmlns:a16="http://schemas.microsoft.com/office/drawing/2014/main" xmlns="" id="{C8FC44F4-160A-46DA-9FAE-492D83D46FCE}"/>
              </a:ext>
            </a:extLst>
          </p:cNvPr>
          <p:cNvSpPr>
            <a:spLocks noGrp="1" noChangeArrowheads="1"/>
          </p:cNvSpPr>
          <p:nvPr>
            <p:ph type="sldNum" sz="quarter" idx="12"/>
          </p:nvPr>
        </p:nvSpPr>
        <p:spPr>
          <a:ln/>
        </p:spPr>
        <p:txBody>
          <a:bodyPr/>
          <a:lstStyle>
            <a:lvl1pPr>
              <a:defRPr/>
            </a:lvl1pPr>
          </a:lstStyle>
          <a:p>
            <a:fld id="{EB7958CC-CFB3-4649-AD7D-E83301779AF9}" type="slidenum">
              <a:rPr lang="en-US" altLang="en-US"/>
              <a:pPr/>
              <a:t>‹#›</a:t>
            </a:fld>
            <a:endParaRPr lang="en-US" altLang="en-US"/>
          </a:p>
        </p:txBody>
      </p:sp>
    </p:spTree>
    <p:extLst>
      <p:ext uri="{BB962C8B-B14F-4D97-AF65-F5344CB8AC3E}">
        <p14:creationId xmlns:p14="http://schemas.microsoft.com/office/powerpoint/2010/main" val="24384172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31863" y="96838"/>
            <a:ext cx="7158037" cy="1412875"/>
          </a:xfrm>
        </p:spPr>
        <p:txBody>
          <a:bodyPr/>
          <a:lstStyle/>
          <a:p>
            <a:r>
              <a:rPr lang="en-US"/>
              <a:t>Click to edit Master title style</a:t>
            </a:r>
          </a:p>
        </p:txBody>
      </p:sp>
      <p:sp>
        <p:nvSpPr>
          <p:cNvPr id="3" name="Table Placeholder 2"/>
          <p:cNvSpPr>
            <a:spLocks noGrp="1"/>
          </p:cNvSpPr>
          <p:nvPr>
            <p:ph type="tbl" idx="1"/>
          </p:nvPr>
        </p:nvSpPr>
        <p:spPr>
          <a:xfrm>
            <a:off x="949325" y="1981200"/>
            <a:ext cx="7661275" cy="4114800"/>
          </a:xfrm>
        </p:spPr>
        <p:txBody>
          <a:bodyPr/>
          <a:lstStyle/>
          <a:p>
            <a:pPr lvl="0"/>
            <a:endParaRPr lang="en-US" noProof="0"/>
          </a:p>
        </p:txBody>
      </p:sp>
      <p:sp>
        <p:nvSpPr>
          <p:cNvPr id="4" name="Rectangle 6">
            <a:extLst>
              <a:ext uri="{FF2B5EF4-FFF2-40B4-BE49-F238E27FC236}">
                <a16:creationId xmlns:a16="http://schemas.microsoft.com/office/drawing/2014/main" xmlns="" id="{4F98FFE6-A5E0-4E89-BDF9-956132DFC307}"/>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7">
            <a:extLst>
              <a:ext uri="{FF2B5EF4-FFF2-40B4-BE49-F238E27FC236}">
                <a16:creationId xmlns:a16="http://schemas.microsoft.com/office/drawing/2014/main" xmlns="" id="{DA30A324-57DB-4A56-A415-CD3A14D07B17}"/>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8">
            <a:extLst>
              <a:ext uri="{FF2B5EF4-FFF2-40B4-BE49-F238E27FC236}">
                <a16:creationId xmlns:a16="http://schemas.microsoft.com/office/drawing/2014/main" xmlns="" id="{3A7E80DC-7E5C-45B0-8CF6-68A83A703DA9}"/>
              </a:ext>
            </a:extLst>
          </p:cNvPr>
          <p:cNvSpPr>
            <a:spLocks noGrp="1" noChangeArrowheads="1"/>
          </p:cNvSpPr>
          <p:nvPr>
            <p:ph type="sldNum" sz="quarter" idx="12"/>
          </p:nvPr>
        </p:nvSpPr>
        <p:spPr>
          <a:ln/>
        </p:spPr>
        <p:txBody>
          <a:bodyPr/>
          <a:lstStyle>
            <a:lvl1pPr>
              <a:defRPr/>
            </a:lvl1pPr>
          </a:lstStyle>
          <a:p>
            <a:fld id="{EF41E5AC-C993-463E-993A-91204A945D04}" type="slidenum">
              <a:rPr lang="en-US" altLang="en-US"/>
              <a:pPr/>
              <a:t>‹#›</a:t>
            </a:fld>
            <a:endParaRPr lang="en-US" altLang="en-US"/>
          </a:p>
        </p:txBody>
      </p:sp>
    </p:spTree>
    <p:extLst>
      <p:ext uri="{BB962C8B-B14F-4D97-AF65-F5344CB8AC3E}">
        <p14:creationId xmlns:p14="http://schemas.microsoft.com/office/powerpoint/2010/main" val="517058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a:extLst>
              <a:ext uri="{FF2B5EF4-FFF2-40B4-BE49-F238E27FC236}">
                <a16:creationId xmlns:a16="http://schemas.microsoft.com/office/drawing/2014/main" xmlns="" id="{FFC625A6-FCDD-4947-8B17-121E03EF27AC}"/>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7">
            <a:extLst>
              <a:ext uri="{FF2B5EF4-FFF2-40B4-BE49-F238E27FC236}">
                <a16:creationId xmlns:a16="http://schemas.microsoft.com/office/drawing/2014/main" xmlns="" id="{7596673C-03CF-4BA7-9711-33DAE4BDBB60}"/>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8">
            <a:extLst>
              <a:ext uri="{FF2B5EF4-FFF2-40B4-BE49-F238E27FC236}">
                <a16:creationId xmlns:a16="http://schemas.microsoft.com/office/drawing/2014/main" xmlns="" id="{8DC6A021-B05C-4BA2-8CDB-C37D7A27020C}"/>
              </a:ext>
            </a:extLst>
          </p:cNvPr>
          <p:cNvSpPr>
            <a:spLocks noGrp="1" noChangeArrowheads="1"/>
          </p:cNvSpPr>
          <p:nvPr>
            <p:ph type="sldNum" sz="quarter" idx="12"/>
          </p:nvPr>
        </p:nvSpPr>
        <p:spPr>
          <a:ln/>
        </p:spPr>
        <p:txBody>
          <a:bodyPr/>
          <a:lstStyle>
            <a:lvl1pPr>
              <a:defRPr/>
            </a:lvl1pPr>
          </a:lstStyle>
          <a:p>
            <a:fld id="{1C9F4574-3AAE-408B-83AE-E9E855A465B8}" type="slidenum">
              <a:rPr lang="en-US" altLang="en-US"/>
              <a:pPr/>
              <a:t>‹#›</a:t>
            </a:fld>
            <a:endParaRPr lang="en-US" altLang="en-US"/>
          </a:p>
        </p:txBody>
      </p:sp>
    </p:spTree>
    <p:extLst>
      <p:ext uri="{BB962C8B-B14F-4D97-AF65-F5344CB8AC3E}">
        <p14:creationId xmlns:p14="http://schemas.microsoft.com/office/powerpoint/2010/main" val="3692745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6">
            <a:extLst>
              <a:ext uri="{FF2B5EF4-FFF2-40B4-BE49-F238E27FC236}">
                <a16:creationId xmlns:a16="http://schemas.microsoft.com/office/drawing/2014/main" xmlns="" id="{FBA6679A-28FB-44F1-9380-499F1163B4AC}"/>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7">
            <a:extLst>
              <a:ext uri="{FF2B5EF4-FFF2-40B4-BE49-F238E27FC236}">
                <a16:creationId xmlns:a16="http://schemas.microsoft.com/office/drawing/2014/main" xmlns="" id="{C951EE32-FD4F-4C55-8107-CF06633EEBAF}"/>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8">
            <a:extLst>
              <a:ext uri="{FF2B5EF4-FFF2-40B4-BE49-F238E27FC236}">
                <a16:creationId xmlns:a16="http://schemas.microsoft.com/office/drawing/2014/main" xmlns="" id="{86D9D6E8-C018-498D-8EBC-00FA7980D95A}"/>
              </a:ext>
            </a:extLst>
          </p:cNvPr>
          <p:cNvSpPr>
            <a:spLocks noGrp="1" noChangeArrowheads="1"/>
          </p:cNvSpPr>
          <p:nvPr>
            <p:ph type="sldNum" sz="quarter" idx="12"/>
          </p:nvPr>
        </p:nvSpPr>
        <p:spPr>
          <a:ln/>
        </p:spPr>
        <p:txBody>
          <a:bodyPr/>
          <a:lstStyle>
            <a:lvl1pPr>
              <a:defRPr/>
            </a:lvl1pPr>
          </a:lstStyle>
          <a:p>
            <a:fld id="{1D267150-7367-412F-BCC1-8147A76E539E}" type="slidenum">
              <a:rPr lang="en-US" altLang="en-US"/>
              <a:pPr/>
              <a:t>‹#›</a:t>
            </a:fld>
            <a:endParaRPr lang="en-US" altLang="en-US"/>
          </a:p>
        </p:txBody>
      </p:sp>
    </p:spTree>
    <p:extLst>
      <p:ext uri="{BB962C8B-B14F-4D97-AF65-F5344CB8AC3E}">
        <p14:creationId xmlns:p14="http://schemas.microsoft.com/office/powerpoint/2010/main" val="37195489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49325" y="1981200"/>
            <a:ext cx="3754438"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56163" y="1981200"/>
            <a:ext cx="3754437"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a:extLst>
              <a:ext uri="{FF2B5EF4-FFF2-40B4-BE49-F238E27FC236}">
                <a16:creationId xmlns:a16="http://schemas.microsoft.com/office/drawing/2014/main" xmlns="" id="{D3A30B97-1B20-472C-9E02-FCBC5418769C}"/>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7">
            <a:extLst>
              <a:ext uri="{FF2B5EF4-FFF2-40B4-BE49-F238E27FC236}">
                <a16:creationId xmlns:a16="http://schemas.microsoft.com/office/drawing/2014/main" xmlns="" id="{0181746B-F756-44E5-86EA-298FBCFDEAF7}"/>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8">
            <a:extLst>
              <a:ext uri="{FF2B5EF4-FFF2-40B4-BE49-F238E27FC236}">
                <a16:creationId xmlns:a16="http://schemas.microsoft.com/office/drawing/2014/main" xmlns="" id="{7F9B9906-B4EA-4EC8-97BB-D4D739C4828A}"/>
              </a:ext>
            </a:extLst>
          </p:cNvPr>
          <p:cNvSpPr>
            <a:spLocks noGrp="1" noChangeArrowheads="1"/>
          </p:cNvSpPr>
          <p:nvPr>
            <p:ph type="sldNum" sz="quarter" idx="12"/>
          </p:nvPr>
        </p:nvSpPr>
        <p:spPr>
          <a:ln/>
        </p:spPr>
        <p:txBody>
          <a:bodyPr/>
          <a:lstStyle>
            <a:lvl1pPr>
              <a:defRPr/>
            </a:lvl1pPr>
          </a:lstStyle>
          <a:p>
            <a:fld id="{B8AF7A7E-64A0-4056-B0EE-06F492B2D045}" type="slidenum">
              <a:rPr lang="en-US" altLang="en-US"/>
              <a:pPr/>
              <a:t>‹#›</a:t>
            </a:fld>
            <a:endParaRPr lang="en-US" altLang="en-US"/>
          </a:p>
        </p:txBody>
      </p:sp>
    </p:spTree>
    <p:extLst>
      <p:ext uri="{BB962C8B-B14F-4D97-AF65-F5344CB8AC3E}">
        <p14:creationId xmlns:p14="http://schemas.microsoft.com/office/powerpoint/2010/main" val="7387157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a:extLst>
              <a:ext uri="{FF2B5EF4-FFF2-40B4-BE49-F238E27FC236}">
                <a16:creationId xmlns:a16="http://schemas.microsoft.com/office/drawing/2014/main" xmlns="" id="{BD254835-8624-46A5-841A-A1A137F1E3F1}"/>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7">
            <a:extLst>
              <a:ext uri="{FF2B5EF4-FFF2-40B4-BE49-F238E27FC236}">
                <a16:creationId xmlns:a16="http://schemas.microsoft.com/office/drawing/2014/main" xmlns="" id="{D8822B02-91AD-436B-AA4B-CC5D573A1E5F}"/>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8">
            <a:extLst>
              <a:ext uri="{FF2B5EF4-FFF2-40B4-BE49-F238E27FC236}">
                <a16:creationId xmlns:a16="http://schemas.microsoft.com/office/drawing/2014/main" xmlns="" id="{234E6434-509A-4A9E-A90B-DAC896890363}"/>
              </a:ext>
            </a:extLst>
          </p:cNvPr>
          <p:cNvSpPr>
            <a:spLocks noGrp="1" noChangeArrowheads="1"/>
          </p:cNvSpPr>
          <p:nvPr>
            <p:ph type="sldNum" sz="quarter" idx="12"/>
          </p:nvPr>
        </p:nvSpPr>
        <p:spPr>
          <a:ln/>
        </p:spPr>
        <p:txBody>
          <a:bodyPr/>
          <a:lstStyle>
            <a:lvl1pPr>
              <a:defRPr/>
            </a:lvl1pPr>
          </a:lstStyle>
          <a:p>
            <a:fld id="{A132472A-6AAF-4B7C-A259-A89C34DB6BD0}" type="slidenum">
              <a:rPr lang="en-US" altLang="en-US"/>
              <a:pPr/>
              <a:t>‹#›</a:t>
            </a:fld>
            <a:endParaRPr lang="en-US" altLang="en-US"/>
          </a:p>
        </p:txBody>
      </p:sp>
    </p:spTree>
    <p:extLst>
      <p:ext uri="{BB962C8B-B14F-4D97-AF65-F5344CB8AC3E}">
        <p14:creationId xmlns:p14="http://schemas.microsoft.com/office/powerpoint/2010/main" val="15010241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6">
            <a:extLst>
              <a:ext uri="{FF2B5EF4-FFF2-40B4-BE49-F238E27FC236}">
                <a16:creationId xmlns:a16="http://schemas.microsoft.com/office/drawing/2014/main" xmlns="" id="{2FCFCA58-8B6F-4EA5-A431-FDC4C2196BB4}"/>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7">
            <a:extLst>
              <a:ext uri="{FF2B5EF4-FFF2-40B4-BE49-F238E27FC236}">
                <a16:creationId xmlns:a16="http://schemas.microsoft.com/office/drawing/2014/main" xmlns="" id="{0023B07A-CDEF-4F9E-A066-0D864168BF1F}"/>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8">
            <a:extLst>
              <a:ext uri="{FF2B5EF4-FFF2-40B4-BE49-F238E27FC236}">
                <a16:creationId xmlns:a16="http://schemas.microsoft.com/office/drawing/2014/main" xmlns="" id="{056FB4CF-9F02-46E7-A57B-0BD9E734BDD1}"/>
              </a:ext>
            </a:extLst>
          </p:cNvPr>
          <p:cNvSpPr>
            <a:spLocks noGrp="1" noChangeArrowheads="1"/>
          </p:cNvSpPr>
          <p:nvPr>
            <p:ph type="sldNum" sz="quarter" idx="12"/>
          </p:nvPr>
        </p:nvSpPr>
        <p:spPr>
          <a:ln/>
        </p:spPr>
        <p:txBody>
          <a:bodyPr/>
          <a:lstStyle>
            <a:lvl1pPr>
              <a:defRPr/>
            </a:lvl1pPr>
          </a:lstStyle>
          <a:p>
            <a:fld id="{4AEC4BD3-E62E-45D3-AC32-2CFD1F598022}" type="slidenum">
              <a:rPr lang="en-US" altLang="en-US"/>
              <a:pPr/>
              <a:t>‹#›</a:t>
            </a:fld>
            <a:endParaRPr lang="en-US" altLang="en-US"/>
          </a:p>
        </p:txBody>
      </p:sp>
    </p:spTree>
    <p:extLst>
      <p:ext uri="{BB962C8B-B14F-4D97-AF65-F5344CB8AC3E}">
        <p14:creationId xmlns:p14="http://schemas.microsoft.com/office/powerpoint/2010/main" val="9252828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a:extLst>
              <a:ext uri="{FF2B5EF4-FFF2-40B4-BE49-F238E27FC236}">
                <a16:creationId xmlns:a16="http://schemas.microsoft.com/office/drawing/2014/main" xmlns="" id="{AEDD5147-58A0-46B6-8F61-520686316E88}"/>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7">
            <a:extLst>
              <a:ext uri="{FF2B5EF4-FFF2-40B4-BE49-F238E27FC236}">
                <a16:creationId xmlns:a16="http://schemas.microsoft.com/office/drawing/2014/main" xmlns="" id="{80B343E9-AF38-467F-921A-E5216F2C7CAB}"/>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8">
            <a:extLst>
              <a:ext uri="{FF2B5EF4-FFF2-40B4-BE49-F238E27FC236}">
                <a16:creationId xmlns:a16="http://schemas.microsoft.com/office/drawing/2014/main" xmlns="" id="{AC956937-482E-4510-BD64-3DFF8AF8DDB5}"/>
              </a:ext>
            </a:extLst>
          </p:cNvPr>
          <p:cNvSpPr>
            <a:spLocks noGrp="1" noChangeArrowheads="1"/>
          </p:cNvSpPr>
          <p:nvPr>
            <p:ph type="sldNum" sz="quarter" idx="12"/>
          </p:nvPr>
        </p:nvSpPr>
        <p:spPr>
          <a:ln/>
        </p:spPr>
        <p:txBody>
          <a:bodyPr/>
          <a:lstStyle>
            <a:lvl1pPr>
              <a:defRPr/>
            </a:lvl1pPr>
          </a:lstStyle>
          <a:p>
            <a:fld id="{2C3FEBEE-0E78-4545-A4AA-C5FB77A20C07}" type="slidenum">
              <a:rPr lang="en-US" altLang="en-US"/>
              <a:pPr/>
              <a:t>‹#›</a:t>
            </a:fld>
            <a:endParaRPr lang="en-US" altLang="en-US"/>
          </a:p>
        </p:txBody>
      </p:sp>
    </p:spTree>
    <p:extLst>
      <p:ext uri="{BB962C8B-B14F-4D97-AF65-F5344CB8AC3E}">
        <p14:creationId xmlns:p14="http://schemas.microsoft.com/office/powerpoint/2010/main" val="3013990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a:extLst>
              <a:ext uri="{FF2B5EF4-FFF2-40B4-BE49-F238E27FC236}">
                <a16:creationId xmlns:a16="http://schemas.microsoft.com/office/drawing/2014/main" xmlns="" id="{E4849209-57EB-4DFF-B50E-55BE19629B41}"/>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7">
            <a:extLst>
              <a:ext uri="{FF2B5EF4-FFF2-40B4-BE49-F238E27FC236}">
                <a16:creationId xmlns:a16="http://schemas.microsoft.com/office/drawing/2014/main" xmlns="" id="{76E9A522-8B12-4DB3-ABA7-EBF052EF6842}"/>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8">
            <a:extLst>
              <a:ext uri="{FF2B5EF4-FFF2-40B4-BE49-F238E27FC236}">
                <a16:creationId xmlns:a16="http://schemas.microsoft.com/office/drawing/2014/main" xmlns="" id="{89F36E1D-BFFE-43EE-A1A4-411905A0C98D}"/>
              </a:ext>
            </a:extLst>
          </p:cNvPr>
          <p:cNvSpPr>
            <a:spLocks noGrp="1" noChangeArrowheads="1"/>
          </p:cNvSpPr>
          <p:nvPr>
            <p:ph type="sldNum" sz="quarter" idx="12"/>
          </p:nvPr>
        </p:nvSpPr>
        <p:spPr>
          <a:ln/>
        </p:spPr>
        <p:txBody>
          <a:bodyPr/>
          <a:lstStyle>
            <a:lvl1pPr>
              <a:defRPr/>
            </a:lvl1pPr>
          </a:lstStyle>
          <a:p>
            <a:fld id="{F62F777C-3769-484E-A4B7-62F9AB11A24E}" type="slidenum">
              <a:rPr lang="en-US" altLang="en-US"/>
              <a:pPr/>
              <a:t>‹#›</a:t>
            </a:fld>
            <a:endParaRPr lang="en-US" altLang="en-US"/>
          </a:p>
        </p:txBody>
      </p:sp>
    </p:spTree>
    <p:extLst>
      <p:ext uri="{BB962C8B-B14F-4D97-AF65-F5344CB8AC3E}">
        <p14:creationId xmlns:p14="http://schemas.microsoft.com/office/powerpoint/2010/main" val="6169127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a:extLst>
              <a:ext uri="{FF2B5EF4-FFF2-40B4-BE49-F238E27FC236}">
                <a16:creationId xmlns:a16="http://schemas.microsoft.com/office/drawing/2014/main" xmlns="" id="{F519107F-7D78-40D0-AD7D-8F219B5673F7}"/>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7">
            <a:extLst>
              <a:ext uri="{FF2B5EF4-FFF2-40B4-BE49-F238E27FC236}">
                <a16:creationId xmlns:a16="http://schemas.microsoft.com/office/drawing/2014/main" xmlns="" id="{C62023CC-98F9-4225-BACE-72BE067E0ECC}"/>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8">
            <a:extLst>
              <a:ext uri="{FF2B5EF4-FFF2-40B4-BE49-F238E27FC236}">
                <a16:creationId xmlns:a16="http://schemas.microsoft.com/office/drawing/2014/main" xmlns="" id="{0B04F29D-2DA9-44AB-82E5-7BCF6CFDC013}"/>
              </a:ext>
            </a:extLst>
          </p:cNvPr>
          <p:cNvSpPr>
            <a:spLocks noGrp="1" noChangeArrowheads="1"/>
          </p:cNvSpPr>
          <p:nvPr>
            <p:ph type="sldNum" sz="quarter" idx="12"/>
          </p:nvPr>
        </p:nvSpPr>
        <p:spPr>
          <a:ln/>
        </p:spPr>
        <p:txBody>
          <a:bodyPr/>
          <a:lstStyle>
            <a:lvl1pPr>
              <a:defRPr/>
            </a:lvl1pPr>
          </a:lstStyle>
          <a:p>
            <a:fld id="{782F5FFA-12E1-4C1D-8161-2C9AF22430B6}" type="slidenum">
              <a:rPr lang="en-US" altLang="en-US"/>
              <a:pPr/>
              <a:t>‹#›</a:t>
            </a:fld>
            <a:endParaRPr lang="en-US" altLang="en-US"/>
          </a:p>
        </p:txBody>
      </p:sp>
    </p:spTree>
    <p:extLst>
      <p:ext uri="{BB962C8B-B14F-4D97-AF65-F5344CB8AC3E}">
        <p14:creationId xmlns:p14="http://schemas.microsoft.com/office/powerpoint/2010/main" val="38421509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xmlns="" id="{581D6ED8-67C7-43AB-8F9E-72EEC7D22D8F}"/>
              </a:ext>
            </a:extLst>
          </p:cNvPr>
          <p:cNvSpPr>
            <a:spLocks noChangeArrowheads="1"/>
          </p:cNvSpPr>
          <p:nvPr/>
        </p:nvSpPr>
        <p:spPr bwMode="auto">
          <a:xfrm>
            <a:off x="0" y="1377950"/>
            <a:ext cx="2133600" cy="10160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US" altLang="en-US" sz="2400">
              <a:latin typeface="Times New Roman" panose="02020603050405020304" pitchFamily="18" charset="0"/>
            </a:endParaRPr>
          </a:p>
        </p:txBody>
      </p:sp>
      <p:sp>
        <p:nvSpPr>
          <p:cNvPr id="1027" name="Rectangle 3">
            <a:extLst>
              <a:ext uri="{FF2B5EF4-FFF2-40B4-BE49-F238E27FC236}">
                <a16:creationId xmlns:a16="http://schemas.microsoft.com/office/drawing/2014/main" xmlns="" id="{68D41C6C-2A94-4BC0-8937-6D0B35FCD23B}"/>
              </a:ext>
            </a:extLst>
          </p:cNvPr>
          <p:cNvSpPr>
            <a:spLocks noChangeArrowheads="1"/>
          </p:cNvSpPr>
          <p:nvPr/>
        </p:nvSpPr>
        <p:spPr bwMode="auto">
          <a:xfrm>
            <a:off x="1447800" y="1377950"/>
            <a:ext cx="7239000" cy="101600"/>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US" altLang="en-US" sz="2400">
              <a:latin typeface="Times New Roman" panose="02020603050405020304" pitchFamily="18" charset="0"/>
            </a:endParaRPr>
          </a:p>
        </p:txBody>
      </p:sp>
      <p:sp>
        <p:nvSpPr>
          <p:cNvPr id="1028" name="Rectangle 4">
            <a:extLst>
              <a:ext uri="{FF2B5EF4-FFF2-40B4-BE49-F238E27FC236}">
                <a16:creationId xmlns:a16="http://schemas.microsoft.com/office/drawing/2014/main" xmlns="" id="{8D5CE29D-D281-4C4E-95F0-96DD1053D783}"/>
              </a:ext>
            </a:extLst>
          </p:cNvPr>
          <p:cNvSpPr>
            <a:spLocks noGrp="1" noChangeArrowheads="1"/>
          </p:cNvSpPr>
          <p:nvPr>
            <p:ph type="title"/>
          </p:nvPr>
        </p:nvSpPr>
        <p:spPr bwMode="auto">
          <a:xfrm>
            <a:off x="931863" y="96838"/>
            <a:ext cx="7158037" cy="141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31749" name="Rectangle 5">
            <a:extLst>
              <a:ext uri="{FF2B5EF4-FFF2-40B4-BE49-F238E27FC236}">
                <a16:creationId xmlns:a16="http://schemas.microsoft.com/office/drawing/2014/main" xmlns="" id="{8362D1C5-3AFF-4591-BFD0-09B71B3F9559}"/>
              </a:ext>
            </a:extLst>
          </p:cNvPr>
          <p:cNvSpPr>
            <a:spLocks noGrp="1" noChangeArrowheads="1"/>
          </p:cNvSpPr>
          <p:nvPr>
            <p:ph type="body" idx="1"/>
          </p:nvPr>
        </p:nvSpPr>
        <p:spPr bwMode="auto">
          <a:xfrm>
            <a:off x="949325" y="1981200"/>
            <a:ext cx="7661275"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1750" name="Rectangle 6">
            <a:extLst>
              <a:ext uri="{FF2B5EF4-FFF2-40B4-BE49-F238E27FC236}">
                <a16:creationId xmlns:a16="http://schemas.microsoft.com/office/drawing/2014/main" xmlns="" id="{47344DD3-18D8-4C1C-AEE7-44E5BC2FA5D5}"/>
              </a:ext>
            </a:extLst>
          </p:cNvPr>
          <p:cNvSpPr>
            <a:spLocks noGrp="1" noChangeArrowheads="1"/>
          </p:cNvSpPr>
          <p:nvPr>
            <p:ph type="dt" sz="half" idx="2"/>
          </p:nvPr>
        </p:nvSpPr>
        <p:spPr bwMode="auto">
          <a:xfrm>
            <a:off x="94615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latin typeface="Arial" charset="0"/>
              </a:defRPr>
            </a:lvl1pPr>
          </a:lstStyle>
          <a:p>
            <a:pPr>
              <a:defRPr/>
            </a:pPr>
            <a:endParaRPr lang="en-US" altLang="en-US"/>
          </a:p>
        </p:txBody>
      </p:sp>
      <p:sp>
        <p:nvSpPr>
          <p:cNvPr id="31751" name="Rectangle 7">
            <a:extLst>
              <a:ext uri="{FF2B5EF4-FFF2-40B4-BE49-F238E27FC236}">
                <a16:creationId xmlns:a16="http://schemas.microsoft.com/office/drawing/2014/main" xmlns="" id="{F6EF7DD1-3645-481C-84A4-56FF82E0E7F8}"/>
              </a:ext>
            </a:extLst>
          </p:cNvPr>
          <p:cNvSpPr>
            <a:spLocks noGrp="1" noChangeArrowheads="1"/>
          </p:cNvSpPr>
          <p:nvPr>
            <p:ph type="ftr" sz="quarter" idx="3"/>
          </p:nvPr>
        </p:nvSpPr>
        <p:spPr bwMode="auto">
          <a:xfrm>
            <a:off x="33528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latin typeface="Arial" charset="0"/>
              </a:defRPr>
            </a:lvl1pPr>
          </a:lstStyle>
          <a:p>
            <a:pPr>
              <a:defRPr/>
            </a:pPr>
            <a:endParaRPr lang="en-US" altLang="en-US"/>
          </a:p>
        </p:txBody>
      </p:sp>
      <p:sp>
        <p:nvSpPr>
          <p:cNvPr id="31752" name="Rectangle 8">
            <a:extLst>
              <a:ext uri="{FF2B5EF4-FFF2-40B4-BE49-F238E27FC236}">
                <a16:creationId xmlns:a16="http://schemas.microsoft.com/office/drawing/2014/main" xmlns="" id="{4CB16E5A-675A-4B1E-8D8B-B48BCF15FFDA}"/>
              </a:ext>
            </a:extLst>
          </p:cNvPr>
          <p:cNvSpPr>
            <a:spLocks noGrp="1" noChangeArrowheads="1"/>
          </p:cNvSpPr>
          <p:nvPr>
            <p:ph type="sldNum" sz="quarter" idx="4"/>
          </p:nvPr>
        </p:nvSpPr>
        <p:spPr bwMode="auto">
          <a:xfrm>
            <a:off x="67056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vl1pPr>
          </a:lstStyle>
          <a:p>
            <a:fld id="{B246B39F-559E-485D-8F7D-9E8243F8C56D}" type="slidenum">
              <a:rPr lang="en-US" altLang="en-US"/>
              <a:pPr/>
              <a:t>‹#›</a:t>
            </a:fld>
            <a:endParaRPr lang="en-US" altLang="en-US"/>
          </a:p>
        </p:txBody>
      </p:sp>
      <p:sp>
        <p:nvSpPr>
          <p:cNvPr id="1033" name="Freeform 9">
            <a:extLst>
              <a:ext uri="{FF2B5EF4-FFF2-40B4-BE49-F238E27FC236}">
                <a16:creationId xmlns:a16="http://schemas.microsoft.com/office/drawing/2014/main" xmlns="" id="{AC6B57B5-3FEE-479D-8462-AE9F2D18C89D}"/>
              </a:ext>
            </a:extLst>
          </p:cNvPr>
          <p:cNvSpPr>
            <a:spLocks noChangeArrowheads="1"/>
          </p:cNvSpPr>
          <p:nvPr/>
        </p:nvSpPr>
        <p:spPr bwMode="auto">
          <a:xfrm>
            <a:off x="838200" y="561975"/>
            <a:ext cx="152400" cy="1066800"/>
          </a:xfrm>
          <a:custGeom>
            <a:avLst/>
            <a:gdLst>
              <a:gd name="T0" fmla="*/ 2147483647 w 1000"/>
              <a:gd name="T1" fmla="*/ 2147483647 h 1000"/>
              <a:gd name="T2" fmla="*/ 0 w 1000"/>
              <a:gd name="T3" fmla="*/ 2147483647 h 1000"/>
              <a:gd name="T4" fmla="*/ 0 w 1000"/>
              <a:gd name="T5" fmla="*/ 0 h 1000"/>
              <a:gd name="T6" fmla="*/ 2147483647 w 1000"/>
              <a:gd name="T7" fmla="*/ 0 h 10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00" h="1000">
                <a:moveTo>
                  <a:pt x="1000" y="1000"/>
                </a:moveTo>
                <a:lnTo>
                  <a:pt x="0" y="1000"/>
                </a:lnTo>
                <a:lnTo>
                  <a:pt x="0" y="0"/>
                </a:lnTo>
                <a:lnTo>
                  <a:pt x="1000" y="0"/>
                </a:lnTo>
              </a:path>
            </a:pathLst>
          </a:custGeom>
          <a:noFill/>
          <a:ln w="76200" cmpd="sng">
            <a:solidFill>
              <a:schemeClr val="tx2"/>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n-US" altLang="en-US"/>
          </a:p>
        </p:txBody>
      </p:sp>
      <p:sp>
        <p:nvSpPr>
          <p:cNvPr id="1034" name="Freeform 10">
            <a:extLst>
              <a:ext uri="{FF2B5EF4-FFF2-40B4-BE49-F238E27FC236}">
                <a16:creationId xmlns:a16="http://schemas.microsoft.com/office/drawing/2014/main" xmlns="" id="{A8C8B844-0383-45A3-9571-0076631B148E}"/>
              </a:ext>
            </a:extLst>
          </p:cNvPr>
          <p:cNvSpPr>
            <a:spLocks noChangeArrowheads="1"/>
          </p:cNvSpPr>
          <p:nvPr/>
        </p:nvSpPr>
        <p:spPr bwMode="auto">
          <a:xfrm>
            <a:off x="8262938" y="269875"/>
            <a:ext cx="152400" cy="1073150"/>
          </a:xfrm>
          <a:custGeom>
            <a:avLst/>
            <a:gdLst>
              <a:gd name="T0" fmla="*/ 0 w 1000"/>
              <a:gd name="T1" fmla="*/ 0 h 1000"/>
              <a:gd name="T2" fmla="*/ 2147483647 w 1000"/>
              <a:gd name="T3" fmla="*/ 0 h 1000"/>
              <a:gd name="T4" fmla="*/ 2147483647 w 1000"/>
              <a:gd name="T5" fmla="*/ 2147483647 h 1000"/>
              <a:gd name="T6" fmla="*/ 0 w 1000"/>
              <a:gd name="T7" fmla="*/ 2147483647 h 10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00" h="1000">
                <a:moveTo>
                  <a:pt x="0" y="0"/>
                </a:moveTo>
                <a:lnTo>
                  <a:pt x="1000" y="0"/>
                </a:lnTo>
                <a:lnTo>
                  <a:pt x="1000" y="1000"/>
                </a:lnTo>
                <a:lnTo>
                  <a:pt x="0" y="1000"/>
                </a:lnTo>
              </a:path>
            </a:pathLst>
          </a:custGeom>
          <a:noFill/>
          <a:ln w="76200" cap="flat" cmpd="sng">
            <a:solidFill>
              <a:schemeClr val="accent1"/>
            </a:solidFill>
            <a:prstDash val="solid"/>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n-US" altLang="en-US"/>
          </a:p>
        </p:txBody>
      </p:sp>
    </p:spTree>
  </p:cSld>
  <p:clrMap bg1="lt1" tx1="dk1" bg2="lt2" tx2="dk2" accent1="accent1" accent2="accent2" accent3="accent3" accent4="accent4" accent5="accent5" accent6="accent6" hlink="hlink" folHlink="folHlink"/>
  <p:sldLayoutIdLst>
    <p:sldLayoutId id="2147484099" r:id="rId1"/>
    <p:sldLayoutId id="2147484088" r:id="rId2"/>
    <p:sldLayoutId id="2147484089" r:id="rId3"/>
    <p:sldLayoutId id="2147484090" r:id="rId4"/>
    <p:sldLayoutId id="2147484091" r:id="rId5"/>
    <p:sldLayoutId id="2147484092" r:id="rId6"/>
    <p:sldLayoutId id="2147484093" r:id="rId7"/>
    <p:sldLayoutId id="2147484094" r:id="rId8"/>
    <p:sldLayoutId id="2147484095" r:id="rId9"/>
    <p:sldLayoutId id="2147484096" r:id="rId10"/>
    <p:sldLayoutId id="2147484097" r:id="rId11"/>
    <p:sldLayoutId id="2147484098" r:id="rId12"/>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74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174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174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1749">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174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9" grpId="0" build="p">
        <p:tmplLst>
          <p:tmpl lvl="1">
            <p:tnLst>
              <p:par>
                <p:cTn presetID="1" presetClass="entr" presetSubtype="0" fill="hold" nodeType="clickEffect">
                  <p:stCondLst>
                    <p:cond delay="0"/>
                  </p:stCondLst>
                  <p:childTnLst>
                    <p:set>
                      <p:cBhvr>
                        <p:cTn dur="1" fill="hold">
                          <p:stCondLst>
                            <p:cond delay="0"/>
                          </p:stCondLst>
                        </p:cTn>
                        <p:tgtEl>
                          <p:spTgt spid="31749"/>
                        </p:tgtEl>
                        <p:attrNameLst>
                          <p:attrName>style.visibility</p:attrName>
                        </p:attrNameLst>
                      </p:cBhvr>
                      <p:to>
                        <p:strVal val="visible"/>
                      </p:to>
                    </p:set>
                  </p:childTnLst>
                </p:cTn>
              </p:par>
            </p:tnLst>
          </p:tmpl>
          <p:tmpl lvl="2">
            <p:tnLst>
              <p:par>
                <p:cTn presetID="1" presetClass="entr" presetSubtype="0" fill="hold" nodeType="clickEffect">
                  <p:stCondLst>
                    <p:cond delay="0"/>
                  </p:stCondLst>
                  <p:childTnLst>
                    <p:set>
                      <p:cBhvr>
                        <p:cTn dur="1" fill="hold">
                          <p:stCondLst>
                            <p:cond delay="0"/>
                          </p:stCondLst>
                        </p:cTn>
                        <p:tgtEl>
                          <p:spTgt spid="31749"/>
                        </p:tgtEl>
                        <p:attrNameLst>
                          <p:attrName>style.visibility</p:attrName>
                        </p:attrNameLst>
                      </p:cBhvr>
                      <p:to>
                        <p:strVal val="visible"/>
                      </p:to>
                    </p:set>
                  </p:childTnLst>
                </p:cTn>
              </p:par>
            </p:tnLst>
          </p:tmpl>
          <p:tmpl lvl="3">
            <p:tnLst>
              <p:par>
                <p:cTn presetID="1" presetClass="entr" presetSubtype="0" fill="hold" nodeType="clickEffect">
                  <p:stCondLst>
                    <p:cond delay="0"/>
                  </p:stCondLst>
                  <p:childTnLst>
                    <p:set>
                      <p:cBhvr>
                        <p:cTn dur="1" fill="hold">
                          <p:stCondLst>
                            <p:cond delay="0"/>
                          </p:stCondLst>
                        </p:cTn>
                        <p:tgtEl>
                          <p:spTgt spid="31749"/>
                        </p:tgtEl>
                        <p:attrNameLst>
                          <p:attrName>style.visibility</p:attrName>
                        </p:attrNameLst>
                      </p:cBhvr>
                      <p:to>
                        <p:strVal val="visible"/>
                      </p:to>
                    </p:set>
                  </p:childTnLst>
                </p:cTn>
              </p:par>
            </p:tnLst>
          </p:tmpl>
          <p:tmpl lvl="4">
            <p:tnLst>
              <p:par>
                <p:cTn presetID="1" presetClass="entr" presetSubtype="0" fill="hold" nodeType="clickEffect">
                  <p:stCondLst>
                    <p:cond delay="0"/>
                  </p:stCondLst>
                  <p:childTnLst>
                    <p:set>
                      <p:cBhvr>
                        <p:cTn dur="1" fill="hold">
                          <p:stCondLst>
                            <p:cond delay="0"/>
                          </p:stCondLst>
                        </p:cTn>
                        <p:tgtEl>
                          <p:spTgt spid="31749"/>
                        </p:tgtEl>
                        <p:attrNameLst>
                          <p:attrName>style.visibility</p:attrName>
                        </p:attrNameLst>
                      </p:cBhvr>
                      <p:to>
                        <p:strVal val="visible"/>
                      </p:to>
                    </p:set>
                  </p:childTnLst>
                </p:cTn>
              </p:par>
            </p:tnLst>
          </p:tmpl>
          <p:tmpl lvl="5">
            <p:tnLst>
              <p:par>
                <p:cTn presetID="1" presetClass="entr" presetSubtype="0" fill="hold" nodeType="clickEffect">
                  <p:stCondLst>
                    <p:cond delay="0"/>
                  </p:stCondLst>
                  <p:childTnLst>
                    <p:set>
                      <p:cBhvr>
                        <p:cTn dur="1" fill="hold">
                          <p:stCondLst>
                            <p:cond delay="0"/>
                          </p:stCondLst>
                        </p:cTn>
                        <p:tgtEl>
                          <p:spTgt spid="31749"/>
                        </p:tgtEl>
                        <p:attrNameLst>
                          <p:attrName>style.visibility</p:attrName>
                        </p:attrNameLst>
                      </p:cBhvr>
                      <p:to>
                        <p:strVal val="visible"/>
                      </p:to>
                    </p:set>
                  </p:childTnLst>
                </p:cTn>
              </p:par>
            </p:tnLst>
          </p:tmpl>
        </p:tmplLst>
      </p:bldP>
    </p:bldLst>
  </p:timing>
  <p:txStyles>
    <p:title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p:titleStyle>
    <p:bodyStyle>
      <a:lvl1pPr marL="447675" indent="-447675" algn="l" rtl="0" eaLnBrk="0" fontAlgn="base" hangingPunct="0">
        <a:spcBef>
          <a:spcPct val="20000"/>
        </a:spcBef>
        <a:spcAft>
          <a:spcPct val="0"/>
        </a:spcAft>
        <a:buClr>
          <a:schemeClr val="accent1"/>
        </a:buClr>
        <a:buSzPct val="70000"/>
        <a:buFont typeface="Wingdings" panose="05000000000000000000" pitchFamily="2" charset="2"/>
        <a:buChar char="n"/>
        <a:defRPr sz="3200">
          <a:solidFill>
            <a:schemeClr val="tx1"/>
          </a:solidFill>
          <a:latin typeface="+mn-lt"/>
          <a:ea typeface="+mn-ea"/>
          <a:cs typeface="+mn-cs"/>
        </a:defRPr>
      </a:lvl1pPr>
      <a:lvl2pPr marL="889000" indent="-439738" algn="l" rtl="0" eaLnBrk="0" fontAlgn="base" hangingPunct="0">
        <a:spcBef>
          <a:spcPct val="20000"/>
        </a:spcBef>
        <a:spcAft>
          <a:spcPct val="0"/>
        </a:spcAft>
        <a:buClr>
          <a:schemeClr val="hlink"/>
        </a:buClr>
        <a:buSzPct val="65000"/>
        <a:buFont typeface="Wingdings" panose="05000000000000000000" pitchFamily="2" charset="2"/>
        <a:buChar char="¡"/>
        <a:defRPr sz="2800">
          <a:solidFill>
            <a:schemeClr val="tx1"/>
          </a:solidFill>
          <a:latin typeface="+mn-lt"/>
        </a:defRPr>
      </a:lvl2pPr>
      <a:lvl3pPr marL="1293813" indent="-403225" algn="l" rtl="0" eaLnBrk="0" fontAlgn="base" hangingPunct="0">
        <a:spcBef>
          <a:spcPct val="20000"/>
        </a:spcBef>
        <a:spcAft>
          <a:spcPct val="0"/>
        </a:spcAft>
        <a:buClr>
          <a:schemeClr val="accent1"/>
        </a:buClr>
        <a:buSzPct val="70000"/>
        <a:buFont typeface="Wingdings" panose="05000000000000000000" pitchFamily="2" charset="2"/>
        <a:buChar char="n"/>
        <a:defRPr sz="2400">
          <a:solidFill>
            <a:schemeClr val="tx1"/>
          </a:solidFill>
          <a:latin typeface="+mn-lt"/>
        </a:defRPr>
      </a:lvl3pPr>
      <a:lvl4pPr marL="1681163" indent="-385763" algn="l" rtl="0" eaLnBrk="0" fontAlgn="base" hangingPunct="0">
        <a:spcBef>
          <a:spcPct val="20000"/>
        </a:spcBef>
        <a:spcAft>
          <a:spcPct val="0"/>
        </a:spcAft>
        <a:buClr>
          <a:schemeClr val="hlink"/>
        </a:buClr>
        <a:buSzPct val="75000"/>
        <a:buFont typeface="Wingdings" panose="05000000000000000000" pitchFamily="2" charset="2"/>
        <a:buChar char="¡"/>
        <a:defRPr sz="2000">
          <a:solidFill>
            <a:schemeClr val="tx1"/>
          </a:solidFill>
          <a:latin typeface="+mn-lt"/>
        </a:defRPr>
      </a:lvl4pPr>
      <a:lvl5pPr marL="2070100" indent="-387350" algn="l" rtl="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mn-lt"/>
        </a:defRPr>
      </a:lvl5pPr>
      <a:lvl6pPr marL="2527300" indent="-387350"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6pPr>
      <a:lvl7pPr marL="2984500" indent="-387350"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7pPr>
      <a:lvl8pPr marL="3441700" indent="-387350"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8pPr>
      <a:lvl9pPr marL="3898900" indent="-387350"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a:extLst>
              <a:ext uri="{FF2B5EF4-FFF2-40B4-BE49-F238E27FC236}">
                <a16:creationId xmlns:a16="http://schemas.microsoft.com/office/drawing/2014/main" xmlns="" id="{4B6F14F6-ADB8-40DE-9935-290F47693B01}"/>
              </a:ext>
            </a:extLst>
          </p:cNvPr>
          <p:cNvSpPr>
            <a:spLocks noGrp="1" noChangeArrowheads="1"/>
          </p:cNvSpPr>
          <p:nvPr>
            <p:ph type="subTitle" idx="1"/>
          </p:nvPr>
        </p:nvSpPr>
        <p:spPr>
          <a:xfrm>
            <a:off x="2743200" y="4419600"/>
            <a:ext cx="6400800" cy="1752600"/>
          </a:xfrm>
        </p:spPr>
        <p:txBody>
          <a:bodyPr/>
          <a:lstStyle/>
          <a:p>
            <a:pPr algn="ctr" eaLnBrk="1" hangingPunct="1"/>
            <a:r>
              <a:rPr lang="en-US" altLang="en-US" b="1" dirty="0"/>
              <a:t>Maria Islam</a:t>
            </a:r>
          </a:p>
          <a:p>
            <a:pPr algn="ctr" eaLnBrk="1" hangingPunct="1"/>
            <a:r>
              <a:rPr lang="en-US" altLang="en-US" b="1" dirty="0"/>
              <a:t>MBA,BBA (MIS)</a:t>
            </a:r>
          </a:p>
          <a:p>
            <a:pPr algn="ctr" eaLnBrk="1" hangingPunct="1"/>
            <a:r>
              <a:rPr lang="en-US" altLang="en-US" b="1" dirty="0"/>
              <a:t>University of Dhaka</a:t>
            </a:r>
          </a:p>
        </p:txBody>
      </p:sp>
      <p:sp>
        <p:nvSpPr>
          <p:cNvPr id="3075" name="Rectangle 5">
            <a:extLst>
              <a:ext uri="{FF2B5EF4-FFF2-40B4-BE49-F238E27FC236}">
                <a16:creationId xmlns:a16="http://schemas.microsoft.com/office/drawing/2014/main" xmlns="" id="{46F98348-4A9F-4D83-9328-8E2977D3D1F2}"/>
              </a:ext>
            </a:extLst>
          </p:cNvPr>
          <p:cNvSpPr>
            <a:spLocks noGrp="1" noChangeArrowheads="1"/>
          </p:cNvSpPr>
          <p:nvPr>
            <p:ph type="title" idx="4294967295"/>
          </p:nvPr>
        </p:nvSpPr>
        <p:spPr>
          <a:xfrm>
            <a:off x="381000" y="1219200"/>
            <a:ext cx="8001000" cy="1371600"/>
          </a:xfrm>
        </p:spPr>
        <p:txBody>
          <a:bodyPr/>
          <a:lstStyle/>
          <a:p>
            <a:pPr algn="ctr"/>
            <a:r>
              <a:rPr lang="en-US" altLang="en-US" sz="3600" b="1" dirty="0"/>
              <a:t>ICT in </a:t>
            </a:r>
            <a:r>
              <a:rPr lang="en-US" altLang="en-US" sz="3600" b="1" dirty="0" smtClean="0"/>
              <a:t>Business with LAB</a:t>
            </a:r>
            <a:endParaRPr lang="en-US" altLang="en-US" sz="3600" b="1" dirty="0"/>
          </a:p>
        </p:txBody>
      </p:sp>
      <p:sp>
        <p:nvSpPr>
          <p:cNvPr id="3076" name="Rectangle 2">
            <a:extLst>
              <a:ext uri="{FF2B5EF4-FFF2-40B4-BE49-F238E27FC236}">
                <a16:creationId xmlns:a16="http://schemas.microsoft.com/office/drawing/2014/main" xmlns="" id="{C76821EA-B263-48FA-8078-EA5448B24F52}"/>
              </a:ext>
            </a:extLst>
          </p:cNvPr>
          <p:cNvSpPr>
            <a:spLocks noChangeArrowheads="1"/>
          </p:cNvSpPr>
          <p:nvPr/>
        </p:nvSpPr>
        <p:spPr bwMode="auto">
          <a:xfrm>
            <a:off x="1066800" y="1371600"/>
            <a:ext cx="7158038"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600">
                <a:solidFill>
                  <a:schemeClr val="tx2"/>
                </a:solidFill>
              </a:rPr>
              <a:t/>
            </a:r>
            <a:br>
              <a:rPr lang="en-US" altLang="en-US" sz="3600">
                <a:solidFill>
                  <a:schemeClr val="tx2"/>
                </a:solidFill>
              </a:rPr>
            </a:br>
            <a:r>
              <a:rPr lang="en-US" altLang="en-US" sz="3600">
                <a:solidFill>
                  <a:schemeClr val="tx2"/>
                </a:solidFill>
              </a:rPr>
              <a:t/>
            </a:r>
            <a:br>
              <a:rPr lang="en-US" altLang="en-US" sz="3600">
                <a:solidFill>
                  <a:schemeClr val="tx2"/>
                </a:solidFill>
              </a:rPr>
            </a:br>
            <a:endParaRPr lang="en-US" altLang="en-US" sz="3600">
              <a:solidFill>
                <a:schemeClr val="tx2"/>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xmlns="" id="{C32CA4AD-7B06-4D86-A236-75B770F3DF1C}"/>
              </a:ext>
            </a:extLst>
          </p:cNvPr>
          <p:cNvSpPr>
            <a:spLocks noGrp="1" noChangeArrowheads="1"/>
          </p:cNvSpPr>
          <p:nvPr>
            <p:ph type="title"/>
          </p:nvPr>
        </p:nvSpPr>
        <p:spPr>
          <a:xfrm>
            <a:off x="931863" y="96838"/>
            <a:ext cx="7373937" cy="1122362"/>
          </a:xfrm>
        </p:spPr>
        <p:txBody>
          <a:bodyPr/>
          <a:lstStyle/>
          <a:p>
            <a:pPr algn="ctr"/>
            <a:r>
              <a:rPr lang="en-US" altLang="en-US" b="1"/>
              <a:t>Course</a:t>
            </a:r>
          </a:p>
        </p:txBody>
      </p:sp>
      <p:sp>
        <p:nvSpPr>
          <p:cNvPr id="4099" name="Rectangle 3">
            <a:extLst>
              <a:ext uri="{FF2B5EF4-FFF2-40B4-BE49-F238E27FC236}">
                <a16:creationId xmlns:a16="http://schemas.microsoft.com/office/drawing/2014/main" xmlns="" id="{EF603D81-2418-461B-A909-B20337F64CAE}"/>
              </a:ext>
            </a:extLst>
          </p:cNvPr>
          <p:cNvSpPr>
            <a:spLocks noGrp="1" noChangeArrowheads="1"/>
          </p:cNvSpPr>
          <p:nvPr>
            <p:ph type="body" idx="1"/>
          </p:nvPr>
        </p:nvSpPr>
        <p:spPr>
          <a:xfrm>
            <a:off x="949325" y="2438400"/>
            <a:ext cx="7661275" cy="3657600"/>
          </a:xfrm>
        </p:spPr>
        <p:txBody>
          <a:bodyPr/>
          <a:lstStyle/>
          <a:p>
            <a:pPr algn="just"/>
            <a:r>
              <a:rPr lang="en-US" altLang="en-US" b="1" dirty="0"/>
              <a:t>Program: </a:t>
            </a:r>
            <a:r>
              <a:rPr lang="en-US" altLang="en-US" dirty="0"/>
              <a:t>BBA</a:t>
            </a:r>
          </a:p>
          <a:p>
            <a:pPr algn="just">
              <a:buFont typeface="Wingdings" panose="05000000000000000000" pitchFamily="2" charset="2"/>
              <a:buNone/>
            </a:pPr>
            <a:endParaRPr lang="en-US" altLang="en-US" dirty="0"/>
          </a:p>
          <a:p>
            <a:pPr algn="just"/>
            <a:r>
              <a:rPr lang="en-US" altLang="en-US" b="1" dirty="0"/>
              <a:t>Course Title (Code): ICT in Business</a:t>
            </a:r>
            <a:r>
              <a:rPr lang="en-US" altLang="en-US" dirty="0"/>
              <a:t> </a:t>
            </a:r>
            <a:r>
              <a:rPr lang="en-US" altLang="en-US" dirty="0" smtClean="0"/>
              <a:t>with LAB(</a:t>
            </a:r>
            <a:r>
              <a:rPr lang="en-GB" dirty="0" smtClean="0"/>
              <a:t>0611-117</a:t>
            </a:r>
            <a:r>
              <a:rPr lang="en-US" altLang="en-US" dirty="0" smtClean="0"/>
              <a:t>) </a:t>
            </a:r>
            <a:endParaRPr lang="en-US" altLang="en-US" dirty="0"/>
          </a:p>
          <a:p>
            <a:pPr algn="just">
              <a:buFont typeface="Wingdings" panose="05000000000000000000" pitchFamily="2" charset="2"/>
              <a:buNone/>
            </a:pPr>
            <a:endParaRPr lang="en-US" altLang="en-US" dirty="0"/>
          </a:p>
          <a:p>
            <a:pPr algn="just"/>
            <a:r>
              <a:rPr lang="en-US" altLang="en-US" b="1" dirty="0"/>
              <a:t>Credit Hours: </a:t>
            </a:r>
            <a:r>
              <a:rPr lang="en-US" altLang="en-US" dirty="0" smtClean="0"/>
              <a:t>Four</a:t>
            </a:r>
            <a:endParaRPr lang="en-US" altLang="en-US" b="1" dirty="0"/>
          </a:p>
          <a:p>
            <a:pPr algn="just"/>
            <a:endParaRPr lang="en-US" altLang="en-US" dirty="0"/>
          </a:p>
          <a:p>
            <a:pPr algn="just"/>
            <a:endParaRPr lang="en-US"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xmlns="" id="{197DA232-2852-4307-B300-F1249E912B1F}"/>
              </a:ext>
            </a:extLst>
          </p:cNvPr>
          <p:cNvSpPr>
            <a:spLocks noGrp="1" noChangeArrowheads="1"/>
          </p:cNvSpPr>
          <p:nvPr>
            <p:ph type="title"/>
          </p:nvPr>
        </p:nvSpPr>
        <p:spPr>
          <a:xfrm>
            <a:off x="931863" y="96838"/>
            <a:ext cx="7450137" cy="1122362"/>
          </a:xfrm>
        </p:spPr>
        <p:txBody>
          <a:bodyPr/>
          <a:lstStyle/>
          <a:p>
            <a:pPr algn="ctr"/>
            <a:r>
              <a:rPr lang="en-US" altLang="en-US" b="1"/>
              <a:t>Course Policies</a:t>
            </a:r>
            <a:r>
              <a:rPr lang="en-US" altLang="en-US"/>
              <a:t> </a:t>
            </a:r>
          </a:p>
        </p:txBody>
      </p:sp>
      <p:sp>
        <p:nvSpPr>
          <p:cNvPr id="7171" name="Rectangle 3">
            <a:extLst>
              <a:ext uri="{FF2B5EF4-FFF2-40B4-BE49-F238E27FC236}">
                <a16:creationId xmlns:a16="http://schemas.microsoft.com/office/drawing/2014/main" xmlns="" id="{7E55BCF4-DD82-41E6-B4EC-58CAD80ACE26}"/>
              </a:ext>
            </a:extLst>
          </p:cNvPr>
          <p:cNvSpPr>
            <a:spLocks noGrp="1" noChangeArrowheads="1"/>
          </p:cNvSpPr>
          <p:nvPr>
            <p:ph type="body" idx="1"/>
          </p:nvPr>
        </p:nvSpPr>
        <p:spPr>
          <a:xfrm>
            <a:off x="152400" y="1905000"/>
            <a:ext cx="8839200" cy="4191000"/>
          </a:xfrm>
        </p:spPr>
        <p:txBody>
          <a:bodyPr/>
          <a:lstStyle/>
          <a:p>
            <a:pPr algn="just"/>
            <a:r>
              <a:rPr lang="en-US" altLang="en-US" sz="2800" b="1" dirty="0"/>
              <a:t>Lecture Slides: </a:t>
            </a:r>
            <a:r>
              <a:rPr lang="en-US" altLang="en-US" sz="2800" dirty="0"/>
              <a:t>Class notes and power point slides will be uploaded to the course management systems. </a:t>
            </a:r>
          </a:p>
          <a:p>
            <a:pPr algn="just"/>
            <a:r>
              <a:rPr lang="en-US" altLang="en-US" sz="2800" b="1" dirty="0"/>
              <a:t>Attendance:</a:t>
            </a:r>
            <a:r>
              <a:rPr lang="en-US" altLang="en-US" sz="2800" dirty="0"/>
              <a:t> Students are expected to </a:t>
            </a:r>
            <a:r>
              <a:rPr lang="en-US" altLang="en-US" sz="2800" b="1" dirty="0"/>
              <a:t>attend class </a:t>
            </a:r>
            <a:r>
              <a:rPr lang="en-US" altLang="en-US" sz="2800" dirty="0"/>
              <a:t>and to </a:t>
            </a:r>
            <a:r>
              <a:rPr lang="en-US" altLang="en-US" sz="2800" b="1" dirty="0"/>
              <a:t>arrive on </a:t>
            </a:r>
            <a:r>
              <a:rPr lang="en-US" altLang="en-US" sz="2800" b="1" dirty="0" smtClean="0"/>
              <a:t>time. </a:t>
            </a:r>
            <a:r>
              <a:rPr lang="en-US" altLang="en-US" sz="2800" dirty="0" smtClean="0"/>
              <a:t>No student will be allowed after teacher has arrived in the class.</a:t>
            </a:r>
            <a:endParaRPr lang="en-US" altLang="en-US" sz="2800" dirty="0"/>
          </a:p>
          <a:p>
            <a:pPr algn="just"/>
            <a:r>
              <a:rPr lang="en-US" altLang="en-US" sz="2800" b="1" dirty="0"/>
              <a:t>Course Content: </a:t>
            </a:r>
            <a:r>
              <a:rPr lang="en-US" altLang="en-US" sz="2800" dirty="0"/>
              <a:t>Instructor reserves the right to make necessary changes in the course content depending on the progress of the class.</a:t>
            </a:r>
            <a:endParaRPr lang="en-US" altLang="en-US" sz="2800" b="1" dirty="0"/>
          </a:p>
          <a:p>
            <a:pPr algn="just">
              <a:buFont typeface="Wingdings" panose="05000000000000000000" pitchFamily="2" charset="2"/>
              <a:buNone/>
            </a:pPr>
            <a:r>
              <a:rPr lang="en-US" altLang="en-US" dirty="0"/>
              <a:t>  </a:t>
            </a:r>
            <a:endParaRPr lang="en-US" altLang="en-US"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xmlns="" id="{15775055-23A3-420C-B811-B17D48D506EC}"/>
              </a:ext>
            </a:extLst>
          </p:cNvPr>
          <p:cNvSpPr>
            <a:spLocks noGrp="1"/>
          </p:cNvSpPr>
          <p:nvPr>
            <p:ph type="title"/>
          </p:nvPr>
        </p:nvSpPr>
        <p:spPr>
          <a:xfrm>
            <a:off x="931863" y="96838"/>
            <a:ext cx="7526337" cy="1046162"/>
          </a:xfrm>
        </p:spPr>
        <p:txBody>
          <a:bodyPr/>
          <a:lstStyle/>
          <a:p>
            <a:pPr algn="ctr"/>
            <a:r>
              <a:rPr lang="en-US" altLang="en-US" b="1"/>
              <a:t>Course Policies</a:t>
            </a:r>
            <a:r>
              <a:rPr lang="en-US" altLang="en-US"/>
              <a:t> </a:t>
            </a:r>
          </a:p>
        </p:txBody>
      </p:sp>
      <p:sp>
        <p:nvSpPr>
          <p:cNvPr id="8195" name="Content Placeholder 2">
            <a:extLst>
              <a:ext uri="{FF2B5EF4-FFF2-40B4-BE49-F238E27FC236}">
                <a16:creationId xmlns:a16="http://schemas.microsoft.com/office/drawing/2014/main" xmlns="" id="{1AF3429E-51AD-4C34-B5FB-FF5257A06CD6}"/>
              </a:ext>
            </a:extLst>
          </p:cNvPr>
          <p:cNvSpPr>
            <a:spLocks noGrp="1"/>
          </p:cNvSpPr>
          <p:nvPr>
            <p:ph idx="1"/>
          </p:nvPr>
        </p:nvSpPr>
        <p:spPr>
          <a:xfrm>
            <a:off x="0" y="1752600"/>
            <a:ext cx="8839200" cy="4343400"/>
          </a:xfrm>
        </p:spPr>
        <p:txBody>
          <a:bodyPr/>
          <a:lstStyle/>
          <a:p>
            <a:pPr algn="just"/>
            <a:r>
              <a:rPr lang="en-US" altLang="en-US" b="1"/>
              <a:t>Classroom Behavior:</a:t>
            </a:r>
            <a:r>
              <a:rPr lang="en-US" altLang="en-US"/>
              <a:t> I expect you to conduct yourself with </a:t>
            </a:r>
            <a:r>
              <a:rPr lang="en-US" altLang="en-US" b="1"/>
              <a:t>academic </a:t>
            </a:r>
            <a:r>
              <a:rPr lang="en-US" altLang="en-US"/>
              <a:t>courtesy in the classroom.  In other words, you should be in your seat and ready to start when class begins. In the rare, unavoidable situations when you must leave class early, let me </a:t>
            </a:r>
            <a:r>
              <a:rPr lang="en-US" altLang="en-US" b="1"/>
              <a:t>know before class </a:t>
            </a:r>
            <a:r>
              <a:rPr lang="en-US" altLang="en-US"/>
              <a:t>begins.  If you must be excused for a few moments during class, please do so with as little disruption to the class as possible. </a:t>
            </a:r>
          </a:p>
          <a:p>
            <a:endParaRPr lang="en-US"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xmlns="" id="{0C43B2D6-EECA-43E0-AA01-80BD840061E6}"/>
              </a:ext>
            </a:extLst>
          </p:cNvPr>
          <p:cNvSpPr>
            <a:spLocks noGrp="1"/>
          </p:cNvSpPr>
          <p:nvPr>
            <p:ph type="title"/>
          </p:nvPr>
        </p:nvSpPr>
        <p:spPr>
          <a:xfrm>
            <a:off x="931863" y="96838"/>
            <a:ext cx="7526337" cy="1046162"/>
          </a:xfrm>
        </p:spPr>
        <p:txBody>
          <a:bodyPr/>
          <a:lstStyle/>
          <a:p>
            <a:pPr algn="ctr"/>
            <a:r>
              <a:rPr lang="en-US" altLang="en-US" b="1"/>
              <a:t>Course Policies</a:t>
            </a:r>
            <a:r>
              <a:rPr lang="en-US" altLang="en-US"/>
              <a:t> </a:t>
            </a:r>
          </a:p>
        </p:txBody>
      </p:sp>
      <p:sp>
        <p:nvSpPr>
          <p:cNvPr id="9219" name="Content Placeholder 2">
            <a:extLst>
              <a:ext uri="{FF2B5EF4-FFF2-40B4-BE49-F238E27FC236}">
                <a16:creationId xmlns:a16="http://schemas.microsoft.com/office/drawing/2014/main" xmlns="" id="{8BB6FBA9-C27B-4BD7-A39D-085C609AF42D}"/>
              </a:ext>
            </a:extLst>
          </p:cNvPr>
          <p:cNvSpPr>
            <a:spLocks noGrp="1"/>
          </p:cNvSpPr>
          <p:nvPr>
            <p:ph idx="1"/>
          </p:nvPr>
        </p:nvSpPr>
        <p:spPr>
          <a:xfrm>
            <a:off x="0" y="1676400"/>
            <a:ext cx="8991600" cy="4724400"/>
          </a:xfrm>
        </p:spPr>
        <p:txBody>
          <a:bodyPr/>
          <a:lstStyle/>
          <a:p>
            <a:pPr algn="just"/>
            <a:r>
              <a:rPr lang="en-US" altLang="en-US" b="1" dirty="0"/>
              <a:t>Classroom Behavior:</a:t>
            </a:r>
            <a:r>
              <a:rPr lang="en-US" altLang="en-US" dirty="0"/>
              <a:t> You should not </a:t>
            </a:r>
            <a:r>
              <a:rPr lang="en-US" altLang="en-US" b="1" dirty="0"/>
              <a:t>talk to other </a:t>
            </a:r>
            <a:r>
              <a:rPr lang="en-US" altLang="en-US" dirty="0"/>
              <a:t>students during lectures unless directed to do so by the Instructor. You should not talk on a </a:t>
            </a:r>
            <a:r>
              <a:rPr lang="en-US" altLang="en-US" b="1" dirty="0"/>
              <a:t>cell phone </a:t>
            </a:r>
            <a:r>
              <a:rPr lang="en-US" altLang="en-US" dirty="0"/>
              <a:t>at any time during class or exams. Cell phones should be turned off unless you notify the instructor that you have a special need for a cell phone. </a:t>
            </a:r>
            <a:endParaRPr lang="en-US" altLang="en-US" dirty="0" smtClean="0"/>
          </a:p>
          <a:p>
            <a:pPr algn="just"/>
            <a:r>
              <a:rPr lang="en-US" altLang="en-US" b="1" dirty="0" smtClean="0"/>
              <a:t>NO EATING/CHEWING GUM </a:t>
            </a:r>
            <a:r>
              <a:rPr lang="en-US" altLang="en-US" dirty="0" smtClean="0"/>
              <a:t>is allowed in class.</a:t>
            </a:r>
            <a:endParaRPr lang="en-US" altLang="en-US" dirty="0"/>
          </a:p>
          <a:p>
            <a:pPr marL="0" indent="0" algn="just">
              <a:buNone/>
            </a:pPr>
            <a:endParaRPr lang="en-US" altLang="en-US" dirty="0"/>
          </a:p>
          <a:p>
            <a:pPr algn="just"/>
            <a:endParaRPr lang="en-US" altLang="en-US" dirty="0"/>
          </a:p>
          <a:p>
            <a:endParaRPr lang="en-US"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xmlns="" id="{5A5641E6-AB43-4267-9BBB-D885C1CF97A0}"/>
              </a:ext>
            </a:extLst>
          </p:cNvPr>
          <p:cNvSpPr>
            <a:spLocks noGrp="1" noChangeArrowheads="1"/>
          </p:cNvSpPr>
          <p:nvPr>
            <p:ph type="title"/>
          </p:nvPr>
        </p:nvSpPr>
        <p:spPr>
          <a:xfrm>
            <a:off x="931863" y="96838"/>
            <a:ext cx="7450137" cy="1122362"/>
          </a:xfrm>
        </p:spPr>
        <p:txBody>
          <a:bodyPr/>
          <a:lstStyle/>
          <a:p>
            <a:pPr algn="ctr"/>
            <a:r>
              <a:rPr lang="en-US" altLang="en-US" b="1"/>
              <a:t>Course Policies</a:t>
            </a:r>
            <a:r>
              <a:rPr lang="en-US" altLang="en-US"/>
              <a:t> </a:t>
            </a:r>
          </a:p>
        </p:txBody>
      </p:sp>
      <p:sp>
        <p:nvSpPr>
          <p:cNvPr id="10243" name="Rectangle 3">
            <a:extLst>
              <a:ext uri="{FF2B5EF4-FFF2-40B4-BE49-F238E27FC236}">
                <a16:creationId xmlns:a16="http://schemas.microsoft.com/office/drawing/2014/main" xmlns="" id="{1C17D541-85EA-4B62-871E-A93FC3A85A94}"/>
              </a:ext>
            </a:extLst>
          </p:cNvPr>
          <p:cNvSpPr>
            <a:spLocks noGrp="1" noChangeArrowheads="1"/>
          </p:cNvSpPr>
          <p:nvPr>
            <p:ph type="body" idx="1"/>
          </p:nvPr>
        </p:nvSpPr>
        <p:spPr>
          <a:xfrm>
            <a:off x="457200" y="1981200"/>
            <a:ext cx="8153400" cy="4114800"/>
          </a:xfrm>
        </p:spPr>
        <p:txBody>
          <a:bodyPr/>
          <a:lstStyle/>
          <a:p>
            <a:pPr algn="just"/>
            <a:r>
              <a:rPr lang="en-US" altLang="en-US" b="1" dirty="0"/>
              <a:t>On going Assessment: </a:t>
            </a:r>
            <a:r>
              <a:rPr lang="en-US" altLang="en-US" dirty="0"/>
              <a:t>Once a chapter is completed, students are required to be prepared to face Class test/ Quiz/ Surprise test.</a:t>
            </a:r>
            <a:endParaRPr lang="en-US" altLang="en-US" dirty="0"/>
          </a:p>
          <a:p>
            <a:pPr algn="just"/>
            <a:r>
              <a:rPr lang="en-US" altLang="en-US" b="1" dirty="0"/>
              <a:t>Academic Honesty: </a:t>
            </a:r>
            <a:r>
              <a:rPr lang="en-US" altLang="en-US" dirty="0"/>
              <a:t>Any academic misconduct will be dealt according to the provisions of the students’ code of conduct.</a:t>
            </a:r>
            <a:endParaRPr lang="en-US" altLang="en-US" b="1" dirty="0"/>
          </a:p>
          <a:p>
            <a:pPr algn="just"/>
            <a:endParaRPr lang="en-US" altLang="en-US" sz="2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xmlns="" id="{247C4E4C-B4CA-453D-A50D-A0C238EEDC69}"/>
              </a:ext>
            </a:extLst>
          </p:cNvPr>
          <p:cNvSpPr>
            <a:spLocks noGrp="1" noChangeArrowheads="1"/>
          </p:cNvSpPr>
          <p:nvPr>
            <p:ph type="title"/>
          </p:nvPr>
        </p:nvSpPr>
        <p:spPr>
          <a:xfrm>
            <a:off x="931863" y="96838"/>
            <a:ext cx="7450137" cy="1122362"/>
          </a:xfrm>
        </p:spPr>
        <p:txBody>
          <a:bodyPr/>
          <a:lstStyle/>
          <a:p>
            <a:pPr algn="ctr"/>
            <a:r>
              <a:rPr lang="en-US" altLang="en-US" b="1"/>
              <a:t>Course Policies</a:t>
            </a:r>
            <a:r>
              <a:rPr lang="en-US" altLang="en-US"/>
              <a:t> </a:t>
            </a:r>
          </a:p>
        </p:txBody>
      </p:sp>
      <p:sp>
        <p:nvSpPr>
          <p:cNvPr id="11267" name="Rectangle 3">
            <a:extLst>
              <a:ext uri="{FF2B5EF4-FFF2-40B4-BE49-F238E27FC236}">
                <a16:creationId xmlns:a16="http://schemas.microsoft.com/office/drawing/2014/main" xmlns="" id="{E52D67B6-C542-4DC2-921A-197E9078C864}"/>
              </a:ext>
            </a:extLst>
          </p:cNvPr>
          <p:cNvSpPr>
            <a:spLocks noGrp="1" noChangeArrowheads="1"/>
          </p:cNvSpPr>
          <p:nvPr>
            <p:ph type="body" idx="1"/>
          </p:nvPr>
        </p:nvSpPr>
        <p:spPr>
          <a:xfrm>
            <a:off x="0" y="1600200"/>
            <a:ext cx="8915400" cy="5257800"/>
          </a:xfrm>
        </p:spPr>
        <p:txBody>
          <a:bodyPr/>
          <a:lstStyle/>
          <a:p>
            <a:pPr algn="just"/>
            <a:r>
              <a:rPr lang="en-US" altLang="en-US" sz="2800" b="1" dirty="0"/>
              <a:t>Class Makeup:</a:t>
            </a:r>
            <a:r>
              <a:rPr lang="en-US" altLang="en-US" sz="2800" dirty="0"/>
              <a:t> In case of unavoidable circumstances should a course meeting, lecture or   exam, needs to be cancelled; students will be offered a make up. All makeup classes will be held as per the rescheduling suggested by the course teacher.</a:t>
            </a:r>
          </a:p>
          <a:p>
            <a:pPr algn="just"/>
            <a:r>
              <a:rPr lang="en-US" altLang="en-US" sz="2800" b="1" dirty="0"/>
              <a:t>Consultation Hour: </a:t>
            </a:r>
            <a:r>
              <a:rPr lang="en-US" altLang="en-US" sz="2800" dirty="0"/>
              <a:t>Students are most welcome to make appointment at the time convenient to both the teacher &amp; students. </a:t>
            </a:r>
            <a:r>
              <a:rPr lang="en-US" altLang="en-US" sz="2800" dirty="0" smtClean="0"/>
              <a:t>Students </a:t>
            </a:r>
            <a:r>
              <a:rPr lang="en-US" altLang="en-US" sz="2800" b="1" dirty="0" smtClean="0"/>
              <a:t>are discouraged </a:t>
            </a:r>
            <a:r>
              <a:rPr lang="en-US" altLang="en-US" sz="2800" dirty="0" smtClean="0"/>
              <a:t>to contact their Faculty </a:t>
            </a:r>
            <a:r>
              <a:rPr lang="en-US" altLang="en-US" sz="2800" b="1" dirty="0" smtClean="0"/>
              <a:t>after office hours</a:t>
            </a:r>
            <a:r>
              <a:rPr lang="en-US" altLang="en-US" sz="2800" dirty="0" smtClean="0"/>
              <a:t> if its not </a:t>
            </a:r>
            <a:r>
              <a:rPr lang="en-US" altLang="en-US" sz="2800" b="1" dirty="0" smtClean="0"/>
              <a:t>urgent.</a:t>
            </a:r>
            <a:endParaRPr lang="en-US" altLang="en-US" sz="2800" b="1" dirty="0"/>
          </a:p>
          <a:p>
            <a:pPr algn="just"/>
            <a:endParaRPr lang="en-US" altLang="en-US" dirty="0"/>
          </a:p>
          <a:p>
            <a:pPr algn="just"/>
            <a:endParaRPr lang="en-US" altLang="en-US" b="1" dirty="0"/>
          </a:p>
          <a:p>
            <a:pPr algn="just"/>
            <a:endParaRPr lang="en-US"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xmlns="" id="{6CC2C59B-016B-477C-9D9D-80BCB6E684FF}"/>
              </a:ext>
            </a:extLst>
          </p:cNvPr>
          <p:cNvSpPr>
            <a:spLocks noGrp="1" noChangeArrowheads="1"/>
          </p:cNvSpPr>
          <p:nvPr>
            <p:ph type="title"/>
          </p:nvPr>
        </p:nvSpPr>
        <p:spPr/>
        <p:txBody>
          <a:bodyPr/>
          <a:lstStyle/>
          <a:p>
            <a:pPr algn="ctr"/>
            <a:r>
              <a:rPr lang="en-US" altLang="en-US" b="1" dirty="0"/>
              <a:t>Course Objectives and Outcomes</a:t>
            </a:r>
          </a:p>
        </p:txBody>
      </p:sp>
      <p:sp>
        <p:nvSpPr>
          <p:cNvPr id="5123" name="Rectangle 3">
            <a:extLst>
              <a:ext uri="{FF2B5EF4-FFF2-40B4-BE49-F238E27FC236}">
                <a16:creationId xmlns:a16="http://schemas.microsoft.com/office/drawing/2014/main" xmlns="" id="{A4BBA649-74EB-4900-BBE7-DB2F2BBBF16A}"/>
              </a:ext>
            </a:extLst>
          </p:cNvPr>
          <p:cNvSpPr>
            <a:spLocks noGrp="1" noChangeArrowheads="1"/>
          </p:cNvSpPr>
          <p:nvPr>
            <p:ph type="body" idx="1"/>
          </p:nvPr>
        </p:nvSpPr>
        <p:spPr>
          <a:xfrm>
            <a:off x="0" y="1752600"/>
            <a:ext cx="8915400" cy="5105400"/>
          </a:xfrm>
        </p:spPr>
        <p:txBody>
          <a:bodyPr/>
          <a:lstStyle/>
          <a:p>
            <a:pPr algn="just"/>
            <a:r>
              <a:rPr lang="en-US" altLang="en-US" sz="2400" b="1" dirty="0"/>
              <a:t>Course Objectives and Outcomes: </a:t>
            </a:r>
          </a:p>
          <a:p>
            <a:pPr algn="just"/>
            <a:endParaRPr lang="en-US" altLang="en-US" sz="2400" dirty="0"/>
          </a:p>
          <a:p>
            <a:r>
              <a:rPr lang="en-US" sz="2400" dirty="0"/>
              <a:t>Acquire knowledge of key principles of management and able to critically apply this knowledge to the analysis of a complex case study.</a:t>
            </a:r>
          </a:p>
          <a:p>
            <a:r>
              <a:rPr lang="en-US" sz="2400" dirty="0"/>
              <a:t>Understand and apply a selected management topic to a real organizational setting</a:t>
            </a:r>
          </a:p>
          <a:p>
            <a:r>
              <a:rPr lang="en-US" sz="2400" dirty="0"/>
              <a:t> Have a reflection of contemporary trends in management.</a:t>
            </a:r>
          </a:p>
          <a:p>
            <a:r>
              <a:rPr lang="en-US" sz="2400" dirty="0"/>
              <a:t> Have a strong practical focus and also covering latest research studies in the field.</a:t>
            </a:r>
          </a:p>
          <a:p>
            <a:pPr algn="just"/>
            <a:endParaRPr lang="en-US" altLang="en-US"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xmlns="" id="{452F7305-B158-466F-A8E8-AF3F9FEC57EF}"/>
              </a:ext>
            </a:extLst>
          </p:cNvPr>
          <p:cNvSpPr/>
          <p:nvPr/>
        </p:nvSpPr>
        <p:spPr>
          <a:xfrm>
            <a:off x="1752600" y="228600"/>
            <a:ext cx="5791200" cy="1323439"/>
          </a:xfrm>
          <a:prstGeom prst="rect">
            <a:avLst/>
          </a:prstGeom>
        </p:spPr>
        <p:txBody>
          <a:bodyPr wrap="square">
            <a:spAutoFit/>
          </a:bodyPr>
          <a:lstStyle/>
          <a:p>
            <a:pPr algn="ctr"/>
            <a:r>
              <a:rPr lang="en-US" altLang="en-US" sz="4000" b="1" kern="0" dirty="0">
                <a:solidFill>
                  <a:srgbClr val="000000"/>
                </a:solidFill>
                <a:latin typeface="Arial"/>
                <a:ea typeface="+mj-ea"/>
                <a:cs typeface="+mj-cs"/>
              </a:rPr>
              <a:t>Course Objectives and Outcomes</a:t>
            </a:r>
            <a:endParaRPr lang="en-US" dirty="0"/>
          </a:p>
        </p:txBody>
      </p:sp>
      <p:sp>
        <p:nvSpPr>
          <p:cNvPr id="4" name="Rectangle 3">
            <a:extLst>
              <a:ext uri="{FF2B5EF4-FFF2-40B4-BE49-F238E27FC236}">
                <a16:creationId xmlns:a16="http://schemas.microsoft.com/office/drawing/2014/main" xmlns="" id="{7249A434-A4C4-4F17-B186-6066F200959C}"/>
              </a:ext>
            </a:extLst>
          </p:cNvPr>
          <p:cNvSpPr/>
          <p:nvPr/>
        </p:nvSpPr>
        <p:spPr>
          <a:xfrm>
            <a:off x="533400" y="1536174"/>
            <a:ext cx="8153400" cy="5041380"/>
          </a:xfrm>
          <a:prstGeom prst="rect">
            <a:avLst/>
          </a:prstGeom>
        </p:spPr>
        <p:txBody>
          <a:bodyPr wrap="square">
            <a:spAutoFit/>
          </a:bodyPr>
          <a:lstStyle/>
          <a:p>
            <a:pPr marL="447675" indent="-447675" algn="just">
              <a:spcBef>
                <a:spcPct val="20000"/>
              </a:spcBef>
              <a:buClr>
                <a:srgbClr val="CC9900"/>
              </a:buClr>
              <a:buSzPct val="70000"/>
              <a:buFont typeface="Wingdings" panose="05000000000000000000" pitchFamily="2" charset="2"/>
              <a:buChar char="n"/>
            </a:pPr>
            <a:r>
              <a:rPr lang="en-US" sz="2400" dirty="0"/>
              <a:t>ICT is useful for not only in business world but also in individual level. At a personal level, if one possesses high quality information he/she can take advantage of his/her future career opportunities and can be better equipped to make other personal decisions. That’s why the smartest person is one who acquires more knowledge than others. As we are moving through fourth industrial revolution, people in all walks of lives need to know about computers. If businesses want to function effectively in an information rich-society, it is necessary to use ICT.</a:t>
            </a:r>
          </a:p>
          <a:p>
            <a:pPr marL="447675" indent="-447675" algn="just">
              <a:spcBef>
                <a:spcPct val="20000"/>
              </a:spcBef>
              <a:buClr>
                <a:srgbClr val="CC9900"/>
              </a:buClr>
              <a:buSzPct val="70000"/>
              <a:buFont typeface="Wingdings" panose="05000000000000000000" pitchFamily="2" charset="2"/>
              <a:buChar char="n"/>
            </a:pPr>
            <a:endParaRPr lang="en-US" sz="2400" dirty="0"/>
          </a:p>
          <a:p>
            <a:pPr marL="447675" lvl="0" indent="-447675" algn="just">
              <a:spcBef>
                <a:spcPct val="20000"/>
              </a:spcBef>
              <a:buClr>
                <a:srgbClr val="CC9900"/>
              </a:buClr>
              <a:buSzPct val="70000"/>
              <a:buFont typeface="Wingdings" panose="05000000000000000000" pitchFamily="2" charset="2"/>
              <a:buChar char="n"/>
            </a:pPr>
            <a:endParaRPr lang="en-US" altLang="en-US" sz="2400" kern="0" dirty="0">
              <a:solidFill>
                <a:srgbClr val="292929"/>
              </a:solidFill>
              <a:latin typeface="Arial"/>
            </a:endParaRPr>
          </a:p>
        </p:txBody>
      </p:sp>
    </p:spTree>
    <p:extLst>
      <p:ext uri="{BB962C8B-B14F-4D97-AF65-F5344CB8AC3E}">
        <p14:creationId xmlns:p14="http://schemas.microsoft.com/office/powerpoint/2010/main" val="1122222274"/>
      </p:ext>
    </p:extLst>
  </p:cSld>
  <p:clrMapOvr>
    <a:masterClrMapping/>
  </p:clrMapOvr>
</p:sld>
</file>

<file path=ppt/theme/theme1.xml><?xml version="1.0" encoding="utf-8"?>
<a:theme xmlns:a="http://schemas.openxmlformats.org/drawingml/2006/main" name="Axis">
  <a:themeElements>
    <a:clrScheme name="Axis 8">
      <a:dk1>
        <a:srgbClr val="292929"/>
      </a:dk1>
      <a:lt1>
        <a:srgbClr val="FFFFFF"/>
      </a:lt1>
      <a:dk2>
        <a:srgbClr val="000000"/>
      </a:dk2>
      <a:lt2>
        <a:srgbClr val="808080"/>
      </a:lt2>
      <a:accent1>
        <a:srgbClr val="CC9900"/>
      </a:accent1>
      <a:accent2>
        <a:srgbClr val="CCCC99"/>
      </a:accent2>
      <a:accent3>
        <a:srgbClr val="FFFFFF"/>
      </a:accent3>
      <a:accent4>
        <a:srgbClr val="212121"/>
      </a:accent4>
      <a:accent5>
        <a:srgbClr val="E2CAAA"/>
      </a:accent5>
      <a:accent6>
        <a:srgbClr val="B9B98A"/>
      </a:accent6>
      <a:hlink>
        <a:srgbClr val="999933"/>
      </a:hlink>
      <a:folHlink>
        <a:srgbClr val="B2B2B2"/>
      </a:folHlink>
    </a:clrScheme>
    <a:fontScheme name="Axi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Axis 1">
        <a:dk1>
          <a:srgbClr val="080808"/>
        </a:dk1>
        <a:lt1>
          <a:srgbClr val="F8F8F8"/>
        </a:lt1>
        <a:dk2>
          <a:srgbClr val="330000"/>
        </a:dk2>
        <a:lt2>
          <a:srgbClr val="FFFFFF"/>
        </a:lt2>
        <a:accent1>
          <a:srgbClr val="FF9900"/>
        </a:accent1>
        <a:accent2>
          <a:srgbClr val="CC3300"/>
        </a:accent2>
        <a:accent3>
          <a:srgbClr val="ADAAAA"/>
        </a:accent3>
        <a:accent4>
          <a:srgbClr val="D4D4D4"/>
        </a:accent4>
        <a:accent5>
          <a:srgbClr val="FFCAAA"/>
        </a:accent5>
        <a:accent6>
          <a:srgbClr val="B92D00"/>
        </a:accent6>
        <a:hlink>
          <a:srgbClr val="CC6600"/>
        </a:hlink>
        <a:folHlink>
          <a:srgbClr val="B2B282"/>
        </a:folHlink>
      </a:clrScheme>
      <a:clrMap bg1="dk2" tx1="lt1" bg2="dk1" tx2="lt2" accent1="accent1" accent2="accent2" accent3="accent3" accent4="accent4" accent5="accent5" accent6="accent6" hlink="hlink" folHlink="folHlink"/>
    </a:extraClrScheme>
    <a:extraClrScheme>
      <a:clrScheme name="Axis 2">
        <a:dk1>
          <a:srgbClr val="333333"/>
        </a:dk1>
        <a:lt1>
          <a:srgbClr val="F8F8F8"/>
        </a:lt1>
        <a:dk2>
          <a:srgbClr val="800000"/>
        </a:dk2>
        <a:lt2>
          <a:srgbClr val="FFFFFF"/>
        </a:lt2>
        <a:accent1>
          <a:srgbClr val="CC9900"/>
        </a:accent1>
        <a:accent2>
          <a:srgbClr val="666666"/>
        </a:accent2>
        <a:accent3>
          <a:srgbClr val="C0AAAA"/>
        </a:accent3>
        <a:accent4>
          <a:srgbClr val="D4D4D4"/>
        </a:accent4>
        <a:accent5>
          <a:srgbClr val="E2CAAA"/>
        </a:accent5>
        <a:accent6>
          <a:srgbClr val="5C5C5C"/>
        </a:accent6>
        <a:hlink>
          <a:srgbClr val="CC6600"/>
        </a:hlink>
        <a:folHlink>
          <a:srgbClr val="95A587"/>
        </a:folHlink>
      </a:clrScheme>
      <a:clrMap bg1="dk2" tx1="lt1" bg2="dk1" tx2="lt2" accent1="accent1" accent2="accent2" accent3="accent3" accent4="accent4" accent5="accent5" accent6="accent6" hlink="hlink" folHlink="folHlink"/>
    </a:extraClrScheme>
    <a:extraClrScheme>
      <a:clrScheme name="Axis 3">
        <a:dk1>
          <a:srgbClr val="5F5F5F"/>
        </a:dk1>
        <a:lt1>
          <a:srgbClr val="A4BEE0"/>
        </a:lt1>
        <a:dk2>
          <a:srgbClr val="013253"/>
        </a:dk2>
        <a:lt2>
          <a:srgbClr val="FFFFFF"/>
        </a:lt2>
        <a:accent1>
          <a:srgbClr val="588480"/>
        </a:accent1>
        <a:accent2>
          <a:srgbClr val="6600FF"/>
        </a:accent2>
        <a:accent3>
          <a:srgbClr val="AAADB3"/>
        </a:accent3>
        <a:accent4>
          <a:srgbClr val="8BA2BF"/>
        </a:accent4>
        <a:accent5>
          <a:srgbClr val="B4C2C0"/>
        </a:accent5>
        <a:accent6>
          <a:srgbClr val="5C00E7"/>
        </a:accent6>
        <a:hlink>
          <a:srgbClr val="CCCC00"/>
        </a:hlink>
        <a:folHlink>
          <a:srgbClr val="5F5F5F"/>
        </a:folHlink>
      </a:clrScheme>
      <a:clrMap bg1="dk2" tx1="lt1" bg2="dk1" tx2="lt2" accent1="accent1" accent2="accent2" accent3="accent3" accent4="accent4" accent5="accent5" accent6="accent6" hlink="hlink" folHlink="folHlink"/>
    </a:extraClrScheme>
    <a:extraClrScheme>
      <a:clrScheme name="Axis 4">
        <a:dk1>
          <a:srgbClr val="003300"/>
        </a:dk1>
        <a:lt1>
          <a:srgbClr val="F8F8F8"/>
        </a:lt1>
        <a:dk2>
          <a:srgbClr val="3D4A1C"/>
        </a:dk2>
        <a:lt2>
          <a:srgbClr val="FFFFFF"/>
        </a:lt2>
        <a:accent1>
          <a:srgbClr val="99CC00"/>
        </a:accent1>
        <a:accent2>
          <a:srgbClr val="669900"/>
        </a:accent2>
        <a:accent3>
          <a:srgbClr val="AFB1AB"/>
        </a:accent3>
        <a:accent4>
          <a:srgbClr val="D4D4D4"/>
        </a:accent4>
        <a:accent5>
          <a:srgbClr val="CAE2AA"/>
        </a:accent5>
        <a:accent6>
          <a:srgbClr val="5C8A00"/>
        </a:accent6>
        <a:hlink>
          <a:srgbClr val="CC9900"/>
        </a:hlink>
        <a:folHlink>
          <a:srgbClr val="B2B282"/>
        </a:folHlink>
      </a:clrScheme>
      <a:clrMap bg1="dk2" tx1="lt1" bg2="dk1" tx2="lt2" accent1="accent1" accent2="accent2" accent3="accent3" accent4="accent4" accent5="accent5" accent6="accent6" hlink="hlink" folHlink="folHlink"/>
    </a:extraClrScheme>
    <a:extraClrScheme>
      <a:clrScheme name="Axis 5">
        <a:dk1>
          <a:srgbClr val="333333"/>
        </a:dk1>
        <a:lt1>
          <a:srgbClr val="F8F8F8"/>
        </a:lt1>
        <a:dk2>
          <a:srgbClr val="005D8C"/>
        </a:dk2>
        <a:lt2>
          <a:srgbClr val="FFFFFF"/>
        </a:lt2>
        <a:accent1>
          <a:srgbClr val="00CC99"/>
        </a:accent1>
        <a:accent2>
          <a:srgbClr val="0099CC"/>
        </a:accent2>
        <a:accent3>
          <a:srgbClr val="AAB6C5"/>
        </a:accent3>
        <a:accent4>
          <a:srgbClr val="D4D4D4"/>
        </a:accent4>
        <a:accent5>
          <a:srgbClr val="AAE2CA"/>
        </a:accent5>
        <a:accent6>
          <a:srgbClr val="008AB9"/>
        </a:accent6>
        <a:hlink>
          <a:srgbClr val="FFCC00"/>
        </a:hlink>
        <a:folHlink>
          <a:srgbClr val="D8D48C"/>
        </a:folHlink>
      </a:clrScheme>
      <a:clrMap bg1="dk2" tx1="lt1" bg2="dk1" tx2="lt2" accent1="accent1" accent2="accent2" accent3="accent3" accent4="accent4" accent5="accent5" accent6="accent6" hlink="hlink" folHlink="folHlink"/>
    </a:extraClrScheme>
    <a:extraClrScheme>
      <a:clrScheme name="Axis 6">
        <a:dk1>
          <a:srgbClr val="000000"/>
        </a:dk1>
        <a:lt1>
          <a:srgbClr val="ECAE00"/>
        </a:lt1>
        <a:dk2>
          <a:srgbClr val="FFFFFF"/>
        </a:dk2>
        <a:lt2>
          <a:srgbClr val="333333"/>
        </a:lt2>
        <a:accent1>
          <a:srgbClr val="CC6600"/>
        </a:accent1>
        <a:accent2>
          <a:srgbClr val="BA6D10"/>
        </a:accent2>
        <a:accent3>
          <a:srgbClr val="F4D3AA"/>
        </a:accent3>
        <a:accent4>
          <a:srgbClr val="000000"/>
        </a:accent4>
        <a:accent5>
          <a:srgbClr val="E2B8AA"/>
        </a:accent5>
        <a:accent6>
          <a:srgbClr val="A8620D"/>
        </a:accent6>
        <a:hlink>
          <a:srgbClr val="666633"/>
        </a:hlink>
        <a:folHlink>
          <a:srgbClr val="8D996D"/>
        </a:folHlink>
      </a:clrScheme>
      <a:clrMap bg1="lt1" tx1="dk1" bg2="lt2" tx2="dk2" accent1="accent1" accent2="accent2" accent3="accent3" accent4="accent4" accent5="accent5" accent6="accent6" hlink="hlink" folHlink="folHlink"/>
    </a:extraClrScheme>
    <a:extraClrScheme>
      <a:clrScheme name="Axis 7">
        <a:dk1>
          <a:srgbClr val="000000"/>
        </a:dk1>
        <a:lt1>
          <a:srgbClr val="FFFFFF"/>
        </a:lt1>
        <a:dk2>
          <a:srgbClr val="372221"/>
        </a:dk2>
        <a:lt2>
          <a:srgbClr val="808080"/>
        </a:lt2>
        <a:accent1>
          <a:srgbClr val="009999"/>
        </a:accent1>
        <a:accent2>
          <a:srgbClr val="9AAC98"/>
        </a:accent2>
        <a:accent3>
          <a:srgbClr val="FFFFFF"/>
        </a:accent3>
        <a:accent4>
          <a:srgbClr val="000000"/>
        </a:accent4>
        <a:accent5>
          <a:srgbClr val="AACACA"/>
        </a:accent5>
        <a:accent6>
          <a:srgbClr val="8B9B89"/>
        </a:accent6>
        <a:hlink>
          <a:srgbClr val="666699"/>
        </a:hlink>
        <a:folHlink>
          <a:srgbClr val="B2B2B2"/>
        </a:folHlink>
      </a:clrScheme>
      <a:clrMap bg1="lt1" tx1="dk1" bg2="lt2" tx2="dk2" accent1="accent1" accent2="accent2" accent3="accent3" accent4="accent4" accent5="accent5" accent6="accent6" hlink="hlink" folHlink="folHlink"/>
    </a:extraClrScheme>
    <a:extraClrScheme>
      <a:clrScheme name="Axis 8">
        <a:dk1>
          <a:srgbClr val="292929"/>
        </a:dk1>
        <a:lt1>
          <a:srgbClr val="FFFFFF"/>
        </a:lt1>
        <a:dk2>
          <a:srgbClr val="000000"/>
        </a:dk2>
        <a:lt2>
          <a:srgbClr val="808080"/>
        </a:lt2>
        <a:accent1>
          <a:srgbClr val="CC9900"/>
        </a:accent1>
        <a:accent2>
          <a:srgbClr val="CCCC99"/>
        </a:accent2>
        <a:accent3>
          <a:srgbClr val="FFFFFF"/>
        </a:accent3>
        <a:accent4>
          <a:srgbClr val="212121"/>
        </a:accent4>
        <a:accent5>
          <a:srgbClr val="E2CAAA"/>
        </a:accent5>
        <a:accent6>
          <a:srgbClr val="B9B98A"/>
        </a:accent6>
        <a:hlink>
          <a:srgbClr val="999933"/>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Axis</Template>
  <TotalTime>2018</TotalTime>
  <Words>535</Words>
  <Application>Microsoft Office PowerPoint</Application>
  <PresentationFormat>On-screen Show (4:3)</PresentationFormat>
  <Paragraphs>38</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Times New Roman</vt:lpstr>
      <vt:lpstr>Wingdings</vt:lpstr>
      <vt:lpstr>Axis</vt:lpstr>
      <vt:lpstr>ICT in Business with LAB</vt:lpstr>
      <vt:lpstr>Course</vt:lpstr>
      <vt:lpstr>Course Policies </vt:lpstr>
      <vt:lpstr>Course Policies </vt:lpstr>
      <vt:lpstr>Course Policies </vt:lpstr>
      <vt:lpstr>Course Policies </vt:lpstr>
      <vt:lpstr>Course Policies </vt:lpstr>
      <vt:lpstr>Course Objectives and Outcomes</vt:lpstr>
      <vt:lpstr>PowerPoint Presentation</vt:lpstr>
    </vt:vector>
  </TitlesOfParts>
  <Company>UCLA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Lectures 5 Multiple Regression: Basics</dc:title>
  <dc:creator>Andrew Ainsworth</dc:creator>
  <cp:lastModifiedBy>DIU</cp:lastModifiedBy>
  <cp:revision>709</cp:revision>
  <dcterms:created xsi:type="dcterms:W3CDTF">2004-02-16T09:45:34Z</dcterms:created>
  <dcterms:modified xsi:type="dcterms:W3CDTF">2024-01-21T03:40:45Z</dcterms:modified>
</cp:coreProperties>
</file>