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1470" y="-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1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4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3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6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8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9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0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C21BA-C2B6-4BA0-B314-9AE0D43209B2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BC9A-706A-4378-8C18-F6041B26D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5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CA8CE2-F86F-A933-B044-2F63A41E9CB1}"/>
              </a:ext>
            </a:extLst>
          </p:cNvPr>
          <p:cNvSpPr txBox="1"/>
          <p:nvPr/>
        </p:nvSpPr>
        <p:spPr>
          <a:xfrm>
            <a:off x="381000" y="1025995"/>
            <a:ext cx="607694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100" dirty="0">
                <a:latin typeface="Tw Cen MT" panose="020B0602020104020603" pitchFamily="34" charset="0"/>
              </a:rPr>
              <a:t>Please read the following statements carefully and provide truthful responses using a tick mark [√]. Rest assured that your identity will remain anonymous, and the data collected will be used for research purposes only. Your valuable contribution is greatly appreciated.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5EA6BA-C790-58A1-E6FC-8C7BA2213B54}"/>
              </a:ext>
            </a:extLst>
          </p:cNvPr>
          <p:cNvSpPr/>
          <p:nvPr/>
        </p:nvSpPr>
        <p:spPr>
          <a:xfrm>
            <a:off x="1267720" y="540135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>
                <a:latin typeface="Tw Cen MT" panose="020B0602020104020603" pitchFamily="34" charset="0"/>
              </a:rPr>
              <a:t>    Daffodil Smart City, Ashulia, Savar</a:t>
            </a:r>
          </a:p>
          <a:p>
            <a:r>
              <a:rPr lang="en-US" sz="1000" dirty="0">
                <a:latin typeface="Tw Cen MT" panose="020B0602020104020603" pitchFamily="34" charset="0"/>
              </a:rPr>
              <a:t>    fouadsarker@daffodilvarsity.edu.bd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7112AC-02D1-5B26-1CF2-32EE843E6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4879"/>
            <a:ext cx="583334" cy="58333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7E76E7-A770-712F-C809-44B768F76869}"/>
              </a:ext>
            </a:extLst>
          </p:cNvPr>
          <p:cNvSpPr/>
          <p:nvPr/>
        </p:nvSpPr>
        <p:spPr>
          <a:xfrm>
            <a:off x="1259760" y="305213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Tw Cen MT" panose="020B0602020104020603" pitchFamily="34" charset="0"/>
              </a:rPr>
              <a:t>Daffodil International University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1D9A56-5CB7-D34F-45CE-5501DF8A8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339" y="614362"/>
            <a:ext cx="102394" cy="1023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7230938-ABCA-438F-CA67-910957934C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11" y="775430"/>
            <a:ext cx="88966" cy="8896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9E7F65-BFFF-43C2-5010-8AFD4C915F6D}"/>
              </a:ext>
            </a:extLst>
          </p:cNvPr>
          <p:cNvCxnSpPr/>
          <p:nvPr/>
        </p:nvCxnSpPr>
        <p:spPr>
          <a:xfrm>
            <a:off x="457200" y="1016000"/>
            <a:ext cx="5943600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8BCA38E-78CB-0808-A3CB-D6E02604B4E1}"/>
              </a:ext>
            </a:extLst>
          </p:cNvPr>
          <p:cNvCxnSpPr/>
          <p:nvPr/>
        </p:nvCxnSpPr>
        <p:spPr>
          <a:xfrm>
            <a:off x="457200" y="1657350"/>
            <a:ext cx="5943600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02E0F59-ADC2-3B3A-8D90-EB6029BF8F9B}"/>
              </a:ext>
            </a:extLst>
          </p:cNvPr>
          <p:cNvSpPr txBox="1"/>
          <p:nvPr/>
        </p:nvSpPr>
        <p:spPr>
          <a:xfrm>
            <a:off x="382270" y="1687665"/>
            <a:ext cx="60769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latin typeface="Tw Cen MT" panose="020B0602020104020603" pitchFamily="34" charset="0"/>
              </a:rPr>
              <a:t>Age:</a:t>
            </a:r>
            <a:r>
              <a:rPr lang="en-US" sz="1100" dirty="0">
                <a:latin typeface="Tw Cen MT" panose="020B0602020104020603" pitchFamily="34" charset="0"/>
              </a:rPr>
              <a:t>           </a:t>
            </a:r>
            <a:r>
              <a:rPr lang="en-US" sz="1100" b="1" dirty="0">
                <a:latin typeface="Tw Cen MT" panose="020B0602020104020603" pitchFamily="34" charset="0"/>
              </a:rPr>
              <a:t>Gender </a:t>
            </a:r>
            <a:r>
              <a:rPr lang="en-US" sz="1100" dirty="0">
                <a:latin typeface="Tw Cen MT" panose="020B0602020104020603" pitchFamily="34" charset="0"/>
              </a:rPr>
              <a:t>     Male            </a:t>
            </a:r>
            <a:r>
              <a:rPr lang="en-US" sz="1100" b="1" dirty="0">
                <a:latin typeface="Tw Cen MT" panose="020B0602020104020603" pitchFamily="34" charset="0"/>
              </a:rPr>
              <a:t>Experience (in Years):                       Teaching Area:</a:t>
            </a:r>
            <a:r>
              <a:rPr lang="en-US" sz="1100" dirty="0">
                <a:latin typeface="Tw Cen MT" panose="020B0602020104020603" pitchFamily="34" charset="0"/>
              </a:rPr>
              <a:t> </a:t>
            </a:r>
          </a:p>
          <a:p>
            <a:pPr algn="just"/>
            <a:r>
              <a:rPr lang="en-US" sz="1100" dirty="0">
                <a:latin typeface="Tw Cen MT" panose="020B0602020104020603" pitchFamily="34" charset="0"/>
              </a:rPr>
              <a:t>                                   Female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F7D1BC-7C8C-99A5-A4B9-3F323314E805}"/>
              </a:ext>
            </a:extLst>
          </p:cNvPr>
          <p:cNvSpPr/>
          <p:nvPr/>
        </p:nvSpPr>
        <p:spPr>
          <a:xfrm>
            <a:off x="1682771" y="1785171"/>
            <a:ext cx="74589" cy="74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A8F956-6D9E-9512-61B5-849F63321188}"/>
              </a:ext>
            </a:extLst>
          </p:cNvPr>
          <p:cNvSpPr/>
          <p:nvPr/>
        </p:nvSpPr>
        <p:spPr>
          <a:xfrm>
            <a:off x="1682775" y="1951855"/>
            <a:ext cx="74589" cy="74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B5BAF0-3A15-10F9-A06E-3E285934B0B5}"/>
              </a:ext>
            </a:extLst>
          </p:cNvPr>
          <p:cNvCxnSpPr/>
          <p:nvPr/>
        </p:nvCxnSpPr>
        <p:spPr>
          <a:xfrm>
            <a:off x="457200" y="2108200"/>
            <a:ext cx="5943600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89E6AE7-95A8-52A0-7510-49117BDC8E56}"/>
              </a:ext>
            </a:extLst>
          </p:cNvPr>
          <p:cNvSpPr txBox="1"/>
          <p:nvPr/>
        </p:nvSpPr>
        <p:spPr>
          <a:xfrm>
            <a:off x="380999" y="2167235"/>
            <a:ext cx="60198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latin typeface="Tw Cen MT" panose="020B0602020104020603" pitchFamily="34" charset="0"/>
              </a:rPr>
              <a:t>Please let us know your level of agreement or disagreement with the following statements -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2118712-1FE0-D80B-8025-A73E4EBCAAFA}"/>
              </a:ext>
            </a:extLst>
          </p:cNvPr>
          <p:cNvSpPr txBox="1"/>
          <p:nvPr/>
        </p:nvSpPr>
        <p:spPr>
          <a:xfrm>
            <a:off x="688340" y="2347010"/>
            <a:ext cx="5820410" cy="7111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can improve critical thinking skills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can improve communication skills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can improve collaboration skills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can improve creative skills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is easy to learn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is easy to use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is clear and understandable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is user-friendly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Using ChatGPT is time-efficient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I perceive ChatGPT is  a useful tool for teaching, learning and research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I believe using ChatGPT can enhance teaching-learning and research outcomes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ChatGPT can assist teachers in generating new teaching ideas and approaches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ChatGPT can assist teachers in improving students' learning outcomes</a:t>
            </a:r>
          </a:p>
          <a:p>
            <a:pPr marL="228600" indent="-228600">
              <a:lnSpc>
                <a:spcPct val="300000"/>
              </a:lnSpc>
              <a:buAutoNum type="arabicPeriod"/>
            </a:pPr>
            <a:r>
              <a:rPr lang="en-US" sz="1100" b="1" dirty="0">
                <a:latin typeface="Tw Cen MT" panose="020B0602020104020603" pitchFamily="34" charset="0"/>
              </a:rPr>
              <a:t>I have a positive attitude towards using ChatGPT for teaching-learning and research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03E8515-2752-62BA-E6C6-C9E06346ACB4}"/>
              </a:ext>
            </a:extLst>
          </p:cNvPr>
          <p:cNvSpPr/>
          <p:nvPr/>
        </p:nvSpPr>
        <p:spPr>
          <a:xfrm>
            <a:off x="747074" y="28814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DF96906-8768-1776-FB12-CF5B0C6E5736}"/>
              </a:ext>
            </a:extLst>
          </p:cNvPr>
          <p:cNvSpPr/>
          <p:nvPr/>
        </p:nvSpPr>
        <p:spPr>
          <a:xfrm>
            <a:off x="1885356" y="28749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EF3BEAA-148D-D78F-C335-45FD5F56754F}"/>
              </a:ext>
            </a:extLst>
          </p:cNvPr>
          <p:cNvSpPr/>
          <p:nvPr/>
        </p:nvSpPr>
        <p:spPr>
          <a:xfrm>
            <a:off x="2599356" y="28761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CD3C38-AF0E-9EFE-6F0B-C4B056D6B61F}"/>
              </a:ext>
            </a:extLst>
          </p:cNvPr>
          <p:cNvSpPr/>
          <p:nvPr/>
        </p:nvSpPr>
        <p:spPr>
          <a:xfrm>
            <a:off x="3189531" y="28746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1AB5997-8596-B9AC-A831-574807B31EE4}"/>
              </a:ext>
            </a:extLst>
          </p:cNvPr>
          <p:cNvSpPr/>
          <p:nvPr/>
        </p:nvSpPr>
        <p:spPr>
          <a:xfrm>
            <a:off x="3812887" y="28695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D8F93E-C08C-02D5-E6D7-ED24E60AC7AB}"/>
              </a:ext>
            </a:extLst>
          </p:cNvPr>
          <p:cNvSpPr/>
          <p:nvPr/>
        </p:nvSpPr>
        <p:spPr>
          <a:xfrm>
            <a:off x="797599" y="29356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A3AEC6-881C-DDFD-6672-A87044723502}"/>
              </a:ext>
            </a:extLst>
          </p:cNvPr>
          <p:cNvSpPr/>
          <p:nvPr/>
        </p:nvSpPr>
        <p:spPr>
          <a:xfrm>
            <a:off x="2646158" y="29350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A17D43-810E-5009-5B64-2B316F4A6458}"/>
              </a:ext>
            </a:extLst>
          </p:cNvPr>
          <p:cNvSpPr/>
          <p:nvPr/>
        </p:nvSpPr>
        <p:spPr>
          <a:xfrm>
            <a:off x="1975568" y="29350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75211E-5472-1370-A9A9-9FEBDEFB2538}"/>
              </a:ext>
            </a:extLst>
          </p:cNvPr>
          <p:cNvSpPr/>
          <p:nvPr/>
        </p:nvSpPr>
        <p:spPr>
          <a:xfrm>
            <a:off x="3241779" y="29273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4FAF05-458F-2E00-1075-BD3AA8BC7E33}"/>
              </a:ext>
            </a:extLst>
          </p:cNvPr>
          <p:cNvSpPr/>
          <p:nvPr/>
        </p:nvSpPr>
        <p:spPr>
          <a:xfrm>
            <a:off x="3841693" y="29337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4285DB3-6A42-6E7A-675C-499B9A7D622E}"/>
              </a:ext>
            </a:extLst>
          </p:cNvPr>
          <p:cNvSpPr/>
          <p:nvPr/>
        </p:nvSpPr>
        <p:spPr>
          <a:xfrm>
            <a:off x="749300" y="33767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E330C9D-CD85-7901-7854-8FBFC848DEB7}"/>
              </a:ext>
            </a:extLst>
          </p:cNvPr>
          <p:cNvSpPr/>
          <p:nvPr/>
        </p:nvSpPr>
        <p:spPr>
          <a:xfrm>
            <a:off x="1887582" y="33702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6EA1612-D663-AAF4-7B2C-B6DFD99722D0}"/>
              </a:ext>
            </a:extLst>
          </p:cNvPr>
          <p:cNvSpPr/>
          <p:nvPr/>
        </p:nvSpPr>
        <p:spPr>
          <a:xfrm>
            <a:off x="2601582" y="33714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4AE2C4-90C9-55F0-DE47-6B0455B321F5}"/>
              </a:ext>
            </a:extLst>
          </p:cNvPr>
          <p:cNvSpPr/>
          <p:nvPr/>
        </p:nvSpPr>
        <p:spPr>
          <a:xfrm>
            <a:off x="3191757" y="33699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BE1DC22-43DE-5870-2D41-54A9F45E3027}"/>
              </a:ext>
            </a:extLst>
          </p:cNvPr>
          <p:cNvSpPr/>
          <p:nvPr/>
        </p:nvSpPr>
        <p:spPr>
          <a:xfrm>
            <a:off x="3815113" y="33648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15BA148-A202-B17B-5D04-DB8492663C91}"/>
              </a:ext>
            </a:extLst>
          </p:cNvPr>
          <p:cNvSpPr/>
          <p:nvPr/>
        </p:nvSpPr>
        <p:spPr>
          <a:xfrm>
            <a:off x="799825" y="34309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C5762D-524C-B657-60A9-6A34B45A196D}"/>
              </a:ext>
            </a:extLst>
          </p:cNvPr>
          <p:cNvSpPr/>
          <p:nvPr/>
        </p:nvSpPr>
        <p:spPr>
          <a:xfrm>
            <a:off x="2648384" y="34303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CB866BC-00CF-63E9-949B-E1079C61DD9E}"/>
              </a:ext>
            </a:extLst>
          </p:cNvPr>
          <p:cNvSpPr/>
          <p:nvPr/>
        </p:nvSpPr>
        <p:spPr>
          <a:xfrm>
            <a:off x="1977794" y="34303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978742A-E983-CA0C-BF85-93596EB91E24}"/>
              </a:ext>
            </a:extLst>
          </p:cNvPr>
          <p:cNvSpPr/>
          <p:nvPr/>
        </p:nvSpPr>
        <p:spPr>
          <a:xfrm>
            <a:off x="3244005" y="34226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7B7FC68-00C0-0B9D-ACA6-493563707028}"/>
              </a:ext>
            </a:extLst>
          </p:cNvPr>
          <p:cNvSpPr/>
          <p:nvPr/>
        </p:nvSpPr>
        <p:spPr>
          <a:xfrm>
            <a:off x="3843919" y="34290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63CD9E5-EB9F-CA56-0000-67724CDE483C}"/>
              </a:ext>
            </a:extLst>
          </p:cNvPr>
          <p:cNvSpPr/>
          <p:nvPr/>
        </p:nvSpPr>
        <p:spPr>
          <a:xfrm>
            <a:off x="751526" y="387964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017DEAC-43F5-F1A2-BEB2-F5E690F924AA}"/>
              </a:ext>
            </a:extLst>
          </p:cNvPr>
          <p:cNvSpPr/>
          <p:nvPr/>
        </p:nvSpPr>
        <p:spPr>
          <a:xfrm>
            <a:off x="1889808" y="387319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DBE882D-7638-4478-3CF2-D11B537D9626}"/>
              </a:ext>
            </a:extLst>
          </p:cNvPr>
          <p:cNvSpPr/>
          <p:nvPr/>
        </p:nvSpPr>
        <p:spPr>
          <a:xfrm>
            <a:off x="2603808" y="387437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24182E2-453D-FCDA-6C13-F81B78E05A0B}"/>
              </a:ext>
            </a:extLst>
          </p:cNvPr>
          <p:cNvSpPr/>
          <p:nvPr/>
        </p:nvSpPr>
        <p:spPr>
          <a:xfrm>
            <a:off x="3193983" y="387290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1DA5065-FEEC-05C1-A00D-39C04127E517}"/>
              </a:ext>
            </a:extLst>
          </p:cNvPr>
          <p:cNvSpPr/>
          <p:nvPr/>
        </p:nvSpPr>
        <p:spPr>
          <a:xfrm>
            <a:off x="3817339" y="386781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E37FFC6-1A7C-E7E3-03CB-6C8219A79803}"/>
              </a:ext>
            </a:extLst>
          </p:cNvPr>
          <p:cNvSpPr/>
          <p:nvPr/>
        </p:nvSpPr>
        <p:spPr>
          <a:xfrm>
            <a:off x="802051" y="393388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0018776-2928-B08B-C843-94FFC5BC5950}"/>
              </a:ext>
            </a:extLst>
          </p:cNvPr>
          <p:cNvSpPr/>
          <p:nvPr/>
        </p:nvSpPr>
        <p:spPr>
          <a:xfrm>
            <a:off x="2650610" y="39332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EE17431-C190-1A14-1B83-8BA060C1EFFF}"/>
              </a:ext>
            </a:extLst>
          </p:cNvPr>
          <p:cNvSpPr/>
          <p:nvPr/>
        </p:nvSpPr>
        <p:spPr>
          <a:xfrm>
            <a:off x="1980020" y="39332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687AC76-4FFD-A9DE-7CA6-1892CDA6F617}"/>
              </a:ext>
            </a:extLst>
          </p:cNvPr>
          <p:cNvSpPr/>
          <p:nvPr/>
        </p:nvSpPr>
        <p:spPr>
          <a:xfrm>
            <a:off x="3246231" y="39256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3C08F1D-B68B-A739-B4DD-8E3C41B09B94}"/>
              </a:ext>
            </a:extLst>
          </p:cNvPr>
          <p:cNvSpPr/>
          <p:nvPr/>
        </p:nvSpPr>
        <p:spPr>
          <a:xfrm>
            <a:off x="3846145" y="393192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547348B-AB2C-A981-5C54-0BD7DC99CD31}"/>
              </a:ext>
            </a:extLst>
          </p:cNvPr>
          <p:cNvSpPr/>
          <p:nvPr/>
        </p:nvSpPr>
        <p:spPr>
          <a:xfrm>
            <a:off x="746132" y="438256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D189CF9-FBAE-2042-8B0B-92E6A159B492}"/>
              </a:ext>
            </a:extLst>
          </p:cNvPr>
          <p:cNvSpPr/>
          <p:nvPr/>
        </p:nvSpPr>
        <p:spPr>
          <a:xfrm>
            <a:off x="1884414" y="437611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DA2A9F5-44B1-00C0-8ADD-8425A3FF50D8}"/>
              </a:ext>
            </a:extLst>
          </p:cNvPr>
          <p:cNvSpPr/>
          <p:nvPr/>
        </p:nvSpPr>
        <p:spPr>
          <a:xfrm>
            <a:off x="2598414" y="437729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FECEB1E-BE04-1233-E2CE-C4DCF0844397}"/>
              </a:ext>
            </a:extLst>
          </p:cNvPr>
          <p:cNvSpPr/>
          <p:nvPr/>
        </p:nvSpPr>
        <p:spPr>
          <a:xfrm>
            <a:off x="3188589" y="437582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73A7CA7-8560-93E5-99ED-59F55FDAE6D9}"/>
              </a:ext>
            </a:extLst>
          </p:cNvPr>
          <p:cNvSpPr/>
          <p:nvPr/>
        </p:nvSpPr>
        <p:spPr>
          <a:xfrm>
            <a:off x="3811945" y="437073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A28BFD6-CE31-69C3-5434-966DBC59A27E}"/>
              </a:ext>
            </a:extLst>
          </p:cNvPr>
          <p:cNvSpPr/>
          <p:nvPr/>
        </p:nvSpPr>
        <p:spPr>
          <a:xfrm>
            <a:off x="796657" y="443680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AC91B58-72A6-1F1C-F80C-D4472EEBA14A}"/>
              </a:ext>
            </a:extLst>
          </p:cNvPr>
          <p:cNvSpPr/>
          <p:nvPr/>
        </p:nvSpPr>
        <p:spPr>
          <a:xfrm>
            <a:off x="2645216" y="44361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FD138D8-CEC6-4B65-ED43-C77803D8BE61}"/>
              </a:ext>
            </a:extLst>
          </p:cNvPr>
          <p:cNvSpPr/>
          <p:nvPr/>
        </p:nvSpPr>
        <p:spPr>
          <a:xfrm>
            <a:off x="1974626" y="44361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67E0A47-D4C5-FF4D-F586-64AF95BB3078}"/>
              </a:ext>
            </a:extLst>
          </p:cNvPr>
          <p:cNvSpPr/>
          <p:nvPr/>
        </p:nvSpPr>
        <p:spPr>
          <a:xfrm>
            <a:off x="3240837" y="44285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F3CABFA-81AC-961B-7FA5-F85743B55C93}"/>
              </a:ext>
            </a:extLst>
          </p:cNvPr>
          <p:cNvSpPr/>
          <p:nvPr/>
        </p:nvSpPr>
        <p:spPr>
          <a:xfrm>
            <a:off x="3840751" y="443484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9C10810-E109-E2AD-0A55-821A8B1A34B9}"/>
              </a:ext>
            </a:extLst>
          </p:cNvPr>
          <p:cNvSpPr/>
          <p:nvPr/>
        </p:nvSpPr>
        <p:spPr>
          <a:xfrm>
            <a:off x="745818" y="487786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3D0B97A-A3EA-397A-ACA2-09F9BAD84E22}"/>
              </a:ext>
            </a:extLst>
          </p:cNvPr>
          <p:cNvSpPr/>
          <p:nvPr/>
        </p:nvSpPr>
        <p:spPr>
          <a:xfrm>
            <a:off x="1884100" y="487141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9622339-F2F7-436F-895C-CF02AF36141F}"/>
              </a:ext>
            </a:extLst>
          </p:cNvPr>
          <p:cNvSpPr/>
          <p:nvPr/>
        </p:nvSpPr>
        <p:spPr>
          <a:xfrm>
            <a:off x="2598100" y="487259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5F0D6E9-07D8-FBC1-E644-1095F618DFEA}"/>
              </a:ext>
            </a:extLst>
          </p:cNvPr>
          <p:cNvSpPr/>
          <p:nvPr/>
        </p:nvSpPr>
        <p:spPr>
          <a:xfrm>
            <a:off x="3188275" y="487112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372171B-230A-6B38-F093-9E2A188D04AB}"/>
              </a:ext>
            </a:extLst>
          </p:cNvPr>
          <p:cNvSpPr/>
          <p:nvPr/>
        </p:nvSpPr>
        <p:spPr>
          <a:xfrm>
            <a:off x="3811631" y="486603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0855F51-187E-960E-C1EB-7DD10BB29A6D}"/>
              </a:ext>
            </a:extLst>
          </p:cNvPr>
          <p:cNvSpPr/>
          <p:nvPr/>
        </p:nvSpPr>
        <p:spPr>
          <a:xfrm>
            <a:off x="796343" y="493210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CB5555-CE6C-837F-F978-A68D58695303}"/>
              </a:ext>
            </a:extLst>
          </p:cNvPr>
          <p:cNvSpPr/>
          <p:nvPr/>
        </p:nvSpPr>
        <p:spPr>
          <a:xfrm>
            <a:off x="2644902" y="49314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D8B12A0-8FDD-BE79-4D0D-A9A67E1F57D4}"/>
              </a:ext>
            </a:extLst>
          </p:cNvPr>
          <p:cNvSpPr/>
          <p:nvPr/>
        </p:nvSpPr>
        <p:spPr>
          <a:xfrm>
            <a:off x="1974312" y="49314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85DBA1A-5D97-02BC-EE0F-DC80CBAFD2E6}"/>
              </a:ext>
            </a:extLst>
          </p:cNvPr>
          <p:cNvSpPr/>
          <p:nvPr/>
        </p:nvSpPr>
        <p:spPr>
          <a:xfrm>
            <a:off x="3240523" y="49238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B5F216C-B991-01A1-8522-20E96CB4A6E2}"/>
              </a:ext>
            </a:extLst>
          </p:cNvPr>
          <p:cNvSpPr/>
          <p:nvPr/>
        </p:nvSpPr>
        <p:spPr>
          <a:xfrm>
            <a:off x="3840437" y="493014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53D765D-12F3-6A46-82FA-04BE6F0A66F6}"/>
              </a:ext>
            </a:extLst>
          </p:cNvPr>
          <p:cNvSpPr/>
          <p:nvPr/>
        </p:nvSpPr>
        <p:spPr>
          <a:xfrm>
            <a:off x="742964" y="538078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6110C35-5038-CBA3-88DE-D488D14A87A9}"/>
              </a:ext>
            </a:extLst>
          </p:cNvPr>
          <p:cNvSpPr/>
          <p:nvPr/>
        </p:nvSpPr>
        <p:spPr>
          <a:xfrm>
            <a:off x="1881246" y="537433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F6E303-C6EC-E1CD-6810-58A8AFC6D932}"/>
              </a:ext>
            </a:extLst>
          </p:cNvPr>
          <p:cNvSpPr/>
          <p:nvPr/>
        </p:nvSpPr>
        <p:spPr>
          <a:xfrm>
            <a:off x="2595246" y="537551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065B383-EEE7-41E7-CB26-1FF88BD4F49F}"/>
              </a:ext>
            </a:extLst>
          </p:cNvPr>
          <p:cNvSpPr/>
          <p:nvPr/>
        </p:nvSpPr>
        <p:spPr>
          <a:xfrm>
            <a:off x="3185421" y="537404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C091F99-EEF5-03C7-AAA5-D673DA09A17A}"/>
              </a:ext>
            </a:extLst>
          </p:cNvPr>
          <p:cNvSpPr/>
          <p:nvPr/>
        </p:nvSpPr>
        <p:spPr>
          <a:xfrm>
            <a:off x="3808777" y="536895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DB771A8-1459-A9F3-BF1A-115E4C55D6A5}"/>
              </a:ext>
            </a:extLst>
          </p:cNvPr>
          <p:cNvSpPr/>
          <p:nvPr/>
        </p:nvSpPr>
        <p:spPr>
          <a:xfrm>
            <a:off x="793489" y="543502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1300A54-E0DA-A12B-C4E0-2AF1B68E19CE}"/>
              </a:ext>
            </a:extLst>
          </p:cNvPr>
          <p:cNvSpPr/>
          <p:nvPr/>
        </p:nvSpPr>
        <p:spPr>
          <a:xfrm>
            <a:off x="2642048" y="54343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51100D2-FD9F-7050-CEB3-3DEEC6D8FCC0}"/>
              </a:ext>
            </a:extLst>
          </p:cNvPr>
          <p:cNvSpPr/>
          <p:nvPr/>
        </p:nvSpPr>
        <p:spPr>
          <a:xfrm>
            <a:off x="1971458" y="54343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A6455C5-0D16-EBC4-F528-C32972B0912C}"/>
              </a:ext>
            </a:extLst>
          </p:cNvPr>
          <p:cNvSpPr/>
          <p:nvPr/>
        </p:nvSpPr>
        <p:spPr>
          <a:xfrm>
            <a:off x="3237669" y="54267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352BEA6-33C8-DCBE-DF19-7DB0E8F76911}"/>
              </a:ext>
            </a:extLst>
          </p:cNvPr>
          <p:cNvSpPr/>
          <p:nvPr/>
        </p:nvSpPr>
        <p:spPr>
          <a:xfrm>
            <a:off x="3837583" y="543306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1709FFF-6CEC-54E9-B88F-6E11A24B1869}"/>
              </a:ext>
            </a:extLst>
          </p:cNvPr>
          <p:cNvSpPr/>
          <p:nvPr/>
        </p:nvSpPr>
        <p:spPr>
          <a:xfrm>
            <a:off x="737570" y="58913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0F0828F-61B5-D52D-E340-8C2D8D3549F1}"/>
              </a:ext>
            </a:extLst>
          </p:cNvPr>
          <p:cNvSpPr/>
          <p:nvPr/>
        </p:nvSpPr>
        <p:spPr>
          <a:xfrm>
            <a:off x="1875852" y="58848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63FE1DD-976F-A52E-7AB5-740D9A98525B}"/>
              </a:ext>
            </a:extLst>
          </p:cNvPr>
          <p:cNvSpPr/>
          <p:nvPr/>
        </p:nvSpPr>
        <p:spPr>
          <a:xfrm>
            <a:off x="2589852" y="58860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1E73A9D-8CD7-84EC-73A7-04AF56747263}"/>
              </a:ext>
            </a:extLst>
          </p:cNvPr>
          <p:cNvSpPr/>
          <p:nvPr/>
        </p:nvSpPr>
        <p:spPr>
          <a:xfrm>
            <a:off x="3180027" y="58845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E9D1A7A-AED6-F602-C395-7E32AAF13F6D}"/>
              </a:ext>
            </a:extLst>
          </p:cNvPr>
          <p:cNvSpPr/>
          <p:nvPr/>
        </p:nvSpPr>
        <p:spPr>
          <a:xfrm>
            <a:off x="3803383" y="58794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C6DA2C7-E517-DB01-7A69-8E55A9FB9433}"/>
              </a:ext>
            </a:extLst>
          </p:cNvPr>
          <p:cNvSpPr/>
          <p:nvPr/>
        </p:nvSpPr>
        <p:spPr>
          <a:xfrm>
            <a:off x="788095" y="59455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AF5F5A6-5173-8479-2FBF-24A520B4F5BE}"/>
              </a:ext>
            </a:extLst>
          </p:cNvPr>
          <p:cNvSpPr/>
          <p:nvPr/>
        </p:nvSpPr>
        <p:spPr>
          <a:xfrm>
            <a:off x="2636654" y="59449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00EA192-B0AB-D8A9-A9DB-7AF67C173ECB}"/>
              </a:ext>
            </a:extLst>
          </p:cNvPr>
          <p:cNvSpPr/>
          <p:nvPr/>
        </p:nvSpPr>
        <p:spPr>
          <a:xfrm>
            <a:off x="1966064" y="59449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FF46008-B4C5-FDD8-741C-F48058954473}"/>
              </a:ext>
            </a:extLst>
          </p:cNvPr>
          <p:cNvSpPr/>
          <p:nvPr/>
        </p:nvSpPr>
        <p:spPr>
          <a:xfrm>
            <a:off x="3232275" y="59372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0FDADDB-E29B-581F-6BA0-420F109574C1}"/>
              </a:ext>
            </a:extLst>
          </p:cNvPr>
          <p:cNvSpPr/>
          <p:nvPr/>
        </p:nvSpPr>
        <p:spPr>
          <a:xfrm>
            <a:off x="3832189" y="59436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BC52BC8-4DCF-D51A-388C-87C9B76F2DC1}"/>
              </a:ext>
            </a:extLst>
          </p:cNvPr>
          <p:cNvSpPr/>
          <p:nvPr/>
        </p:nvSpPr>
        <p:spPr>
          <a:xfrm>
            <a:off x="747416" y="63866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8401099-602C-DBBF-2CBD-A747165B3278}"/>
              </a:ext>
            </a:extLst>
          </p:cNvPr>
          <p:cNvSpPr/>
          <p:nvPr/>
        </p:nvSpPr>
        <p:spPr>
          <a:xfrm>
            <a:off x="1885698" y="63801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07B8FD4-51D7-4CDC-5D70-484F4F5AA271}"/>
              </a:ext>
            </a:extLst>
          </p:cNvPr>
          <p:cNvSpPr/>
          <p:nvPr/>
        </p:nvSpPr>
        <p:spPr>
          <a:xfrm>
            <a:off x="2599698" y="63813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F4AA4C5-CBC7-F9A1-3256-732F762D2C6F}"/>
              </a:ext>
            </a:extLst>
          </p:cNvPr>
          <p:cNvSpPr/>
          <p:nvPr/>
        </p:nvSpPr>
        <p:spPr>
          <a:xfrm>
            <a:off x="3189873" y="63798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41B3A42-F438-9A66-E78F-92D8F7AA0A04}"/>
              </a:ext>
            </a:extLst>
          </p:cNvPr>
          <p:cNvSpPr/>
          <p:nvPr/>
        </p:nvSpPr>
        <p:spPr>
          <a:xfrm>
            <a:off x="3813229" y="63747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9EA08E7-5814-45F8-63EE-F697395AA120}"/>
              </a:ext>
            </a:extLst>
          </p:cNvPr>
          <p:cNvSpPr/>
          <p:nvPr/>
        </p:nvSpPr>
        <p:spPr>
          <a:xfrm>
            <a:off x="797941" y="64408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EF528E4-FEF0-4BD9-A560-F200D9D9553F}"/>
              </a:ext>
            </a:extLst>
          </p:cNvPr>
          <p:cNvSpPr/>
          <p:nvPr/>
        </p:nvSpPr>
        <p:spPr>
          <a:xfrm>
            <a:off x="2646500" y="6440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815B1E0-14B2-4D45-EB38-322EED750645}"/>
              </a:ext>
            </a:extLst>
          </p:cNvPr>
          <p:cNvSpPr/>
          <p:nvPr/>
        </p:nvSpPr>
        <p:spPr>
          <a:xfrm>
            <a:off x="1975910" y="6440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1D02F5D-7985-9B7F-37D2-791718191B56}"/>
              </a:ext>
            </a:extLst>
          </p:cNvPr>
          <p:cNvSpPr/>
          <p:nvPr/>
        </p:nvSpPr>
        <p:spPr>
          <a:xfrm>
            <a:off x="3242121" y="64325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CDBEF80-4C27-176C-16F9-4654DA550645}"/>
              </a:ext>
            </a:extLst>
          </p:cNvPr>
          <p:cNvSpPr/>
          <p:nvPr/>
        </p:nvSpPr>
        <p:spPr>
          <a:xfrm>
            <a:off x="3842035" y="64389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9CE5091-F4DD-A423-93A5-E21B61CD96F1}"/>
              </a:ext>
            </a:extLst>
          </p:cNvPr>
          <p:cNvSpPr/>
          <p:nvPr/>
        </p:nvSpPr>
        <p:spPr>
          <a:xfrm>
            <a:off x="748372" y="689716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F5BBF2F-345F-C209-19A4-E5DEE328C573}"/>
              </a:ext>
            </a:extLst>
          </p:cNvPr>
          <p:cNvSpPr/>
          <p:nvPr/>
        </p:nvSpPr>
        <p:spPr>
          <a:xfrm>
            <a:off x="1886654" y="689071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F45511A-6702-FA36-75FF-22128AC58023}"/>
              </a:ext>
            </a:extLst>
          </p:cNvPr>
          <p:cNvSpPr/>
          <p:nvPr/>
        </p:nvSpPr>
        <p:spPr>
          <a:xfrm>
            <a:off x="2600654" y="689189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1397E1B-2227-4516-902E-59D0D3F91AD1}"/>
              </a:ext>
            </a:extLst>
          </p:cNvPr>
          <p:cNvSpPr/>
          <p:nvPr/>
        </p:nvSpPr>
        <p:spPr>
          <a:xfrm>
            <a:off x="3190829" y="689042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773301D7-E953-E94B-5808-4427DEBBFDAC}"/>
              </a:ext>
            </a:extLst>
          </p:cNvPr>
          <p:cNvSpPr/>
          <p:nvPr/>
        </p:nvSpPr>
        <p:spPr>
          <a:xfrm>
            <a:off x="3814185" y="688533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F83884E-E3CF-0D82-00AC-F4532911D447}"/>
              </a:ext>
            </a:extLst>
          </p:cNvPr>
          <p:cNvSpPr/>
          <p:nvPr/>
        </p:nvSpPr>
        <p:spPr>
          <a:xfrm>
            <a:off x="798897" y="695140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6C14D80-4B9A-4FC6-C5C5-10EC91F6B9B5}"/>
              </a:ext>
            </a:extLst>
          </p:cNvPr>
          <p:cNvSpPr/>
          <p:nvPr/>
        </p:nvSpPr>
        <p:spPr>
          <a:xfrm>
            <a:off x="2647456" y="69507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ABEFB4E-F5EE-EBBF-96E2-715691582C56}"/>
              </a:ext>
            </a:extLst>
          </p:cNvPr>
          <p:cNvSpPr/>
          <p:nvPr/>
        </p:nvSpPr>
        <p:spPr>
          <a:xfrm>
            <a:off x="1976866" y="69507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3BF5737A-8DF7-768B-69A6-CDDE63B6950C}"/>
              </a:ext>
            </a:extLst>
          </p:cNvPr>
          <p:cNvSpPr/>
          <p:nvPr/>
        </p:nvSpPr>
        <p:spPr>
          <a:xfrm>
            <a:off x="3243077" y="69431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00C0895-F80C-EB7E-C1FA-DD83261F50EE}"/>
              </a:ext>
            </a:extLst>
          </p:cNvPr>
          <p:cNvSpPr/>
          <p:nvPr/>
        </p:nvSpPr>
        <p:spPr>
          <a:xfrm>
            <a:off x="3842991" y="694944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D8DFDB2-975C-36DA-5134-F99A171BE8BC}"/>
              </a:ext>
            </a:extLst>
          </p:cNvPr>
          <p:cNvSpPr/>
          <p:nvPr/>
        </p:nvSpPr>
        <p:spPr>
          <a:xfrm>
            <a:off x="744248" y="740008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8C9CE76-DA5C-A88D-4BB5-91F695138277}"/>
              </a:ext>
            </a:extLst>
          </p:cNvPr>
          <p:cNvSpPr/>
          <p:nvPr/>
        </p:nvSpPr>
        <p:spPr>
          <a:xfrm>
            <a:off x="1882530" y="739363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47D8B46-D1E9-AB68-A66D-784CDE501DBC}"/>
              </a:ext>
            </a:extLst>
          </p:cNvPr>
          <p:cNvSpPr/>
          <p:nvPr/>
        </p:nvSpPr>
        <p:spPr>
          <a:xfrm>
            <a:off x="2596530" y="739481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6805DE9-AD01-A37D-CA7E-4BAE9A9BE929}"/>
              </a:ext>
            </a:extLst>
          </p:cNvPr>
          <p:cNvSpPr/>
          <p:nvPr/>
        </p:nvSpPr>
        <p:spPr>
          <a:xfrm>
            <a:off x="3186705" y="739334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19166696-6941-258F-EF47-0F15BC213CCB}"/>
              </a:ext>
            </a:extLst>
          </p:cNvPr>
          <p:cNvSpPr/>
          <p:nvPr/>
        </p:nvSpPr>
        <p:spPr>
          <a:xfrm>
            <a:off x="3810061" y="738825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2A7FBE5-5110-1E45-C422-435C2086F638}"/>
              </a:ext>
            </a:extLst>
          </p:cNvPr>
          <p:cNvSpPr/>
          <p:nvPr/>
        </p:nvSpPr>
        <p:spPr>
          <a:xfrm>
            <a:off x="794773" y="745432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B157920-255D-E52B-74E6-8F95899D4C9F}"/>
              </a:ext>
            </a:extLst>
          </p:cNvPr>
          <p:cNvSpPr/>
          <p:nvPr/>
        </p:nvSpPr>
        <p:spPr>
          <a:xfrm>
            <a:off x="2643332" y="74536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B7B05F5C-A916-840F-DD17-6EF524A6CCDF}"/>
              </a:ext>
            </a:extLst>
          </p:cNvPr>
          <p:cNvSpPr/>
          <p:nvPr/>
        </p:nvSpPr>
        <p:spPr>
          <a:xfrm>
            <a:off x="1972742" y="74536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8B99109-1A37-50EC-8070-520439A85BCD}"/>
              </a:ext>
            </a:extLst>
          </p:cNvPr>
          <p:cNvSpPr/>
          <p:nvPr/>
        </p:nvSpPr>
        <p:spPr>
          <a:xfrm>
            <a:off x="3238953" y="74460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A153110-D20A-3D35-55CD-F70422B9798B}"/>
              </a:ext>
            </a:extLst>
          </p:cNvPr>
          <p:cNvSpPr/>
          <p:nvPr/>
        </p:nvSpPr>
        <p:spPr>
          <a:xfrm>
            <a:off x="3838867" y="745236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2B5C9F5-D4A3-9067-DE8C-E6A0A076DBA0}"/>
              </a:ext>
            </a:extLst>
          </p:cNvPr>
          <p:cNvSpPr/>
          <p:nvPr/>
        </p:nvSpPr>
        <p:spPr>
          <a:xfrm>
            <a:off x="751554" y="79106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EF81489-D334-863C-A0EB-2ED7FD89EEBF}"/>
              </a:ext>
            </a:extLst>
          </p:cNvPr>
          <p:cNvSpPr/>
          <p:nvPr/>
        </p:nvSpPr>
        <p:spPr>
          <a:xfrm>
            <a:off x="1889836" y="79041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10D411E-CB91-B1DD-AF8C-86C04505AEC7}"/>
              </a:ext>
            </a:extLst>
          </p:cNvPr>
          <p:cNvSpPr/>
          <p:nvPr/>
        </p:nvSpPr>
        <p:spPr>
          <a:xfrm>
            <a:off x="2603836" y="79053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0161D2D-7BC0-B730-1EFE-B266683651A7}"/>
              </a:ext>
            </a:extLst>
          </p:cNvPr>
          <p:cNvSpPr/>
          <p:nvPr/>
        </p:nvSpPr>
        <p:spPr>
          <a:xfrm>
            <a:off x="3194011" y="79038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C0E9CC8-FAAD-5303-7A4F-967379C00FFC}"/>
              </a:ext>
            </a:extLst>
          </p:cNvPr>
          <p:cNvSpPr/>
          <p:nvPr/>
        </p:nvSpPr>
        <p:spPr>
          <a:xfrm>
            <a:off x="3817367" y="78987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166EAEC-5BB1-1389-7570-FBDC1D1973A8}"/>
              </a:ext>
            </a:extLst>
          </p:cNvPr>
          <p:cNvSpPr/>
          <p:nvPr/>
        </p:nvSpPr>
        <p:spPr>
          <a:xfrm>
            <a:off x="802079" y="79648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CF8E0F9-3317-A71A-8F3F-012CD45B3300}"/>
              </a:ext>
            </a:extLst>
          </p:cNvPr>
          <p:cNvSpPr/>
          <p:nvPr/>
        </p:nvSpPr>
        <p:spPr>
          <a:xfrm>
            <a:off x="2650638" y="7964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4547995-4CA6-82C7-5CCE-E9D04A3B815A}"/>
              </a:ext>
            </a:extLst>
          </p:cNvPr>
          <p:cNvSpPr/>
          <p:nvPr/>
        </p:nvSpPr>
        <p:spPr>
          <a:xfrm>
            <a:off x="1980048" y="7964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80D4233-B16F-0CAA-4121-2A6678DAEDE0}"/>
              </a:ext>
            </a:extLst>
          </p:cNvPr>
          <p:cNvSpPr/>
          <p:nvPr/>
        </p:nvSpPr>
        <p:spPr>
          <a:xfrm>
            <a:off x="3246259" y="79565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F479A7C-F4EC-5142-FC35-98442DA48AEE}"/>
              </a:ext>
            </a:extLst>
          </p:cNvPr>
          <p:cNvSpPr/>
          <p:nvPr/>
        </p:nvSpPr>
        <p:spPr>
          <a:xfrm>
            <a:off x="3846173" y="79629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4D90613-6A81-38F8-5848-391A6996839A}"/>
              </a:ext>
            </a:extLst>
          </p:cNvPr>
          <p:cNvSpPr/>
          <p:nvPr/>
        </p:nvSpPr>
        <p:spPr>
          <a:xfrm>
            <a:off x="741680" y="842116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19A93DB-9195-80CE-487C-CD99A7D12E23}"/>
              </a:ext>
            </a:extLst>
          </p:cNvPr>
          <p:cNvSpPr/>
          <p:nvPr/>
        </p:nvSpPr>
        <p:spPr>
          <a:xfrm>
            <a:off x="1879962" y="841471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65F8A29-D80B-B4AA-CC47-579F8A76D09F}"/>
              </a:ext>
            </a:extLst>
          </p:cNvPr>
          <p:cNvSpPr/>
          <p:nvPr/>
        </p:nvSpPr>
        <p:spPr>
          <a:xfrm>
            <a:off x="2593962" y="841589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C7A23F0-8489-EBE5-9A03-21027FE5D328}"/>
              </a:ext>
            </a:extLst>
          </p:cNvPr>
          <p:cNvSpPr/>
          <p:nvPr/>
        </p:nvSpPr>
        <p:spPr>
          <a:xfrm>
            <a:off x="3184137" y="841442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A5B9A43-1E3A-4D72-F371-76F39E299CF3}"/>
              </a:ext>
            </a:extLst>
          </p:cNvPr>
          <p:cNvSpPr/>
          <p:nvPr/>
        </p:nvSpPr>
        <p:spPr>
          <a:xfrm>
            <a:off x="3807493" y="840933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25350A38-3561-BA69-9B65-06C99346E2CC}"/>
              </a:ext>
            </a:extLst>
          </p:cNvPr>
          <p:cNvSpPr/>
          <p:nvPr/>
        </p:nvSpPr>
        <p:spPr>
          <a:xfrm>
            <a:off x="792205" y="847540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2C85795-9ABF-5F18-EBE1-1100DB24DF89}"/>
              </a:ext>
            </a:extLst>
          </p:cNvPr>
          <p:cNvSpPr/>
          <p:nvPr/>
        </p:nvSpPr>
        <p:spPr>
          <a:xfrm>
            <a:off x="2640764" y="84747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D529E8BD-28FC-F972-0C2B-8E9030F5E654}"/>
              </a:ext>
            </a:extLst>
          </p:cNvPr>
          <p:cNvSpPr/>
          <p:nvPr/>
        </p:nvSpPr>
        <p:spPr>
          <a:xfrm>
            <a:off x="1970174" y="84747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8FE38F6-8B84-B3DA-5655-90633D803F28}"/>
              </a:ext>
            </a:extLst>
          </p:cNvPr>
          <p:cNvSpPr/>
          <p:nvPr/>
        </p:nvSpPr>
        <p:spPr>
          <a:xfrm>
            <a:off x="3236385" y="84671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7CC936D6-76D1-CEC6-BE7F-CE0549224780}"/>
              </a:ext>
            </a:extLst>
          </p:cNvPr>
          <p:cNvSpPr/>
          <p:nvPr/>
        </p:nvSpPr>
        <p:spPr>
          <a:xfrm>
            <a:off x="3836299" y="847344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0D6C9F56-CE32-B92B-B34C-B0BC10885E7C}"/>
              </a:ext>
            </a:extLst>
          </p:cNvPr>
          <p:cNvSpPr/>
          <p:nvPr/>
        </p:nvSpPr>
        <p:spPr>
          <a:xfrm>
            <a:off x="744506" y="893170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1410630-DC4A-6A0C-B9EB-3A518F21BB9E}"/>
              </a:ext>
            </a:extLst>
          </p:cNvPr>
          <p:cNvSpPr/>
          <p:nvPr/>
        </p:nvSpPr>
        <p:spPr>
          <a:xfrm>
            <a:off x="1882788" y="892525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E8EA87B-3522-28EA-36B7-E4F00B3D9B93}"/>
              </a:ext>
            </a:extLst>
          </p:cNvPr>
          <p:cNvSpPr/>
          <p:nvPr/>
        </p:nvSpPr>
        <p:spPr>
          <a:xfrm>
            <a:off x="2596788" y="892643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94521D2-E20E-3AD4-A354-B7BF662BE999}"/>
              </a:ext>
            </a:extLst>
          </p:cNvPr>
          <p:cNvSpPr/>
          <p:nvPr/>
        </p:nvSpPr>
        <p:spPr>
          <a:xfrm>
            <a:off x="3186963" y="892496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BE77A29-34EC-B758-7E1A-57446BED5EFD}"/>
              </a:ext>
            </a:extLst>
          </p:cNvPr>
          <p:cNvSpPr/>
          <p:nvPr/>
        </p:nvSpPr>
        <p:spPr>
          <a:xfrm>
            <a:off x="3810319" y="891987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25ABBE8-0890-37E4-39ED-3DD5F77C86B0}"/>
              </a:ext>
            </a:extLst>
          </p:cNvPr>
          <p:cNvSpPr/>
          <p:nvPr/>
        </p:nvSpPr>
        <p:spPr>
          <a:xfrm>
            <a:off x="795031" y="898594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8A7B79BB-546B-BBC5-EBBC-4270965E773D}"/>
              </a:ext>
            </a:extLst>
          </p:cNvPr>
          <p:cNvSpPr/>
          <p:nvPr/>
        </p:nvSpPr>
        <p:spPr>
          <a:xfrm>
            <a:off x="2643590" y="89852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1626FEA-445A-7A7F-AF15-2362D97EBA9B}"/>
              </a:ext>
            </a:extLst>
          </p:cNvPr>
          <p:cNvSpPr/>
          <p:nvPr/>
        </p:nvSpPr>
        <p:spPr>
          <a:xfrm>
            <a:off x="1973000" y="89852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41A387FE-A992-2056-9907-148D056D7E03}"/>
              </a:ext>
            </a:extLst>
          </p:cNvPr>
          <p:cNvSpPr/>
          <p:nvPr/>
        </p:nvSpPr>
        <p:spPr>
          <a:xfrm>
            <a:off x="3239211" y="89776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1B9BED62-269E-710A-428E-22F897E24F96}"/>
              </a:ext>
            </a:extLst>
          </p:cNvPr>
          <p:cNvSpPr/>
          <p:nvPr/>
        </p:nvSpPr>
        <p:spPr>
          <a:xfrm>
            <a:off x="3839125" y="898398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4FB5D4B-A4CD-85AE-C665-58AE0CC52BAE}"/>
              </a:ext>
            </a:extLst>
          </p:cNvPr>
          <p:cNvSpPr/>
          <p:nvPr/>
        </p:nvSpPr>
        <p:spPr>
          <a:xfrm>
            <a:off x="742252" y="944224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878C4677-8CD9-DD37-7AB2-45BE7764E67F}"/>
              </a:ext>
            </a:extLst>
          </p:cNvPr>
          <p:cNvSpPr/>
          <p:nvPr/>
        </p:nvSpPr>
        <p:spPr>
          <a:xfrm>
            <a:off x="1880534" y="943579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93B9A194-E162-EE68-D678-19D9FE6BFC1D}"/>
              </a:ext>
            </a:extLst>
          </p:cNvPr>
          <p:cNvSpPr/>
          <p:nvPr/>
        </p:nvSpPr>
        <p:spPr>
          <a:xfrm>
            <a:off x="2594534" y="943697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E98507E5-88EE-96DF-1B2B-DEBB9569E5A8}"/>
              </a:ext>
            </a:extLst>
          </p:cNvPr>
          <p:cNvSpPr/>
          <p:nvPr/>
        </p:nvSpPr>
        <p:spPr>
          <a:xfrm>
            <a:off x="3184709" y="943550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C1AEA4DF-5983-2FDF-4568-B890E5726A4C}"/>
              </a:ext>
            </a:extLst>
          </p:cNvPr>
          <p:cNvSpPr/>
          <p:nvPr/>
        </p:nvSpPr>
        <p:spPr>
          <a:xfrm>
            <a:off x="3808065" y="943041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E99FDA27-CC35-0829-B6AC-20329528B2B8}"/>
              </a:ext>
            </a:extLst>
          </p:cNvPr>
          <p:cNvSpPr/>
          <p:nvPr/>
        </p:nvSpPr>
        <p:spPr>
          <a:xfrm>
            <a:off x="792777" y="949648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5ED0AEC-63B0-4A48-F742-FA4401BB15C8}"/>
              </a:ext>
            </a:extLst>
          </p:cNvPr>
          <p:cNvSpPr/>
          <p:nvPr/>
        </p:nvSpPr>
        <p:spPr>
          <a:xfrm>
            <a:off x="2641336" y="94958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1E0D8CD-43E0-A307-B15F-F75D3C07AE35}"/>
              </a:ext>
            </a:extLst>
          </p:cNvPr>
          <p:cNvSpPr/>
          <p:nvPr/>
        </p:nvSpPr>
        <p:spPr>
          <a:xfrm>
            <a:off x="1970746" y="94958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4B16DB3F-E4C9-EED3-6CF5-87D8FF0E15D4}"/>
              </a:ext>
            </a:extLst>
          </p:cNvPr>
          <p:cNvSpPr/>
          <p:nvPr/>
        </p:nvSpPr>
        <p:spPr>
          <a:xfrm>
            <a:off x="3236957" y="9488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983B133-388F-690B-C945-176F1B4182A7}"/>
              </a:ext>
            </a:extLst>
          </p:cNvPr>
          <p:cNvSpPr/>
          <p:nvPr/>
        </p:nvSpPr>
        <p:spPr>
          <a:xfrm>
            <a:off x="3836871" y="949452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22118712-1FE0-D80B-8025-A73E4EBCAAFA}"/>
              </a:ext>
            </a:extLst>
          </p:cNvPr>
          <p:cNvSpPr txBox="1"/>
          <p:nvPr/>
        </p:nvSpPr>
        <p:spPr>
          <a:xfrm>
            <a:off x="650240" y="391210"/>
            <a:ext cx="5238750" cy="355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15. I feel comfortable using ChatGPT for academic purposes (e.g., teaching, research)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16. I believe ChatGPT can enhance teaching effectiveness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17. I believe ChatGPT can enhance research/academic writing effectiveness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18. I believe that ChatGPT can enhance the teaching quality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19. I am likely to integrate ChatGPT into my teaching and research activities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20. I intend to use ChatGPT in my teaching or other academic purposes in the future</a:t>
            </a:r>
          </a:p>
          <a:p>
            <a:pPr>
              <a:lnSpc>
                <a:spcPct val="300000"/>
              </a:lnSpc>
            </a:pPr>
            <a:r>
              <a:rPr lang="en-US" sz="1100" b="1" dirty="0">
                <a:latin typeface="Tw Cen MT" panose="020B0602020104020603" pitchFamily="34" charset="0"/>
              </a:rPr>
              <a:t>21. I would recommend using ChatGPT to my colleagues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00BF52-1868-ACB9-648D-71004CB54BE8}"/>
              </a:ext>
            </a:extLst>
          </p:cNvPr>
          <p:cNvSpPr/>
          <p:nvPr/>
        </p:nvSpPr>
        <p:spPr>
          <a:xfrm>
            <a:off x="716280" y="91546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719795-17D9-62F5-0662-981E38878FF3}"/>
              </a:ext>
            </a:extLst>
          </p:cNvPr>
          <p:cNvSpPr/>
          <p:nvPr/>
        </p:nvSpPr>
        <p:spPr>
          <a:xfrm>
            <a:off x="1854562" y="90901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CB7E18-FF92-68EF-BFA2-7445CF2E41C7}"/>
              </a:ext>
            </a:extLst>
          </p:cNvPr>
          <p:cNvSpPr/>
          <p:nvPr/>
        </p:nvSpPr>
        <p:spPr>
          <a:xfrm>
            <a:off x="2568562" y="91019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A0221-774C-917B-360B-9C07954FF9C7}"/>
              </a:ext>
            </a:extLst>
          </p:cNvPr>
          <p:cNvSpPr/>
          <p:nvPr/>
        </p:nvSpPr>
        <p:spPr>
          <a:xfrm>
            <a:off x="3158737" y="90872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B3E128-D257-08FA-D234-EDC86BC52096}"/>
              </a:ext>
            </a:extLst>
          </p:cNvPr>
          <p:cNvSpPr/>
          <p:nvPr/>
        </p:nvSpPr>
        <p:spPr>
          <a:xfrm>
            <a:off x="3782093" y="90363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27151B-E2AB-EF9C-D980-DFC59C786E9F}"/>
              </a:ext>
            </a:extLst>
          </p:cNvPr>
          <p:cNvSpPr/>
          <p:nvPr/>
        </p:nvSpPr>
        <p:spPr>
          <a:xfrm>
            <a:off x="766805" y="96970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339432-0DFC-B7E9-BE01-E8FE72DB5F8B}"/>
              </a:ext>
            </a:extLst>
          </p:cNvPr>
          <p:cNvSpPr/>
          <p:nvPr/>
        </p:nvSpPr>
        <p:spPr>
          <a:xfrm>
            <a:off x="2615364" y="9690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5CF9E1-BF03-8B65-8D4E-0CE6F2D60491}"/>
              </a:ext>
            </a:extLst>
          </p:cNvPr>
          <p:cNvSpPr/>
          <p:nvPr/>
        </p:nvSpPr>
        <p:spPr>
          <a:xfrm>
            <a:off x="1944774" y="96904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0D500F-FDE0-BC0B-8465-1DCEC621688C}"/>
              </a:ext>
            </a:extLst>
          </p:cNvPr>
          <p:cNvSpPr/>
          <p:nvPr/>
        </p:nvSpPr>
        <p:spPr>
          <a:xfrm>
            <a:off x="3210985" y="9614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0C43C4-A956-9EDC-9CF1-1BA7DF70ADD0}"/>
              </a:ext>
            </a:extLst>
          </p:cNvPr>
          <p:cNvSpPr/>
          <p:nvPr/>
        </p:nvSpPr>
        <p:spPr>
          <a:xfrm>
            <a:off x="3810899" y="96774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ABD357-6740-D54C-9A45-A67BD026F5C7}"/>
              </a:ext>
            </a:extLst>
          </p:cNvPr>
          <p:cNvSpPr/>
          <p:nvPr/>
        </p:nvSpPr>
        <p:spPr>
          <a:xfrm>
            <a:off x="708660" y="144124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5DBF91-9976-68A6-E3C9-1BE4BCD645AD}"/>
              </a:ext>
            </a:extLst>
          </p:cNvPr>
          <p:cNvSpPr/>
          <p:nvPr/>
        </p:nvSpPr>
        <p:spPr>
          <a:xfrm>
            <a:off x="1846942" y="143479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2FB898-7B14-93D4-BA4E-6618D799B5D2}"/>
              </a:ext>
            </a:extLst>
          </p:cNvPr>
          <p:cNvSpPr/>
          <p:nvPr/>
        </p:nvSpPr>
        <p:spPr>
          <a:xfrm>
            <a:off x="2560942" y="143597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5985EA-AFFF-3EAF-50E4-1885085CCADA}"/>
              </a:ext>
            </a:extLst>
          </p:cNvPr>
          <p:cNvSpPr/>
          <p:nvPr/>
        </p:nvSpPr>
        <p:spPr>
          <a:xfrm>
            <a:off x="3151117" y="143450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167800-3F9B-8A27-8A31-EAFC6CAAB059}"/>
              </a:ext>
            </a:extLst>
          </p:cNvPr>
          <p:cNvSpPr/>
          <p:nvPr/>
        </p:nvSpPr>
        <p:spPr>
          <a:xfrm>
            <a:off x="3774473" y="142941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A6E458D-55A2-83D3-F4FE-6C50017EFA15}"/>
              </a:ext>
            </a:extLst>
          </p:cNvPr>
          <p:cNvSpPr/>
          <p:nvPr/>
        </p:nvSpPr>
        <p:spPr>
          <a:xfrm>
            <a:off x="759185" y="149548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74DA23-FE63-A9A1-4CB8-C7530CAB59D9}"/>
              </a:ext>
            </a:extLst>
          </p:cNvPr>
          <p:cNvSpPr/>
          <p:nvPr/>
        </p:nvSpPr>
        <p:spPr>
          <a:xfrm>
            <a:off x="2607744" y="14948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E8D2C93-EC66-C27C-050F-7E131DBAAD12}"/>
              </a:ext>
            </a:extLst>
          </p:cNvPr>
          <p:cNvSpPr/>
          <p:nvPr/>
        </p:nvSpPr>
        <p:spPr>
          <a:xfrm>
            <a:off x="1937154" y="149482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40B62E-5BDE-2105-4712-10875B0ED2C0}"/>
              </a:ext>
            </a:extLst>
          </p:cNvPr>
          <p:cNvSpPr/>
          <p:nvPr/>
        </p:nvSpPr>
        <p:spPr>
          <a:xfrm>
            <a:off x="3203365" y="14872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FC61598-3B27-4A6C-1F15-7515795AF12C}"/>
              </a:ext>
            </a:extLst>
          </p:cNvPr>
          <p:cNvSpPr/>
          <p:nvPr/>
        </p:nvSpPr>
        <p:spPr>
          <a:xfrm>
            <a:off x="3803279" y="149352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42B1680-D912-B30E-FBD2-651FB79B43BB}"/>
              </a:ext>
            </a:extLst>
          </p:cNvPr>
          <p:cNvSpPr/>
          <p:nvPr/>
        </p:nvSpPr>
        <p:spPr>
          <a:xfrm>
            <a:off x="701040" y="192130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F31A553-F0D0-120C-DE9C-E69DF2619195}"/>
              </a:ext>
            </a:extLst>
          </p:cNvPr>
          <p:cNvSpPr/>
          <p:nvPr/>
        </p:nvSpPr>
        <p:spPr>
          <a:xfrm>
            <a:off x="1839322" y="191485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7844E1-124E-A64E-1009-5D55B9B5DEF7}"/>
              </a:ext>
            </a:extLst>
          </p:cNvPr>
          <p:cNvSpPr/>
          <p:nvPr/>
        </p:nvSpPr>
        <p:spPr>
          <a:xfrm>
            <a:off x="2553322" y="191603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F7925A9-E5E7-09C7-D038-2153FE669C2A}"/>
              </a:ext>
            </a:extLst>
          </p:cNvPr>
          <p:cNvSpPr/>
          <p:nvPr/>
        </p:nvSpPr>
        <p:spPr>
          <a:xfrm>
            <a:off x="3143497" y="191456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5AF7036-BC05-F408-5ABC-7D436E6957D9}"/>
              </a:ext>
            </a:extLst>
          </p:cNvPr>
          <p:cNvSpPr/>
          <p:nvPr/>
        </p:nvSpPr>
        <p:spPr>
          <a:xfrm>
            <a:off x="3766853" y="190947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9329B0-EDA6-4408-0531-EF03F48FBB5B}"/>
              </a:ext>
            </a:extLst>
          </p:cNvPr>
          <p:cNvSpPr/>
          <p:nvPr/>
        </p:nvSpPr>
        <p:spPr>
          <a:xfrm>
            <a:off x="751565" y="197554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895C6BA-1C12-10C3-8CDA-014EB552339F}"/>
              </a:ext>
            </a:extLst>
          </p:cNvPr>
          <p:cNvSpPr/>
          <p:nvPr/>
        </p:nvSpPr>
        <p:spPr>
          <a:xfrm>
            <a:off x="2600124" y="19748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EBBEFEF-169A-6C98-78C0-FDF9847EE7CE}"/>
              </a:ext>
            </a:extLst>
          </p:cNvPr>
          <p:cNvSpPr/>
          <p:nvPr/>
        </p:nvSpPr>
        <p:spPr>
          <a:xfrm>
            <a:off x="1929534" y="19748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A2204F8-20F9-502B-3528-FA17CD086ECB}"/>
              </a:ext>
            </a:extLst>
          </p:cNvPr>
          <p:cNvSpPr/>
          <p:nvPr/>
        </p:nvSpPr>
        <p:spPr>
          <a:xfrm>
            <a:off x="3195745" y="19672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6215AA-C97F-AB58-1161-3D2953B305FD}"/>
              </a:ext>
            </a:extLst>
          </p:cNvPr>
          <p:cNvSpPr/>
          <p:nvPr/>
        </p:nvSpPr>
        <p:spPr>
          <a:xfrm>
            <a:off x="3795659" y="197358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E59A5D7-27B5-287E-9E2D-098957EDD629}"/>
              </a:ext>
            </a:extLst>
          </p:cNvPr>
          <p:cNvSpPr/>
          <p:nvPr/>
        </p:nvSpPr>
        <p:spPr>
          <a:xfrm>
            <a:off x="693420" y="241660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AA70A90-B8FD-272F-2258-044FF758C9DA}"/>
              </a:ext>
            </a:extLst>
          </p:cNvPr>
          <p:cNvSpPr/>
          <p:nvPr/>
        </p:nvSpPr>
        <p:spPr>
          <a:xfrm>
            <a:off x="1831702" y="241015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91CB20A-FFD4-4BE0-20F4-7ADBE2886440}"/>
              </a:ext>
            </a:extLst>
          </p:cNvPr>
          <p:cNvSpPr/>
          <p:nvPr/>
        </p:nvSpPr>
        <p:spPr>
          <a:xfrm>
            <a:off x="2545702" y="241133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4597366-150E-F72C-F367-0D95A45B0484}"/>
              </a:ext>
            </a:extLst>
          </p:cNvPr>
          <p:cNvSpPr/>
          <p:nvPr/>
        </p:nvSpPr>
        <p:spPr>
          <a:xfrm>
            <a:off x="3135877" y="240986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4CC1A82-0B9F-460B-DAF8-13F770C73BF1}"/>
              </a:ext>
            </a:extLst>
          </p:cNvPr>
          <p:cNvSpPr/>
          <p:nvPr/>
        </p:nvSpPr>
        <p:spPr>
          <a:xfrm>
            <a:off x="3759233" y="240477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3A77737-0CC7-EB7F-69DA-6F6C373627C0}"/>
              </a:ext>
            </a:extLst>
          </p:cNvPr>
          <p:cNvSpPr/>
          <p:nvPr/>
        </p:nvSpPr>
        <p:spPr>
          <a:xfrm>
            <a:off x="743945" y="247084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AA86BFB-C158-69F8-B161-6E4301FC031C}"/>
              </a:ext>
            </a:extLst>
          </p:cNvPr>
          <p:cNvSpPr/>
          <p:nvPr/>
        </p:nvSpPr>
        <p:spPr>
          <a:xfrm>
            <a:off x="2592504" y="24701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C0E7762-1E2F-823D-32C2-C46151977981}"/>
              </a:ext>
            </a:extLst>
          </p:cNvPr>
          <p:cNvSpPr/>
          <p:nvPr/>
        </p:nvSpPr>
        <p:spPr>
          <a:xfrm>
            <a:off x="1921914" y="24701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F02C172-4C1D-3A78-F7A4-D0875C7E985A}"/>
              </a:ext>
            </a:extLst>
          </p:cNvPr>
          <p:cNvSpPr/>
          <p:nvPr/>
        </p:nvSpPr>
        <p:spPr>
          <a:xfrm>
            <a:off x="3188125" y="24625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092BCA6-6FBB-1D94-00BC-414A2A8D42F4}"/>
              </a:ext>
            </a:extLst>
          </p:cNvPr>
          <p:cNvSpPr/>
          <p:nvPr/>
        </p:nvSpPr>
        <p:spPr>
          <a:xfrm>
            <a:off x="3788039" y="246888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5A7F75B-E3A6-6C31-7582-758784CB9384}"/>
              </a:ext>
            </a:extLst>
          </p:cNvPr>
          <p:cNvSpPr/>
          <p:nvPr/>
        </p:nvSpPr>
        <p:spPr>
          <a:xfrm>
            <a:off x="685800" y="291190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8B1D33C-C258-7549-7CCD-4E680E18D523}"/>
              </a:ext>
            </a:extLst>
          </p:cNvPr>
          <p:cNvSpPr/>
          <p:nvPr/>
        </p:nvSpPr>
        <p:spPr>
          <a:xfrm>
            <a:off x="1824082" y="290545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04916EA-9E98-5CB4-2DD1-EA3C1EFA217C}"/>
              </a:ext>
            </a:extLst>
          </p:cNvPr>
          <p:cNvSpPr/>
          <p:nvPr/>
        </p:nvSpPr>
        <p:spPr>
          <a:xfrm>
            <a:off x="2538082" y="290663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9BBE5C0-1453-158A-CFD7-8CFFB4048A6A}"/>
              </a:ext>
            </a:extLst>
          </p:cNvPr>
          <p:cNvSpPr/>
          <p:nvPr/>
        </p:nvSpPr>
        <p:spPr>
          <a:xfrm>
            <a:off x="3128257" y="290516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605EEF-A578-F911-4278-61221D8B963D}"/>
              </a:ext>
            </a:extLst>
          </p:cNvPr>
          <p:cNvSpPr/>
          <p:nvPr/>
        </p:nvSpPr>
        <p:spPr>
          <a:xfrm>
            <a:off x="3751613" y="290007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C594CCE-08CC-AB24-3147-BA1024F7CE45}"/>
              </a:ext>
            </a:extLst>
          </p:cNvPr>
          <p:cNvSpPr/>
          <p:nvPr/>
        </p:nvSpPr>
        <p:spPr>
          <a:xfrm>
            <a:off x="736325" y="296614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6EBC3F9-4CC8-0797-C46F-7DD403ED1F40}"/>
              </a:ext>
            </a:extLst>
          </p:cNvPr>
          <p:cNvSpPr/>
          <p:nvPr/>
        </p:nvSpPr>
        <p:spPr>
          <a:xfrm>
            <a:off x="2584884" y="29654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9DFFA71-3DC2-0D9C-169B-49FF368FD4EA}"/>
              </a:ext>
            </a:extLst>
          </p:cNvPr>
          <p:cNvSpPr/>
          <p:nvPr/>
        </p:nvSpPr>
        <p:spPr>
          <a:xfrm>
            <a:off x="1914294" y="29654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C96A767-4313-2E18-D1A4-70286FA8DF64}"/>
              </a:ext>
            </a:extLst>
          </p:cNvPr>
          <p:cNvSpPr/>
          <p:nvPr/>
        </p:nvSpPr>
        <p:spPr>
          <a:xfrm>
            <a:off x="3180505" y="29578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C11EBEC-86F5-0B08-DACB-A50CB11463A9}"/>
              </a:ext>
            </a:extLst>
          </p:cNvPr>
          <p:cNvSpPr/>
          <p:nvPr/>
        </p:nvSpPr>
        <p:spPr>
          <a:xfrm>
            <a:off x="3780419" y="296418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8FA3555-742F-23B7-EFA0-BA6E271315A3}"/>
              </a:ext>
            </a:extLst>
          </p:cNvPr>
          <p:cNvSpPr/>
          <p:nvPr/>
        </p:nvSpPr>
        <p:spPr>
          <a:xfrm>
            <a:off x="678180" y="344530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2DCC67-1944-F195-6623-ACB406A908F2}"/>
              </a:ext>
            </a:extLst>
          </p:cNvPr>
          <p:cNvSpPr/>
          <p:nvPr/>
        </p:nvSpPr>
        <p:spPr>
          <a:xfrm>
            <a:off x="1816462" y="343885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7CC15E7-3099-70FC-35A1-A8D5BD889992}"/>
              </a:ext>
            </a:extLst>
          </p:cNvPr>
          <p:cNvSpPr/>
          <p:nvPr/>
        </p:nvSpPr>
        <p:spPr>
          <a:xfrm>
            <a:off x="2530462" y="344003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20A1E40-27D5-BBB3-30D0-5FA2E59232DF}"/>
              </a:ext>
            </a:extLst>
          </p:cNvPr>
          <p:cNvSpPr/>
          <p:nvPr/>
        </p:nvSpPr>
        <p:spPr>
          <a:xfrm>
            <a:off x="3120637" y="343856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1EAE24B-ADF2-2988-E882-811C2A41B4DE}"/>
              </a:ext>
            </a:extLst>
          </p:cNvPr>
          <p:cNvSpPr/>
          <p:nvPr/>
        </p:nvSpPr>
        <p:spPr>
          <a:xfrm>
            <a:off x="3743993" y="343347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13EC74F-579A-BAB6-62CE-6AE8CFA524AD}"/>
              </a:ext>
            </a:extLst>
          </p:cNvPr>
          <p:cNvSpPr/>
          <p:nvPr/>
        </p:nvSpPr>
        <p:spPr>
          <a:xfrm>
            <a:off x="728705" y="349954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18C1806-783A-32AB-B0C5-5A48AEC97AAA}"/>
              </a:ext>
            </a:extLst>
          </p:cNvPr>
          <p:cNvSpPr/>
          <p:nvPr/>
        </p:nvSpPr>
        <p:spPr>
          <a:xfrm>
            <a:off x="2577264" y="34988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73E4496-FE67-AC1E-79B0-D1F50CC4909B}"/>
              </a:ext>
            </a:extLst>
          </p:cNvPr>
          <p:cNvSpPr/>
          <p:nvPr/>
        </p:nvSpPr>
        <p:spPr>
          <a:xfrm>
            <a:off x="1906674" y="34988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BC61ADD-8476-62C1-DFF5-BE16C41E61E2}"/>
              </a:ext>
            </a:extLst>
          </p:cNvPr>
          <p:cNvSpPr/>
          <p:nvPr/>
        </p:nvSpPr>
        <p:spPr>
          <a:xfrm>
            <a:off x="3172885" y="349126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FFAD22-9FF9-A351-466D-818E028C53E4}"/>
              </a:ext>
            </a:extLst>
          </p:cNvPr>
          <p:cNvSpPr/>
          <p:nvPr/>
        </p:nvSpPr>
        <p:spPr>
          <a:xfrm>
            <a:off x="3772799" y="349758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64751F-8D46-306C-C999-7E67AD78A994}"/>
              </a:ext>
            </a:extLst>
          </p:cNvPr>
          <p:cNvSpPr/>
          <p:nvPr/>
        </p:nvSpPr>
        <p:spPr>
          <a:xfrm>
            <a:off x="670560" y="3948224"/>
            <a:ext cx="1276524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Strongly Disagree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69149A4-3BF9-2ECE-553B-8063C92E022C}"/>
              </a:ext>
            </a:extLst>
          </p:cNvPr>
          <p:cNvSpPr/>
          <p:nvPr/>
        </p:nvSpPr>
        <p:spPr>
          <a:xfrm>
            <a:off x="1808842" y="3941777"/>
            <a:ext cx="901405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Disagree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FFA06B0-D696-CCC6-F326-6D38172FB26C}"/>
              </a:ext>
            </a:extLst>
          </p:cNvPr>
          <p:cNvSpPr/>
          <p:nvPr/>
        </p:nvSpPr>
        <p:spPr>
          <a:xfrm>
            <a:off x="2522842" y="3942950"/>
            <a:ext cx="663561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Neutral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3448580-D31E-56A4-2E63-42336D32BACD}"/>
              </a:ext>
            </a:extLst>
          </p:cNvPr>
          <p:cNvSpPr/>
          <p:nvPr/>
        </p:nvSpPr>
        <p:spPr>
          <a:xfrm>
            <a:off x="3113017" y="3941485"/>
            <a:ext cx="680782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Agree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07BAE0-96C8-F551-6E1B-0A7DE50E778D}"/>
              </a:ext>
            </a:extLst>
          </p:cNvPr>
          <p:cNvSpPr/>
          <p:nvPr/>
        </p:nvSpPr>
        <p:spPr>
          <a:xfrm>
            <a:off x="3736373" y="3936397"/>
            <a:ext cx="1043169" cy="18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Tw Cen MT" panose="020B0602020104020603" pitchFamily="34" charset="0"/>
                <a:cs typeface="Times New Roman" panose="02020603050405020304" pitchFamily="18" charset="0"/>
              </a:rPr>
              <a:t>  Strongly Agree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6C3E0F7-97CF-DED7-D1EF-5F66B0198D8C}"/>
              </a:ext>
            </a:extLst>
          </p:cNvPr>
          <p:cNvSpPr/>
          <p:nvPr/>
        </p:nvSpPr>
        <p:spPr>
          <a:xfrm>
            <a:off x="721085" y="4002462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DE63F59-8A10-3FAC-82F4-FD2A88FCD7A6}"/>
              </a:ext>
            </a:extLst>
          </p:cNvPr>
          <p:cNvSpPr/>
          <p:nvPr/>
        </p:nvSpPr>
        <p:spPr>
          <a:xfrm>
            <a:off x="2569644" y="40018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B4E9E3C-484F-8FD9-A4C8-8D87965CFFEC}"/>
              </a:ext>
            </a:extLst>
          </p:cNvPr>
          <p:cNvSpPr/>
          <p:nvPr/>
        </p:nvSpPr>
        <p:spPr>
          <a:xfrm>
            <a:off x="1899054" y="400180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F17A8DF-3CFE-4862-74DF-A0FE83D6FCE7}"/>
              </a:ext>
            </a:extLst>
          </p:cNvPr>
          <p:cNvSpPr/>
          <p:nvPr/>
        </p:nvSpPr>
        <p:spPr>
          <a:xfrm>
            <a:off x="3165265" y="3994181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7312A87-1B13-75A8-2FA0-9408D429B87C}"/>
              </a:ext>
            </a:extLst>
          </p:cNvPr>
          <p:cNvSpPr/>
          <p:nvPr/>
        </p:nvSpPr>
        <p:spPr>
          <a:xfrm>
            <a:off x="3765179" y="4000500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AF7653A-6B52-8C4A-46ED-5402C5E2DAAF}"/>
              </a:ext>
            </a:extLst>
          </p:cNvPr>
          <p:cNvSpPr/>
          <p:nvPr/>
        </p:nvSpPr>
        <p:spPr>
          <a:xfrm>
            <a:off x="457200" y="5003196"/>
            <a:ext cx="5664200" cy="3181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2165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120</TotalTime>
  <Words>504</Words>
  <Application>Microsoft Office PowerPoint</Application>
  <PresentationFormat>A4 Paper (210x297 mm)</PresentationFormat>
  <Paragraphs>134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Maruf Ahmed</dc:creator>
  <cp:lastModifiedBy>Maruf Ahmed</cp:lastModifiedBy>
  <cp:revision>2</cp:revision>
  <dcterms:created xsi:type="dcterms:W3CDTF">2023-04-08T15:55:41Z</dcterms:created>
  <dcterms:modified xsi:type="dcterms:W3CDTF">2023-04-08T17:56:13Z</dcterms:modified>
</cp:coreProperties>
</file>