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2"/>
  </p:notesMasterIdLst>
  <p:sldIdLst>
    <p:sldId id="313" r:id="rId3"/>
    <p:sldId id="314" r:id="rId4"/>
    <p:sldId id="315" r:id="rId5"/>
    <p:sldId id="317" r:id="rId6"/>
    <p:sldId id="316" r:id="rId7"/>
    <p:sldId id="301" r:id="rId8"/>
    <p:sldId id="256" r:id="rId9"/>
    <p:sldId id="258" r:id="rId10"/>
    <p:sldId id="259" r:id="rId11"/>
    <p:sldId id="260" r:id="rId12"/>
    <p:sldId id="277" r:id="rId13"/>
    <p:sldId id="262" r:id="rId14"/>
    <p:sldId id="263" r:id="rId15"/>
    <p:sldId id="278" r:id="rId16"/>
    <p:sldId id="264" r:id="rId17"/>
    <p:sldId id="265" r:id="rId18"/>
    <p:sldId id="266" r:id="rId19"/>
    <p:sldId id="267" r:id="rId20"/>
    <p:sldId id="268" r:id="rId21"/>
    <p:sldId id="269" r:id="rId22"/>
    <p:sldId id="319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dullah Al Mamun" initials="AAM" lastIdx="1" clrIdx="0">
    <p:extLst>
      <p:ext uri="{19B8F6BF-5375-455C-9EA6-DF929625EA0E}">
        <p15:presenceInfo xmlns:p15="http://schemas.microsoft.com/office/powerpoint/2012/main" userId="Abdullah Al Mamu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58FFA1-73D9-4C27-8FF1-0CF13D4B90CA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2D2437-6C09-4296-ABA6-A7E1B9C4E9F1}">
      <dgm:prSet phldrT="[Text]"/>
      <dgm:spPr/>
      <dgm:t>
        <a:bodyPr/>
        <a:lstStyle/>
        <a:p>
          <a:r>
            <a:rPr lang="en-US" dirty="0" smtClean="0"/>
            <a:t>Outsourcing Office</a:t>
          </a:r>
        </a:p>
        <a:p>
          <a:r>
            <a:rPr lang="en-US" dirty="0" smtClean="0"/>
            <a:t>(China)</a:t>
          </a:r>
          <a:endParaRPr lang="en-US" dirty="0"/>
        </a:p>
      </dgm:t>
    </dgm:pt>
    <dgm:pt modelId="{1F3725EC-4D8A-40AA-8723-40E928004958}" type="parTrans" cxnId="{A58EDBD2-586A-4057-9AB2-13B75694826C}">
      <dgm:prSet/>
      <dgm:spPr/>
      <dgm:t>
        <a:bodyPr/>
        <a:lstStyle/>
        <a:p>
          <a:endParaRPr lang="en-US"/>
        </a:p>
      </dgm:t>
    </dgm:pt>
    <dgm:pt modelId="{92015E97-87C0-4961-9B1C-987A057451C9}" type="sibTrans" cxnId="{A58EDBD2-586A-4057-9AB2-13B75694826C}">
      <dgm:prSet/>
      <dgm:spPr/>
      <dgm:t>
        <a:bodyPr/>
        <a:lstStyle/>
        <a:p>
          <a:endParaRPr lang="en-US"/>
        </a:p>
      </dgm:t>
    </dgm:pt>
    <dgm:pt modelId="{E0CB8F18-83B7-42CB-9AF4-E620DE675F79}">
      <dgm:prSet phldrT="[Text]"/>
      <dgm:spPr/>
      <dgm:t>
        <a:bodyPr/>
        <a:lstStyle/>
        <a:p>
          <a:r>
            <a:rPr lang="en-US" dirty="0" smtClean="0"/>
            <a:t> Bangladesh</a:t>
          </a:r>
          <a:endParaRPr lang="en-US" dirty="0"/>
        </a:p>
      </dgm:t>
    </dgm:pt>
    <dgm:pt modelId="{7FFFD645-8790-432B-8F8F-B5BCCB956D82}" type="parTrans" cxnId="{8BCEE209-0973-4036-864F-CFE596F86E95}">
      <dgm:prSet/>
      <dgm:spPr/>
      <dgm:t>
        <a:bodyPr/>
        <a:lstStyle/>
        <a:p>
          <a:endParaRPr lang="en-US"/>
        </a:p>
      </dgm:t>
    </dgm:pt>
    <dgm:pt modelId="{04572A8E-0992-4756-8AEC-429E81A99BD0}" type="sibTrans" cxnId="{8BCEE209-0973-4036-864F-CFE596F86E95}">
      <dgm:prSet/>
      <dgm:spPr/>
      <dgm:t>
        <a:bodyPr/>
        <a:lstStyle/>
        <a:p>
          <a:endParaRPr lang="en-US"/>
        </a:p>
      </dgm:t>
    </dgm:pt>
    <dgm:pt modelId="{BC8A8803-6DA8-4944-90EA-BE896F805791}">
      <dgm:prSet phldrT="[Text]"/>
      <dgm:spPr/>
      <dgm:t>
        <a:bodyPr/>
        <a:lstStyle/>
        <a:p>
          <a:r>
            <a:rPr lang="en-US" dirty="0" smtClean="0"/>
            <a:t> India</a:t>
          </a:r>
          <a:endParaRPr lang="en-US" dirty="0"/>
        </a:p>
      </dgm:t>
    </dgm:pt>
    <dgm:pt modelId="{50232A72-A13B-4733-A7AF-56B3AB681567}" type="parTrans" cxnId="{53CB8D8B-2FDC-434C-82D0-A6B456EB4211}">
      <dgm:prSet/>
      <dgm:spPr/>
      <dgm:t>
        <a:bodyPr/>
        <a:lstStyle/>
        <a:p>
          <a:endParaRPr lang="en-US"/>
        </a:p>
      </dgm:t>
    </dgm:pt>
    <dgm:pt modelId="{775E0449-3893-43EE-8978-472FF25AB6F9}" type="sibTrans" cxnId="{53CB8D8B-2FDC-434C-82D0-A6B456EB4211}">
      <dgm:prSet/>
      <dgm:spPr/>
      <dgm:t>
        <a:bodyPr/>
        <a:lstStyle/>
        <a:p>
          <a:endParaRPr lang="en-US"/>
        </a:p>
      </dgm:t>
    </dgm:pt>
    <dgm:pt modelId="{0BB8ABC5-2F15-4B20-B2FC-610C8EC57447}">
      <dgm:prSet phldrT="[Text]"/>
      <dgm:spPr/>
      <dgm:t>
        <a:bodyPr/>
        <a:lstStyle/>
        <a:p>
          <a:r>
            <a:rPr lang="en-US" dirty="0" smtClean="0"/>
            <a:t>Corporate Head office</a:t>
          </a:r>
        </a:p>
        <a:p>
          <a:r>
            <a:rPr lang="en-US" dirty="0" smtClean="0"/>
            <a:t>(France)</a:t>
          </a:r>
          <a:endParaRPr lang="en-US" dirty="0"/>
        </a:p>
      </dgm:t>
    </dgm:pt>
    <dgm:pt modelId="{FC11BC2A-595B-42C5-9438-787243BAFADF}" type="parTrans" cxnId="{F738B8DB-DC9E-4ADB-AF07-559C65C7EC09}">
      <dgm:prSet/>
      <dgm:spPr/>
      <dgm:t>
        <a:bodyPr/>
        <a:lstStyle/>
        <a:p>
          <a:endParaRPr lang="en-US"/>
        </a:p>
      </dgm:t>
    </dgm:pt>
    <dgm:pt modelId="{3893A9CF-C33D-46D1-B890-A5B9E84DB40D}" type="sibTrans" cxnId="{F738B8DB-DC9E-4ADB-AF07-559C65C7EC09}">
      <dgm:prSet/>
      <dgm:spPr/>
      <dgm:t>
        <a:bodyPr/>
        <a:lstStyle/>
        <a:p>
          <a:endParaRPr lang="en-US"/>
        </a:p>
      </dgm:t>
    </dgm:pt>
    <dgm:pt modelId="{A3E9E992-C474-4572-8A24-329A24F4D81D}">
      <dgm:prSet phldrT="[Text]"/>
      <dgm:spPr/>
      <dgm:t>
        <a:bodyPr/>
        <a:lstStyle/>
        <a:p>
          <a:r>
            <a:rPr lang="en-US" dirty="0" smtClean="0"/>
            <a:t>Retailing</a:t>
          </a:r>
        </a:p>
        <a:p>
          <a:endParaRPr lang="en-US" dirty="0"/>
        </a:p>
      </dgm:t>
    </dgm:pt>
    <dgm:pt modelId="{72E6AA82-811C-46E1-BD82-999472F02908}" type="parTrans" cxnId="{57DE9E46-E7B7-4A31-BF10-317E7376380C}">
      <dgm:prSet/>
      <dgm:spPr/>
      <dgm:t>
        <a:bodyPr/>
        <a:lstStyle/>
        <a:p>
          <a:endParaRPr lang="en-US"/>
        </a:p>
      </dgm:t>
    </dgm:pt>
    <dgm:pt modelId="{626F2208-7420-4468-96F1-B2C8FAC0C955}" type="sibTrans" cxnId="{57DE9E46-E7B7-4A31-BF10-317E7376380C}">
      <dgm:prSet/>
      <dgm:spPr/>
      <dgm:t>
        <a:bodyPr/>
        <a:lstStyle/>
        <a:p>
          <a:endParaRPr lang="en-US"/>
        </a:p>
      </dgm:t>
    </dgm:pt>
    <dgm:pt modelId="{3ED43720-03A7-4F18-B9A9-7FED2EA31D0A}">
      <dgm:prSet phldrT="[Text]"/>
      <dgm:spPr/>
      <dgm:t>
        <a:bodyPr/>
        <a:lstStyle/>
        <a:p>
          <a:r>
            <a:rPr lang="en-US" dirty="0" smtClean="0"/>
            <a:t>France</a:t>
          </a:r>
          <a:endParaRPr lang="en-US" dirty="0"/>
        </a:p>
      </dgm:t>
    </dgm:pt>
    <dgm:pt modelId="{82D4AE86-90CD-48B0-B7F7-EAB6DAE4C2F2}" type="parTrans" cxnId="{6663A7C9-AC8B-4BA6-AA41-CCFA6F4A4DAC}">
      <dgm:prSet/>
      <dgm:spPr/>
      <dgm:t>
        <a:bodyPr/>
        <a:lstStyle/>
        <a:p>
          <a:endParaRPr lang="en-US"/>
        </a:p>
      </dgm:t>
    </dgm:pt>
    <dgm:pt modelId="{DB11BEA1-E2A6-4139-982D-683862B4DF31}" type="sibTrans" cxnId="{6663A7C9-AC8B-4BA6-AA41-CCFA6F4A4DAC}">
      <dgm:prSet/>
      <dgm:spPr/>
      <dgm:t>
        <a:bodyPr/>
        <a:lstStyle/>
        <a:p>
          <a:endParaRPr lang="en-US"/>
        </a:p>
      </dgm:t>
    </dgm:pt>
    <dgm:pt modelId="{523709EB-7275-4794-A8C1-EB2DDD4E8E98}">
      <dgm:prSet phldrT="[Text]"/>
      <dgm:spPr/>
      <dgm:t>
        <a:bodyPr/>
        <a:lstStyle/>
        <a:p>
          <a:r>
            <a:rPr lang="en-US" dirty="0" smtClean="0"/>
            <a:t>Belgium</a:t>
          </a:r>
          <a:endParaRPr lang="en-US" dirty="0"/>
        </a:p>
      </dgm:t>
    </dgm:pt>
    <dgm:pt modelId="{B0926198-5E31-4463-BC24-6DE9D12B289C}" type="parTrans" cxnId="{6509E0BB-226B-4DDC-A97F-1B95348A17C5}">
      <dgm:prSet/>
      <dgm:spPr/>
      <dgm:t>
        <a:bodyPr/>
        <a:lstStyle/>
        <a:p>
          <a:endParaRPr lang="en-US"/>
        </a:p>
      </dgm:t>
    </dgm:pt>
    <dgm:pt modelId="{93485625-B1B0-4E78-A32C-E0F7676470E6}" type="sibTrans" cxnId="{6509E0BB-226B-4DDC-A97F-1B95348A17C5}">
      <dgm:prSet/>
      <dgm:spPr/>
      <dgm:t>
        <a:bodyPr/>
        <a:lstStyle/>
        <a:p>
          <a:endParaRPr lang="en-US"/>
        </a:p>
      </dgm:t>
    </dgm:pt>
    <dgm:pt modelId="{6390BEE3-61D0-43B9-9609-B0526038A5C9}">
      <dgm:prSet phldrT="[Text]"/>
      <dgm:spPr/>
      <dgm:t>
        <a:bodyPr/>
        <a:lstStyle/>
        <a:p>
          <a:r>
            <a:rPr lang="en-US" dirty="0" smtClean="0"/>
            <a:t>Germany, </a:t>
          </a:r>
          <a:r>
            <a:rPr lang="en-US" dirty="0" err="1" smtClean="0"/>
            <a:t>etc</a:t>
          </a:r>
          <a:endParaRPr lang="en-US" dirty="0"/>
        </a:p>
      </dgm:t>
    </dgm:pt>
    <dgm:pt modelId="{27698706-D811-4CF6-9CC6-15258580AAB9}" type="parTrans" cxnId="{C69BD9A3-FC03-4E8F-84F9-F92437AA79FE}">
      <dgm:prSet/>
      <dgm:spPr/>
      <dgm:t>
        <a:bodyPr/>
        <a:lstStyle/>
        <a:p>
          <a:endParaRPr lang="en-US"/>
        </a:p>
      </dgm:t>
    </dgm:pt>
    <dgm:pt modelId="{4B857B7A-3F26-4595-881D-05A903693321}" type="sibTrans" cxnId="{C69BD9A3-FC03-4E8F-84F9-F92437AA79FE}">
      <dgm:prSet/>
      <dgm:spPr/>
      <dgm:t>
        <a:bodyPr/>
        <a:lstStyle/>
        <a:p>
          <a:endParaRPr lang="en-US"/>
        </a:p>
      </dgm:t>
    </dgm:pt>
    <dgm:pt modelId="{8B866636-6AA9-406B-B428-E13DC0E7A080}">
      <dgm:prSet phldrT="[Text]"/>
      <dgm:spPr/>
      <dgm:t>
        <a:bodyPr/>
        <a:lstStyle/>
        <a:p>
          <a:r>
            <a:rPr lang="en-US" dirty="0" smtClean="0"/>
            <a:t> Vietnam</a:t>
          </a:r>
          <a:endParaRPr lang="en-US" dirty="0"/>
        </a:p>
      </dgm:t>
    </dgm:pt>
    <dgm:pt modelId="{6A487E8F-20E2-4EF4-952A-6F0965741BCE}" type="parTrans" cxnId="{AB9421B6-5E44-4198-9A4E-37B077475F4B}">
      <dgm:prSet/>
      <dgm:spPr/>
    </dgm:pt>
    <dgm:pt modelId="{A4DD8B63-EDE2-4B0C-95A6-A042B36559DE}" type="sibTrans" cxnId="{AB9421B6-5E44-4198-9A4E-37B077475F4B}">
      <dgm:prSet/>
      <dgm:spPr/>
    </dgm:pt>
    <dgm:pt modelId="{DF7F47FA-0B0E-4C19-B75C-BC36DE2E01B4}" type="pres">
      <dgm:prSet presAssocID="{6058FFA1-73D9-4C27-8FF1-0CF13D4B90C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F5F209B-6660-4F20-9666-C7E1415245A4}" type="pres">
      <dgm:prSet presAssocID="{EE2D2437-6C09-4296-ABA6-A7E1B9C4E9F1}" presName="composite" presStyleCnt="0"/>
      <dgm:spPr/>
    </dgm:pt>
    <dgm:pt modelId="{1FE7B0B5-98ED-4BDF-8D34-84E7D148EFEF}" type="pres">
      <dgm:prSet presAssocID="{EE2D2437-6C09-4296-ABA6-A7E1B9C4E9F1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AAFCD5-3DFF-4816-B2D5-5FDC9ECDADDA}" type="pres">
      <dgm:prSet presAssocID="{EE2D2437-6C09-4296-ABA6-A7E1B9C4E9F1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0EDECA-7992-40BD-B0F4-7220785CB5E4}" type="pres">
      <dgm:prSet presAssocID="{92015E97-87C0-4961-9B1C-987A057451C9}" presName="space" presStyleCnt="0"/>
      <dgm:spPr/>
    </dgm:pt>
    <dgm:pt modelId="{30526A9F-42CF-4AAA-8C3E-9DF267D8AB08}" type="pres">
      <dgm:prSet presAssocID="{0BB8ABC5-2F15-4B20-B2FC-610C8EC57447}" presName="composite" presStyleCnt="0"/>
      <dgm:spPr/>
    </dgm:pt>
    <dgm:pt modelId="{D7545C49-0C34-4986-BE41-5DC79BC5FD0A}" type="pres">
      <dgm:prSet presAssocID="{0BB8ABC5-2F15-4B20-B2FC-610C8EC57447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D26632-50EF-4550-A918-29E088397BFB}" type="pres">
      <dgm:prSet presAssocID="{0BB8ABC5-2F15-4B20-B2FC-610C8EC57447}" presName="desTx" presStyleLbl="alignAccFollowNode1" presStyleIdx="1" presStyleCnt="3" custLinFactNeighborX="1975" custLinFactNeighborY="29070">
        <dgm:presLayoutVars>
          <dgm:bulletEnabled val="1"/>
        </dgm:presLayoutVars>
      </dgm:prSet>
      <dgm:spPr>
        <a:prstGeom prst="upArrow">
          <a:avLst/>
        </a:prstGeom>
      </dgm:spPr>
      <dgm:t>
        <a:bodyPr/>
        <a:lstStyle/>
        <a:p>
          <a:endParaRPr lang="en-US"/>
        </a:p>
      </dgm:t>
    </dgm:pt>
    <dgm:pt modelId="{CD8E1ECD-64A1-4C8E-8DA6-E6557601949B}" type="pres">
      <dgm:prSet presAssocID="{3893A9CF-C33D-46D1-B890-A5B9E84DB40D}" presName="space" presStyleCnt="0"/>
      <dgm:spPr/>
    </dgm:pt>
    <dgm:pt modelId="{E8463804-CEE4-4C64-8F4E-460DF76DF0C3}" type="pres">
      <dgm:prSet presAssocID="{A3E9E992-C474-4572-8A24-329A24F4D81D}" presName="composite" presStyleCnt="0"/>
      <dgm:spPr/>
    </dgm:pt>
    <dgm:pt modelId="{A741AB0C-CDA3-42EF-A9F5-AFE0CC96C637}" type="pres">
      <dgm:prSet presAssocID="{A3E9E992-C474-4572-8A24-329A24F4D81D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A37B23-ED13-42FC-8976-AC77394ED413}" type="pres">
      <dgm:prSet presAssocID="{A3E9E992-C474-4572-8A24-329A24F4D81D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BCEE209-0973-4036-864F-CFE596F86E95}" srcId="{EE2D2437-6C09-4296-ABA6-A7E1B9C4E9F1}" destId="{E0CB8F18-83B7-42CB-9AF4-E620DE675F79}" srcOrd="0" destOrd="0" parTransId="{7FFFD645-8790-432B-8F8F-B5BCCB956D82}" sibTransId="{04572A8E-0992-4756-8AEC-429E81A99BD0}"/>
    <dgm:cxn modelId="{53CB8D8B-2FDC-434C-82D0-A6B456EB4211}" srcId="{EE2D2437-6C09-4296-ABA6-A7E1B9C4E9F1}" destId="{BC8A8803-6DA8-4944-90EA-BE896F805791}" srcOrd="1" destOrd="0" parTransId="{50232A72-A13B-4733-A7AF-56B3AB681567}" sibTransId="{775E0449-3893-43EE-8978-472FF25AB6F9}"/>
    <dgm:cxn modelId="{6663A7C9-AC8B-4BA6-AA41-CCFA6F4A4DAC}" srcId="{A3E9E992-C474-4572-8A24-329A24F4D81D}" destId="{3ED43720-03A7-4F18-B9A9-7FED2EA31D0A}" srcOrd="0" destOrd="0" parTransId="{82D4AE86-90CD-48B0-B7F7-EAB6DAE4C2F2}" sibTransId="{DB11BEA1-E2A6-4139-982D-683862B4DF31}"/>
    <dgm:cxn modelId="{A58EDBD2-586A-4057-9AB2-13B75694826C}" srcId="{6058FFA1-73D9-4C27-8FF1-0CF13D4B90CA}" destId="{EE2D2437-6C09-4296-ABA6-A7E1B9C4E9F1}" srcOrd="0" destOrd="0" parTransId="{1F3725EC-4D8A-40AA-8723-40E928004958}" sibTransId="{92015E97-87C0-4961-9B1C-987A057451C9}"/>
    <dgm:cxn modelId="{C69BD9A3-FC03-4E8F-84F9-F92437AA79FE}" srcId="{A3E9E992-C474-4572-8A24-329A24F4D81D}" destId="{6390BEE3-61D0-43B9-9609-B0526038A5C9}" srcOrd="2" destOrd="0" parTransId="{27698706-D811-4CF6-9CC6-15258580AAB9}" sibTransId="{4B857B7A-3F26-4595-881D-05A903693321}"/>
    <dgm:cxn modelId="{1F1C940F-2F9A-4CD3-9D44-9B8BB39A4984}" type="presOf" srcId="{A3E9E992-C474-4572-8A24-329A24F4D81D}" destId="{A741AB0C-CDA3-42EF-A9F5-AFE0CC96C637}" srcOrd="0" destOrd="0" presId="urn:microsoft.com/office/officeart/2005/8/layout/hList1"/>
    <dgm:cxn modelId="{927C6399-DA84-438B-9DBA-4FF478288B06}" type="presOf" srcId="{523709EB-7275-4794-A8C1-EB2DDD4E8E98}" destId="{31A37B23-ED13-42FC-8976-AC77394ED413}" srcOrd="0" destOrd="1" presId="urn:microsoft.com/office/officeart/2005/8/layout/hList1"/>
    <dgm:cxn modelId="{8DDE7D4C-7F51-4E1C-B3A6-90F261445AE6}" type="presOf" srcId="{EE2D2437-6C09-4296-ABA6-A7E1B9C4E9F1}" destId="{1FE7B0B5-98ED-4BDF-8D34-84E7D148EFEF}" srcOrd="0" destOrd="0" presId="urn:microsoft.com/office/officeart/2005/8/layout/hList1"/>
    <dgm:cxn modelId="{25412AE7-1BBF-473F-B003-D2711962E2F2}" type="presOf" srcId="{6390BEE3-61D0-43B9-9609-B0526038A5C9}" destId="{31A37B23-ED13-42FC-8976-AC77394ED413}" srcOrd="0" destOrd="2" presId="urn:microsoft.com/office/officeart/2005/8/layout/hList1"/>
    <dgm:cxn modelId="{D9183433-AF8B-445C-893E-76BF84D55F74}" type="presOf" srcId="{6058FFA1-73D9-4C27-8FF1-0CF13D4B90CA}" destId="{DF7F47FA-0B0E-4C19-B75C-BC36DE2E01B4}" srcOrd="0" destOrd="0" presId="urn:microsoft.com/office/officeart/2005/8/layout/hList1"/>
    <dgm:cxn modelId="{AB9421B6-5E44-4198-9A4E-37B077475F4B}" srcId="{EE2D2437-6C09-4296-ABA6-A7E1B9C4E9F1}" destId="{8B866636-6AA9-406B-B428-E13DC0E7A080}" srcOrd="2" destOrd="0" parTransId="{6A487E8F-20E2-4EF4-952A-6F0965741BCE}" sibTransId="{A4DD8B63-EDE2-4B0C-95A6-A042B36559DE}"/>
    <dgm:cxn modelId="{2F7C3CCB-0069-4323-84BB-7DA66571B333}" type="presOf" srcId="{BC8A8803-6DA8-4944-90EA-BE896F805791}" destId="{FCAAFCD5-3DFF-4816-B2D5-5FDC9ECDADDA}" srcOrd="0" destOrd="1" presId="urn:microsoft.com/office/officeart/2005/8/layout/hList1"/>
    <dgm:cxn modelId="{57DE9E46-E7B7-4A31-BF10-317E7376380C}" srcId="{6058FFA1-73D9-4C27-8FF1-0CF13D4B90CA}" destId="{A3E9E992-C474-4572-8A24-329A24F4D81D}" srcOrd="2" destOrd="0" parTransId="{72E6AA82-811C-46E1-BD82-999472F02908}" sibTransId="{626F2208-7420-4468-96F1-B2C8FAC0C955}"/>
    <dgm:cxn modelId="{F738B8DB-DC9E-4ADB-AF07-559C65C7EC09}" srcId="{6058FFA1-73D9-4C27-8FF1-0CF13D4B90CA}" destId="{0BB8ABC5-2F15-4B20-B2FC-610C8EC57447}" srcOrd="1" destOrd="0" parTransId="{FC11BC2A-595B-42C5-9438-787243BAFADF}" sibTransId="{3893A9CF-C33D-46D1-B890-A5B9E84DB40D}"/>
    <dgm:cxn modelId="{3EACB21B-8864-4A5B-B2AF-14F8478C5F89}" type="presOf" srcId="{0BB8ABC5-2F15-4B20-B2FC-610C8EC57447}" destId="{D7545C49-0C34-4986-BE41-5DC79BC5FD0A}" srcOrd="0" destOrd="0" presId="urn:microsoft.com/office/officeart/2005/8/layout/hList1"/>
    <dgm:cxn modelId="{71D7CF3F-4A68-4989-A819-EB0F01FBA832}" type="presOf" srcId="{E0CB8F18-83B7-42CB-9AF4-E620DE675F79}" destId="{FCAAFCD5-3DFF-4816-B2D5-5FDC9ECDADDA}" srcOrd="0" destOrd="0" presId="urn:microsoft.com/office/officeart/2005/8/layout/hList1"/>
    <dgm:cxn modelId="{BAAE0EAC-D09E-4106-8E9F-287C5DC76AA5}" type="presOf" srcId="{8B866636-6AA9-406B-B428-E13DC0E7A080}" destId="{FCAAFCD5-3DFF-4816-B2D5-5FDC9ECDADDA}" srcOrd="0" destOrd="2" presId="urn:microsoft.com/office/officeart/2005/8/layout/hList1"/>
    <dgm:cxn modelId="{6509E0BB-226B-4DDC-A97F-1B95348A17C5}" srcId="{A3E9E992-C474-4572-8A24-329A24F4D81D}" destId="{523709EB-7275-4794-A8C1-EB2DDD4E8E98}" srcOrd="1" destOrd="0" parTransId="{B0926198-5E31-4463-BC24-6DE9D12B289C}" sibTransId="{93485625-B1B0-4E78-A32C-E0F7676470E6}"/>
    <dgm:cxn modelId="{FF54FB37-591A-4EEC-AFF4-E79EDF869940}" type="presOf" srcId="{3ED43720-03A7-4F18-B9A9-7FED2EA31D0A}" destId="{31A37B23-ED13-42FC-8976-AC77394ED413}" srcOrd="0" destOrd="0" presId="urn:microsoft.com/office/officeart/2005/8/layout/hList1"/>
    <dgm:cxn modelId="{64416D79-C956-4183-B0FA-93589C90804B}" type="presParOf" srcId="{DF7F47FA-0B0E-4C19-B75C-BC36DE2E01B4}" destId="{BF5F209B-6660-4F20-9666-C7E1415245A4}" srcOrd="0" destOrd="0" presId="urn:microsoft.com/office/officeart/2005/8/layout/hList1"/>
    <dgm:cxn modelId="{0C1614A8-C9E3-403C-B435-9FBC02156934}" type="presParOf" srcId="{BF5F209B-6660-4F20-9666-C7E1415245A4}" destId="{1FE7B0B5-98ED-4BDF-8D34-84E7D148EFEF}" srcOrd="0" destOrd="0" presId="urn:microsoft.com/office/officeart/2005/8/layout/hList1"/>
    <dgm:cxn modelId="{D450979A-588C-4FB0-AE8D-D1DC41ADA31B}" type="presParOf" srcId="{BF5F209B-6660-4F20-9666-C7E1415245A4}" destId="{FCAAFCD5-3DFF-4816-B2D5-5FDC9ECDADDA}" srcOrd="1" destOrd="0" presId="urn:microsoft.com/office/officeart/2005/8/layout/hList1"/>
    <dgm:cxn modelId="{ABAA3A24-1D43-485B-843B-8FE9F880B76E}" type="presParOf" srcId="{DF7F47FA-0B0E-4C19-B75C-BC36DE2E01B4}" destId="{1B0EDECA-7992-40BD-B0F4-7220785CB5E4}" srcOrd="1" destOrd="0" presId="urn:microsoft.com/office/officeart/2005/8/layout/hList1"/>
    <dgm:cxn modelId="{55DB3A4A-65DA-4B97-B06C-C484DD239918}" type="presParOf" srcId="{DF7F47FA-0B0E-4C19-B75C-BC36DE2E01B4}" destId="{30526A9F-42CF-4AAA-8C3E-9DF267D8AB08}" srcOrd="2" destOrd="0" presId="urn:microsoft.com/office/officeart/2005/8/layout/hList1"/>
    <dgm:cxn modelId="{4AE1F032-CD8F-426C-AEC4-849107828C1F}" type="presParOf" srcId="{30526A9F-42CF-4AAA-8C3E-9DF267D8AB08}" destId="{D7545C49-0C34-4986-BE41-5DC79BC5FD0A}" srcOrd="0" destOrd="0" presId="urn:microsoft.com/office/officeart/2005/8/layout/hList1"/>
    <dgm:cxn modelId="{75797374-8268-4CF8-B821-9BAC55F5802A}" type="presParOf" srcId="{30526A9F-42CF-4AAA-8C3E-9DF267D8AB08}" destId="{4BD26632-50EF-4550-A918-29E088397BFB}" srcOrd="1" destOrd="0" presId="urn:microsoft.com/office/officeart/2005/8/layout/hList1"/>
    <dgm:cxn modelId="{FBECEBF6-4619-40E4-BD9C-9D160FD89AF1}" type="presParOf" srcId="{DF7F47FA-0B0E-4C19-B75C-BC36DE2E01B4}" destId="{CD8E1ECD-64A1-4C8E-8DA6-E6557601949B}" srcOrd="3" destOrd="0" presId="urn:microsoft.com/office/officeart/2005/8/layout/hList1"/>
    <dgm:cxn modelId="{FBCD4D0E-A07A-4731-BB63-F4598F274644}" type="presParOf" srcId="{DF7F47FA-0B0E-4C19-B75C-BC36DE2E01B4}" destId="{E8463804-CEE4-4C64-8F4E-460DF76DF0C3}" srcOrd="4" destOrd="0" presId="urn:microsoft.com/office/officeart/2005/8/layout/hList1"/>
    <dgm:cxn modelId="{B265D8AD-06F1-42BC-A550-E5C73D9F966B}" type="presParOf" srcId="{E8463804-CEE4-4C64-8F4E-460DF76DF0C3}" destId="{A741AB0C-CDA3-42EF-A9F5-AFE0CC96C637}" srcOrd="0" destOrd="0" presId="urn:microsoft.com/office/officeart/2005/8/layout/hList1"/>
    <dgm:cxn modelId="{2FD1EB12-867B-446A-B634-B3B7FCFF96FA}" type="presParOf" srcId="{E8463804-CEE4-4C64-8F4E-460DF76DF0C3}" destId="{31A37B23-ED13-42FC-8976-AC77394ED41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E7B0B5-98ED-4BDF-8D34-84E7D148EFEF}">
      <dsp:nvSpPr>
        <dsp:cNvPr id="0" name=""/>
        <dsp:cNvSpPr/>
      </dsp:nvSpPr>
      <dsp:spPr>
        <a:xfrm>
          <a:off x="3433" y="487591"/>
          <a:ext cx="3347546" cy="13390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Outsourcing Office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(China)</a:t>
          </a:r>
          <a:endParaRPr lang="en-US" sz="2400" kern="1200" dirty="0"/>
        </a:p>
      </dsp:txBody>
      <dsp:txXfrm>
        <a:off x="3433" y="487591"/>
        <a:ext cx="3347546" cy="1339018"/>
      </dsp:txXfrm>
    </dsp:sp>
    <dsp:sp modelId="{FCAAFCD5-3DFF-4816-B2D5-5FDC9ECDADDA}">
      <dsp:nvSpPr>
        <dsp:cNvPr id="0" name=""/>
        <dsp:cNvSpPr/>
      </dsp:nvSpPr>
      <dsp:spPr>
        <a:xfrm>
          <a:off x="3433" y="1826609"/>
          <a:ext cx="3347546" cy="14493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 Bangladesh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 India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 Vietnam</a:t>
          </a:r>
          <a:endParaRPr lang="en-US" sz="2400" kern="1200" dirty="0"/>
        </a:p>
      </dsp:txBody>
      <dsp:txXfrm>
        <a:off x="3433" y="1826609"/>
        <a:ext cx="3347546" cy="1449360"/>
      </dsp:txXfrm>
    </dsp:sp>
    <dsp:sp modelId="{D7545C49-0C34-4986-BE41-5DC79BC5FD0A}">
      <dsp:nvSpPr>
        <dsp:cNvPr id="0" name=""/>
        <dsp:cNvSpPr/>
      </dsp:nvSpPr>
      <dsp:spPr>
        <a:xfrm>
          <a:off x="3819636" y="487591"/>
          <a:ext cx="3347546" cy="13390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Corporate Head office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(France)</a:t>
          </a:r>
          <a:endParaRPr lang="en-US" sz="2400" kern="1200" dirty="0"/>
        </a:p>
      </dsp:txBody>
      <dsp:txXfrm>
        <a:off x="3819636" y="487591"/>
        <a:ext cx="3347546" cy="1339018"/>
      </dsp:txXfrm>
    </dsp:sp>
    <dsp:sp modelId="{4BD26632-50EF-4550-A918-29E088397BFB}">
      <dsp:nvSpPr>
        <dsp:cNvPr id="0" name=""/>
        <dsp:cNvSpPr/>
      </dsp:nvSpPr>
      <dsp:spPr>
        <a:xfrm>
          <a:off x="3885750" y="2247938"/>
          <a:ext cx="3347546" cy="1449360"/>
        </a:xfrm>
        <a:prstGeom prst="upArrow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41AB0C-CDA3-42EF-A9F5-AFE0CC96C637}">
      <dsp:nvSpPr>
        <dsp:cNvPr id="0" name=""/>
        <dsp:cNvSpPr/>
      </dsp:nvSpPr>
      <dsp:spPr>
        <a:xfrm>
          <a:off x="7635839" y="487591"/>
          <a:ext cx="3347546" cy="13390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Retailing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>
        <a:off x="7635839" y="487591"/>
        <a:ext cx="3347546" cy="1339018"/>
      </dsp:txXfrm>
    </dsp:sp>
    <dsp:sp modelId="{31A37B23-ED13-42FC-8976-AC77394ED413}">
      <dsp:nvSpPr>
        <dsp:cNvPr id="0" name=""/>
        <dsp:cNvSpPr/>
      </dsp:nvSpPr>
      <dsp:spPr>
        <a:xfrm>
          <a:off x="7635839" y="1826609"/>
          <a:ext cx="3347546" cy="14493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France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Belgium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Germany, </a:t>
          </a:r>
          <a:r>
            <a:rPr lang="en-US" sz="2400" kern="1200" dirty="0" err="1" smtClean="0"/>
            <a:t>etc</a:t>
          </a:r>
          <a:endParaRPr lang="en-US" sz="2400" kern="1200" dirty="0"/>
        </a:p>
      </dsp:txBody>
      <dsp:txXfrm>
        <a:off x="7635839" y="1826609"/>
        <a:ext cx="3347546" cy="14493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36.86636" units="1/cm"/>
          <inkml:channelProperty channel="Y" name="resolution" value="38.13559" units="1/cm"/>
        </inkml:channelProperties>
      </inkml:inkSource>
      <inkml:timestamp xml:id="ts0" timeString="2020-06-06T17:28:25.3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21823 6858,'21'0,"0"0,0 21,22-21,-1-42,-21 42,0-42,0 20,-21 1,22 0,-22 0,0 0,21 0</inkml:trace>
  <inkml:trace contextRef="#ctx0" brushRef="#br0" timeOffset="4383.7024">21907 7726,'43'0,"-1"21,-42 21,21-20,0-1,1-21,41-43,-63 22,42-21,1 21,-43-22,84-20,-84 21,64-43,-43 43,21-1,-42 22,22 21,-22-21,21 0,-21 0</inkml:trace>
  <inkml:trace contextRef="#ctx0" brushRef="#br0" timeOffset="8087.8591">17526 8742,'0'21,"0"0,21 0,0 1,0-1,1-21,20 21,-21 21,0-42,-21 21,21-21,1 0,-1-21,21 0,-42 0,42 0,-20 0,-1-1,0 1,-21 0,42 0,-21 21,1-21,-1 0,0 21,0 0,0-22,-21 1</inkml:trace>
  <inkml:trace contextRef="#ctx0" brushRef="#br0" timeOffset="10817.8085">17865 9610,'0'21,"0"0,0 0,21 0,-21 1,21 20,0-42,-21 21,0 0,21-21,0 0,1 0,-1 0,21 0,0 0,-20-21,20-21,0 42,22-64,-22 43,43-42,-64 41,42 22,-20-21,20-21,1 42,-22-21,0 0,1-1,-22 1</inkml:trace>
  <inkml:trace contextRef="#ctx0" brushRef="#br0" timeOffset="14543.5974">14605 10668,'21'0,"-21"21,0 0,21 1,0-1,1-21,-1 0,0 0,21 0,-21 0,22 0,-1 0,-21-21,0 21,1 0,-1-43,0 22,0 21,0 0,22-21,-43 0,21 0,0 21,-21-22,21 1</inkml:trace>
  <inkml:trace contextRef="#ctx0" brushRef="#br0" timeOffset="22639.8932">14584 11451,'0'21,"0"1,21-1,0 0,-21 0,21 0,0 0,1 22,-1-22,0 21,-21-21,21-21,0 0,0 0,1 0,-1 0,-21-42,21 42,0-21,0 21,0-42,1 20,41-41,1 21,-22-22,64-21,-22 1,-41-1,-1 43,64-43,-43 43,-20-1,-1 22,-21 0,0 0</inkml:trace>
  <inkml:trace contextRef="#ctx0" brushRef="#br0" timeOffset="34727.5382">27665 12425,'21'21,"0"21,0 1,0-22,-21 0,0 0,43-42,-22-21,0-1,-21 1,42-21,-20 20,-1 1,42-22,-63 43,43-42,-22 42,0-1,0 1,0 0</inkml:trace>
  <inkml:trace contextRef="#ctx0" brushRef="#br0" timeOffset="48712.6667">27474 13568,'21'-21,"1"21,-1 0,0 21,-21 0,21-21,-21 21,21-21,-21 21,21-21,1 0,-1 0,21-21,-21 0,0-42,1 20,-1 22,0-21,0-1,21 1,-42 21,0 0,22 0,-1-22,0 22,-21 0,21 21,-21-42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36.86636" units="1/cm"/>
          <inkml:channelProperty channel="Y" name="resolution" value="38.13559" units="1/cm"/>
        </inkml:channelProperties>
      </inkml:inkSource>
      <inkml:timestamp xml:id="ts0" timeString="2020-06-06T18:12:16.0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4000 4551,'0'21,"0"21,0 22,0-1,22-20,-22 20,0-20,0 41,21 22,-21-21,42 21,-42-1,21-41,0 63,-21-21,22 63,20-84,-21 63,-21-63,21 20,-21-20,0 0,21 42,1-85,-1 43,-21-43,21 64,-21-43,0-20,0-1,42-21,-42 22,21-22,-21 21,0-21,0 0,43-21,63 0,-64 0,21 22,1-1,42-21,-43 0,1 0,20 0,-20 0,-43 0,64 0,-43 0,0 0,1 0,-22 0,42 0,-41 0,-1 0,0 0,42 0,-20 0,-1 0,22 0,-43 0,85 0,-22 0,22 0,21 0,-21-21,0-1,-22 22,22-42,-42 21,20 21,-20-21,-1 21,43-43,-42 43,20-21,-20 21,-1-21,-20 21,-1 0,0-42,1 42,-22 0,42-21,-41 21,20-22,21 22,-20-21,-1 0,-21 0,22 21,-22 0,0-42,0 42,-21-22,21 22,-21-21,0 0,0 0,0-21,21 42,-21-22,22 1,-22 0,0 0,21-21,0 20,0-20,0 21,22 0,-22 0,0-22,0 1,0 21,22 0,-1-1,-21 1,43 0,-22 0,0 21,22-21,-64 0,42 21,-21-22,0 1,1 0,-1 21,-21-21,21 0,-21 0,0-1,0 1,0 0,0 0,0-21,0-1,0 22,0-21,0-1,0 22,0 0,0-21,0 21,0-1,0 1,0 0,0 0,0-21,0 20,0 1,0 0,0 0,0 0,0 0,42-1,-42-20,0 21,0-21,0 20,0-20,0 21,0-21,0-1,0 22,0 0,0 0,0-22,-21 22,0 21,-21-21,20 0,1 21,0 0,-21-21,-1 21,22 0,-21 0,0 0,-64-21,21 21,22 0,-1 0,-21 0,1 0,20 0,22 0,-22 0,1 0,-1 0,22 0,-21 0,20 0,-20 0,20 0,22 0,-21 0,21 0,-22 0,1 0,0 0,-1 0,-20 0,21 0,-22 0,43 0,-43 0,43 0,-42 0,-1 0,-20 0,20 0,22 0,-22 0,1 0,-1 0,22 0,-22 0,1 0,-1 0,22 0,-43-43,43 43,21-21,-43 21,22 0,0 0,-1 0,1 0,0 0,-1 0,-20 0,-1 0,22 0,-21 0,-1 0,22 0,-22 0,1 0,-1 0,43 0,-42 0,-1 0,43 0,-21 0,-22 0,22 0,-22 0,1 0,20 0,22 0,0 0,0 0,0 0,0 0,-22 0,22 0,0 0,0 0,0 0,-1 0,1-21,0 21,0 0,21-21,-21 21,0-21</inkml:trace>
  <inkml:trace contextRef="#ctx0" brushRef="#br0" timeOffset="1295.2696">5757 4297,'0'42,"0"-21,0 1,0 20,0-21,0 0,0 0,0 1,0-1,-21 0,21 0,0 0,0 0,0 1,-21 20</inkml:trace>
  <inkml:trace contextRef="#ctx0" brushRef="#br0" timeOffset="26927.1541">18224 4911,'43'42,"-43"0,0-20,42 41,-42-21,42 43,-42-43,22 43,-1 0,21 42,-42-64,21 22,22 42,-43-85,42 43,-42-43,0 43,21-22,0 1,0-22,1 22,-22-1,21 1,0-22,0 43,-21-43,21 0,-21 1,21-1,-21 22,0-22,43 43,-22-64,0 63,21 22,1-21,-43-43,21 1,21 41,-42-41,0-22,21 21,22 22,-43-22,21 0,-21-21,21 1,-21-1,21 0,0 0,-21 0,0 0,0 1,22-1,-22 0,21-21,0 21,-21 21,21 1,0-22,-21 0,21-21,-21 42,22-42,-1 43,0-43,-21 21,21 0,0-21,0 0,22 21,-1-21,-21 0,0 0,22 43,-1-43,22 0,-43 21,21-21,22 0,-22 21,21-21,22 0,0 0,-1 0,43 0,-42 0,63 0,-21 0,0 0,21 0,-21 0,0 0,0 0,22 0,-22 0,0 0,21 0,-64 0,43 0,-42 0,21 0,-43 0,22 0,-21 0,-1-21,-21 21,43-21,0 21,42-22,-43 22,65-21,-65-21,1 42,42 0,-42-21,-1 0,-20 21,20 0,43 0,-42 0,0-22,-22 22,22 0,0 0,-1 0,22-21,-42 21,41 0,1 0,0-21,0 21,0-21,63 0,-63 21,21-43,21 43,-42-21,42 0,21 0,-84 21,42-42,-42 42,21-22,-1 1,-20 21,42-42,0 21,42-43,-63 43,-42 0,20 0,1 0,0-22,-64 43,21-21,22 0,-22 0,-42 0,21-22,-21 1,0 0,0 20,0-41,0-1,0 1,0-22,0 1,0-1,0 0,0 1,0-22,-42 21,42 43,-21-64,-22 21,22 43,21 0,-21-22,21 22,-21-1,21 22,-21-21,0 21,-1 0,22-22,-21 1,0 0,0-22,0 22,-22-22,22 43,-42-64,42 43,-1 21,1-21,-21-1,42 22,-42-21,-1 21,1-43,0 43,-22-21,22 42,-1-43,-20 22,42 21,-22 0,-20-21,63 0,-64 21,-20 0,20 0,-20 0,20 0,-42 0,-21 0,21 0,22 0,-43 0,0 0,0 0,21 0,-63 0,20 0,1 0,21 0,-84 0,84 0,-106 0,63 0,-62 0,20 0,-42 0,21 0,-21 0,64 0,41 0,1 0,-21 0,42 0,-21 0,42 0,0 0,21 0,-42 0,22-21,-1-1,21 22,-21 0,0 0,1 0,-22 0,21 0,-21 0,42-42,0 42,22-21,-1 21,1-21,-22 21,22 0,-64-43,84 43,-41 0,-1 0,22 0,-22-21,21 21,-20-21,-1 21,22 0,-22 0,21 0,43 0,-42 0,-1 0,43 0,-21 0,21 0,-22 0,1 0,21 0,0 0,-1 0,1 0,0 0,0 0,0 0,0 0,-22 0,22 0,0 0,-21 0,20 21,22 0,-21-21,0 0,0 22,21-1,0 0,0 0,0 0,0 22</inkml:trace>
  <inkml:trace contextRef="#ctx0" brushRef="#br0" timeOffset="27993.0082">21061 4318,'0'21,"0"43,0-22,0 0,0 1,0-22,0 42,21 1,-21-22,0-21,0 1,21-1</inkml:trace>
  <inkml:trace contextRef="#ctx0" brushRef="#br0" timeOffset="29198.9599">21294 4255,'0'42,"0"0,0-21,0 1,0-1,0 0,0 0,0 21,0-20,0-1,0 0,0 0,0 0,0 0,0 1,0-1,0 0,0 0,0 0,0 0,0 1,0-1,0 0,0 0</inkml:trace>
  <inkml:trace contextRef="#ctx0" brushRef="#br0" timeOffset="42126.5522">3916 8022,'0'21,"0"1,0-1,0 0,0 0,0 0,21 0,0 1,0-1,-21 0,0 0,21 0,-21 0,0 1,22 20,-1 0,-21-21,0 1,0-1,21 0,-21 21,0-21,21 22,-21-22,21 0,-21 0,64 0,-43-21,0 0,0 22,0-22,1 0,-1 0,0 0,0 0,0 21,0-21,22 0,-22 0,0 21,0-21,0 0,1 0,-1 0,0 0,0 0,0 0,22 0,-22 21,21-21,-21 0,-21 21,43-21,-22 0,21 0,-21 0,0 0,1 0,-1 0,0 0,0 0,0 0,0 0,1 0,-1 0,0 0,0 0,0 0,0 0,1 0,-1 0,0 0,0 0,0 0,0 0,22 0,-22 0,0 0,0 0,22 0,-22 0,21 0,-21 0,22 0,-22 0,42 0,-42 0,22 0,-1 0,0 0,-20 0,20 0,21 0,-41 0,-1 0,21 0,-21 0,22 0,-22 0,42 0,-42 0,22 0,-22 0,42 0,-20 0,-22 0,21 0,-21 0,22 0,-22 0,0 0,21 0,-20 0,20 0,-21 0,21 0,-20 0,20 0,-21 0,0 0,0 0,22 0,-22 0,0 0,21 0,-20 0,-1 0,21 0,-21 0,22 0,-22 0,21 0,-21 0,43 0,-43 0,21 0,-21 0,22 0,-22 0,21 0,-21 0,22 0,-22 0,0 0,0 0,0 0,1 0,20 0,-21 0,21 0,-20 0,20 0,-21 0,21 0,-20 0,20 0,-21 0,21 0,-20 0,-1 0,0 0,0 0,43 0,-43 0,21 0,-21 0,22 0,-22 0,21 0,-21 0,0 0,1 0,-1 0,0 0,0 0,21 0,-20 0,-1 0,0 0,21 0,-21 0,22 0,-22 0,21 0,-21 0,1 0,20 0,-21 0,21 0,1 0,-1 0,-21 0,22 0,-1 0,-21 0,43 0,-22 0,0 0,1 0,-22 0,21 0,0 0,22 0,-43 0,43 0,-22 0,-21 0,43 0,-22 0,0 0,22 0,-22 0,-21 0,22 0,-1 0,0 0,1 0,20 0,-42 0,43 0,-1 0,1 0,-22 0,22 0,-43 0,42 0,22 0,-43 0,-21 0,1 0,20 0,-21 0,0 0,22 0,-1 0,0 0,1 0,-1 0,-21 0,0 0,22 0,-22 0,0 0,0 0,0 0,22 0,-22 0,0-21,0 0,-21-21,0 20,0 1,0-21,0 21,0-22,0 22,0 0,0-21,0-1,0 22,0-21,0 21,0-22,0 22,0-21,0 21,0-22,0 22,0 0,0 0,0-21,0 20,0-20,0 0,0 21,-21-1,21 1,0 0,-21 21,0 0,-22 0,22 0,-21 0,21 0,-64-21,-21-21,43 42,-43-22,-42 22,42 0,-42 0,-22-21,22 21,-21 0,-1 0,1 0,0 0,21 0,42 0,-42 0,42 0,-21 0,42 0,22 0,-22 0,21 0,22 0,0 0,-22 0,43 0,-42 0,20 0,1 0,21 0,-22 0,22 0,-42 0,-1 0,22 0,-43 0,22 0,-1 0,-20 0,20 0,-21 0,22 0,-1 0,-20 0,20 0,-20 0,-1 0,-21 0,21 0,1 0,-64 0,21 0,42 0,0 0,22 0,-22 0,43 0,-43 0,22 0,-1 0,43 0,-43 0,22 0,0 0,-22 0,1 0,42 0,-43 0,43 0,-21 0,20 0,-41 0,-1 0,43 0,-42 0,42 0,-22 0,-20 0,20 0,-20 0,42 0,-43 0,22 0,21 0,-22 0,1 0,-21 0,41 0,-20 0,21 0,-21 0,-1 0,22 0,-21 0,21 0,-22 0,-20 0,20 0,22 0,0 0,0 0,0 0,0 0,-1 0,1 0,21 21,0 22,0-22,0 21,0-21,0 22,0-22,0 0,0 0,0 0,-21-21,21 22,0-1</inkml:trace>
  <inkml:trace contextRef="#ctx0" brushRef="#br0" timeOffset="89327.1583">3873 10202,'-21'0,"21"43,0-22,0 0,0 21,0 1,0-1,0 0,0-20,0-1,0 21,0-21,0 0,0 22,21-22,-21 21,0-21,0 1,0-1,0 0,0 0,0 0,0 0,0 1,0-1,0 21,0-21,0 0,0 1,0-1,0 0,0 0,0 21,0 1,0-1,0-21,0 0,22 22,-22-1,0 0,0-20,0 41,0-42,21 22,-21-22,0 21,0-21,0 22,0-22,0 21,0-21,0 0,21 43,-21-43,0 0,0 0,21 1,-21-1,0 0,0 21,0 1,0-22,0 0</inkml:trace>
  <inkml:trace contextRef="#ctx0" brushRef="#br0" timeOffset="93134.8845">3196 11028,'-21'0,"21"21,0 0,0 22,0-1,21 0,-21 1,21-22,-21 0,21 0,-21 0,0 0,0 1,22-1,-22 0,0 0</inkml:trace>
  <inkml:trace contextRef="#ctx0" brushRef="#br0" timeOffset="94727.129">3365 10964,'0'43,"0"-1,0 0,22-20,-22 20,0-21,0 0,0 22,0-22,0 0,21 0,-21 0,21 0,-21 1,0-1,21-21</inkml:trace>
  <inkml:trace contextRef="#ctx0" brushRef="#br0" timeOffset="95854.881">3471 10943,'21'43,"-21"-22,22 42,-22 1,0-43,21 21,-21-21,0 22,0-1,0 0,0-20,0-1,0 0,21 0,0-21,-21 21,0 0</inkml:trace>
  <inkml:trace contextRef="#ctx0" brushRef="#br0" timeOffset="188585.3616">21738 16806,'-21'0,"0"0,0 0,-1 0,-41 0,42 0,-64 0,43 0,-22 0,-20 0,20 0,22 0,21 0,-43 0,43 0,-21 0,-22 0,43 0,-43 0,64-21,-63 21,21-21,-22-21,43 42,-21-21,42-1,-22 1,22 0,0-21,-42 21,42-1,0 1,-21 0,0-21,21 21,0-1,0-20,0 21,0-21,0 20,0-20,0 21,0-21,0 20,0-20,0 21,0-21,0 20,0 1,0 0,21 21,0 0,43 0,-1 0,-21 0,22 0,-1 0,-20 0,20 0,1 0,20 0,-20 0,21 0,-1 0,1 0,-22 0,22 0,0 0,-1 0,-41 0,20 0,1 0,-22 0,0 0,-20 0,20 0,0-21,1 21,-22 0,0 0,21-21,-21 21,22-21,-1-1,-21 22,22 0,20 0,-21 0,43 0,-21 0,20 0,43 0,-21 0,42 0,0 0,22 0,-43 0,21 0,0 0,0 0,22 0,-43 0,42 0,-21 0,21 0,-20 0,-1 0,-64 0,22 0,21 0,-63 0,42 0,-1 0,-20 0,84 0,-42 0,43 0,-1 0,-42 0,21 0,-21 0,0 0,-42 0,42 0,-21 0,-22 0,22-21,-21 0,0 21,42-42,21 21,-42 21,21-22,-22 1,22-21,-63 42,21 0,-22-21,-21 21,43 0,42-21,0 21,-21 0,42 0,-21 0,42 0,-20 0,-22 0,-22-43,22 43,-84-21,-1 21,-21 0,22 0,-22 0,21 106,22-21,-64-22,21 43,21-43,-21 1,-21-1,21 1,-21-43,43 43,-43-43,0 0,0 0,21 0,-21 22,0-22,42 0,-42 0,0 0,0 22,0-22,0 0,0 0,0 0,0 0,0 1,0-1,0 0,0 0,0 21,0-20,0-1,-42 0,21 0,0 0,-22-21,22 21,-21-21,-22 22,22-22,-43 21,22 0,-43-21,-21 21,42 0,-63-21,0 43,42-43,-84 21,63-21,-85 21,43-21,42 0,-85 0,64 0,-22 0,43 0,-42 0,42 0,-42 0,42 0,-21 0,-1 0,1 0,21 0,-21 0,21 0,-42 0,63 0,0 0,-63 0,42 0,21 0,-63 0,20 0,1 0,21 0,-106 0,1 0,20 0,-21 0,-21 0,21 0,0 0,-63 0,42 0,0 0,42 0,-20 0,41 0,1 0,41 0,22 0,22 0,20 0,43 0,-1 0,-20 0,20 0,1 0,0 0,-1 0,1 0,0 0,-1 0,1-21,0 21,21 0,21-21,-22 21,1-22,21-20,0 0,0 21,0-1,-21-20,21 0,0 21,0-22</inkml:trace>
  <inkml:trace contextRef="#ctx0" brushRef="#br0" timeOffset="189694.8546">19812 16997,'-21'0,"63"85,-21-1,0-41,43 20,-64-21,21 1,0-22,-21 0</inkml:trace>
  <inkml:trace contextRef="#ctx0" brushRef="#br0" timeOffset="191694.9809">20002 17039,'0'-21,"64"85,-64-43,42 21,-21-21,1 0,-1 43,-21-43,21-21,-21 42,21-42,0 22,0-22,-21 21,0 0,22 0,-1 0,-21 0,21 1,-21-44,21-41,0 42,0-22,-21 22,0-42,0 42,22-22,-22 22,21 0,-21 0,0 0,0-1,0 1,0 0,0 0,0 0,21 0,-21-1,0 1,0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36.86636" units="1/cm"/>
          <inkml:channelProperty channel="Y" name="resolution" value="38.13559" units="1/cm"/>
        </inkml:channelProperties>
      </inkml:inkSource>
      <inkml:timestamp xml:id="ts0" timeString="2020-06-06T18:16:28.6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5101 3641,'0'21,"0"0,0 21,0-20,0-1,21 0,-21 42,0-41,21 20,-21 0,43 1,-43-1,0-21,21 43,0-43,0 0,-21 0,0 0,21 0,22 1,-22-1,0 0,21-21,-20 21,-1-21,21 21,0-21,1 21,-22-21,0 0,0 0,22 0,-22 0,0 0,0 0,0 0,0 0,1 0,-1 0,21 0,-21 0,22 0,-22 0,21 0,-21 0,0 0,1 0,-1 0,0 0,0 0,0 0,0 0,43 0,-22 0,-21 0,22 0,-22 0,0 0,0 0,0 0,1 0,-1 0,21 0,0 0,-20 0,20 0,0 0,1 0,-1 0,0 0,1 0,-22 0,21 0,-21 0,43 0,-22 0,0 0,22 0,-43 0,43 0,-1 0,-21 0,22 0,-22 0,1 0,20 0,1 0,-1 0,22-21,-43 21,22 0,-1 0,43-21,-43 21,22 0,-43 0,22 0,21 0,-22 0,1 0,-22 0,43-21,-43 21,0 0,22-21,-1 21,-20 0,20 0,-21 0,22 0,-43 0,43 0,-43-21,21 21,22-22,-43 22,0 0,21 0,-21 0,22 0,-22 0,0 0,21 0,-42-21,22 21,20 0,-21-21,0 21,0 0,1-21,20 21,-21 0,21-42,-20 42,20 0,-42-22,21 22,21 0,-20 0,-1 0,0 0,0-42,21 42,-42-42,0 21,0-1,0-20,-21 21,0-21,0 20,0 1,21 0,-21 21,21-21,-22 21,1 0,0 0,0-21,0 21,-22 0,22 0,-21 0,42-21,-21 21,-43 0,1 0,20 0,1 0,-21 0,-22 0,0 21,22-21,-22 21,22-21,-22 0,21 0,1 0,-1 0,-20 0,-22 0,42 0,1 0,21 0,-43 0,21 0,-20 21,-1 0,22-21,-22 0,-42 0,42 0,1 21,-22-21,0 22,21-22,1 42,-22-21,42-21,1 0,-22 0,22 0,20 21,-20-21,20 0,-20 0,21 0,-22 0,1 0,20 0,-20 0,42 0,-43 0,1 0,-1 0,22 0,-1 0,22 0,-42 0,-1 0,43 0,-42 0,41 0,-41 0,21 0,-1 0,22 0,0 0,0 0,0 0,-1 0,1 0,0 0,-21-21,-1 21,22 0,-21-21,21 21,0-21,-1 21,1 0,0 0,0-21,0 21</inkml:trace>
  <inkml:trace contextRef="#ctx0" brushRef="#br0" timeOffset="1361.9728">6667 3302,'0'21,"0"0,0 22,0-22,0 0,0 0,0 0,0 1,0-1,0 0,0 0,0 21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36.86636" units="1/cm"/>
          <inkml:channelProperty channel="Y" name="resolution" value="38.13559" units="1/cm"/>
        </inkml:channelProperties>
      </inkml:inkSource>
      <inkml:timestamp xml:id="ts0" timeString="2020-06-06T18:17:18.3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5270 3683,'0'21,"0"0,0 1,0-1,0 21,0-21,0 43,0-22,0-21,0 22,0-1,0 0,0 1,0-22,0 0,0 0,0 0,22-21,-1 21,21-21,-21 0,0 0,22 22,-22-22,0 0,0 0,0 0,1 0,-1 0,21 0,-21 0,22 0,-22 0,0 0,0 0,0 0,22 0,-1 0,0 0,1 0,-1 0,-21 0,43 0,-1 0,1 0,-22 0,21 0,1 0,-22 0,1 0,-22 0,21 0,-21 0,22 0,-22 0,42 0,-20 0,20 0,43 0,21 0,-21 0,-22 0,1 0,0 0,-22 0,22 0,21 0,-64 0,22 0,-22 0,-21 0,0 0,0 0,1 0,-22-22,0-41,-22-1,1 22,21 21,-21-21,21-1,-21 22,21-21,0 21,-21-22,21 22,0 0,0 0,0 0,-21-1,-1-20,22 21,0 0,-21 0,21-1,-21 22,0 0,0 0,0 0,-1 0,1 0,0 0,-21-42,21 42,-22 0,22 0,-21 0,-1 0,22 0,-21 0,-22 0,22 0,-21 0,-1 0,43 0,-43 0,43 0,-42 0,-1 0,1 0,20 0,-20 0,21 21,20-21,-41 0,42 0,-43 0,1 21,42 1,-1-22,-20 0,-21 21,41-21,-41 0,42 0,21 21,-43-21,1 0,0 21,-1-21,22 0,-21 21,0-21,20 21,1-21,-21 0,21 0,0 0,-22 43,22-43,0 0,-21 0,20 0,1 0,0 0,0 0,0 0,0 0,-1 0,1 0,0 0,0 0,0 0,0 0,-1 0</inkml:trace>
  <inkml:trace contextRef="#ctx0" brushRef="#br0" timeOffset="944.0166">4974 3196,'-21'0,"21"43,0-22,0 0,0 0,0 0,0 0,21 1,-21-1,21 21,-21-21,21 0,-21 1,0-1</inkml:trace>
  <inkml:trace contextRef="#ctx0" brushRef="#br0" timeOffset="2041.1682">4974 3133,'0'21,"0"21,-21-21,21 1,-21-22,21 21,-21 21,-1-42,1 21,0 0,0-21</inkml:trace>
  <inkml:trace contextRef="#ctx0" brushRef="#br0" timeOffset="4344.2734">4953 3577,'21'21,"0"-42,0 0,1 21,-22-21,42 21,-21-21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36.86636" units="1/cm"/>
          <inkml:channelProperty channel="Y" name="resolution" value="38.13559" units="1/cm"/>
        </inkml:channelProperties>
      </inkml:inkSource>
      <inkml:timestamp xml:id="ts0" timeString="2020-06-06T18:19:29.0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4381 3768,'0'21,"0"42,0 1,0-1,0 1,0 21,43-1,-43 22,0-42,21 20,-21 1,21-22,21 1,-42-22,22 22,-22-22,21 0,0 1,-21-1,21-42,-21 21,0 0,21-21,0 43,1-43,-22 21,21-21,0 21,0-21,0 21,0-21,1 21,41-21,1 0,-43 0,21 22,43-22,-43 0,43 0,-22 0,22 0,0 0,20 0,44 0,-1 0,-21 0,21 0,21 0,1 0,-65 0,65 0,-64 0,-22 0,-20 0,-22 0,43 0,-22 0,1 0,-1 0,-20 0,-1 0,-21 0,43 0,-1 0,-21 0,22 0,-22 0,-21 0,43 0,-43 0,21 0,1 0,20 0,1 0,-22-22,22 22,20-21,1 21,21-21,-22 21,-20 0,63-42,-85 42,43-21,-43-1,1 22,-22 0,42-21,-42 0,22 0,20 21,-42 0,22-21,20-22,1 43,-22 0,-21-21,22 0,-1 21,-42-21,0 0,21 21,-21-21,21 21,-21-22,0 1,0-21,0 21,0-43,0 22,0 21,0-43,0-20,0 20,0 22,0-43,0 22,0 20,0 1,0-22,0 1,0 21,0 20,0-20,0 0,0 21,0-22,0 22,0 0,0 0,0 0,0-1,0 1,0 0,0-21,0 21,-21 21,0 0,0-22,-43 1,43 21,-21 0,21-21,-43 21,22 0,-1 0,-41 0,-22 0,0 0,0 0,-21 0,21 0,-21 0,0 0,-21 0,21 0,-42 0,63 0,-63 0,21 0,-43 0,85 0,-84 0,63 0,-21 0,-22 0,64 0,-42 0,21 0,21 0,22 0,-1 0,0 0,1 0,-22 0,21 0,1 0,-1 0,0 0,1 0,20 0,-21 0,22 0,21 0,-22 0,22 0,-1 0,1 0,21 0,0 0,0 0,-1 0,1 0,0 0,0 0,-21 0,42 42,0 1,0 20,0-42,0 1,0-1,0 0,0 0,0 0,0 0,0 1,0-1,0 0,0 0,21 0,-21 0,0 1,0-1,0-64</inkml:trace>
  <inkml:trace contextRef="#ctx0" brushRef="#br0" timeOffset="1012.1613">4805 2858,'0'21,"0"21,0-21,0 43,0-22,0-21,0 0,0 1,0-1,0 0,0 0,0 0,0 0,0 1,0-1,0 0</inkml:trace>
  <inkml:trace contextRef="#ctx0" brushRef="#br0" timeOffset="6980.1245">17272 3196,'0'64,"0"-1,0-20,0 20,0 1,0-1,0-21,21 43,-21-21,42 20,-42 22,0-42,22 41,-22-20,0 21,21-21,21-1,-21 22,-21-42,0 20,21-20,-21-1,0 1,43 63,-43-85,0 43,21 21,0-1,-21-41,0-1,21-41,-21 41,21-42,-21 0,0 1,22-22,-1 0,21 0,22 0,-22 0,-21 0,21-22,-20 22,-1 0,21 0,0 0,22 0,-22 0,1 0,20 0,1 0,-1 0,22-21,-43 21,43 0,-22 0,22 0,0 0,42 0,-43 0,64 0,-42-42,0 21,-42 21,-22 0,21 0,1-21,-43 21,43 0,-22-43,0 43,22 0,-43-21,42 21,43-21,-42 0,20 0,1-1,0 1,63 21,0-42,0 21,22 0,-22-1,21-20,-21 42,22-21,-43 0,-22 0,22 21,22-43,-107 22,43 21,-1-21,-20 21,20 0,-62 0,20 0,21-42,-41 42,-1 0,0 0,0-22,21 22,-20 0,41-21,-42 21,22 0,-22 0,0 0,0-21,-21 0,0-21,0-1,0-20,-63-1,41 22,22 21,-42-85,21 85,0-43,0 1,-22-22,22 43,0-1,0-20,0-1,-1 1,1-22,0 43,-21-43,-1 1,22-1,0 43,0-22,0 1,-22-1,22 22,0-22,0 22,-21-43,20 43,1 0,21 20,0 1,-21 0,0 21,0 0,-22 0,22 0,-21 0,21 0,-22 0,22 0,-42 0,-1 0,22 0,-22 0,1 0,21 0,-43 0,0 0,22 0,-22 0,0 0,-20 0,-44 0,65 0,-43 0,21 0,21 0,-42 0,0 0,-21 0,21 0,-42 0,42 0,-43 0,22 0,-21 0,21 0,-22 0,65 0,-22 0,21 0,-21 0,21 0,21 0,22 0,20 0,-20 0,-22 0,22 0,-1 0,22 0,-43 0,22 0,-22 0,22 0,-1 0,-21 0,43 0,-21 0,20 0,1 0,0 0,20 0,-20 0,0 0,21 0,-1 0,1 0,0 0,0 0,0 0,0 0,21 21,21-21,-21 21,21-21,-21 22,0-1,21 0,-21 0,21 0,0-21,1 0</inkml:trace>
  <inkml:trace contextRef="#ctx0" brushRef="#br0" timeOffset="8028.5593">18881 2540,'0'21,"0"0,0 43,0-22,0 22,0-22,0-21,0 22,42-1,-42 0,0-21,0 22,0-22,21 21,-21-21,0-63</inkml:trace>
  <inkml:trace contextRef="#ctx0" brushRef="#br0" timeOffset="9252.7177">19050 2434,'0'21,"0"22,0-22,21 64,-21-64,0 21,0 0,21 1,-21-1,43 22,-43-22,0-21,0 43,21-43</inkml:trace>
  <inkml:trace contextRef="#ctx0" brushRef="#br0" timeOffset="42419.1809">4254 7493,'0'-21,"22"21,-1 0,0 0,0 0,21 0,-20 0,-1 0,21 0,0 0,1 0,-22 0,0 0,0 0,0 0,1 0,-1 0,0 0,0 0,0 0,0 0,1 0,20 0,0 0,22 0,-1 0,-42 0,22 0,-22 0,0 0,21 0,-20 0,-1 0,0 0,21 0,-21 0,1 0,20 0,-21 0,21 0,22 0,-22 0,1 0,-1 0,0 0,1 0,-1 0,21 0,1 0,-1 0,-20 0,20 0,-20 0,20 0,1 0,-1 0,-21 0,1 0,-1 0,-21 0,22 0,-22 0,0 0,0 0,0 0,0 0,1 0,-1 0,0 0,0 0,0 0,0 0,22 0,-22 0,0 0,21 0,-20 0,20 0,-21 0,21 0,-20-21,20 21,0 0,1-21,-22 21,42 0,1 0,-43 0,64-43,-22 43,-42 0,43-21,-1 21,-20 0,-1 0,21 0,-20 0,-1-21,-21 21,22-42,-22 42,21 0,0 0,1 0,-22 0,42 0,1-22,-22 22,22 0,-43-21,42 21,-20 0,-1-21,22 21,-22 0,21-21,-20 21,41-21,-20 21,-43 0,21 0,1 0,20-21,-42 21,22 0,20 0,-20 0,20 0,-21 0,1 0,20 0,-20 0,-1 0,0 0,1 0,-1 0,21 0,-20 0,20 0,1 0,-22 0,22 0,-1 0,1 0,20 0,-41 0,-1 0,21 0,-41 0,41 0,-42 0,43 0,-43 0,21 0,-21 0,1 0,-1 0,0 0,21 0,-21 0,22 0,-22 0,0 0,0 0,0 0,1 0,-1 0,21 0,0 21,1-21,-1 21,0-21,22 0,-43 21,0-21,22 0,-22 0,21 0,0 0,1 0,-22 0,21 42,22-42,-22 0,0 22,1-22,20 0,-20 0,-1 0,21 21,-20-21,-1 0,0 42,-20-42,20 0,0 0,1 0,-22 21,42-21,-20 21,20 1,-42-1,0-21,22 0,-1 21,-21-21,22 0,20 0,1 42,-43-42,21 21,0-21,1 0,-1 0,-21 22,22-22,-1 0,0 0,-21 0,1 21,-1-21,0 21,0 0,-21 0,0 22,0-1,0 0,21-21,-21 1,21-1,-21 0,0 0,0 21,0-20,0 20,0-21,0 43,22-43,-22 0,0 0,0 0,0 22,42-1,-42-21,0 0,0 22,0-1,0 21,0 1,0-43,0 21,0-20,0 20,0-21,0 21,21 22,-21-1,0-41,0 20,0-21,0 0,0 22,0-1,0 0,0-21,0 22,0-22,0 21,21-21,-21 43,0-22,0-21,0 1,0-1,0 0,0 0,0 0,0 0,-21-21,0 22,-21-22,20 21,1 0,0 0,0-21,-21 21,20-21,1 21,0 1,0-22,-21 0,-1 42,1-21,21-21,-43 21,43 0,0-21,-21 0,20 43,1-43,-21 21,21 21,0-42,-1 0,1 21,0-21,21 22,-21-22,0 21,21 0,-21-21,21 21,-22-21,22 21,-21-21,0 43,0-43,21 21,0 0,-21 0,0 0,-1-21,1 43,0-43,0 21,0-21,0 0,-1 42,1-42,-21 0,21 0,0 0,-1 0,-20 0,0 0,-1 0,1 0,21 0,-43 0,43 0,-42 0,42 0,-22 0,22 0,-42 0,41 0,1 0,0 0,-21 0,-1 0,-20 0,21 0,20 0,-41 0,21 0,-1 0,-20 0,20 0,1 0,-21 0,20 0,1 0,0 0,-22 0,1 0,20 0,22 0,-21 0,21 0,-1 0,1 0,0 0,0 0,0 0,-22 0,22 0,0 0,0 0,0 0,0 0,-1 0,-20 0,0 0,21 0,-1 0,1 0,-21 0,0 0,-1 0,1 0,21 0,-22 0,22 0,-21 0,21 0,-43 0,43 0,-42 0,20 0,-20 0,20 0,-20 0,42 0,0 0,-22 0,1 0,0 0,-1 0,22 0,0 0,0 0,0 0,-1 0,-20 0,0 0,21 0,-22 0,22 0,0 0,-21 0,20 0,-41 0,-1 0,22 0,21 0,0 0,-64 0,43 0,-1 0,1 0,0 0,-1 0,-20 0,42 0,-43 0,43 0,-21 0,21 0,-22 0,22 0,-21 0,-1 0,1 0,21 0,-21 0,-1 0,1 0,21 0,-22 0,-20 0,21 0,-22-21,43 21,0 0,-22 0,-20 0,-1-42,43 42,-21 0,21 0,0 0,-43 0,22 0,21 0,-43 0,43 0,-21 0,-1 0,1 0,0 0,-1-22,22 22,-21 0,21 0,-22 0,22 0,-21 0,21 0,-22 0,22 0,-21 0,-1-21,1 21,21 0,-21 0,-1 0,1 0,21 0,-43 0,22 0,0 0,-1 0,22 0,-21 0,21 0,-22 0,22 0,-21 0,21 0,-1 0,-20 0,21 0,-21 0,20 0,1 0,-21 0,0 0,20 0,1 0,0 0,-21 0,-1 0,22 0,0 0,0 0,0 0,0 0,-1 0,1 0,-21 0,21 0,0 0,-1 0,1 0,0 0,0 0,0 0,0 0,-1 0,-20 0,0 0,21 0,-22 0,22 0,0 0,0 0,0 0,-1 0,1 0,0 0,0 0,0 0,0 0,-1 0,1-21,21 0,0-21,0 20,0 1,0 0,0 0,0 0,0 0,0-22,-21 22,21 0,0 0,0 0,0-22,-21 43,21-42,-21 0,21-1,-21 43,21-42,0 21,0 0,0-22,0 22,0-21,0 21,-22-1,22-20,0 21,0-21,0 20,0 1,0 0,0-21,0 21,0-1,0 1,0-21,0 0,0-1,0 22,0 0,0 0,0 0,0-1,0 1,0-21,0 21,0-22,0 22,0-21,0 21,0-22,0 1,0 0,0 21,-42-43,42 1,0 41,0-20,0 21,0-21,0-22,0 43,0 0,0 0,0-1,0-20,0 21,0 0,0 0,0-1,0 1,0 0,0-21,0 21,0-22,0 22,0 0,0-21,0 20,-21-20,21 21,0 0,0 0</inkml:trace>
  <inkml:trace contextRef="#ctx0" brushRef="#br0" timeOffset="43835.8916">3133 8446,'0'21,"21"63,-21-41,63 63,-42-64,43 43,-1 20,-63-83,43 62,-43-41,21-22,-21 0,0 0,21-21</inkml:trace>
  <inkml:trace contextRef="#ctx0" brushRef="#br0" timeOffset="44875.5135">3408 8340,'0'42,"0"-21,21 22,0 20,-21-21,64 22,-43-1,-21-20,42-1,-42-21,21 22,-21-1,21-42,-21 21,0 0,22 22,-1-43,-21 21,0 21,21-21</inkml:trace>
  <inkml:trace contextRef="#ctx0" brushRef="#br0" timeOffset="46116.3139">3683 8192,'0'84,"0"-41,42-22,-42 21,0-21,21 22,1-43,-22 21,21 0,-21 0,0 0,21 0,-21 1,21-22,-21 21,21 21,-21-21,21 22,-21-22,22 0,-22 0,21 21,0-42,-21 22,0-1,0 0,21-21,-21 21,21 21</inkml:trace>
  <inkml:trace contextRef="#ctx0" brushRef="#br0" timeOffset="63371.5131">4403 10139,'0'21,"0"43,0-22,0 21,0-20,0-1,0 43,0-22,0 43,0 0,0 21,0 21,0-63,0 21,0 21,0-43,0 1,0 21,0-43,0 1,0-1,0 1,0-1,0 22,0-22,0 22,0-21,0-1,0 1,0-22,0 43,0-22,0 22,0-22,0-20,0 20,0-21,0 22,0-43,0 0,0 0,0 1,0-1,0 21,0-21,0 22,0-22,21 21,-21-21,21 0,-21 1,0-1,0 0,0 0,21-42</inkml:trace>
  <inkml:trace contextRef="#ctx0" brushRef="#br0" timeOffset="68252.7044">4381 10139,'0'-21,"43"21,20 0,43 0,42 0,0 0,22 0,-22 42,21-42,-21 0,-21 0,22 0,-1 0,0 0,-42 0,-22 0,43 0,-21 0,-21 0,0 0,-1 0,64 0,1 0,-44 0,44 0,-65 0,43 0,-63 0,20 0,1 0,-43 0,43 0,0 0,-1 0,1 0,84 0,-84 0,63 0,22 0,-43 0,63 0,-84 0,63 0,1 0,41 0,-41 0,20 0,1 0,41 0,1 0,-42 0,-1 0,43 0,-42 0,-22 0,64 0,-43 0,1 0,20 0,-41 0,20 0,1 0,20 0,-41 0,20 0,-20 0,-1 0,-21 0,0 0,-42 0,63 0,-20 0,20 0,-21 0,43 0,-43 0,-21 0,21 0,21 0,-21 0,22 0,-1 0,-21 0,-21 0,85 0,-43 0,-42 0,43 0,-22 0,-21 0,-43 0,65 0,-44 0,22-21,-21 21,85-42,-85 20,63 22,-42 0,0-21,63 0,-84 21,42 0,22-42,-86 42,65-21,20-1,-84 22,105-84,-105 84,63-21,-42 21,63 0,-21-22,64-41,-22 42,43 21,21-21,-21-1,0-20,-21 42,42-42,-43 42,-20-64,20 43,1-21,-64 42,106 0,-42-64,21 43,-64 21,-42-21,-63 21,41-21,-41 0,-22 21,1 0,-22 0,63-22,-41 22,-22 0,0 0,21 0,1 0,-22 0,0 0,21 0,-20 0,20 0,-21 43,0-1,0 22,22 20,-22-41,0 41,0 1,0 21,1-22,20-20,-42-1,21 1,0-1,-21 1,21-22,-21 1,22-1,-1 21,0-20,-21 20,0 1,21-22,0 22,0 20,-21 1,22 21,-22-22,21-20,0 63,-21-42,0-1,21 1,0 63,-21-21,64 0,-64-21,21 21,0 42,-21-63,42 21,-20-42,-22-1,0-20,0-1,0-20,0-1,0 22,0-43,0 21,21 0,-21 22,0-1,0-41,0 20,0-21,0 21,0 1,0 20,0-20,0-22,0 0,42 0,-42 0,-21-21,-21 0,20 0,-41 0,-1 0,-41 0,-1 21,-42 1,-1 20,-41-21,63-21,-85 21,64 0,-42 43,-43-64,42 0,1 0,20 0,1 0,-43 0,64 0,-21 0,63 0,-42 0,21 0,21 0,0 0,22 0,-1 0,-42 0,-21 0,21 0,0 0,-43 0,1 0,0 0,21 0,-43 0,22 0,21 0,-22 0,22 0,-21 42,21-21,42 22,-85-22,85 0,-63 0,42 22,-21-22,-21 0,20-21,-83 63,62-63,-20 43,20-43,-62 42,62-21,-20 0,-1-21,-42 43,43-43,-43 0,43 0,-1 0,22 0,-43 0,22 0,-1 0,22 0,-43 84,-21-62,43-1,-22-21,0 42,22-21,-22 0,1-21,20 0,1 0,20 0,-41 0,-1 0,0 0,85 0,-84 0,41 0,43 0,-106 0,43 0,42 0,-43 0,-20 0,-43 0,63 0,-42 0,43 0,-43 0,0 0,21 0,43 0,-21 0,-1 0,43 0,-64 0,106-21,-63 0,-43 0,64 0,-21-22,21 22,-43 21,43-21,-42 21,41-21,-20 21,21 0,0-42,21 42,21 0,21-22,-21 1,1 21,41-21,1 21,20-21,-20 0,20 21,22-21,-63 21,-22-43,-42 1,63 21,-21-22,21 22,43 21,0-21,-22-21,43 42,0-21,0-1,-22 1,43 0,-21 21,0-21,0 0,0 0,21-1,0 1,-43-21,43 21,0 0,0-22,0 22,0 0,0 0,0 0,0-1,0 1,22 0,-1 21,-21-21,0 0,0 0,0-22,21 22,-21-21</inkml:trace>
  <inkml:trace contextRef="#ctx0" brushRef="#br0" timeOffset="69067.718">2963 12277,'43'42,"20"64,22 0,21 0,-22-43,-20 22,-1-43,-42 0,22-20,-22 20,0-42,-21 21</inkml:trace>
  <inkml:trace contextRef="#ctx0" brushRef="#br0" timeOffset="70803.4035">3302 12150,'0'-21,"21"21,0 0,43 42,-43-42,21 42,-21-42,1 21,41 22,-42-1,0-21,22 22,20 20,-42-42,1-21,20 43,-21-1,0-42,0 21,22 0,-43 0,21 1,0-1,0-21,0 21,-21-63,0-1,-21 22,21-21,0-1,0 1,-21 0,0-1,21 1,0 0,0 21,-21-64,21 43,-21-1,21-20,0-1,0 43,-22-21,22 21,0-43,0 43,-21-21,21 20,0-20,-21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36.86636" units="1/cm"/>
          <inkml:channelProperty channel="Y" name="resolution" value="38.13559" units="1/cm"/>
        </inkml:channelProperties>
      </inkml:inkSource>
      <inkml:timestamp xml:id="ts0" timeString="2020-06-06T18:22:19.1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4424 4085,'0'21,"0"1,0 20,0 0,0 1,0-1,0 21,0 1,0-43,0 43,0 20,0-20,0 20,0-62,0 41,0 1,0 20,0-20,0-22,0 22,0-1,0 1,0-1,0 1,0-22,0 0,0 22,0-22,0 22,21-22,-21 21,0 22,21-21,-21-1,0 1,21-1,-21-42,0 22,0-22,0 0,0 0,0 0,0 0,0 1,0-1,0 0,21 21,1 1,-22-22,0 21,21-21,-21 22,21-1,-21 0,0-21,0 1,0-1,21 0,-21 0,0 0,42-21,-20 0,20 0,-21 0,21 0,-20 0,20 0,-21 0,0 0,0 0,1 0,20 0,-21 0,0 0,22 0,-22-21,0 21,0 0,0 0,22-21,-22 21,0 0,21 0,-21 0,22 0,-1 0,-21 0,22 0,-1 0,0 0,1 0,20 0,1 0,-1 0,-21 0,43 0,-21 0,20 0,-20 0,20 0,1 0,-21 0,20 0,22 0,-21 0,-1 0,-20 0,-1 0,43 0,0 0,-21 0,42 0,-43 0,1 0,42 0,-42 0,21 0,-22 0,64 0,-63 0,0 0,-1 0,22-21,0 21,-21 0,-1 0,1 0,42-21,-42 21,42 0,-43-22,65 22,-44-42,22 42,-42 0,42-21,-42 21,21 0,21 0,-43 0,1 0,0 0,42-21,-43 21,1-21,-22 21,22 0,-21-22,-1 22,1 0,-1-21,1 21,-22 0,43 0,-22 0,1 0,-1 0,1 0,-1 0,22 0,-22 0,1 0,20 0,-20 0,-22 0,43 0,-22 0,22 0,-21 0,-22 0,21 0,1 0,-43 0,43 0,-22 0,-21 0,43 0,-43 0,21 0,-21 0,0 0,1 0,-1-21,0 21,0 0,0 0,0 0,1 0,-1 0,0 0,0 0,0 0,-21-21,0-43,0 43,-21-42,21 20,0-20,-42 21,21-1,21 1,-22-22,-20 1,21-1,0 43,21 0,-21-64,-1 43,1 21,0-21,21-22,-21 43,0-21,21 20,-21-20,-1 0,22 21,-21-1,0 1,21 0,0-42,-42 20,21 22,21-21,-22-1,22 22,-21 0,21 0,-21-43,0 22,21 21,0-21,0 20,0 1,0 0,-42 0,42-21,0 20,0 1,0-21,0 21,0 0,-22-22,22 1,0 21,-21 21,21-43,0 22,-21-21,21 21,0 0,0-1,-21 1,21 0,0 0,0 0,-21 0,21-1,0 1,-21 21,-1-21,1 0,0 0,21 0,-21 21,0-22,0 22,-1 0,1 0,0 0,0 0,0 0,0 0,-1-21,-20 21,21 0,21-21,-42 21,-1 0,43-21,-21 21,-21 0,21 0,-1 0,-20 0,0 0,-1 0,22 0,-21 0,21 0,-22 0,22 0,-21 0,21 0,0 0,-1 0,1 0,-42 0,42 0,-43 0,43 0,-21 0,20 0,-20 0,21 0,-43 0,43 0,-21 0,21 0,-22 0,-20 0,21 0,-1 0,22 0,-21 0,-1 0,1 0,0 0,-1 0,1 0,-21 0,20 0,22 0,-42 0,20 0,22 0,-42 0,-1 0,22 0,-22 0,1 0,20 0,-41 0,41 0,-41 0,63 0,-43 0,1 0,41 0,-41 0,42 0,-22 0,22 0,-21 0,0 0,-1 0,1 0,21 0,0 0,-22 0,1 0,21 0,0 0,-22 0,1 0,0 0,-1 0,22 0,-42 0,41 0,-41 0,42 0,-22 0,-20 0,42 0,-22 0,1 0,0 0,-1 0,-20 0,21 0,-22 0,43 0,0 0,-22 0,22 0,-21 0,0 0,-1 0,1 0,21 0,0 0,-43 0,22 0,21 0,-22 0,1 0,21 0,0 0,-22 0,22 0,0 0,-21 0,-1 0,1 0,0 0,20 0,-41 0,42 0,-22 0,22 0,-21 0,0 0,-1 0,22 0,-21 0,-1 0,1 0,21 0,-21 0,20 0,-20 0,0 0,-1 0,22 0,-21 0,0 0,-1 0,22 0,-42 0,41 0,-20 0,0 0,-22 0,22 0,0 0,-1 0,-20 0,42 0,-43 21,43-21,-43 0,43 0,-21 0,21 0,-22 0,22 0,-21 0,21 0,0 0,-1 0,-20 0,21 0,0 0,-22 0,22 0,0 0,0 0,-21 0,-1 0,22 0,-21 0,21 0,-22 0,22 0,-21 0,21 0,-1 0,1 0,0 0,0 0,0 0,0 0,-1 0,1 0,0 0,0 0,0 0,0 0,-22 0,22 0,0 0,0 0,0 0,-22 0,22 0,-21 0,21 0,-22 0,22 0,21 21,-21-21,0 0,0 21,21 1,0-1,0 0,0 21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36.86636" units="1/cm"/>
          <inkml:channelProperty channel="Y" name="resolution" value="38.13559" units="1/cm"/>
        </inkml:channelProperties>
      </inkml:inkSource>
      <inkml:timestamp xml:id="ts0" timeString="2020-06-06T18:24:07.4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4276 3027,'0'42,"21"-21,-21 22,0-22,0 0,21 21,-21 1,0-22,0 21,21 22,-21-22,0 22,21-64,-21 63,21-42,-21 22,0-22,0 0,22-21,-1 0,0 0,21 0,-21 0,1 0,-1 0,0 0,0 0,21 0,-20 0,20 0,-21 0,21 0,1 0,-22 0,0 0,0 0,0 0,-21-21,43 21,-22 0,-21-21,63-1,-41 22,-1-21,-21 0,0 0,0 0,0-22,0 22,0-21,0 21,-43-22,43 22,0 0,0 0,0 0,-21 0,21-1,0 1,0 0,-42 0,42 0,0 0,0-1,0 1,-21-21,0 0,-1 42,1 0,0 0,0 0,0 0,0 0,-1 0,1 0,0 0,0 0,0 0,0 0,-1 0,1 0,-21 0,21 21,0-21,-1 0,1 0,0 0,0 0,-21 0,20 0,-20 0,21 0,-21 0,20 0,1 0,0 0,0 0</inkml:trace>
  <inkml:trace contextRef="#ctx0" brushRef="#br0" timeOffset="2576.7821">3471 3239,'-21'0,"63"63,-20-21,-1-42,0 22,0-22,0 42,0-21,1 0,-1-21,-21 21,21-21,0 22,-21-1,21 0,-21 0,0 21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36.86636" units="1/cm"/>
          <inkml:channelProperty channel="Y" name="resolution" value="38.13559" units="1/cm"/>
        </inkml:channelProperties>
      </inkml:inkSource>
      <inkml:timestamp xml:id="ts0" timeString="2020-06-06T18:26:25.0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11493 15177,'0'-64,"0"43,0-43,0 43,0-42,0-1,0-20,0-1,0 0,0-21,0 22,0-64,0 21,0 21,0 21,0-42,0 64,0-22,0 0,0 1,-21 41,0-105,0 85,-21-43,42 0,-22 21,1 1,21 41,0-41,0-22,-42 0,42-21,-21 42,0-21,-1 1,-20-22,0 42,42-21,-21-63,21 63,-43-21,22 42,21-42,0 43,0-1,-21-21,21 21,-42 22,42-1,-22 43,22-42,0-1,0 1,0 20,0-20,0-1,-21-20,21-1,0 0,0 22,0-43,0 21,0-20,0-1,0 0,0 21,0 1,0-43,0 42,0 21,0-20,0 20,0-20,0 62,0-41,0-1,0 43,0-21,0 0,0-1,0 1,0 21,0 0,0-1,0 1,21-21,1 21,-22 0,0-22,0-20,21 20,0 1,0 0,0-1,-21 1,43-43,-22 64,0 0,0 0,0 0,-21 0,21 21,-21-22,22 22,-1-42,42 21,-63 0,21 0,22-1,-22 22,21-21,-21-21,1 42,-1-21,21-22,0 22,1 0,20 0,-20 0,-22-22,21 22,0 0,22 0,21 0,-64-22,85 22,-43-21,22 0,21 20,-43-20,43 21,-43 0,22-22,0 22,-22 21,22-21,42-21,-64 21,43 21,-21-22,63 1,-21 21,-21 0,63 0,1-21,20-21,1 42,-43 0,21 0,-63 0,21 0,-42 0,-22 0,22 0,-43 0,0 0,1 0,-22 0,21 0,22 0,-22 0,22 0,-1 0,-21 0,1 0,-22 0,42 0,1 21,21-21,-22 21,43 21,0 1,-22-22,22 21,-21-21,42-21,-64 22,64 41,-84-42,-1 0,43 22,-43-22,0 0,1 0,-1 22,22-43,-43 63,0-63,21 64,-21-43,22 42,-22 1,0-43,0 21,0-21,-21 22,0-22,22 21,-1 1,0-22,0 42,-21-20,0 20,42 1,-20-22,-22 43,21 20,21 22,-21-63,0 21,1-1,-1 86,0-86,-21 1,0 21,21 0,-21-1,21 22,22-42,-43 63,0-42,0-42,0 41,0 22,0-42,0 0,0-1,0 43,0-42,0 0,0-1,0 1,0 0,0-1,0 22,21-21,-21-22,0 1,0-1,0-20,0 20,0 1,0 20,0-41,0 20,0-20,0 20,0-21,0 22,0-1,0 1,0-22,0 22,0-1,0 22,0-43,0 85,0-42,0 0,0 42,0-43,0 22,-21-21,21-1,0 1,0 63,-22-63,22 21,0-22,0-62,0 62,0-41,0-22,0 21,0-21,0 0,0 22,0-22,0 21,0-21,0 1,0 20,0 0,0-21,0 22,0-22,0 21,0-21,0 1,0-1,0 21,0 0,0 22,0-43,0 43,0-22,0 0,0 1,0-1,0 0,0 1,0-1,0 0,0-21,-21 22,0-1,0-42,21 21,-21 22,-22-22,-20 42,21-42,-22 22,1-22,-1 0,1 43,-22-64,21 21,22-21,-21 42,-22-21,-21-21,0 0,-42 21,-21 22,-43-1,64-21,-21 0,20 22,65-43,-1 0,0 0,22 21,-43 0,43-21,20 0,-20 42,-1-42,1 0,20 0,-20 0,-22 0,22 0,-43 22,0-22,0 21,22-21,-1 0,-63 0,0 0,42 0,-64 0,43 0,22 0,-22 0,21 0,21 0,0 0,43 0,-21 0,-1 0,22 0,-22 0,22 0,0 0,20-21,-41-1,-22 22,-21-21,43 21,-22 0,-63-42,21 21,21 21,43-21,-1-1,43 22,0-21,0 21,-22-21,22 0,0 21,0 0,21-21,-21 0,0 21,21-22,-22 22,22-21,-21 21,21-21,0 0,0 0,-21 21,21-21,0-1,0 1,-21 21,21-42,-21 21,0 21</inkml:trace>
  <inkml:trace contextRef="#ctx0" brushRef="#br0" timeOffset="1664.1029">10160 11240,'0'21,"0"0,21 21,-21 1,21 20,-21-42,0 43,0-1,43 22,-1-22,-42-20,0 20,21 1,-21-43,0 21,21 1,-21-1,21 0,-21 1,22-22,-22 21,0-21,21 0,-21 22,0-22,0 21,0-21,0 1</inkml:trace>
  <inkml:trace contextRef="#ctx0" brushRef="#br0" timeOffset="3256.2119">10139 11240,'0'21,"0"0,0 0,0 0,0 22,0-22,0 0,0 0,0 0</inkml:trace>
  <inkml:trace contextRef="#ctx0" brushRef="#br0" timeOffset="4991.1069">10329 12425,'64'0,"-22"0,-21 0,22 0,-22-21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36.86636" units="1/cm"/>
          <inkml:channelProperty channel="Y" name="resolution" value="38.13559" units="1/cm"/>
        </inkml:channelProperties>
      </inkml:inkSource>
      <inkml:timestamp xml:id="ts0" timeString="2020-06-06T18:32:24.3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9673 7176,'-21'21,"21"85,0-43,0-42,0 43,0-1,0-42,0 22,0-1,0-21,0 0,0 22,0-22,0 0,0 21,0 1,0-1,0-21,0 22,0-1,0 0,0 1,0-22,0 0,21-21,-21 21,0 0,0 0,0 1,0-1,42 0,-42 0,0 0,22 0,-22 1,21 20,0-21,-21 0,0 0,21-21,-21 43,0-22,0 21,21-42,-21 21,21-21,-21 22,22-1,-1 0,0 0,0-21,0 21,0-21,1 0,-1 0,0 0,0 0,0 0,0 0,1 0,-22-21,21 21,21-42,-42 21,42-22,-42 22,0 0,22-21,-22 20,0 1,21-21,-21 0,21-1,-21 22,0-21,0 21,0-1,0 1,0 0,0 0,0 0,0 0,0-1,0-20,0 21,0-21,0 20,-21 1,21 0,-21-42,-1 41,1 1,21-21,-21 0,21 20,-21 1,0 0,21 0,0-21,-21-1,-1 43,22-21,-21 0,21 0,-21-22,21 22,-21 0,0-21,21 21,0-1,-43-20,43 21,-21-21,21 20,-21 22,21-21,0 0,-21 0,0 0,0 21,-1 0,1 0,0 0,0 0,21 21,0 0,-21 0,21 0,-21-21,21 22,-22-1,22 0,-21-21,21 21</inkml:trace>
  <inkml:trace contextRef="#ctx0" brushRef="#br0" timeOffset="1081.9711">9483 7620,'0'42,"0"-20,0-1,0 0,0 0,0 21,0-20,0-1,0 0,0 0,0 21,0-20,0 20,0-21,0 21</inkml:trace>
  <inkml:trace contextRef="#ctx0" brushRef="#br0" timeOffset="3650.3298">9419 7641,'0'21,"-21"1,0-1,21 21,-21-42</inkml:trace>
  <inkml:trace contextRef="#ctx0" brushRef="#br0" timeOffset="5407.8992">9377 8022,'0'21,"21"-21,0 0,0 0,0 0,1 0,-1-21,0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36.86636" units="1/cm"/>
          <inkml:channelProperty channel="Y" name="resolution" value="38.13559" units="1/cm"/>
        </inkml:channelProperties>
      </inkml:inkSource>
      <inkml:timestamp xml:id="ts0" timeString="2020-06-06T18:40:31.5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5440 7345,'42'0,"0"0,22 0,-1 0,22 0,0 0,-1 0,22 0,64 0,-22 0,21 0,-21 0,-42 0,42 0,-42 0,21 0,-42 0,21 0,63 0,-21 0,0-21,-21 21,-21-21,0-22,-21 43,-22-21,1 21,-22-21,43 21,-43 0,0 0,1 0,-22 0,0 0,0 0,0 0,22 0,-22 0,42 0,1 0,-22 0,43 0,-22 0,1 0,-1 0,-42 0,1 21,-1 21,0-20,21 41,-42-42,21 64,22 0,-22 42,-21-64,63 64,-63-42,22 84,-1-42,21 21,-42-42,21 21,0-42,-21 63,0-42,22 0,-1 21,0-43,-21 1,0 0,0-1,0-20,0 20,21 1,-21-21,0-1,0 22,0 63,0-21,0-42,0 63,0-21,0 42,0-63,0 63,0 1,0-1,0 0,0 1,0-43,0 42,0-63,0 42,0-21,0 21,0 64,0-85,0 42,0-84,0 42,0 21,0-63,21-1,-21 1,21-43,1 22,-22-1,0 1,0-22,0 0,0 1,0-1,0-21,0 43,0-43,0 0,0 0,0 0,0 1,-22 20,-20-21,0 21,-1-20,-84 20,64 0,-64-21,42 43,-21-22,22 1,-86-1,22 21,-21-20,0-22,20 21,1-21,64-21,-1 22,-42-22,0 21,-42-21,-22 0,43 0,21 0,-21 0,0 0,21 0,0 0,42 0,21 0,-20 0,20 0,22 0,0 0,-22 0,43 0,0 0,0 0,-1 0,1 0,0 0,0-21,21-1,-21-41,21 42,0-22,0-20,0 21,-21-1,21 1,0-22,-43-20,43 20,0 1,0-22,-21-21,21 22,0-22,0 21,0-63,0 63,0-63,0 63,0-20,-21-22,21 21,0 21,0-63,0 0,0 42,0-42,0 0,0 63,-21-84,21 20,-43 1,22 0,0 0,0-21,-21-1,20 22,22-42,-21 41,0-20,-21 21,21 21,-1-42,22 42,0 42,-42-42,42 106,-21-22,21-20,0 42,0-22,-21 1,21 0,0 21,-21-22,21 1,0 21,0 0,0-1,0 1,-22 0,22 0,0 0,0-22,0 22,0-21,0 0,0 20,0 1,22-21,-22 0,0-22,42 22,-42-1,0 1,0 21,21-21,-21 20,21-41,-21 42,0-22,0 1,21 21,-21-21,22-1,-22 22,0-21,0 21,21-22,-21 1,0-22,21 43,0 0,-21-21,0-1,0 1,0 0,0-1,0 22,21 21,-21-21,0 0,0 0,0 0,0-1,0 1,0 0,0 0,0 0,0 0,0-1,21 22,-21-21,0-21,0 21</inkml:trace>
  <inkml:trace contextRef="#ctx0" brushRef="#br0" timeOffset="1248.3063">8953 10986,'0'105,"0"-62,0 20,22 64,-22-106,21 43,-21-22,0 43,0-43,0 22,0-43,21 21,-21-21,0 22,0-22,0 21,21-21,-21-42</inkml:trace>
  <inkml:trace contextRef="#ctx0" brushRef="#br0" timeOffset="2127.2192">8911 11070,'-21'0,"21"21,-21 1,21-1,0 0,-21 0,21 0,-22 0,22 1,0-1</inkml:trace>
  <inkml:trace contextRef="#ctx0" brushRef="#br0" timeOffset="3551.5665">8826 11875,'22'0,"20"0,-21 0,21 0,-20 0,20 0,-21 0,0 0,0 0,1 0,-1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36.86636" units="1/cm"/>
          <inkml:channelProperty channel="Y" name="resolution" value="38.13559" units="1/cm"/>
        </inkml:channelProperties>
      </inkml:inkSource>
      <inkml:timestamp xml:id="ts0" timeString="2020-06-06T18:45:35.8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15388 6710,'42'0,"-20"0,-1 0,0 0,0 0,0 0,22 0,-1 0,-21 0,0 0,0 0,1 0,-1 0,0 0,0 0,0 0,0 0,1 0,-1 0,0 0,0 0,0 0,0 0,1 0,-1 0,0 0,0 0,0 0,0 0,1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36.86636" units="1/cm"/>
          <inkml:channelProperty channel="Y" name="resolution" value="38.13559" units="1/cm"/>
        </inkml:channelProperties>
      </inkml:inkSource>
      <inkml:timestamp xml:id="ts0" timeString="2020-06-06T17:41:08.32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8572 9017,'22'21,"-1"0,0-21,0 43,0-22,0 0,-21 0,22-21,20 0,-42-21,21 21,0-42,22-22,-1 22,-42 0,63-1,-63 1,22 21,-1 21,0-21,0-22,0 22,0 0,1 0,-22 0,21-1,0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36.86636" units="1/cm"/>
          <inkml:channelProperty channel="Y" name="resolution" value="38.13559" units="1/cm"/>
        </inkml:channelProperties>
      </inkml:inkSource>
      <inkml:timestamp xml:id="ts0" timeString="2020-06-06T18:48:02.8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18140 11536,'-21'0,"21"-21,-43 21,22-21,0 21,0 0,0 0,-22 0,43-22,-21 22,-21-21,21 21,-1-21,1 21,0 0,-21 0,21-42,-22 42,22 0,0 0,0 0,0 0,-1 0,1 0,0 0,0 0,0 0,0 0,-1 0,1 0,0 0,0 0,0 21,21 0,-21-21,21 21,0 22,-22-22,1 21,21-21,0 0,-21-21,21 22,0-1,0 21,0-21,0 0,0 1,0-1,0 0,0 0,21-21,-21 21,43-21,-43 21,21-21,-21 22,21-22,-21 21,42-21,-42 21,43-21,-22 0,-21 21,42 0,-21-21,0 0,22 21,-22-21,-21 22,21-22,0 21,22-21,-22 0,21 0,-21 0,0 21,1-21,-1 0,0 0,21 0,-21 0,1 0,-1 0,0 0,21 0,-21 0,1 0,-1 0,0 0,0 0,0 0,0 0,1 0,-1 0,0 0,0 0,0 0,0 0,-21-21,0 0,43-1,-43 1,0 0,0 0,0 0,0 0,0-1,0 1,0 0,-21 0,21 0,0 0,-22-22,1 22,0 21,0 0,21-21,-21 0,0 0,-22 21,22-43,-21 43,21-21,-1 21,1 0,0-42,0 42,0 0</inkml:trace>
  <inkml:trace contextRef="#ctx0" brushRef="#br0" timeOffset="3425.2246">17145 12996,'21'-21,"0"21,0 0,1 0,-1 0,0-21,21 0,-21 0,1 21,-1 0,21 0,0-21,-20 21,20 0,0-64,-21 64,1 0,20 0,-21 0,0 0,22 0,-22 0,21 0,-21 0,43-21,-22 21,0 0,22-42,-22 42,-21 0,1 0,-1 0,0 0,0 0,0 0,0 0,1 0,20 0,-21 0,0 0,0 0,1 21,-1-21,0 21,-21 21,21-21,-21 1,21-1,-21 0,0 0,21 0,1 0,-22 1,0-1,0 0,0 0,0 0,0 0,0 1,0-1,0 21,0-21,0 0,0 1,0-1,0 0,0 0,0 0,0 22,-22-43,22 42,-42-21,42 0,-21-21,21 21,-21-21,-22 22,1-22,0 21,21-21,-1 0,1 21,0-21,0 0,-21 0,-1 0,22 21,-21-21,-1 0,22 0,21 21,-21-21,0 0,0 0,0 0,-1 0,1 0,0 0,-21 0,-1 0,22 0,-21 0,21 0,0 0,-1 0,1 0,0 0,0 0,0 0,0 0,21-21,-22 21,1 0,0-21,0 0,0 21,0 0,-22-21,22-1,0 22,-21-21,20 0,1 0,0 0,0 0,0 21,0-22,21 1,0 0,-22 21,22-21,-21-21,21 20,0 1,0 0,0 0,0-21,0 20,0 1,0 0,0 0,0 0,0 0,0-1,21 1,1 21,-1 0,21 0,-21 0,0 0,1 0,20-21,-21 21,0 0,0 0,1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36.86636" units="1/cm"/>
          <inkml:channelProperty channel="Y" name="resolution" value="38.13559" units="1/cm"/>
        </inkml:channelProperties>
      </inkml:inkSource>
      <inkml:timestamp xml:id="ts0" timeString="2020-06-06T17:45:49.2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20637 2032,'-21'0,"21"-42,-21 21,21-22,0 22,0-21,-21 42,21-21,0-1,0-20,-21 42,21-42,0 21,-21-43,21 1,0 41,0 1,0 0,0 0,0 0,-22 0,22-1,0-20,-21 21,21 0,0 0,0-1,0 1,0 0,0-21,0 21,43-1,-22 22,21 0,-21-21,85-21,-42 42,20 0,43-21,-42 0,21 21,0-43,-43 43,1-21,-22 21,-21 0,0 0,0 0,1 0,-1 0,21 0,-21 0,22 0,-22 0,21 0,-21 0,43 0,-43 0,21 0,-21 0,22 0,-22 0,21 0,1 0,20 0,22 0,-22 0,22 0,21 0,-22 0,43 0,-42 0,21 0,-21 0,42 0,0 0,0 0,-22 0,22 0,-21 0,-21 0,-43 0,43 0,-22 0,1 0,-1 0,1 0,-22 0,-21 0,43 0,-22 0,1 0,20 0,-21 0,1 0,20 0,-42 0,1 21,-1-21,21 0,0 0,1 0,-1 0,0 21,-20-21,41 0,-42 0,22 22,-22-22,-21 21,42-21,-21 21,0-21,1 21,-1 0,-21 0,0 1,0-1,21 0,-21 0,0 0,0 0,0 1,0-1,0 0,0 0,0 21,0 1,0-22,0 0,0 0,0 22,0-22,0 0,0 21,0 1,0-1,0 0,0-21,0 1,0-1,0 0,0 0,-21 0,-22 0,-20 1,42-22,0 0,-64 21,21 21,22-21,-85-21,0 21,21-21,0 43,22-43,-1 21,22 0,-1-21,1 0,-1 21,1-21,-22 21,21-21,22 0,0 22,-22-22,22 21,-22-21,1 0,-1 0,1 0,-1 0,-63 0,22 21,41-21,-42 0,22 21,41-21,-41 21,20-21,1 0,20 0,-20 0,20 0,-41 0,41 0,-41 0,-64 0,63 0,-21 0,43 0,-22 0,64 0,-43 0,43 0,-21 0,21 0,-22 0,1 0,0 0,-1 0,22 0,0 0,0 0,0 0,-1 0,-20 0,21 0,0 0,0 0,-22 0,-20 0,20 0,22-21,-42 0,-1 21,43-21,0 21,0-21,0 21,-1 0,22-43,0 22,0 0,0 0,0 0,0-22,0 1,0 21</inkml:trace>
  <inkml:trace contextRef="#ctx0" brushRef="#br0" timeOffset="1688.6151">22754 381,'0'21,"0"0,0 1,0-1,0 21,0-21,0 0,0 1,0-1,0 0,0 0,0 0,0 0,0 1,0-1,0 0,0 0,0 0,0 0</inkml:trace>
  <inkml:trace contextRef="#ctx0" brushRef="#br0" timeOffset="92594.6137">9673 3323,'-21'0,"0"0,0 0,-1 0,1 0,0 0,0 0,-21 0,20 0,-20-42,21 42,0 0,0 0,-1-21,22 0,0-1,0 1,0 0,0 0,0 0,0-22,0 22,0 0,0 0,0 0,0-22,0 22,0 0,0-21,0-1,0 22,0 0,0 0,0 0,0 0,0-22,0 22,0 0,22 21,-1 0,21 0,-21 0,43 0,20 0,22 0,-42 0,20 21,-20-21,-22 0,43 0,-22 0,22 0,0 0,-22 0,1 0,-1 0,-20 0,20 0,-42 0,43 0,-1 0,-42 0,22 0,-1 0,-21 0,0 0,1 0,-1 0,0 0,0 0,0 0,0 0,1 42,20-42,0 0,1 0,20 0,-42 0,22 0,-22 0,0 0,0 0,0 0,22 0,-22 0,0 0,0 0,0 0,0 0,1 0,-1 0,0 22,21 41,-21 22,-21-64,0 21,0 1,22-22,-1 21,0-21,-21 0,21 22,-21-22,0 0,0 0,0 0,42 1,-42-1,0 0,0 0,22-21,-22 21,-22-21,-41 0,21 0,20 0,-41 0,42 0,-43 0,1 0,42 0,-22 0,-20 21,-1-21,1 0,-1 0,1 0,-1 22,22-22,-22 21,22 0,-21 0,20-21,22 21,-42-21,-1 21,43-21,-21 0,20 0,-20 0,0 22,-1-22,1 21,-21-21,41 0,-41 0,-1 21,43-21,-21 0,0 0,-1 0,22 21,0 0,0-21,0 0,-1 0,1 0,0 0,-21-21,21 21,21-21,-22 0,1 0,21-1,0 1,-21 21,0-21,0 21,21-21,-21 21,21-21,-22 21,1 0</inkml:trace>
  <inkml:trace contextRef="#ctx0" brushRef="#br0" timeOffset="93609.6986">10541 2328,'0'43,"0"-1,0-21,0 0,0 1,0-1,0 0,0 0</inkml:trace>
  <inkml:trace contextRef="#ctx0" brushRef="#br0" timeOffset="96688.0092">10668 2307,'0'43,"0"-1,0-21,0 0,0 0,0 1,0-1,0 0,0 0,0 0,0 0</inkml:trace>
  <inkml:trace contextRef="#ctx0" brushRef="#br0" timeOffset="194465.0059">19770 6371,'0'43,"0"-22,0 42,0-20,0 20,0-21,0 22,0-22,0 22,0 20,0 1,0 0,0-1,0 1,0 42,0-21,0-21,0-1,0 1,0-22,0 1,0-1,0-20,0 20,0 1,0-43,0 21,0 22,0-22,0 22,0-43,0 42,0 1,0-1,0-20,0 20,0 1,0-1,0-21,0 22,21-43,-21 21,0 1,0-1,21 0,-21-20,21 41,-21-42,21-21,22 21,-1-21,0 0,22 43,-43-43,0 0,43 0,-22 0,-21 0,21 0,-20 21,20-21,0 0,1 0,-22 0,21 0,22 21,-22 0,21-21,-20 0,-1 0,22 0,20 0,-41 0,20 0,1 0,-1 0,22 0,-43 0,22 0,-1 0,1 0,-22 0,43 0,-22 0,22 0,-1 0,-20 0,42 0,0 0,-22 0,1 0,21 0,-22 0,22 0,-21 0,0 0,-1 0,-20 0,20 0,-20 0,21 0,-22 0,22 0,-43 0,43 0,-22 0,22 0,0 0,-1 0,1 0,42 0,-42 0,20 0,-41 0,42 0,21 0,-21 0,-22 0,1 0,-22 0,1 0,-1 0,22 0,0 0,-1 0,1 0,-21 0,-43 0,42 0,-20 0,-1 0,21 0,-20 0,41 0,-20 0,21 0,-22 0,22 0,-1 0,1 0,-21 0,-1 0,1-21,-43 21,21 0,22-42,-22 42,-21-21,21 21,22 0,-22-22,22-20,-22 42,0 0,1 0,-22 0,21-21,-21 21,22 0,-1 0,0-21,1 21,-22 0,42-21,-41-1,-22-20,0 21,0-21,0-1,0 1,0 21,-22-22,1-41,0 41,-21-41,21 41,-22-20,22-1,0 22,0-21,-22 20,43-20,-21 20,-21-41,21 20,0 22,-22-22,22 1,21 21,-42-1,42-20,-43 20,22 1,21-21,0-1,-42 43,21-64,21 64,0-21,0-22,-21 22,-1 21,22-22,-21 1,21 21,-21 0,21 0,0-1,0-20,0 21,0-21,0 20,0-20,-42 21,42 0,0 0,0-1,0 1,0 0,0 0,0-21,0 20,-21 22,21-42,0 21,0-21,-22 42,1-22,21 1,0 0,0 0,0 0,0 0,0-1,0 1,0 0,0 0,-21 21,0 0,0 0,-22 0,22 0,-21 0,0 0,-1 0,22 0,-64 0,22 0,21 0,-22 0,-21 0,22 0,-1 0,1 0,21 0,-43 0,21 0,-20 0,-1 0,22 0,-1 0,-21 0,43 0,-21 0,-1 0,22 0,-22 0,-20 0,20 0,-21 0,22 0,21 0,-43 0,43 0,-22 0,22 0,-22 0,-20 0,20 0,-21 0,1 0,-43 0,42 0,0 0,22 0,-22 21,22-21,20 0,-20 0,-22 0,22 0,-22 0,0 0,22 0,-22 0,1 0,-22 0,63 0,-20 0,-1 0,-20 0,41 0,1 0,0 0,21 0,-43 0,22 0,-22 0,22 0,0 0,-22 0,1 0,-22 0,0 0,64 0,-42 0,-1 0,43 0,-43 0,1 0,21 0,-22 0,22 0,-43 0,64 0,-43 0,22 0,0 0,21 0,-22-21,22 21,0 0,-21 0,-1 0,22 0,0 0,-21 0,20 0,-20 0,0 0,21 0,-1 0,1 0,0 0,0 0,0 0,0 0,-1 0,1 0,0 0,0 0,-21 0,20 0,1 0,0 0,0 0,-21 0,20 0,-20 0,21 0,0 0,0 0,-1 0,1 0,0 0,0 0,0 0</inkml:trace>
  <inkml:trace contextRef="#ctx0" brushRef="#br0" timeOffset="196049.9039">22077 5906,'0'42,"0"-21,0 0,0 0,0 1,0-1,0 0,0 0,0 21,0-20</inkml:trace>
  <inkml:trace contextRef="#ctx0" brushRef="#br0" timeOffset="197305.0758">22183 5927,'0'21,"0"0,0 21,21 1,-21-22,21 42,-21-41</inkml:trace>
  <inkml:trace contextRef="#ctx0" brushRef="#br0" timeOffset="198584.9561">22310 5969,'0'21,"0"22,0-22,0 0,0 0,0 0,0 0,0 1,0-1,21-21</inkml:trace>
  <inkml:trace contextRef="#ctx0" brushRef="#br0" timeOffset="289472.2104">4741 9843,'21'0,"1"-43,20 22,-21 0,43 21,-22 0,-21 0,21-21,1 0,20-1,1 22,-1-21,43 0,-64 21,22 0,21-42,-22 42,22 0,-22 0,1-21,-1 21,1 0,20 0,-20 0,21 0,-43 0,43 0,-43 0,-21 0,64 0,-43 0,43 0,-22 0,-20 0,20 0,22 21,-22-21,-20 0,-22 0,0 0,0 0,0 0,0 21,1-21,-1 0,0 0,0 0,21 0,22 0,-1 42,-41-21,41-21,1 0,-1 0,-42 0,0 0,1 22,-22-1,0 21,42 0,-21 1,-21-22,0 21,0 1,0-22,0 0,0 21,0-21,0 1,0-1,0 0,0 0,0 0,0 0,0 1,0-1,-21 0,21 0,-21 0,0 0,-1-21,22 22,-21-22,21 21,-42-21,42 21,-21 0,-22-21,43 21,-21-21,-21 0,0 0,20 43,1-43,0 0,0 0,-21 0,-1 0,1 0,21 0,-22 0,22 0,-21 0,0 21,-1-21,22 0,-21 0,-1 0,1 0,21 0,-21 0,20 0,-41 0,-1 0,43 0,-21 21,21-21,-64 21,43 0,-22-21,43 0,-21 0,-1 0,22 0,-21 21,21-21,-22 0,1 22,0-22,21 0,-1 0,-20 0,42 21,-21-21,-21 0,-1 0,1 0,0 0,20 0,-20 0,0 0,-1 0,22 0,-42 0,42 0,-22 0,22 0,-21 0,-1 0,1 0,0 0,-1 0,1 0,21 0,-43 0,1-21,21-1,-1 1,22 0,0 21,0 0,0-21,-1 0,1 21,0-21,0 21,-21-43,-1 1,22 21,0 0,21-22,-21 22,21 0,0 0,0 0,0-1,0 1,0 0,0 0,0-21,0-22,0 43,0 0,21-22,-21 22</inkml:trace>
  <inkml:trace contextRef="#ctx0" brushRef="#br0" timeOffset="290985.1169">5334 9144,'0'21,"21"0,-21 22,0-22,0 0,0 0,21 0,-21 1,0-1,0 0,0 0</inkml:trace>
  <inkml:trace contextRef="#ctx0" brushRef="#br0" timeOffset="292904.3057">5461 9102,'0'21,"0"0,0 0,21 0,-21 22,21-43,-21 21,0 21,21-21,1 1,-22-1,21 0,-21-42,21 0,-21-1,0 1,21 0,0 0,-21-21,21 20,-21 1,22 21,-1-21,-21 0,0 0,21 21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36.86636" units="1/cm"/>
          <inkml:channelProperty channel="Y" name="resolution" value="38.13559" units="1/cm"/>
        </inkml:channelProperties>
      </inkml:inkSource>
      <inkml:timestamp xml:id="ts0" timeString="2020-06-06T17:54:15.3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18859 6160,'0'-22,"0"1,-21 21,0 0,0 0,0 0,0 0,-1 0,1 0,0 0,-21 0,-1 0,22 0,-21 0,21 0,-43 0,43 0,-21 0,-22 0,43 0,0 0,0 0,-22 0,22 0,-21 0,0 0,20 0,-41 0,21 0,-1 0,-20 0,-1 0,1 0,20 0,-20 0,42 0,-43 0,1 0,42 0,-22 0,1 0,-43 0,22 0,-1 0,1 0,-1 0,1 0,-1 0,1 0,-22 0,22 0,-1 0,1 0,-1 0,1 0,20 0,-20 0,-1 0,1 0,42 0,-22 0,22 0,0 0,-43 0,22 0,21 0,-21 0,-1 0,1 0,-22 0,22 0,0 0,-22 0,-20 0,62 0,-20 0,0 0,-22 0,1 0,-1 0,22 0,0 0,-1 0,1 0,21 0,-22 0,1 0,0 0,21 0,-43 0,22 0,-1 0,-20 0,-1 0,22 0,-21 0,20 0,1 0,0 0,-22 0,43 0,-43 0,22 0,0 0,-43 0,43 0,21 0,-43 0,43 0,-21 0,20 0,-20 0,0 0,-1 0,22 0,-42 0,42 0,-43 0,-21 0,43 0,-21 0,-1 0,-21 0,22 0,-22 0,1 0,-1 0,21 0,-20 0,-1 0,0 0,1 0,20 0,1 0,-1 0,1 0,-1 0,43 0,-42 0,-1 0,22 0,-22 0,43 0,-21 0,21 0,-43 0,43 0,-21 0,20 0,-20 0,21 0,-21 0,20 0,1 0,-21 0,21 0,-22 0,22 0,0 0,-21 0,-22 0,43 0,0 0,-21 0,-1 0,22 0,-42 0,41 0,-20 0,0 0,-1 0,1 0,0 0,-22 0,43 0,-42 0,20 0,22 0,-42 0,20 0,1 0,-22 0,43 0,-42 0,-1 0,43 0,-21 0,-1 0,1 0,21 0,-21 0,20 0,-41 0,42 0,-22 0,22 0,-21 0,0 0,-1 0,22 0,-42 0,20 0,1 0,-22 0,43 0,-42 0,20 0,22 0,-21 0,0 0,-22 0,43 0,-21 0,20 0,-20 0,0 0,-1 0,22 0,-21 0,21 0,-22 0,22 0,0-21,-42 21,20 0,1 0,-22 0,22 0,21 0,-43-21,22 21,0 0,21 0,-22 0,22 0,-42 0,-1-21,43 21,0 0,-22-21,22 21,-21 0,21 0,-22 0,1 0,0 0,-1 0,1 0,0 0,21 0,-22 0,22 0,-21 0,-1 0,22 0,-21 0,21 0,0 0,-1 0,1 0,-21 0,21 0,0 0,-1 0,1 0,0 0,0 0,0 0,0 0,-1 0,1 0,0 0,21 21,0 0,0 0,0 0,0 22,-21-43,21 21,0 0,0 0,0 21,0-20,0-1,0 0,0 0,21 0,-21 0,0 1,21-1,0 21,22-42,-22 0,0 0,0 0,0 0,1 0,-1 0,0 0,0 0,0 0,0 0,1 0,-1 0,0 0,0 0,21 0,-20 0,20 0,-21 0,0-21,0 21,1 0,-1 0,0 0,0 0,0 0,0 0,1 0,-1 0,0 0,0 0,0 0,22 0,-22 0,0 0,0 0,0 0,0 0,1 0,-1 0,0 0,0 0,0 0,0 0,1 0,20 0,-21 0,0 0,22 0,-22 0,21 0,-21 0,22 0,-22 0,21 0,-21 0,0 0,1 0,-1 0,21 0,-21 0,0 0,1 0,-1 0,0 0,0 0,0 0,0 0,1 0,-1 0,0 0,0 0,0 0,0 0,1 0,-1 0,0 0,0 0,21 0,-20 0,-1 0,21 0,-21 0,0 0,1 0,-1 0,0 0,0 0,0 0,0 0,1 0,-1 0,0 0,0 0,0-21,0 21,22 0,-1 0,-21-21,22 21,-22 0,0 0,21 0,1 0,-22 0,21 0,0 0,-20 0,-1 0,0 0,21 0,1 0,-22 0,21 0,-21 0,0 0,1 0,-1 0,0 0,0 0,0 0,0 0,1 0,-1 0,21 0,0 0,1 0,-1 0,0 0,-20 0,41 0,-21 0,-20 0,20 0,0 0,1 0,-1 0,-21 0,0 0,0 0,1 0,-1 0,21 0,-21 0,22 0,-22 0,0 0,0 0,21 0,-20 0,-1 0,0 0,0 0,0 0,0 0,1 0,-1 0,0 0,0 0,0 0,0 0,1 0,20 0,0 0,1 0,-1 0,0 0,-21 0,1 0,20 0,-21 0,0 0,0 0,1 0,20 0,-21 0,0 0,22 0,-1 0,-21 0,43 0,-43 0,21 0,-21 0,22 0,-22 0,0 0,0 0,0 0,0 0,1 0,-1 0,0 0,0 0,0 0,22 0,-22 0,21 0,0 0,1 0,-1 0,-21 0,0 0,1 0,-1 0,0 0,21 0,1 0,-22 0,21 0,0 0,-20 0,41 0,-42 0,22 0,20 0,-42 0,22 0,-1 0,0 0,-21 0,22 0,-22 0,21 0,1 0,-1 0,-21 0,21 0,-20 0,41 0,-42 0,22 0,-22 0,0 0,0 0,0 0,22 0,-22 0,0 0,21 0,-21 0,1 0,-1 0,0 0,0 0,0 0,0 0,1 0,-1 0,0 0,0 0,0 0,0 0,22 0,-22 0,0 0,0 0,22 0,-1 0,0 0,-21 0,22 0,-22 0,0 0,0 0,22 0,-1 0,-21 0,43 0,-43 0,21 0,0 0,1 0,-22 0,21 0,1 0,-1 0,-21 0,0 0,0 0,22 0,-22 0,0 0,21 0,-20 0,-1 0,0 0,0 0,0 0,0 0,1 0,20 0,0 0,-21 0,1 0,-1 0,0 0,0 0,21 0,-20 0,-1 0,0 0,0 0,0 0,0 0,1 0,20 0,-21 0,0 0,0 0,1 0,20 0,-21 0,0 0,22 0,-22 0,21 0,-21 0,22 0,-1 0,0 0,-21 0,22 0,-22 0,42 0,-41 0,20 0,-21 0,21 0,1 0,-1 0,-21 0,22 0,-1 0,-21 0,0 0,22 0,-22 0,21 0,-21 0,0 0,22 0,-22 0,21 0,-21 0,22 0,-22 0,21 0,-21 0,1 0,-1 0,0 0,21 0,-21 0,1 0,20 0,-21 0,0 0,0 0,1 0,20 0,0 0,-21 0,1 0,20 0,-21 0,21 0,1 0,-1 0,-21 0,0 0,1-22,41 22,-42 0,22 0,-22 0,0 0,0 0,0 0,0 0,22 0,-1 0,-21 0,0 0,22 0,-22 0,0 0,21-21,-42 0,43 21,-22 0,21 0,-21 0,1 0,-1 0,0 0,-21-21,42 21,-21 0,1 0,-1 0,42 0,-42 0,22 0,-1-42,-21 42,0 0,22 0,-1 0,-21 0,0 0,1 0,-1 0,0 0,0 0,-21-22,-21 1,0 0,0 21,21-21,-22 21,22-21,0 0,-21 21,0-22,0 22,0-21,21 0,-21 21</inkml:trace>
  <inkml:trace contextRef="#ctx0" brushRef="#br0" timeOffset="1336.6221">16700 5652,'0'-22,"0"44,22-1,-22 0,0 0,21 0,0 22,0-22,-21 0,0 0,0 0,0 0,21-21,0 22,-21-1</inkml:trace>
  <inkml:trace contextRef="#ctx0" brushRef="#br0" timeOffset="2448.541">16679 5630,'0'22,"0"-1,0 0,0 0,0 0,0 0,21 1</inkml:trace>
  <inkml:trace contextRef="#ctx0" brushRef="#br0" timeOffset="3874.198">16785 5990,'21'0,"0"0,1 0,-1 0,0 0,0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36.86636" units="1/cm"/>
          <inkml:channelProperty channel="Y" name="resolution" value="38.13559" units="1/cm"/>
        </inkml:channelProperties>
      </inkml:inkSource>
      <inkml:timestamp xml:id="ts0" timeString="2020-06-06T18:05:08.2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6329 3175,'-21'0,"-22"0,22 0,-42-21,41 0,1 21,-42-21,20 21,-20 0,-1 0,-20 0,41 0,-20 0,-22 0,22 0,-43 0,42 0,-41 0,-22 0,42 21,-42 21,63-21,-20 0,41 1,-62-1,83 0,-41 0,-1-21,1 42,-1-20,22-1,-43 0,64 21,-42-42,20 21,22 1,0 20,21 0,0 22,0-43,0 21,0-21,0 43,0-22,42 1,-20-22,62 63,22 1,-42-64,41 43,-62-43,84 0,0 21,-21-42,-1 43,44-43,-22 42,-22-21,22-21,22 21,-44 1,44-22,-22 42,-22-42,44 21,-22-21,-22 0,44 0,-44 0,22 0,43 0,-64 0,-1 0,65 0,-43 0,21 0,-21 0,0 0,-21 0,21 0,0 0,0 0,-43 0,22 0,21 0,-21 0,21 0,-21 0,0 0,0 0,-1 0,-20 0,63 0,-42 0,-21 0,42 0,-21 0,-22 0,86 0,-43 0,42 0,0 0,1 0,20 0,1 0,20 0,1 0,21 0,-43 0,22 0,0 0,20 0,-41 0,42 0,-64 0,64 0,-21 0,-22 0,43 0,0 0,-43 0,1 0,42 0,-64 0,21 0,-20 0,-22 0,21 0,1 0,-1 0,64 0,-85 0,42 0,1 0,-43 0,21 0,-20 0,20 0,-63 0,21 0,0 0,-43 0,43 0,-42 0,21 0,63 0,-21 0,-21 0,0 0,22 0,-65 0,43 0,-21 0,-21 0,42 0,-21 0,42 0,-21 0,0 0,21 0,21 0,-63 0,-21 0,-1 0,-20 0,42-21,0 0,-22 21,-20 0,63 0,-64-43,-20 22,-22 21,21-21,22 0,-22 0,-21-22,0 22,43-21,-43 42,0-42,21 20,-20-20,-22 21,42-21,-21-1,-21 1,0 0,0-1,0-20,0 20,0 1,0 21,0-43,-21 1,21 42,0 0,-21-1,0 1,-1 0,22 0,-21 21,0-21,0 21,0 0,0 0,-1 0,-20-21,0-1,-1 1,-41 21,-1-21,-42 21,21-42,-42 42,0-21,21 21,-42 0,-22 0,1 0,-43 0,-21 0,0 0,-21 0,21 0,-43-22,64 22,1 0,20 0,0 0,106 0,-63 0,21 0,42 0,-42 0,42 0,-21 0,42 0,1 0,-1 0,-42 0,0 0,0 0,21 0,-21 0,0 0,-21 0,0 0,0 0,21 0,-21 0,-1 0,44 0,-44 0,1 0,42-21,-63 21,42-42,-63 21,41 0,1-1,-21-20,42 42,-21-21,42 0,-42 0,0 21,42 0,0 0,0 0,-21-43,21 22,-21 21,21 0,-21-21,-21 21,42 0,-42-21,0-22,42 43,-21 0,-42 0,63 0,-21 0,0 0,-21 0,0 0,21 0,0 0,-21 0,21 0,0 0,21 0,-21 0,21 0,-42 0,42 0,-42 0,42 0,-42 0,42 0,0 0,21 0,-42 0,22 0,62 0,-41 0,20 0,-21 0,22 0,-22 0,22 0,20 0,-41 0,20 0,-20 0,20 22,-21-22,22 0,-22 0,1 42,20-42,-21 21,22-21,-1 21,22-21,0 0,-22 0,1 0,-1 43,22-43,0 21,20-21,1 0,-21 0,0 0,20 0,1 21,0-21,-42 21,63 0,-43-21,22 21,0-21,0 0</inkml:trace>
  <inkml:trace contextRef="#ctx0" brushRef="#br0" timeOffset="1059.1977">13801 2477,'42'63,"-42"-21,21 1,-21-1,0 0,0-20,0-1,0 0,0 0,21 21,-21-20,21-22</inkml:trace>
  <inkml:trace contextRef="#ctx0" brushRef="#br0" timeOffset="1880.5131">13779 2413,'0'21,"0"0,0 1,0-1,0 0,0 0,0 0,0 0,-21-21,21 22,0-1</inkml:trace>
  <inkml:trace contextRef="#ctx0" brushRef="#br0" timeOffset="2929.2714">13843 2858,'21'0,"0"0,0 0,1 0,-1 0,0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36.86636" units="1/cm"/>
          <inkml:channelProperty channel="Y" name="resolution" value="38.13559" units="1/cm"/>
        </inkml:channelProperties>
      </inkml:inkSource>
      <inkml:timestamp xml:id="ts0" timeString="2020-06-06T18:06:04.8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4762 3747,'22'0,"41"0,-42 0,22 21,20-21,-21 0,22 0,21 0,-1 0,86 0,-1 0,21 0,22 0,-21 0,63 0,-64 0,-21 0,64 0,-42 0,-1 0,-63 0,64 0,-64 0,-21 0,-22 0,-20 0,-1 0,1 0,-43 0,0 0,21 0,-20 0,41 0,1 0,-1 0,-42 0,43 0,-22 0,0 0,-20 0,-1 0,0 0,0 0,21 0,-20 0,-1 0,0 21,-21 0,0 0,0 22,0-22,0 42,0-20,0-22,0 21,0-21,0 0,0 22,0-22,0 21,-21-21,21 22,-21-22,-1 0,1 0,0 22,-21-43,21 42,-22-21,1 0,0 0,-1-21,22 0,21 22,-21-22,0 0,0 0,-22 0,22 0,-21 0,21 0,-22 0,1 0,-22 0,43 0,-21 0,21 0,-22 0,1 0,0 0,-22 0,43 0,-42 0,-1 0,22 21,-22-21,1 0,-1 0,22 0,-22 0,43 0,-42 0,-1 0,1 0,42 0,-43 0,-21 0,64 0,-42 0,-43 21,42-21,-41 21,62-21,1 21,-22-21,1 21,-1-21,43 0,-21 0,-22 0,22 0,21 0,-64 0,22 0,20 0,1 0,-21 0,-1 0,22 0,-22 0,1 0,-22 0,22 0,-22 0,21 0,1 0,21 0,-22 0,43 0,-21 0,20 0,1 0,0 0,0 0,0 0,0 0,-1 0,1 0,0 0,-21 0,21-21,-1 0,1 21,21-21,-21 0,21 0,-21-1,0 1,21 0,0-21,0-1,0 22,-21 0,21 0,0 0,-22 21,22-21,0-43,0 22,0-1,0 1,0 21,0-21,0 20,0-20,0 0,0 21,0-1,-21 1,21 0,0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36.86636" units="1/cm"/>
          <inkml:channelProperty channel="Y" name="resolution" value="38.13559" units="1/cm"/>
        </inkml:channelProperties>
      </inkml:inkSource>
      <inkml:timestamp xml:id="ts0" timeString="2020-06-06T18:07:16.3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6265 5673,'85'-21,"275"21,-191 0,43 0,-43 0,-21 0,-42 0,42 0,-21 0,-42 0,0 0,-1 0,1 0,0 0,-22 0,43 0,-21 0,42 0,-43 0,22 0,0 0,21 0,0 0,0 0,42 0,43 0,-85 0,42 0,-21 0,22 0,-22 0,-63 0,84 0,-21 0,0 0,22 0,20 0,1 0,41 0,-62 0,20 0,-20 0,-1 0,0 0,-21 0,1 0,-44 0,44 0,-65 0,86 0,-22 0,21 0,-63 0,21 0,0 0,21 0,-63 0,-1 0,1 0,42 0,-63 0,41 0,44 0,-65 0,22 0,0-43,0 43,42-21,21 0,-42 21,85 0,-43 0,-21 0,22-21,-43-22,42 43,-63 0,0 0,-22 0,43 0,22 0,-1 0,-64 0,22 0,42 0,-21 0,-21 0,21 0,43-42,-86 42,22 0,21 0,-42 0,-1 0,-20 0,-1 0,-41 0,41 0,-21 0,-20 0,-1 0,21 0,-21 0,22 0,-1 0,21 0,-20 0,63 42,-43-20,64 20,-21 21,0-63,21 64,-21-43,-22 0,43 22,-84-22,-22-21,0 0,0 0,0 0,0 0,1 0,41 21,-21 21,1-42,-22 21,0 1,0-22,0 21,1 21,20 0,-42 1,0-1,0-21,0 0,0 22,0-1,0 0,0 1,0-22,0 0,0 43,-21-22,0-42,-22 42,1 1,21-22,-64 21,22 0,20-20,1-22,-43 63,43-42,-22-21,-41 64,-1-43,-21 21,-21 1,-1-1,1-42,0 21,-21 21,63-20,-21-22,0 21,42 0,22-21,-22 0,0 42,1-42,-43 0,-21 0,21 0,-22 0,-20 0,0 0,21 0,-43 0,1 0,-43 0,21 21,22-21,-64 0,0 0,42 0,-21 0,43 0,20 0,-41 0,41 0,1 0,0 0,42 0,0 0,-43 0,22 0,-21 0,63 0,-42 0,-22 0,1 0,21 0,-21 0,63 0,-42 0,-22 0,64 0,-21 0,0 0,0 0,43 0,-22 0,-21 0,21 0,-42 0,-21 0,-1 0,1 0,0 0,-22 0,-21 0,1 0,-22 0,42 0,22 0,0 0,-64 0,0 0,43 0,20 0,-41 0,-43 0,42 0,0 0,43 0,21 0,-43 0,22 0,42 0,21 0,-21 0,21 0,43 0,-64 0,42 0,22 0,-1 0,-21 0,43 0,0 0,-1 0,22 0,-21 0,21 0,0 0,-1 0,1 0,0 0,0 0,0-21,0 0,-1 21,1-63,0 20,21 22,0-42,-42 20,42 1,-21-22,21 1,0 42,0-43,0 1,0 42,0-43,0 22,0 21,0-22,0 22,0-21,0 21,0-1,0 1,0 0,0 0,21 0,0 21,0-21,0-22,0 22,1 0,-1 0,42 0,-20 21,-22 0,42-43,-42 43,43 0,-1-21,1-42,-22 41,-21 22,1-21,-1 21,0 0,0-21,0 0,0 21,1 0,20-21,0 0,-21-1,22 1,-1 21,0 0,-20 0,20-42,0 21,1 21,-1 0,0-21,1 21,-1-22</inkml:trace>
  <inkml:trace contextRef="#ctx0" brushRef="#br0" timeOffset="1039.7923">13737 4995,'0'22,"0"-1,0 42,42 1,-42-43,22 21,-22 1,21-1,0 0,-21-21,0 1,21 20,-21-21,0 0</inkml:trace>
  <inkml:trace contextRef="#ctx0" brushRef="#br0" timeOffset="1905.5785">13716 4995,'0'43,"0"-22,-21-21,21 21,-21 21,-1-42,22 43,-21-43,21 21,0 0,0 0,0 0,-21-21</inkml:trace>
  <inkml:trace contextRef="#ctx0" brushRef="#br0" timeOffset="2943.7105">13737 5567,'21'0,"22"0,-22 0,0 0,0 0,43 0,-43 0,-21-21,21 21,21-21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36.86636" units="1/cm"/>
          <inkml:channelProperty channel="Y" name="resolution" value="38.13559" units="1/cm"/>
        </inkml:channelProperties>
      </inkml:inkSource>
      <inkml:timestamp xml:id="ts0" timeString="2020-06-06T18:07:59.6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4635 3768,'22'-21,"83"21,-41 0,21 42,-43-42,43 21,-43-21,21 0,22 0,0 0,42 21,21-21,21 0,22 0,-22 0,64 0,-43 0,43 0,-42 0,-1 0,-20 0,-1 0,-21 0,43 0,-64 0,42 0,-63 0,21 0,0 0,0 0,0 0,0 0,-21 0,-22 0,22 0,-21 0,-43 0,0 0,1 0,-22 0,0 0,21 0,-20 0,-22 43,0-1,0 0,0 1,0-22,0 42,0-42,0 1,0-1,0 0,0 21,0-21,-22 1,1-22,0 0,0 0,0 0,0 0,-1 0,-20 0,0 0,21 0,-1 0,1 0,-21 0,0 0,20 21,1 0,-21-21,0 0,-1 21,43 0,-63 0,42-21,-43 22,22-22,-22 63,22-63,0 42,-22 1,22-43,-1 21,1 0,0-21,21 21,-43 0,1-21,41 0,-20 22,0-22,-22 42,1-42,42 0,-22 0,-20 21,20-21,-20 0,-1 0,22 0,-21 0,-1 0,1 0,20 0,-41 0,20 0,1 0,-1 0,22 0,-43 0,22 0,-22 0,0 0,22 0,-22 0,-21-21,22 21,20 0,-21 0,43-21,-21 21,-1 0,43-21,-43 21,1 0,-1 0,22 0,0 0,21 0,-22 0,1 0,21 0,-22 0,22 0,0 0,-21 0,-1 0,1 0,21 0,0 0,-22 0,1 0,-21 0,20 0,1 0,-22 0,1 0,-1-22,43 1,-63 21,20 0,1-21,20 21,1 0,21 0,0 0,-22 0,1-42,21 42,0-21,-1 21,-20 0,42-22,0 1,0 0,0 0,0-21,0 20,0 1,0 0,0-21,0 21,0-22,0 22,0-21,0 21,0-22,0 22,0-21,0 21,0-22,0 22,0-21,0 21,0-22,0 22,0 0,0 0,21 0,-21-1,21 22,-21-21,22 0,-1 21,0 0,0 0,0 0,-21 21,21-21,1 0,-1 21,0-21,0 0,0 22,0-22,1 0,-1 0,0 0</inkml:trace>
  <inkml:trace contextRef="#ctx0" brushRef="#br0" timeOffset="40719.6279">4953 12150,'0'-21,"42"21,1 0,-22 0,42 0,-20 0,-22 0,42 0,1 21,-43-21,42 0,1 0,21 0,-22 0,22 0,-43 0,43 0,-22 0,22 0,-22 0,1 0,-22 0,43 0,-22 0,1 0,-22 0,22 0,-1 0,43 0,-21 21,63-21,0 0,-21 0,42 0,43 0,-21 0,63 0,0 0,0 0,0 0,21 0,-21 0,-43 0,43 0,0 0,-42 0,0 0,21 0,-43 0,1 0,-22 0,43 0,-43 0,0 0,22 0,20 0,-41 0,20 0,1 0,-22 0,-21 0,22 0,-22 0,21 0,-42 0,42 0,-42 0,-21 0,42 0,1 0,-44 0,107 0,-85 0,85 0,-22 0,43 0,-21 0,21 0,-43 0,-21 0,1 0,20 0,-42 0,1 0,20 0,-63 0,42 0,0 0,-42 0,63 0,-42 0,-21 0,-21 0,63 0,-21 0,-64 0,22-42,0 20,-1 22,-41 0,20-21,22 21,0-42,-1 42,22-21,-42 0,41 21,-41-22,-1 22,-20 0,41-21,22 0,-42 21,20 0,65-42,-1 42,-42 0,42-64,0 64,-42 0,21-21,42 0,-84 21,-1 0,-41 0,20 0,1 0,-22 0,-21 0,0 0,22 0,-1 0,-21 0,22 0,-22 0,0 0,21 0,-21 0,1 0,-1 0,0 42,21 1,1-1,-43 0,21 1,0-22,0 21,0 0,-21 1,0-22,0 0,0 0,0 0,0 1,0-1,0 0,0 0,0 21,0-20,0 20,0 0,-21 1,0-22,-21 21,-1 0,1 1,0-22,-1 0,-20 43,42-64,-22 21,-20 21,-1-42,1 21,-22 0,-42 22,-42-22,21 0,-22 0,-41 22,41-22,-20 0,20-21,-20 21,105-21,-105 0,-22 42,22-42,41 0,-20 0,42 0,-21 0,0 0,42 0,21 0,-42 0,0 0,-21 0,21 0,-63 0,20 0,1 0,-22 0,-20 0,41 0,1 0,42 0,-85 0,43 0,42 0,-85 0,107 0,-65 0,22 0,0 0,-21 0,20 22,22-1,0-21,22 0,-44 21,22-21,22 42,-22-21,-22 1,1-22,-42 21,20-21,-62 42,62-21,-20-21,-1 43,22-43,-22 84,43-84,-21 21,0 1,-1-22,-20 42,42-42,-22 0,-41 0,20 0,1 0,-1 42,-42-42,43 0,42 0,-43 0,22 0,21 0,-43 0,43 0,-43 0,-20 0,20 0,22 0,-43 0,1 0,41 0,1 0,0 0,20 0,-41 0,42 0,21 0,0 0,21 0,21 0,1 0,20 0,1 0,20 0,1 0,-22-21,22 21,-21-21,41 21,-41-21,21 0,20 21,-20-22,0 22,42-21,-21 21,-43 0,1-63,20 63,22-21,-64-1,64 1,0 21,-21-21,21 0,21 0,0 0,0-1,0-20,0 0,0 21,0-22,0 1,0 0,0-1,0 22,0 0,0-21,0 20,0 1,21 0,-21 0,21-43,0 43,-21 0,0 0,21 0,-21 0,0-1,21 22,1-21,-22 0,0 0,21 0,-21 0,21-22,0 43,-21-21,21 0,0 0,1-22,-22 22,0 0,21 0,0 0,-21 0,21-1,-21 1,21 0</inkml:trace>
  <inkml:trace contextRef="#ctx0" brushRef="#br0" timeOffset="42047.251">12467 11684,'21'0,"-21"42,0 1,0-22,0 0,21 0,-21 0,0 1,0-1,0 0,0 0,22-21,-22 21,0 0,0 1,21-1,-21 0</inkml:trace>
  <inkml:trace contextRef="#ctx0" brushRef="#br0" timeOffset="43584.8656">12636 11663,'0'21,"0"0,0 0,0 1,0-1,0 0,0 0,22 0,-22 0,0 1,0-1,0 0,21 21,0-21,0 22,-21-22,0 0,21 0,-21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36.86636" units="1/cm"/>
          <inkml:channelProperty channel="Y" name="resolution" value="38.13559" units="1/cm"/>
        </inkml:channelProperties>
      </inkml:inkSource>
      <inkml:timestamp xml:id="ts0" timeString="2020-06-06T18:09:09.0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4699 3133,'21'0,"0"0,0 0,22 0,-22 0,42 0,1 0,42 0,0 0,-22 0,86 0,-43 0,21 0,21 0,85 0,-63 0,41 0,-62 0,-1 0,-21-21,0-1,-21-20,-21 21,-42 21,20 0,-20-21,63 21,0-43,-64 22,43 21,21 0,-42-21,0 0,42 21,-43-42,43 42,-42 0,42-22,-42 22,20 0,-41 0,42 0,21 0,-21 0,-1 0,22 0,-21 0,42 0,-42 0,21 0,-42 0,0 0,-22 0,1 0,-43 0,21 0,-21 0,22 0,-22 0,0 0,0 0,0 0,0 0,1 0,20 0,-21 0,0 0,22 22,-1-1,21 0,-41 0,20 0,-21-21,43 21,-43 1,0-1,0-21,0 42,22-21,-22 0,-21 1,0-1,21-21,-21 21,0 0,0 0,0 0,0 1,0-1,-21 0,0 21,-1-42,1 0,-21 21,-22 1,22-22,21 21,0-21,0 0,-22 0,1 21,0 21,-1-42,-20 0,42 21,-1-21,1 0,0 0,0 0,0 0,-22 43,22-43,0 21,0-21,0 0,0 21,-1 0,-20 0,0-21,21 22,-1-1,1-21,0 21,-21-21,21 0,-22 0,1 21,-22 0,1 0,42-21,-22 0,22 0,-21 0,21 0,-22 0,22 0,-21 0,0 0,-1 0,22 0,-21 0,-1 0,22 0,-21 0,21 22,-43-22,22 0,0 0,20 0,1 0,0 0,0 0,-43 0,43 0,-21 0,21 0,-22 0,1 0,0 0,21 0,-43 0,43 0,-43 0,1 42,42-42,-22 21,1-21,-21 0,20 0,-20 0,-1 0,1 21,20-21,1 0,0 43,21-43,-43 0,22 0,-1 21,22-21,-21 0,0 0,-1 0,-20 21,42-21,-43 0,22 21,-1-21,1 0,0 21,-1-21,22 0,-21 0,0 0,-1 0,1 0,-43 0,43 0,-22 0,43 0,-42 0,42 0,-43 0,22 0,-22 0,22 0,0 0,-22 0,22 0,-22 0,43 0,-42 0,41 0,-41 0,-1 0,22 0,0 21,21-21,-43 0,22 0,-1 0,-20 0,42 0,-43 0,1 0,42 0,-43 0,1 0,41 0,-41 0,-1 0,43 0,-42 0,42 0,-22 0,-20 0,20 0,1 0,21 0,-21 0,20 0,1 0,0 0,0 0,-43 0,43 0,-42-21,42 21,-1 0,1 0,-42 0,42-21,-22 21,22 0,0 0,0 0,0 0,-22 0,22-21,0 21,0 0,0 0,21-21,-22 0,1-1,21 1,0 0,0 0,0 0,0 0,0-1,0 1,0-21,0 21,0 0,0-1,21 1,1 0,-22 0,21-21,-21 20,0 1,0 0,0 0,0 0,0 0,42-22,-42 1,0 21,21 0,-21-1,0 1,0 0,0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B20643-248F-460B-8A98-FB4AEB75C3B7}" type="datetimeFigureOut">
              <a:rPr lang="en-US" smtClean="0"/>
              <a:t>06-Jun-20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1C8946-C332-4C03-9290-6DF376D79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9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1F328-F78F-4AC3-9E44-63ECF00053F3}" type="datetimeFigureOut">
              <a:rPr lang="en-US" smtClean="0"/>
              <a:t>06-Jun-20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64FA-1C4B-4E35-A3CA-9203A26AC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914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1F328-F78F-4AC3-9E44-63ECF00053F3}" type="datetimeFigureOut">
              <a:rPr lang="en-US" smtClean="0"/>
              <a:t>06-Jun-20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64FA-1C4B-4E35-A3CA-9203A26AC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145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1F328-F78F-4AC3-9E44-63ECF00053F3}" type="datetimeFigureOut">
              <a:rPr lang="en-US" smtClean="0"/>
              <a:t>06-Jun-20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64FA-1C4B-4E35-A3CA-9203A26AC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517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1F328-F78F-4AC3-9E44-63ECF00053F3}" type="datetimeFigureOut">
              <a:rPr lang="en-US" smtClean="0"/>
              <a:t>06-Jun-20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D8464FA-1C4B-4E35-A3CA-9203A26AC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62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1F328-F78F-4AC3-9E44-63ECF00053F3}" type="datetimeFigureOut">
              <a:rPr lang="en-US" smtClean="0"/>
              <a:t>06-Jun-20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64FA-1C4B-4E35-A3CA-9203A26AC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53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1F328-F78F-4AC3-9E44-63ECF00053F3}" type="datetimeFigureOut">
              <a:rPr lang="en-US" smtClean="0"/>
              <a:t>06-Jun-20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D8464FA-1C4B-4E35-A3CA-9203A26AC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374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1F328-F78F-4AC3-9E44-63ECF00053F3}" type="datetimeFigureOut">
              <a:rPr lang="en-US" smtClean="0"/>
              <a:t>06-Jun-20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D8464FA-1C4B-4E35-A3CA-9203A26AC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847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1F328-F78F-4AC3-9E44-63ECF00053F3}" type="datetimeFigureOut">
              <a:rPr lang="en-US" smtClean="0"/>
              <a:t>06-Jun-20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D8464FA-1C4B-4E35-A3CA-9203A26AC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162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1F328-F78F-4AC3-9E44-63ECF00053F3}" type="datetimeFigureOut">
              <a:rPr lang="en-US" smtClean="0"/>
              <a:t>06-Jun-20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64FA-1C4B-4E35-A3CA-9203A26AC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387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1F328-F78F-4AC3-9E44-63ECF00053F3}" type="datetimeFigureOut">
              <a:rPr lang="en-US" smtClean="0"/>
              <a:t>06-Jun-20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64FA-1C4B-4E35-A3CA-9203A26AC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7428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1F328-F78F-4AC3-9E44-63ECF00053F3}" type="datetimeFigureOut">
              <a:rPr lang="en-US" smtClean="0"/>
              <a:t>06-Jun-20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64FA-1C4B-4E35-A3CA-9203A26AC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95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1F328-F78F-4AC3-9E44-63ECF00053F3}" type="datetimeFigureOut">
              <a:rPr lang="en-US" smtClean="0"/>
              <a:t>06-Jun-20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64FA-1C4B-4E35-A3CA-9203A26AC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103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1F328-F78F-4AC3-9E44-63ECF00053F3}" type="datetimeFigureOut">
              <a:rPr lang="en-US" smtClean="0"/>
              <a:t>06-Jun-20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D8464FA-1C4B-4E35-A3CA-9203A26AC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59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1F328-F78F-4AC3-9E44-63ECF00053F3}" type="datetimeFigureOut">
              <a:rPr lang="en-US" smtClean="0"/>
              <a:t>06-Jun-20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D8464FA-1C4B-4E35-A3CA-9203A26AC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8217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1F328-F78F-4AC3-9E44-63ECF00053F3}" type="datetimeFigureOut">
              <a:rPr lang="en-US" smtClean="0"/>
              <a:t>06-Jun-20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D8464FA-1C4B-4E35-A3CA-9203A26AC40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74908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1F328-F78F-4AC3-9E44-63ECF00053F3}" type="datetimeFigureOut">
              <a:rPr lang="en-US" smtClean="0"/>
              <a:t>06-Jun-20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D8464FA-1C4B-4E35-A3CA-9203A26AC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3646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1F328-F78F-4AC3-9E44-63ECF00053F3}" type="datetimeFigureOut">
              <a:rPr lang="en-US" smtClean="0"/>
              <a:t>06-Jun-20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D8464FA-1C4B-4E35-A3CA-9203A26AC401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63283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1F328-F78F-4AC3-9E44-63ECF00053F3}" type="datetimeFigureOut">
              <a:rPr lang="en-US" smtClean="0"/>
              <a:t>06-Jun-20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D8464FA-1C4B-4E35-A3CA-9203A26AC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56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1F328-F78F-4AC3-9E44-63ECF00053F3}" type="datetimeFigureOut">
              <a:rPr lang="en-US" smtClean="0"/>
              <a:t>06-Jun-20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64FA-1C4B-4E35-A3CA-9203A26AC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3289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1F328-F78F-4AC3-9E44-63ECF00053F3}" type="datetimeFigureOut">
              <a:rPr lang="en-US" smtClean="0"/>
              <a:t>06-Jun-20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64FA-1C4B-4E35-A3CA-9203A26AC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52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1F328-F78F-4AC3-9E44-63ECF00053F3}" type="datetimeFigureOut">
              <a:rPr lang="en-US" smtClean="0"/>
              <a:t>06-Jun-20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64FA-1C4B-4E35-A3CA-9203A26AC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967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1F328-F78F-4AC3-9E44-63ECF00053F3}" type="datetimeFigureOut">
              <a:rPr lang="en-US" smtClean="0"/>
              <a:t>06-Jun-20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64FA-1C4B-4E35-A3CA-9203A26AC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673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1F328-F78F-4AC3-9E44-63ECF00053F3}" type="datetimeFigureOut">
              <a:rPr lang="en-US" smtClean="0"/>
              <a:t>06-Jun-20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64FA-1C4B-4E35-A3CA-9203A26AC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282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1F328-F78F-4AC3-9E44-63ECF00053F3}" type="datetimeFigureOut">
              <a:rPr lang="en-US" smtClean="0"/>
              <a:t>06-Jun-20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64FA-1C4B-4E35-A3CA-9203A26AC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39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1F328-F78F-4AC3-9E44-63ECF00053F3}" type="datetimeFigureOut">
              <a:rPr lang="en-US" smtClean="0"/>
              <a:t>06-Jun-20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64FA-1C4B-4E35-A3CA-9203A26AC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85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1F328-F78F-4AC3-9E44-63ECF00053F3}" type="datetimeFigureOut">
              <a:rPr lang="en-US" smtClean="0"/>
              <a:t>06-Jun-20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64FA-1C4B-4E35-A3CA-9203A26AC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048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1F328-F78F-4AC3-9E44-63ECF00053F3}" type="datetimeFigureOut">
              <a:rPr lang="en-US" smtClean="0"/>
              <a:t>06-Jun-20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64FA-1C4B-4E35-A3CA-9203A26AC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127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1F328-F78F-4AC3-9E44-63ECF00053F3}" type="datetimeFigureOut">
              <a:rPr lang="en-US" smtClean="0"/>
              <a:t>06-Jun-20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464FA-1C4B-4E35-A3CA-9203A26AC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00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1F328-F78F-4AC3-9E44-63ECF00053F3}" type="datetimeFigureOut">
              <a:rPr lang="en-US" smtClean="0"/>
              <a:t>06-Jun-20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D8464FA-1C4B-4E35-A3CA-9203A26AC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38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14.emf"/><Relationship Id="rId5" Type="http://schemas.openxmlformats.org/officeDocument/2006/relationships/customXml" Target="../ink/ink6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16.emf"/><Relationship Id="rId5" Type="http://schemas.openxmlformats.org/officeDocument/2006/relationships/customXml" Target="../ink/ink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18.emf"/><Relationship Id="rId5" Type="http://schemas.openxmlformats.org/officeDocument/2006/relationships/customXml" Target="../ink/ink8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20.emf"/><Relationship Id="rId5" Type="http://schemas.openxmlformats.org/officeDocument/2006/relationships/customXml" Target="../ink/ink9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22.emf"/><Relationship Id="rId5" Type="http://schemas.openxmlformats.org/officeDocument/2006/relationships/customXml" Target="../ink/ink10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24.emf"/><Relationship Id="rId5" Type="http://schemas.openxmlformats.org/officeDocument/2006/relationships/customXml" Target="../ink/ink11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26.emf"/><Relationship Id="rId5" Type="http://schemas.openxmlformats.org/officeDocument/2006/relationships/customXml" Target="../ink/ink1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28.emf"/><Relationship Id="rId5" Type="http://schemas.openxmlformats.org/officeDocument/2006/relationships/customXml" Target="../ink/ink13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30.emf"/><Relationship Id="rId5" Type="http://schemas.openxmlformats.org/officeDocument/2006/relationships/customXml" Target="../ink/ink14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image" Target="../media/image33.emf"/><Relationship Id="rId5" Type="http://schemas.openxmlformats.org/officeDocument/2006/relationships/customXml" Target="../ink/ink15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35.emf"/><Relationship Id="rId5" Type="http://schemas.openxmlformats.org/officeDocument/2006/relationships/customXml" Target="../ink/ink16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5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5" Type="http://schemas.openxmlformats.org/officeDocument/2006/relationships/image" Target="../media/image2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5" Type="http://schemas.openxmlformats.org/officeDocument/2006/relationships/image" Target="../media/image2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6" Type="http://schemas.openxmlformats.org/officeDocument/2006/relationships/image" Target="../media/image42.emf"/><Relationship Id="rId5" Type="http://schemas.openxmlformats.org/officeDocument/2006/relationships/customXml" Target="../ink/ink17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5" Type="http://schemas.openxmlformats.org/officeDocument/2006/relationships/image" Target="../media/image2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13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5" Type="http://schemas.openxmlformats.org/officeDocument/2006/relationships/image" Target="../media/image2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6" Type="http://schemas.openxmlformats.org/officeDocument/2006/relationships/image" Target="../media/image46.emf"/><Relationship Id="rId5" Type="http://schemas.openxmlformats.org/officeDocument/2006/relationships/customXml" Target="../ink/ink18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5" Type="http://schemas.openxmlformats.org/officeDocument/2006/relationships/image" Target="../media/image2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5" Type="http://schemas.openxmlformats.org/officeDocument/2006/relationships/image" Target="../media/image2.pn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5" Type="http://schemas.openxmlformats.org/officeDocument/2006/relationships/image" Target="../media/image2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6" Type="http://schemas.openxmlformats.org/officeDocument/2006/relationships/image" Target="../media/image51.emf"/><Relationship Id="rId5" Type="http://schemas.openxmlformats.org/officeDocument/2006/relationships/customXml" Target="../ink/ink19.xml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6" Type="http://schemas.openxmlformats.org/officeDocument/2006/relationships/image" Target="../media/image53.emf"/><Relationship Id="rId5" Type="http://schemas.openxmlformats.org/officeDocument/2006/relationships/customXml" Target="../ink/ink20.xml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wma"/><Relationship Id="rId1" Type="http://schemas.microsoft.com/office/2007/relationships/media" Target="../media/media36.wma"/><Relationship Id="rId5" Type="http://schemas.openxmlformats.org/officeDocument/2006/relationships/image" Target="../media/image2.png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wma"/><Relationship Id="rId1" Type="http://schemas.microsoft.com/office/2007/relationships/media" Target="../media/media37.wma"/><Relationship Id="rId5" Type="http://schemas.openxmlformats.org/officeDocument/2006/relationships/image" Target="../media/image2.pn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wma"/><Relationship Id="rId1" Type="http://schemas.microsoft.com/office/2007/relationships/media" Target="../media/media38.wma"/><Relationship Id="rId5" Type="http://schemas.openxmlformats.org/officeDocument/2006/relationships/image" Target="../media/image2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Net_income" TargetMode="Externa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13.xml"/><Relationship Id="rId7" Type="http://schemas.openxmlformats.org/officeDocument/2006/relationships/hyperlink" Target="https://en.wikipedia.org/wiki/Earnings_before_interest_and_taxes" TargetMode="External"/><Relationship Id="rId12" Type="http://schemas.openxmlformats.org/officeDocument/2006/relationships/customXml" Target="../ink/ink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hyperlink" Target="https://en.wikipedia.org/wiki/Alexandre_Bompard" TargetMode="External"/><Relationship Id="rId11" Type="http://schemas.openxmlformats.org/officeDocument/2006/relationships/hyperlink" Target="http://www.carrefour.com/" TargetMode="External"/><Relationship Id="rId5" Type="http://schemas.openxmlformats.org/officeDocument/2006/relationships/hyperlink" Target="https://en.wikipedia.org/wiki/Boulogne-Billancourt" TargetMode="External"/><Relationship Id="rId10" Type="http://schemas.openxmlformats.org/officeDocument/2006/relationships/hyperlink" Target="https://en.wikipedia.org/wiki/Equity_(finance)" TargetMode="External"/><Relationship Id="rId4" Type="http://schemas.openxmlformats.org/officeDocument/2006/relationships/hyperlink" Target="https://en.wikipedia.org/wiki/Denis_Defforey" TargetMode="External"/><Relationship Id="rId9" Type="http://schemas.openxmlformats.org/officeDocument/2006/relationships/hyperlink" Target="https://en.wikipedia.org/wiki/Asset" TargetMode="External"/><Relationship Id="rId1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7" Type="http://schemas.openxmlformats.org/officeDocument/2006/relationships/image" Target="../media/image2.png"/><Relationship Id="rId2" Type="http://schemas.microsoft.com/office/2007/relationships/media" Target="../media/media6.wma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package" Target="../embeddings/Microsoft_Word_Document1.docx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8.emf"/><Relationship Id="rId5" Type="http://schemas.openxmlformats.org/officeDocument/2006/relationships/customXml" Target="../ink/ink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10.emf"/><Relationship Id="rId5" Type="http://schemas.openxmlformats.org/officeDocument/2006/relationships/customXml" Target="../ink/ink4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12.emf"/><Relationship Id="rId5" Type="http://schemas.openxmlformats.org/officeDocument/2006/relationships/customXml" Target="../ink/ink5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 of Study Order Sheet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9723" y="1905000"/>
            <a:ext cx="8915400" cy="377762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 All </a:t>
            </a:r>
            <a:r>
              <a:rPr lang="en-US" dirty="0" smtClean="0"/>
              <a:t>the activities </a:t>
            </a:r>
            <a:r>
              <a:rPr lang="en-US" dirty="0" smtClean="0"/>
              <a:t>of garment production depend on order </a:t>
            </a:r>
            <a:r>
              <a:rPr lang="en-US" dirty="0" smtClean="0"/>
              <a:t>sheet</a:t>
            </a:r>
            <a:endParaRPr lang="en-US" dirty="0" smtClean="0"/>
          </a:p>
          <a:p>
            <a:pPr lvl="1"/>
            <a:r>
              <a:rPr lang="en-US" dirty="0"/>
              <a:t> What items will have to buy and what quantity</a:t>
            </a:r>
          </a:p>
          <a:p>
            <a:pPr lvl="1"/>
            <a:r>
              <a:rPr lang="en-US" dirty="0"/>
              <a:t> When the items should be delivered in the store</a:t>
            </a:r>
          </a:p>
          <a:p>
            <a:pPr lvl="1"/>
            <a:r>
              <a:rPr lang="en-US" dirty="0"/>
              <a:t> Color wise and size breakdown</a:t>
            </a:r>
          </a:p>
          <a:p>
            <a:pPr lvl="1"/>
            <a:r>
              <a:rPr lang="en-US" dirty="0"/>
              <a:t> Details of garments specification</a:t>
            </a:r>
          </a:p>
          <a:p>
            <a:pPr lvl="1"/>
            <a:r>
              <a:rPr lang="en-US" dirty="0"/>
              <a:t> Details of lab testing</a:t>
            </a:r>
          </a:p>
          <a:p>
            <a:pPr lvl="1"/>
            <a:r>
              <a:rPr lang="en-US" dirty="0"/>
              <a:t> Details of Inspection</a:t>
            </a:r>
          </a:p>
          <a:p>
            <a:pPr lvl="1"/>
            <a:r>
              <a:rPr lang="en-US" dirty="0"/>
              <a:t> Details of </a:t>
            </a:r>
            <a:r>
              <a:rPr lang="en-US" dirty="0"/>
              <a:t>delivery </a:t>
            </a:r>
            <a:r>
              <a:rPr lang="en-US" dirty="0" smtClean="0"/>
              <a:t>schedule</a:t>
            </a:r>
            <a:r>
              <a:rPr lang="en-US" dirty="0" smtClean="0"/>
              <a:t>, </a:t>
            </a:r>
            <a:r>
              <a:rPr lang="en-US" dirty="0"/>
              <a:t>Clearing </a:t>
            </a:r>
            <a:r>
              <a:rPr lang="en-US" dirty="0" err="1"/>
              <a:t>aNd</a:t>
            </a:r>
            <a:r>
              <a:rPr lang="en-US" dirty="0"/>
              <a:t> Forwarding (CNF) agents, </a:t>
            </a:r>
            <a:endParaRPr lang="en-US" dirty="0" smtClean="0"/>
          </a:p>
          <a:p>
            <a:pPr lvl="1"/>
            <a:r>
              <a:rPr lang="en-US" dirty="0" smtClean="0"/>
              <a:t>Condition </a:t>
            </a:r>
            <a:r>
              <a:rPr lang="en-US" dirty="0"/>
              <a:t>of negotiation (What papers need to submit for payment</a:t>
            </a:r>
            <a:r>
              <a:rPr lang="en-US" dirty="0" smtClean="0"/>
              <a:t>)</a:t>
            </a:r>
          </a:p>
          <a:p>
            <a:r>
              <a:rPr lang="en-US" dirty="0" smtClean="0"/>
              <a:t>Without having these information, factory cannot produce the right goods that buyer ordered.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8" name="Ink 7"/>
              <p14:cNvContentPartPr/>
              <p14:nvPr/>
            </p14:nvContentPartPr>
            <p14:xfrm>
              <a:off x="5250240" y="2400480"/>
              <a:ext cx="4869360" cy="2507040"/>
            </p14:xfrm>
          </p:contentPart>
        </mc:Choice>
        <mc:Fallback>
          <p:pic>
            <p:nvPicPr>
              <p:cNvPr id="8" name="Ink 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880" y="2391120"/>
                <a:ext cx="4888080" cy="252576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8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804"/>
    </mc:Choice>
    <mc:Fallback>
      <p:transition spd="slow" advTm="156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241" y="12526"/>
            <a:ext cx="8741835" cy="591537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1706760" y="1348920"/>
              <a:ext cx="1494000" cy="31248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97400" y="1339560"/>
                <a:ext cx="1512720" cy="3312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13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462"/>
    </mc:Choice>
    <mc:Fallback>
      <p:transition spd="slow" advTm="65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178" y="961680"/>
            <a:ext cx="7649643" cy="493463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1905120" y="1798200"/>
              <a:ext cx="5593320" cy="77760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95760" y="1788840"/>
                <a:ext cx="5612040" cy="7963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726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85"/>
    </mc:Choice>
    <mc:Fallback>
      <p:transition spd="slow" advTm="21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97" y="51808"/>
            <a:ext cx="8930647" cy="585703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1607760" y="1325880"/>
              <a:ext cx="6225840" cy="357408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8400" y="1316520"/>
                <a:ext cx="6244560" cy="35928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226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331"/>
    </mc:Choice>
    <mc:Fallback>
      <p:transition spd="slow" advTm="57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26" y="-105028"/>
            <a:ext cx="8937629" cy="600134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1661040" y="1020960"/>
              <a:ext cx="2408400" cy="41184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51680" y="1011600"/>
                <a:ext cx="2427120" cy="4305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05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105"/>
    </mc:Choice>
    <mc:Fallback>
      <p:transition spd="slow" advTm="53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090" y="240781"/>
            <a:ext cx="9793995" cy="756875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1143000" y="1531800"/>
              <a:ext cx="9845280" cy="475524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3640" y="1522440"/>
                <a:ext cx="9864000" cy="47739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997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512"/>
    </mc:Choice>
    <mc:Fallback>
      <p:transition spd="slow" advTm="242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880" y="164892"/>
            <a:ext cx="7457493" cy="573142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1836360" y="1188720"/>
              <a:ext cx="1752840" cy="38124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27000" y="1179360"/>
                <a:ext cx="1771560" cy="3999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803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16"/>
    </mc:Choice>
    <mc:Fallback>
      <p:transition spd="slow" advTm="38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888" y="149902"/>
            <a:ext cx="7490722" cy="573212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1737360" y="1127880"/>
              <a:ext cx="1082520" cy="40428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28000" y="1118520"/>
                <a:ext cx="1101240" cy="423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76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20"/>
    </mc:Choice>
    <mc:Fallback>
      <p:transition spd="slow" advTm="25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987" y="-69432"/>
            <a:ext cx="7762386" cy="596575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1066680" y="876240"/>
              <a:ext cx="8313840" cy="435132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7320" y="866880"/>
                <a:ext cx="8332560" cy="43700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211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451"/>
    </mc:Choice>
    <mc:Fallback>
      <p:transition spd="slow" advTm="154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987" y="-55924"/>
            <a:ext cx="7762386" cy="594271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1585080" y="1455480"/>
              <a:ext cx="3048120" cy="97560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75720" y="1446120"/>
                <a:ext cx="3066840" cy="9943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827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40"/>
    </mc:Choice>
    <mc:Fallback>
      <p:transition spd="slow" advTm="34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493" y="0"/>
            <a:ext cx="7612301" cy="589155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33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96"/>
    </mc:Choice>
    <mc:Fallback>
      <p:transition spd="slow" advTm="33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Facts about an order sheet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There is NO standard format for order sheet, hence order sheet of one buyer varies from another.</a:t>
            </a:r>
          </a:p>
          <a:p>
            <a:r>
              <a:rPr lang="en-US" dirty="0"/>
              <a:t> </a:t>
            </a:r>
            <a:r>
              <a:rPr lang="en-US" dirty="0" smtClean="0"/>
              <a:t>We are going to study an order sheet of a French buyer, named ‘Carrefour’ as their order sheet is quite organized/structured and detail.</a:t>
            </a:r>
          </a:p>
          <a:p>
            <a:r>
              <a:rPr lang="en-US" dirty="0"/>
              <a:t> </a:t>
            </a:r>
            <a:r>
              <a:rPr lang="en-US" dirty="0" smtClean="0"/>
              <a:t>Studying this order sheet will not guaranty you that you will understand the order sheet of ALL other buyer! If you study it well, you may understand 70% - 80% of others order sheet.</a:t>
            </a:r>
          </a:p>
          <a:p>
            <a:r>
              <a:rPr lang="en-US" dirty="0"/>
              <a:t> </a:t>
            </a:r>
            <a:r>
              <a:rPr lang="en-US" dirty="0" smtClean="0"/>
              <a:t>If you want to study order sheet of another buyer, there will/may be some new information in different structure that you have to know exclusively from the experienced one who handled that buyer.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823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354"/>
    </mc:Choice>
    <mc:Fallback>
      <p:transition spd="slow" advTm="112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16" y="-63071"/>
            <a:ext cx="7807357" cy="593081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1242000" y="1074600"/>
              <a:ext cx="579600" cy="24408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32640" y="1065240"/>
                <a:ext cx="598320" cy="2628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81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203"/>
    </mc:Choice>
    <mc:Fallback>
      <p:transition spd="slow" advTm="112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Product Specification Sheet (PSS)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54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389" y="675891"/>
            <a:ext cx="7135221" cy="550621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3650040" y="2453760"/>
              <a:ext cx="2789280" cy="320076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40680" y="2444400"/>
                <a:ext cx="2808000" cy="32194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97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282"/>
    </mc:Choice>
    <mc:Fallback>
      <p:transition spd="slow" advTm="114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468" y="609206"/>
            <a:ext cx="7259063" cy="563958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43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19"/>
    </mc:Choice>
    <mc:Fallback>
      <p:transition spd="slow" advTm="23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705" y="633022"/>
            <a:ext cx="7268589" cy="559195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74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30"/>
    </mc:Choice>
    <mc:Fallback>
      <p:transition spd="slow" advTm="18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468" y="633022"/>
            <a:ext cx="7259063" cy="559195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9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28"/>
    </mc:Choice>
    <mc:Fallback>
      <p:transition spd="slow" advTm="23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574" y="675891"/>
            <a:ext cx="7182852" cy="550621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80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240"/>
    </mc:Choice>
    <mc:Fallback>
      <p:transition spd="slow" advTm="43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574" y="652075"/>
            <a:ext cx="7182852" cy="555385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16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68"/>
    </mc:Choice>
    <mc:Fallback>
      <p:transition spd="slow" advTm="37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758" y="656838"/>
            <a:ext cx="7230484" cy="554432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3368160" y="2545200"/>
              <a:ext cx="335520" cy="57168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58800" y="2535840"/>
                <a:ext cx="354240" cy="590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39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980"/>
    </mc:Choice>
    <mc:Fallback>
      <p:transition spd="slow" advTm="57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47" y="685417"/>
            <a:ext cx="7201905" cy="548716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61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79"/>
    </mc:Choice>
    <mc:Fallback>
      <p:transition spd="slow" advTm="26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of supply chain of Carrefour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977455"/>
              </p:ext>
            </p:extLst>
          </p:nvPr>
        </p:nvGraphicFramePr>
        <p:xfrm>
          <a:off x="826265" y="2192356"/>
          <a:ext cx="10986820" cy="3763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13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914"/>
    </mc:Choice>
    <mc:Fallback>
      <p:transition spd="slow" advTm="68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284" y="680654"/>
            <a:ext cx="7211431" cy="549669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855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80"/>
    </mc:Choice>
    <mc:Fallback>
      <p:transition spd="slow" advTm="13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580" y="302017"/>
            <a:ext cx="8104562" cy="619511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/>
              <p14:cNvContentPartPr/>
              <p14:nvPr/>
            </p14:nvContentPartPr>
            <p14:xfrm>
              <a:off x="1897200" y="2598480"/>
              <a:ext cx="1608480" cy="278172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87840" y="2589120"/>
                <a:ext cx="1627200" cy="28004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54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478"/>
    </mc:Choice>
    <mc:Fallback>
      <p:transition spd="slow" advTm="109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47" y="685417"/>
            <a:ext cx="7201905" cy="548716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76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"/>
    </mc:Choice>
    <mc:Fallback>
      <p:transition spd="slow" advTm="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100" y="675891"/>
            <a:ext cx="7163800" cy="550621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9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2"/>
    </mc:Choice>
    <mc:Fallback>
      <p:transition spd="slow" advTm="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521" y="685417"/>
            <a:ext cx="7220958" cy="548716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765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945"/>
    </mc:Choice>
    <mc:Fallback>
      <p:transition spd="slow" advTm="59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284" y="671127"/>
            <a:ext cx="7822412" cy="598306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5539680" y="2415600"/>
              <a:ext cx="252000" cy="36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30320" y="2406240"/>
                <a:ext cx="27072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92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905"/>
    </mc:Choice>
    <mc:Fallback>
      <p:transition spd="slow" advTm="40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231" y="661601"/>
            <a:ext cx="7249537" cy="553479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6141600" y="4099680"/>
              <a:ext cx="518760" cy="80028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32240" y="4090320"/>
                <a:ext cx="537480" cy="819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703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679"/>
    </mc:Choice>
    <mc:Fallback>
      <p:transition spd="slow" advTm="37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47" y="656838"/>
            <a:ext cx="7201905" cy="554432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45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1"/>
    </mc:Choice>
    <mc:Fallback>
      <p:transition spd="slow" advTm="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260" y="0"/>
            <a:ext cx="9066881" cy="700677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72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"/>
    </mc:Choice>
    <mc:Fallback>
      <p:transition spd="slow" advTm="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47" y="632322"/>
            <a:ext cx="7201905" cy="556337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06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126"/>
    </mc:Choice>
    <mc:Fallback>
      <p:transition spd="slow" advTm="132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Brief profile of Carrefour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4935817"/>
              </p:ext>
            </p:extLst>
          </p:nvPr>
        </p:nvGraphicFramePr>
        <p:xfrm>
          <a:off x="3316077" y="1476266"/>
          <a:ext cx="5508434" cy="4949287"/>
        </p:xfrm>
        <a:graphic>
          <a:graphicData uri="http://schemas.openxmlformats.org/drawingml/2006/table">
            <a:tbl>
              <a:tblPr/>
              <a:tblGrid>
                <a:gridCol w="1277957"/>
                <a:gridCol w="4230477"/>
              </a:tblGrid>
              <a:tr h="288644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dirty="0">
                          <a:effectLst/>
                        </a:rPr>
                        <a:t>Industry</a:t>
                      </a:r>
                    </a:p>
                  </a:txBody>
                  <a:tcPr marL="46076" marR="46076" marT="23038" marB="23038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>
                          <a:effectLst/>
                        </a:rPr>
                        <a:t>Retail</a:t>
                      </a:r>
                    </a:p>
                  </a:txBody>
                  <a:tcPr marL="46076" marR="46076" marT="23038" marB="23038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288644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dirty="0">
                          <a:effectLst/>
                        </a:rPr>
                        <a:t>Founded</a:t>
                      </a:r>
                    </a:p>
                  </a:txBody>
                  <a:tcPr marL="46076" marR="46076" marT="23038" marB="23038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>
                          <a:effectLst/>
                        </a:rPr>
                        <a:t>1 January 1958; 62 years ago</a:t>
                      </a:r>
                    </a:p>
                  </a:txBody>
                  <a:tcPr marL="46076" marR="46076" marT="23038" marB="23038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505127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dirty="0">
                          <a:effectLst/>
                        </a:rPr>
                        <a:t>Founder</a:t>
                      </a:r>
                    </a:p>
                  </a:txBody>
                  <a:tcPr marL="46076" marR="46076" marT="23038" marB="23038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100" b="1">
                          <a:effectLst/>
                        </a:rPr>
                        <a:t>Marcel Fournier, </a:t>
                      </a:r>
                      <a:r>
                        <a:rPr lang="fr-FR" sz="1100" b="1" u="none" strike="noStrike">
                          <a:solidFill>
                            <a:srgbClr val="0B0080"/>
                          </a:solidFill>
                          <a:effectLst/>
                          <a:hlinkClick r:id="rId4" tooltip="Denis Defforey"/>
                        </a:rPr>
                        <a:t>Denis Defforey</a:t>
                      </a:r>
                      <a:r>
                        <a:rPr lang="fr-FR" sz="1100" b="1">
                          <a:effectLst/>
                        </a:rPr>
                        <a:t>, Jacques Defforey </a:t>
                      </a:r>
                    </a:p>
                  </a:txBody>
                  <a:tcPr marL="46076" marR="46076" marT="23038" marB="23038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505127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dirty="0">
                          <a:effectLst/>
                        </a:rPr>
                        <a:t>Headquarters</a:t>
                      </a:r>
                    </a:p>
                  </a:txBody>
                  <a:tcPr marL="46076" marR="46076" marT="23038" marB="23038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>
                          <a:solidFill>
                            <a:srgbClr val="0B0080"/>
                          </a:solidFill>
                          <a:effectLst/>
                          <a:hlinkClick r:id="rId5" tooltip="Boulogne-Billancourt"/>
                        </a:rPr>
                        <a:t>Boulogne-Billancourt</a:t>
                      </a:r>
                      <a:endParaRPr lang="en-US" sz="1100" b="1">
                        <a:effectLst/>
                      </a:endParaRPr>
                    </a:p>
                    <a:p>
                      <a:pPr algn="l" fontAlgn="t"/>
                      <a:r>
                        <a:rPr lang="en-US" sz="1100" b="1">
                          <a:effectLst/>
                        </a:rPr>
                        <a:t>, France</a:t>
                      </a:r>
                    </a:p>
                  </a:txBody>
                  <a:tcPr marL="46076" marR="46076" marT="23038" marB="23038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288644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dirty="0">
                          <a:effectLst/>
                        </a:rPr>
                        <a:t>Number of locations</a:t>
                      </a:r>
                    </a:p>
                  </a:txBody>
                  <a:tcPr marL="46076" marR="46076" marT="23038" marB="23038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dirty="0">
                          <a:effectLst/>
                        </a:rPr>
                        <a:t> 12,225</a:t>
                      </a:r>
                    </a:p>
                  </a:txBody>
                  <a:tcPr marL="46076" marR="46076" marT="23038" marB="23038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288644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>
                          <a:effectLst/>
                        </a:rPr>
                        <a:t>Area served</a:t>
                      </a:r>
                    </a:p>
                  </a:txBody>
                  <a:tcPr marL="46076" marR="46076" marT="23038" marB="23038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dirty="0">
                          <a:effectLst/>
                        </a:rPr>
                        <a:t>Worldwide</a:t>
                      </a:r>
                    </a:p>
                  </a:txBody>
                  <a:tcPr marL="46076" marR="46076" marT="23038" marB="23038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505127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dirty="0">
                          <a:effectLst/>
                        </a:rPr>
                        <a:t>Key people</a:t>
                      </a:r>
                    </a:p>
                  </a:txBody>
                  <a:tcPr marL="46076" marR="46076" marT="23038" marB="23038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solidFill>
                            <a:srgbClr val="0B0080"/>
                          </a:solidFill>
                          <a:effectLst/>
                          <a:hlinkClick r:id="rId6" tooltip="Alexandre Bompard"/>
                        </a:rPr>
                        <a:t>Alexandre </a:t>
                      </a:r>
                      <a:r>
                        <a:rPr lang="en-US" sz="1100" b="1" u="none" strike="noStrike" dirty="0" err="1">
                          <a:solidFill>
                            <a:srgbClr val="0B0080"/>
                          </a:solidFill>
                          <a:effectLst/>
                          <a:hlinkClick r:id="rId6" tooltip="Alexandre Bompard"/>
                        </a:rPr>
                        <a:t>Bompard</a:t>
                      </a:r>
                      <a:r>
                        <a:rPr lang="en-US" sz="1100" b="1" dirty="0">
                          <a:effectLst/>
                        </a:rPr>
                        <a:t/>
                      </a:r>
                      <a:br>
                        <a:rPr lang="en-US" sz="1100" b="1" dirty="0">
                          <a:effectLst/>
                        </a:rPr>
                      </a:br>
                      <a:r>
                        <a:rPr lang="en-US" sz="1100" b="1" dirty="0">
                          <a:effectLst/>
                        </a:rPr>
                        <a:t>(Chairman &amp; CEO)</a:t>
                      </a:r>
                    </a:p>
                  </a:txBody>
                  <a:tcPr marL="46076" marR="46076" marT="23038" marB="23038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288644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dirty="0">
                          <a:effectLst/>
                        </a:rPr>
                        <a:t>Revenue</a:t>
                      </a:r>
                    </a:p>
                  </a:txBody>
                  <a:tcPr marL="46076" marR="46076" marT="23038" marB="23038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dirty="0">
                          <a:effectLst/>
                        </a:rPr>
                        <a:t>€74.142 billion (2018</a:t>
                      </a:r>
                      <a:r>
                        <a:rPr lang="en-US" sz="1100" b="1" dirty="0" smtClean="0">
                          <a:effectLst/>
                        </a:rPr>
                        <a:t>)</a:t>
                      </a:r>
                      <a:endParaRPr lang="en-US" sz="1100" b="1" dirty="0">
                        <a:effectLst/>
                      </a:endParaRPr>
                    </a:p>
                  </a:txBody>
                  <a:tcPr marL="46076" marR="46076" marT="23038" marB="23038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288644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>
                          <a:solidFill>
                            <a:srgbClr val="0B0080"/>
                          </a:solidFill>
                          <a:effectLst/>
                          <a:hlinkClick r:id="rId7" tooltip="Earnings before interest and taxes"/>
                        </a:rPr>
                        <a:t>Operating income</a:t>
                      </a:r>
                      <a:endParaRPr lang="en-US" sz="1100" b="1">
                        <a:effectLst/>
                      </a:endParaRPr>
                    </a:p>
                  </a:txBody>
                  <a:tcPr marL="46076" marR="46076" marT="23038" marB="23038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dirty="0">
                          <a:effectLst/>
                        </a:rPr>
                        <a:t>€2,080M (2019)</a:t>
                      </a:r>
                    </a:p>
                  </a:txBody>
                  <a:tcPr marL="46076" marR="46076" marT="23038" marB="23038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26933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>
                          <a:solidFill>
                            <a:srgbClr val="0B0080"/>
                          </a:solidFill>
                          <a:effectLst/>
                          <a:hlinkClick r:id="rId8" tooltip="Net income"/>
                        </a:rPr>
                        <a:t>Net income</a:t>
                      </a:r>
                      <a:endParaRPr lang="en-US" sz="1100" b="1">
                        <a:effectLst/>
                      </a:endParaRPr>
                    </a:p>
                  </a:txBody>
                  <a:tcPr marL="46076" marR="46076" marT="23038" marB="23038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dirty="0">
                          <a:effectLst/>
                        </a:rPr>
                        <a:t>€1,314M (2019)</a:t>
                      </a:r>
                    </a:p>
                  </a:txBody>
                  <a:tcPr marL="46076" marR="46076" marT="23038" marB="23038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288644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>
                          <a:solidFill>
                            <a:srgbClr val="0B0080"/>
                          </a:solidFill>
                          <a:effectLst/>
                          <a:hlinkClick r:id="rId9" tooltip="Asset"/>
                        </a:rPr>
                        <a:t>Total assets</a:t>
                      </a:r>
                      <a:endParaRPr lang="en-US" sz="1100" b="1">
                        <a:effectLst/>
                      </a:endParaRPr>
                    </a:p>
                  </a:txBody>
                  <a:tcPr marL="46076" marR="46076" marT="23038" marB="23038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dirty="0">
                          <a:effectLst/>
                        </a:rPr>
                        <a:t>€50,802M (2019)</a:t>
                      </a:r>
                    </a:p>
                  </a:txBody>
                  <a:tcPr marL="46076" marR="46076" marT="23038" marB="23038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288644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>
                          <a:solidFill>
                            <a:srgbClr val="0B0080"/>
                          </a:solidFill>
                          <a:effectLst/>
                          <a:hlinkClick r:id="rId10" tooltip="Equity (finance)"/>
                        </a:rPr>
                        <a:t>Total equity</a:t>
                      </a:r>
                      <a:endParaRPr lang="en-US" sz="1100" b="1">
                        <a:effectLst/>
                      </a:endParaRPr>
                    </a:p>
                  </a:txBody>
                  <a:tcPr marL="46076" marR="46076" marT="23038" marB="23038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dirty="0">
                          <a:effectLst/>
                        </a:rPr>
                        <a:t>€11,675M (2019)</a:t>
                      </a:r>
                    </a:p>
                  </a:txBody>
                  <a:tcPr marL="46076" marR="46076" marT="23038" marB="23038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288644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>
                          <a:effectLst/>
                        </a:rPr>
                        <a:t>Number of employees</a:t>
                      </a:r>
                    </a:p>
                  </a:txBody>
                  <a:tcPr marL="46076" marR="46076" marT="23038" marB="23038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dirty="0">
                          <a:effectLst/>
                        </a:rPr>
                        <a:t>321,383</a:t>
                      </a:r>
                    </a:p>
                  </a:txBody>
                  <a:tcPr marL="46076" marR="46076" marT="23038" marB="23038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288644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dirty="0">
                          <a:effectLst/>
                        </a:rPr>
                        <a:t>Website</a:t>
                      </a:r>
                    </a:p>
                  </a:txBody>
                  <a:tcPr marL="46076" marR="46076" marT="23038" marB="23038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solidFill>
                            <a:srgbClr val="663366"/>
                          </a:solidFill>
                          <a:effectLst/>
                          <a:hlinkClick r:id="rId11"/>
                        </a:rPr>
                        <a:t>www.carrefour.com</a:t>
                      </a:r>
                      <a:endParaRPr lang="en-US" sz="1100" b="1" dirty="0">
                        <a:effectLst/>
                      </a:endParaRPr>
                    </a:p>
                  </a:txBody>
                  <a:tcPr marL="46076" marR="46076" marT="23038" marB="23038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" name="Ink 2"/>
              <p14:cNvContentPartPr/>
              <p14:nvPr/>
            </p14:nvContentPartPr>
            <p14:xfrm>
              <a:off x="3085920" y="3116520"/>
              <a:ext cx="206280" cy="18324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076560" y="3107160"/>
                <a:ext cx="225000" cy="2019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0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11"/>
    </mc:Choice>
    <mc:Fallback>
      <p:transition spd="slow" advTm="39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4627" y="0"/>
            <a:ext cx="8911687" cy="683046"/>
          </a:xfrm>
        </p:spPr>
        <p:txBody>
          <a:bodyPr/>
          <a:lstStyle/>
          <a:p>
            <a:r>
              <a:rPr lang="en-US" dirty="0" smtClean="0"/>
              <a:t>Carrefour Stores in Photo</a:t>
            </a:r>
            <a:endParaRPr lang="en-US" dirty="0"/>
          </a:p>
        </p:txBody>
      </p:sp>
      <p:pic>
        <p:nvPicPr>
          <p:cNvPr id="4" name="Picture 2" descr="Inside New Carrefour Planet Store Stock Pictures, Royalty-free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660" y="2369863"/>
            <a:ext cx="5829300" cy="387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26008" y="2339281"/>
            <a:ext cx="6736652" cy="390725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16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26"/>
    </mc:Choice>
    <mc:Fallback>
      <p:transition spd="slow" advTm="12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9249103"/>
              </p:ext>
            </p:extLst>
          </p:nvPr>
        </p:nvGraphicFramePr>
        <p:xfrm>
          <a:off x="2586791" y="0"/>
          <a:ext cx="9428625" cy="6430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Document" r:id="rId5" imgW="5951180" imgH="4058702" progId="Word.Document.12">
                  <p:embed/>
                </p:oleObj>
              </mc:Choice>
              <mc:Fallback>
                <p:oleObj name="Document" r:id="rId5" imgW="5951180" imgH="405870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86791" y="0"/>
                        <a:ext cx="9428625" cy="64307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188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725"/>
    </mc:Choice>
    <mc:Fallback>
      <p:transition spd="slow" advTm="67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96" y="71527"/>
            <a:ext cx="9026141" cy="678647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1638360" y="137160"/>
              <a:ext cx="8130960" cy="368856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29000" y="127800"/>
                <a:ext cx="8149680" cy="37072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81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85"/>
    </mc:Choice>
    <mc:Fallback>
      <p:transition spd="slow" advTm="7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036" y="-16006"/>
            <a:ext cx="9293902" cy="585516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2606040" y="2026800"/>
              <a:ext cx="4259880" cy="30528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96680" y="2017440"/>
                <a:ext cx="4278600" cy="324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840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15"/>
    </mc:Choice>
    <mc:Fallback>
      <p:transition spd="slow" advTm="34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85493"/>
            <a:ext cx="8680537" cy="579177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1470600" y="868680"/>
              <a:ext cx="6446880" cy="73188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61240" y="859320"/>
                <a:ext cx="6465600" cy="7506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06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529"/>
    </mc:Choice>
    <mc:Fallback>
      <p:transition spd="slow" advTm="45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417</TotalTime>
  <Words>333</Words>
  <Application>Microsoft Office PowerPoint</Application>
  <PresentationFormat>Widescreen</PresentationFormat>
  <Paragraphs>60</Paragraphs>
  <Slides>39</Slides>
  <Notes>0</Notes>
  <HiddenSlides>0</HiddenSlides>
  <MMClips>38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Calibri</vt:lpstr>
      <vt:lpstr>Calibri Light</vt:lpstr>
      <vt:lpstr>Century Gothic</vt:lpstr>
      <vt:lpstr>Wingdings 3</vt:lpstr>
      <vt:lpstr>Office Theme</vt:lpstr>
      <vt:lpstr>Wisp</vt:lpstr>
      <vt:lpstr>Document</vt:lpstr>
      <vt:lpstr>Importance of Study Order Sheet</vt:lpstr>
      <vt:lpstr>Facts about an order sheet</vt:lpstr>
      <vt:lpstr>Structure of supply chain of Carrefour</vt:lpstr>
      <vt:lpstr>Brief profile of Carrefour</vt:lpstr>
      <vt:lpstr>Carrefour Stores in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Product Specification Sheet (PSS)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by adguard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Abdullah Al Mamun</dc:creator>
  <cp:lastModifiedBy>OIKKO</cp:lastModifiedBy>
  <cp:revision>24</cp:revision>
  <dcterms:created xsi:type="dcterms:W3CDTF">2019-02-13T10:14:03Z</dcterms:created>
  <dcterms:modified xsi:type="dcterms:W3CDTF">2020-06-06T18:51:44Z</dcterms:modified>
</cp:coreProperties>
</file>