
<file path=[Content_Types].xml><?xml version="1.0" encoding="utf-8"?>
<Types xmlns="http://schemas.openxmlformats.org/package/2006/content-types">
  <Default Extension="png" ContentType="image/png"/>
  <Default Extension="wma" ContentType="audio/x-ms-wma"/>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7" r:id="rId2"/>
    <p:sldId id="279" r:id="rId3"/>
    <p:sldId id="280" r:id="rId4"/>
    <p:sldId id="282" r:id="rId5"/>
    <p:sldId id="281" r:id="rId6"/>
    <p:sldId id="278" r:id="rId7"/>
    <p:sldId id="286" r:id="rId8"/>
    <p:sldId id="285" r:id="rId9"/>
    <p:sldId id="288" r:id="rId10"/>
    <p:sldId id="289" r:id="rId11"/>
    <p:sldId id="257" r:id="rId12"/>
    <p:sldId id="258" r:id="rId13"/>
    <p:sldId id="256" r:id="rId14"/>
    <p:sldId id="259" r:id="rId15"/>
    <p:sldId id="260" r:id="rId16"/>
    <p:sldId id="261" r:id="rId17"/>
    <p:sldId id="262" r:id="rId18"/>
    <p:sldId id="263" r:id="rId19"/>
    <p:sldId id="264" r:id="rId20"/>
    <p:sldId id="265" r:id="rId21"/>
    <p:sldId id="266" r:id="rId22"/>
    <p:sldId id="267" r:id="rId23"/>
    <p:sldId id="268" r:id="rId24"/>
    <p:sldId id="269" r:id="rId25"/>
    <p:sldId id="276" r:id="rId26"/>
    <p:sldId id="270" r:id="rId27"/>
    <p:sldId id="273" r:id="rId28"/>
    <p:sldId id="271" r:id="rId29"/>
    <p:sldId id="272" r:id="rId30"/>
    <p:sldId id="2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B1E541-AC99-4D4C-BA59-4A5485F9FBD4}" type="doc">
      <dgm:prSet loTypeId="urn:microsoft.com/office/officeart/2005/8/layout/hProcess9" loCatId="process" qsTypeId="urn:microsoft.com/office/officeart/2005/8/quickstyle/simple1" qsCatId="simple" csTypeId="urn:microsoft.com/office/officeart/2005/8/colors/accent1_2" csCatId="accent1" phldr="1"/>
      <dgm:spPr/>
    </dgm:pt>
    <dgm:pt modelId="{8560CAED-9385-4628-9AC2-DC3BE99F2C90}">
      <dgm:prSet phldrT="[Text]"/>
      <dgm:spPr/>
      <dgm:t>
        <a:bodyPr/>
        <a:lstStyle/>
        <a:p>
          <a:r>
            <a:rPr lang="en-US" dirty="0" smtClean="0"/>
            <a:t>Cut</a:t>
          </a:r>
          <a:endParaRPr lang="en-US" dirty="0"/>
        </a:p>
      </dgm:t>
    </dgm:pt>
    <dgm:pt modelId="{369B737B-26DF-4B88-B3D9-373F1F9E6064}" type="parTrans" cxnId="{73B06CCE-C739-4CC5-9DAE-E22451E245B9}">
      <dgm:prSet/>
      <dgm:spPr/>
      <dgm:t>
        <a:bodyPr/>
        <a:lstStyle/>
        <a:p>
          <a:endParaRPr lang="en-US"/>
        </a:p>
      </dgm:t>
    </dgm:pt>
    <dgm:pt modelId="{4D18FC77-3681-49FE-817D-389B1F00F99B}" type="sibTrans" cxnId="{73B06CCE-C739-4CC5-9DAE-E22451E245B9}">
      <dgm:prSet/>
      <dgm:spPr/>
      <dgm:t>
        <a:bodyPr/>
        <a:lstStyle/>
        <a:p>
          <a:endParaRPr lang="en-US"/>
        </a:p>
      </dgm:t>
    </dgm:pt>
    <dgm:pt modelId="{6A6C92FD-6DE3-4B73-A9DA-EA929EE383D7}">
      <dgm:prSet phldrT="[Text]"/>
      <dgm:spPr/>
      <dgm:t>
        <a:bodyPr/>
        <a:lstStyle/>
        <a:p>
          <a:r>
            <a:rPr lang="en-US" dirty="0" smtClean="0"/>
            <a:t>Make</a:t>
          </a:r>
          <a:endParaRPr lang="en-US" dirty="0"/>
        </a:p>
      </dgm:t>
    </dgm:pt>
    <dgm:pt modelId="{C6173921-DBB0-4A6D-B4AB-F5A65BA46013}" type="parTrans" cxnId="{F1F1C462-7902-4F64-A458-919E26809F42}">
      <dgm:prSet/>
      <dgm:spPr/>
      <dgm:t>
        <a:bodyPr/>
        <a:lstStyle/>
        <a:p>
          <a:endParaRPr lang="en-US"/>
        </a:p>
      </dgm:t>
    </dgm:pt>
    <dgm:pt modelId="{42330AAF-8DE8-4DE1-A972-7509A1F090AA}" type="sibTrans" cxnId="{F1F1C462-7902-4F64-A458-919E26809F42}">
      <dgm:prSet/>
      <dgm:spPr/>
      <dgm:t>
        <a:bodyPr/>
        <a:lstStyle/>
        <a:p>
          <a:endParaRPr lang="en-US"/>
        </a:p>
      </dgm:t>
    </dgm:pt>
    <dgm:pt modelId="{0CCC1C3B-EDD6-4297-9D32-CE9042D862F8}">
      <dgm:prSet phldrT="[Text]"/>
      <dgm:spPr/>
      <dgm:t>
        <a:bodyPr/>
        <a:lstStyle/>
        <a:p>
          <a:r>
            <a:rPr lang="en-US" dirty="0" smtClean="0"/>
            <a:t>Trim</a:t>
          </a:r>
          <a:endParaRPr lang="en-US" dirty="0"/>
        </a:p>
      </dgm:t>
    </dgm:pt>
    <dgm:pt modelId="{0D2D57EE-7304-4C1C-9C08-94C769B30E9D}" type="parTrans" cxnId="{469517CF-A374-4E2A-9A00-1969BF9052B8}">
      <dgm:prSet/>
      <dgm:spPr/>
      <dgm:t>
        <a:bodyPr/>
        <a:lstStyle/>
        <a:p>
          <a:endParaRPr lang="en-US"/>
        </a:p>
      </dgm:t>
    </dgm:pt>
    <dgm:pt modelId="{2112A34D-2787-492E-86E7-E9801E84194B}" type="sibTrans" cxnId="{469517CF-A374-4E2A-9A00-1969BF9052B8}">
      <dgm:prSet/>
      <dgm:spPr/>
      <dgm:t>
        <a:bodyPr/>
        <a:lstStyle/>
        <a:p>
          <a:endParaRPr lang="en-US"/>
        </a:p>
      </dgm:t>
    </dgm:pt>
    <dgm:pt modelId="{B443C9DF-6049-4141-AD3F-768C4BFAC960}" type="pres">
      <dgm:prSet presAssocID="{32B1E541-AC99-4D4C-BA59-4A5485F9FBD4}" presName="CompostProcess" presStyleCnt="0">
        <dgm:presLayoutVars>
          <dgm:dir/>
          <dgm:resizeHandles val="exact"/>
        </dgm:presLayoutVars>
      </dgm:prSet>
      <dgm:spPr/>
    </dgm:pt>
    <dgm:pt modelId="{DBDAFD72-B277-4C78-897D-93874A870CD5}" type="pres">
      <dgm:prSet presAssocID="{32B1E541-AC99-4D4C-BA59-4A5485F9FBD4}" presName="arrow" presStyleLbl="bgShp" presStyleIdx="0" presStyleCnt="1"/>
      <dgm:spPr/>
    </dgm:pt>
    <dgm:pt modelId="{571DC0FB-E4EE-411F-9308-6A36059F0D60}" type="pres">
      <dgm:prSet presAssocID="{32B1E541-AC99-4D4C-BA59-4A5485F9FBD4}" presName="linearProcess" presStyleCnt="0"/>
      <dgm:spPr/>
    </dgm:pt>
    <dgm:pt modelId="{24D56E57-B8BC-499B-AF81-0FC42E31D3D7}" type="pres">
      <dgm:prSet presAssocID="{8560CAED-9385-4628-9AC2-DC3BE99F2C90}" presName="textNode" presStyleLbl="node1" presStyleIdx="0" presStyleCnt="3" custScaleY="166972">
        <dgm:presLayoutVars>
          <dgm:bulletEnabled val="1"/>
        </dgm:presLayoutVars>
      </dgm:prSet>
      <dgm:spPr/>
      <dgm:t>
        <a:bodyPr/>
        <a:lstStyle/>
        <a:p>
          <a:endParaRPr lang="en-US"/>
        </a:p>
      </dgm:t>
    </dgm:pt>
    <dgm:pt modelId="{1D4C65E0-2507-4C73-8E7B-C701CFF662C5}" type="pres">
      <dgm:prSet presAssocID="{4D18FC77-3681-49FE-817D-389B1F00F99B}" presName="sibTrans" presStyleCnt="0"/>
      <dgm:spPr/>
    </dgm:pt>
    <dgm:pt modelId="{E53CC4D0-DA11-470A-8623-51FD2B03BC73}" type="pres">
      <dgm:prSet presAssocID="{6A6C92FD-6DE3-4B73-A9DA-EA929EE383D7}" presName="textNode" presStyleLbl="node1" presStyleIdx="1" presStyleCnt="3" custScaleY="177350">
        <dgm:presLayoutVars>
          <dgm:bulletEnabled val="1"/>
        </dgm:presLayoutVars>
      </dgm:prSet>
      <dgm:spPr/>
      <dgm:t>
        <a:bodyPr/>
        <a:lstStyle/>
        <a:p>
          <a:endParaRPr lang="en-US"/>
        </a:p>
      </dgm:t>
    </dgm:pt>
    <dgm:pt modelId="{56702870-D63B-4AC5-8EC2-8E76AD3C097E}" type="pres">
      <dgm:prSet presAssocID="{42330AAF-8DE8-4DE1-A972-7509A1F090AA}" presName="sibTrans" presStyleCnt="0"/>
      <dgm:spPr/>
    </dgm:pt>
    <dgm:pt modelId="{A30848DA-49C2-40BB-A79E-C79133F6EC3F}" type="pres">
      <dgm:prSet presAssocID="{0CCC1C3B-EDD6-4297-9D32-CE9042D862F8}" presName="textNode" presStyleLbl="node1" presStyleIdx="2" presStyleCnt="3" custScaleY="166972">
        <dgm:presLayoutVars>
          <dgm:bulletEnabled val="1"/>
        </dgm:presLayoutVars>
      </dgm:prSet>
      <dgm:spPr/>
      <dgm:t>
        <a:bodyPr/>
        <a:lstStyle/>
        <a:p>
          <a:endParaRPr lang="en-US"/>
        </a:p>
      </dgm:t>
    </dgm:pt>
  </dgm:ptLst>
  <dgm:cxnLst>
    <dgm:cxn modelId="{34439492-41E4-49AC-8C77-29368B4AA1C7}" type="presOf" srcId="{32B1E541-AC99-4D4C-BA59-4A5485F9FBD4}" destId="{B443C9DF-6049-4141-AD3F-768C4BFAC960}" srcOrd="0" destOrd="0" presId="urn:microsoft.com/office/officeart/2005/8/layout/hProcess9"/>
    <dgm:cxn modelId="{A25D69FB-EC6F-4028-B79A-F36F10778656}" type="presOf" srcId="{0CCC1C3B-EDD6-4297-9D32-CE9042D862F8}" destId="{A30848DA-49C2-40BB-A79E-C79133F6EC3F}" srcOrd="0" destOrd="0" presId="urn:microsoft.com/office/officeart/2005/8/layout/hProcess9"/>
    <dgm:cxn modelId="{73B06CCE-C739-4CC5-9DAE-E22451E245B9}" srcId="{32B1E541-AC99-4D4C-BA59-4A5485F9FBD4}" destId="{8560CAED-9385-4628-9AC2-DC3BE99F2C90}" srcOrd="0" destOrd="0" parTransId="{369B737B-26DF-4B88-B3D9-373F1F9E6064}" sibTransId="{4D18FC77-3681-49FE-817D-389B1F00F99B}"/>
    <dgm:cxn modelId="{F1F1C462-7902-4F64-A458-919E26809F42}" srcId="{32B1E541-AC99-4D4C-BA59-4A5485F9FBD4}" destId="{6A6C92FD-6DE3-4B73-A9DA-EA929EE383D7}" srcOrd="1" destOrd="0" parTransId="{C6173921-DBB0-4A6D-B4AB-F5A65BA46013}" sibTransId="{42330AAF-8DE8-4DE1-A972-7509A1F090AA}"/>
    <dgm:cxn modelId="{826A4AA1-D8BA-41C9-A00B-74A1499BCA60}" type="presOf" srcId="{8560CAED-9385-4628-9AC2-DC3BE99F2C90}" destId="{24D56E57-B8BC-499B-AF81-0FC42E31D3D7}" srcOrd="0" destOrd="0" presId="urn:microsoft.com/office/officeart/2005/8/layout/hProcess9"/>
    <dgm:cxn modelId="{469517CF-A374-4E2A-9A00-1969BF9052B8}" srcId="{32B1E541-AC99-4D4C-BA59-4A5485F9FBD4}" destId="{0CCC1C3B-EDD6-4297-9D32-CE9042D862F8}" srcOrd="2" destOrd="0" parTransId="{0D2D57EE-7304-4C1C-9C08-94C769B30E9D}" sibTransId="{2112A34D-2787-492E-86E7-E9801E84194B}"/>
    <dgm:cxn modelId="{9E17E089-B440-42FC-A9E5-82B4F267BCA6}" type="presOf" srcId="{6A6C92FD-6DE3-4B73-A9DA-EA929EE383D7}" destId="{E53CC4D0-DA11-470A-8623-51FD2B03BC73}" srcOrd="0" destOrd="0" presId="urn:microsoft.com/office/officeart/2005/8/layout/hProcess9"/>
    <dgm:cxn modelId="{24BB44CF-2B67-48CD-8753-0B7B2808EA81}" type="presParOf" srcId="{B443C9DF-6049-4141-AD3F-768C4BFAC960}" destId="{DBDAFD72-B277-4C78-897D-93874A870CD5}" srcOrd="0" destOrd="0" presId="urn:microsoft.com/office/officeart/2005/8/layout/hProcess9"/>
    <dgm:cxn modelId="{BA1AA42F-0E6E-4579-8249-FFFD0CDC2BBF}" type="presParOf" srcId="{B443C9DF-6049-4141-AD3F-768C4BFAC960}" destId="{571DC0FB-E4EE-411F-9308-6A36059F0D60}" srcOrd="1" destOrd="0" presId="urn:microsoft.com/office/officeart/2005/8/layout/hProcess9"/>
    <dgm:cxn modelId="{F1F59AA6-959F-4162-B727-7DBE8DCA89FB}" type="presParOf" srcId="{571DC0FB-E4EE-411F-9308-6A36059F0D60}" destId="{24D56E57-B8BC-499B-AF81-0FC42E31D3D7}" srcOrd="0" destOrd="0" presId="urn:microsoft.com/office/officeart/2005/8/layout/hProcess9"/>
    <dgm:cxn modelId="{97716FAF-6D68-44E1-A7F0-0919330429FE}" type="presParOf" srcId="{571DC0FB-E4EE-411F-9308-6A36059F0D60}" destId="{1D4C65E0-2507-4C73-8E7B-C701CFF662C5}" srcOrd="1" destOrd="0" presId="urn:microsoft.com/office/officeart/2005/8/layout/hProcess9"/>
    <dgm:cxn modelId="{922533EC-0A16-475A-997A-4B54DD3B0FCF}" type="presParOf" srcId="{571DC0FB-E4EE-411F-9308-6A36059F0D60}" destId="{E53CC4D0-DA11-470A-8623-51FD2B03BC73}" srcOrd="2" destOrd="0" presId="urn:microsoft.com/office/officeart/2005/8/layout/hProcess9"/>
    <dgm:cxn modelId="{DD9B0245-D22B-4D62-8F93-1464C1D215A6}" type="presParOf" srcId="{571DC0FB-E4EE-411F-9308-6A36059F0D60}" destId="{56702870-D63B-4AC5-8EC2-8E76AD3C097E}" srcOrd="3" destOrd="0" presId="urn:microsoft.com/office/officeart/2005/8/layout/hProcess9"/>
    <dgm:cxn modelId="{6D39BFF2-135F-4E0B-9B47-E3C8DFB67500}" type="presParOf" srcId="{571DC0FB-E4EE-411F-9308-6A36059F0D60}" destId="{A30848DA-49C2-40BB-A79E-C79133F6EC3F}"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B1E541-AC99-4D4C-BA59-4A5485F9FBD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560CAED-9385-4628-9AC2-DC3BE99F2C90}">
      <dgm:prSet phldrT="[Text]"/>
      <dgm:spPr/>
      <dgm:t>
        <a:bodyPr/>
        <a:lstStyle/>
        <a:p>
          <a:r>
            <a:rPr lang="en-US" dirty="0" smtClean="0"/>
            <a:t>Cut</a:t>
          </a:r>
          <a:endParaRPr lang="en-US" dirty="0"/>
        </a:p>
      </dgm:t>
    </dgm:pt>
    <dgm:pt modelId="{369B737B-26DF-4B88-B3D9-373F1F9E6064}" type="parTrans" cxnId="{73B06CCE-C739-4CC5-9DAE-E22451E245B9}">
      <dgm:prSet/>
      <dgm:spPr/>
      <dgm:t>
        <a:bodyPr/>
        <a:lstStyle/>
        <a:p>
          <a:endParaRPr lang="en-US"/>
        </a:p>
      </dgm:t>
    </dgm:pt>
    <dgm:pt modelId="{4D18FC77-3681-49FE-817D-389B1F00F99B}" type="sibTrans" cxnId="{73B06CCE-C739-4CC5-9DAE-E22451E245B9}">
      <dgm:prSet/>
      <dgm:spPr/>
      <dgm:t>
        <a:bodyPr/>
        <a:lstStyle/>
        <a:p>
          <a:endParaRPr lang="en-US"/>
        </a:p>
      </dgm:t>
    </dgm:pt>
    <dgm:pt modelId="{6A6C92FD-6DE3-4B73-A9DA-EA929EE383D7}">
      <dgm:prSet phldrT="[Text]"/>
      <dgm:spPr/>
      <dgm:t>
        <a:bodyPr/>
        <a:lstStyle/>
        <a:p>
          <a:r>
            <a:rPr lang="en-US" dirty="0" smtClean="0"/>
            <a:t>Make</a:t>
          </a:r>
          <a:endParaRPr lang="en-US" dirty="0"/>
        </a:p>
      </dgm:t>
    </dgm:pt>
    <dgm:pt modelId="{C6173921-DBB0-4A6D-B4AB-F5A65BA46013}" type="parTrans" cxnId="{F1F1C462-7902-4F64-A458-919E26809F42}">
      <dgm:prSet/>
      <dgm:spPr/>
      <dgm:t>
        <a:bodyPr/>
        <a:lstStyle/>
        <a:p>
          <a:endParaRPr lang="en-US"/>
        </a:p>
      </dgm:t>
    </dgm:pt>
    <dgm:pt modelId="{42330AAF-8DE8-4DE1-A972-7509A1F090AA}" type="sibTrans" cxnId="{F1F1C462-7902-4F64-A458-919E26809F42}">
      <dgm:prSet/>
      <dgm:spPr/>
      <dgm:t>
        <a:bodyPr/>
        <a:lstStyle/>
        <a:p>
          <a:endParaRPr lang="en-US"/>
        </a:p>
      </dgm:t>
    </dgm:pt>
    <dgm:pt modelId="{0CCC1C3B-EDD6-4297-9D32-CE9042D862F8}">
      <dgm:prSet phldrT="[Text]"/>
      <dgm:spPr/>
      <dgm:t>
        <a:bodyPr/>
        <a:lstStyle/>
        <a:p>
          <a:r>
            <a:rPr lang="en-US" smtClean="0"/>
            <a:t>Trim</a:t>
          </a:r>
          <a:endParaRPr lang="en-US" dirty="0"/>
        </a:p>
      </dgm:t>
    </dgm:pt>
    <dgm:pt modelId="{0D2D57EE-7304-4C1C-9C08-94C769B30E9D}" type="parTrans" cxnId="{469517CF-A374-4E2A-9A00-1969BF9052B8}">
      <dgm:prSet/>
      <dgm:spPr/>
      <dgm:t>
        <a:bodyPr/>
        <a:lstStyle/>
        <a:p>
          <a:endParaRPr lang="en-US"/>
        </a:p>
      </dgm:t>
    </dgm:pt>
    <dgm:pt modelId="{2112A34D-2787-492E-86E7-E9801E84194B}" type="sibTrans" cxnId="{469517CF-A374-4E2A-9A00-1969BF9052B8}">
      <dgm:prSet/>
      <dgm:spPr/>
      <dgm:t>
        <a:bodyPr/>
        <a:lstStyle/>
        <a:p>
          <a:endParaRPr lang="en-US"/>
        </a:p>
      </dgm:t>
    </dgm:pt>
    <dgm:pt modelId="{706083E6-1A83-401E-A4ED-76157D0283FE}">
      <dgm:prSet phldrT="[Text]"/>
      <dgm:spPr/>
      <dgm:t>
        <a:bodyPr/>
        <a:lstStyle/>
        <a:p>
          <a:r>
            <a:rPr lang="en-US" dirty="0" smtClean="0"/>
            <a:t>Fabric</a:t>
          </a:r>
          <a:endParaRPr lang="en-US" dirty="0"/>
        </a:p>
      </dgm:t>
    </dgm:pt>
    <dgm:pt modelId="{F22B87A6-A128-46A0-98FE-BBC722528A7B}" type="parTrans" cxnId="{892BF411-D135-4068-81E2-7D95BFFFD93E}">
      <dgm:prSet/>
      <dgm:spPr/>
      <dgm:t>
        <a:bodyPr/>
        <a:lstStyle/>
        <a:p>
          <a:endParaRPr lang="en-US"/>
        </a:p>
      </dgm:t>
    </dgm:pt>
    <dgm:pt modelId="{2132729A-8849-4612-A4E4-3A391C411FA4}" type="sibTrans" cxnId="{892BF411-D135-4068-81E2-7D95BFFFD93E}">
      <dgm:prSet/>
      <dgm:spPr/>
      <dgm:t>
        <a:bodyPr/>
        <a:lstStyle/>
        <a:p>
          <a:endParaRPr lang="en-US"/>
        </a:p>
      </dgm:t>
    </dgm:pt>
    <dgm:pt modelId="{B443C9DF-6049-4141-AD3F-768C4BFAC960}" type="pres">
      <dgm:prSet presAssocID="{32B1E541-AC99-4D4C-BA59-4A5485F9FBD4}" presName="CompostProcess" presStyleCnt="0">
        <dgm:presLayoutVars>
          <dgm:dir/>
          <dgm:resizeHandles val="exact"/>
        </dgm:presLayoutVars>
      </dgm:prSet>
      <dgm:spPr/>
      <dgm:t>
        <a:bodyPr/>
        <a:lstStyle/>
        <a:p>
          <a:endParaRPr lang="en-US"/>
        </a:p>
      </dgm:t>
    </dgm:pt>
    <dgm:pt modelId="{DBDAFD72-B277-4C78-897D-93874A870CD5}" type="pres">
      <dgm:prSet presAssocID="{32B1E541-AC99-4D4C-BA59-4A5485F9FBD4}" presName="arrow" presStyleLbl="bgShp" presStyleIdx="0" presStyleCnt="1"/>
      <dgm:spPr/>
    </dgm:pt>
    <dgm:pt modelId="{571DC0FB-E4EE-411F-9308-6A36059F0D60}" type="pres">
      <dgm:prSet presAssocID="{32B1E541-AC99-4D4C-BA59-4A5485F9FBD4}" presName="linearProcess" presStyleCnt="0"/>
      <dgm:spPr/>
    </dgm:pt>
    <dgm:pt modelId="{24D56E57-B8BC-499B-AF81-0FC42E31D3D7}" type="pres">
      <dgm:prSet presAssocID="{8560CAED-9385-4628-9AC2-DC3BE99F2C90}" presName="textNode" presStyleLbl="node1" presStyleIdx="0" presStyleCnt="4" custScaleY="166972">
        <dgm:presLayoutVars>
          <dgm:bulletEnabled val="1"/>
        </dgm:presLayoutVars>
      </dgm:prSet>
      <dgm:spPr/>
      <dgm:t>
        <a:bodyPr/>
        <a:lstStyle/>
        <a:p>
          <a:endParaRPr lang="en-US"/>
        </a:p>
      </dgm:t>
    </dgm:pt>
    <dgm:pt modelId="{1D4C65E0-2507-4C73-8E7B-C701CFF662C5}" type="pres">
      <dgm:prSet presAssocID="{4D18FC77-3681-49FE-817D-389B1F00F99B}" presName="sibTrans" presStyleCnt="0"/>
      <dgm:spPr/>
    </dgm:pt>
    <dgm:pt modelId="{E53CC4D0-DA11-470A-8623-51FD2B03BC73}" type="pres">
      <dgm:prSet presAssocID="{6A6C92FD-6DE3-4B73-A9DA-EA929EE383D7}" presName="textNode" presStyleLbl="node1" presStyleIdx="1" presStyleCnt="4" custScaleY="177350">
        <dgm:presLayoutVars>
          <dgm:bulletEnabled val="1"/>
        </dgm:presLayoutVars>
      </dgm:prSet>
      <dgm:spPr/>
      <dgm:t>
        <a:bodyPr/>
        <a:lstStyle/>
        <a:p>
          <a:endParaRPr lang="en-US"/>
        </a:p>
      </dgm:t>
    </dgm:pt>
    <dgm:pt modelId="{56702870-D63B-4AC5-8EC2-8E76AD3C097E}" type="pres">
      <dgm:prSet presAssocID="{42330AAF-8DE8-4DE1-A972-7509A1F090AA}" presName="sibTrans" presStyleCnt="0"/>
      <dgm:spPr/>
    </dgm:pt>
    <dgm:pt modelId="{A30848DA-49C2-40BB-A79E-C79133F6EC3F}" type="pres">
      <dgm:prSet presAssocID="{0CCC1C3B-EDD6-4297-9D32-CE9042D862F8}" presName="textNode" presStyleLbl="node1" presStyleIdx="2" presStyleCnt="4" custScaleY="166972">
        <dgm:presLayoutVars>
          <dgm:bulletEnabled val="1"/>
        </dgm:presLayoutVars>
      </dgm:prSet>
      <dgm:spPr/>
      <dgm:t>
        <a:bodyPr/>
        <a:lstStyle/>
        <a:p>
          <a:endParaRPr lang="en-US"/>
        </a:p>
      </dgm:t>
    </dgm:pt>
    <dgm:pt modelId="{63F75B06-423B-4FCC-82CC-F81A6507AB08}" type="pres">
      <dgm:prSet presAssocID="{2112A34D-2787-492E-86E7-E9801E84194B}" presName="sibTrans" presStyleCnt="0"/>
      <dgm:spPr/>
    </dgm:pt>
    <dgm:pt modelId="{254EB30C-B272-4EA6-9881-D0BE2A4C93FD}" type="pres">
      <dgm:prSet presAssocID="{706083E6-1A83-401E-A4ED-76157D0283FE}" presName="textNode" presStyleLbl="node1" presStyleIdx="3" presStyleCnt="4" custScaleY="166972">
        <dgm:presLayoutVars>
          <dgm:bulletEnabled val="1"/>
        </dgm:presLayoutVars>
      </dgm:prSet>
      <dgm:spPr/>
      <dgm:t>
        <a:bodyPr/>
        <a:lstStyle/>
        <a:p>
          <a:endParaRPr lang="en-US"/>
        </a:p>
      </dgm:t>
    </dgm:pt>
  </dgm:ptLst>
  <dgm:cxnLst>
    <dgm:cxn modelId="{F2959762-D074-47A0-835E-185BB478B99F}" type="presOf" srcId="{0CCC1C3B-EDD6-4297-9D32-CE9042D862F8}" destId="{A30848DA-49C2-40BB-A79E-C79133F6EC3F}" srcOrd="0" destOrd="0" presId="urn:microsoft.com/office/officeart/2005/8/layout/hProcess9"/>
    <dgm:cxn modelId="{892BF411-D135-4068-81E2-7D95BFFFD93E}" srcId="{32B1E541-AC99-4D4C-BA59-4A5485F9FBD4}" destId="{706083E6-1A83-401E-A4ED-76157D0283FE}" srcOrd="3" destOrd="0" parTransId="{F22B87A6-A128-46A0-98FE-BBC722528A7B}" sibTransId="{2132729A-8849-4612-A4E4-3A391C411FA4}"/>
    <dgm:cxn modelId="{CDE7CE23-B813-4C68-99BE-EA9725F973D9}" type="presOf" srcId="{8560CAED-9385-4628-9AC2-DC3BE99F2C90}" destId="{24D56E57-B8BC-499B-AF81-0FC42E31D3D7}" srcOrd="0" destOrd="0" presId="urn:microsoft.com/office/officeart/2005/8/layout/hProcess9"/>
    <dgm:cxn modelId="{469517CF-A374-4E2A-9A00-1969BF9052B8}" srcId="{32B1E541-AC99-4D4C-BA59-4A5485F9FBD4}" destId="{0CCC1C3B-EDD6-4297-9D32-CE9042D862F8}" srcOrd="2" destOrd="0" parTransId="{0D2D57EE-7304-4C1C-9C08-94C769B30E9D}" sibTransId="{2112A34D-2787-492E-86E7-E9801E84194B}"/>
    <dgm:cxn modelId="{C930F37D-171F-42C3-96E8-72A33EFE3560}" type="presOf" srcId="{706083E6-1A83-401E-A4ED-76157D0283FE}" destId="{254EB30C-B272-4EA6-9881-D0BE2A4C93FD}" srcOrd="0" destOrd="0" presId="urn:microsoft.com/office/officeart/2005/8/layout/hProcess9"/>
    <dgm:cxn modelId="{1114CC95-AE48-400D-BFA2-9600DBBC1597}" type="presOf" srcId="{6A6C92FD-6DE3-4B73-A9DA-EA929EE383D7}" destId="{E53CC4D0-DA11-470A-8623-51FD2B03BC73}" srcOrd="0" destOrd="0" presId="urn:microsoft.com/office/officeart/2005/8/layout/hProcess9"/>
    <dgm:cxn modelId="{0D0FBAE8-22B5-48A2-A5D3-B38E4D81E3B5}" type="presOf" srcId="{32B1E541-AC99-4D4C-BA59-4A5485F9FBD4}" destId="{B443C9DF-6049-4141-AD3F-768C4BFAC960}" srcOrd="0" destOrd="0" presId="urn:microsoft.com/office/officeart/2005/8/layout/hProcess9"/>
    <dgm:cxn modelId="{73B06CCE-C739-4CC5-9DAE-E22451E245B9}" srcId="{32B1E541-AC99-4D4C-BA59-4A5485F9FBD4}" destId="{8560CAED-9385-4628-9AC2-DC3BE99F2C90}" srcOrd="0" destOrd="0" parTransId="{369B737B-26DF-4B88-B3D9-373F1F9E6064}" sibTransId="{4D18FC77-3681-49FE-817D-389B1F00F99B}"/>
    <dgm:cxn modelId="{F1F1C462-7902-4F64-A458-919E26809F42}" srcId="{32B1E541-AC99-4D4C-BA59-4A5485F9FBD4}" destId="{6A6C92FD-6DE3-4B73-A9DA-EA929EE383D7}" srcOrd="1" destOrd="0" parTransId="{C6173921-DBB0-4A6D-B4AB-F5A65BA46013}" sibTransId="{42330AAF-8DE8-4DE1-A972-7509A1F090AA}"/>
    <dgm:cxn modelId="{F50A8F10-C0BD-4300-81DE-5281BF18DD1A}" type="presParOf" srcId="{B443C9DF-6049-4141-AD3F-768C4BFAC960}" destId="{DBDAFD72-B277-4C78-897D-93874A870CD5}" srcOrd="0" destOrd="0" presId="urn:microsoft.com/office/officeart/2005/8/layout/hProcess9"/>
    <dgm:cxn modelId="{3CE7AD18-C652-4B52-965A-762B142F3DE1}" type="presParOf" srcId="{B443C9DF-6049-4141-AD3F-768C4BFAC960}" destId="{571DC0FB-E4EE-411F-9308-6A36059F0D60}" srcOrd="1" destOrd="0" presId="urn:microsoft.com/office/officeart/2005/8/layout/hProcess9"/>
    <dgm:cxn modelId="{F1F57DE5-DC08-4807-9B9E-803A527B48B0}" type="presParOf" srcId="{571DC0FB-E4EE-411F-9308-6A36059F0D60}" destId="{24D56E57-B8BC-499B-AF81-0FC42E31D3D7}" srcOrd="0" destOrd="0" presId="urn:microsoft.com/office/officeart/2005/8/layout/hProcess9"/>
    <dgm:cxn modelId="{ED4C3ED1-F20E-4B25-BBD7-294CC75BC332}" type="presParOf" srcId="{571DC0FB-E4EE-411F-9308-6A36059F0D60}" destId="{1D4C65E0-2507-4C73-8E7B-C701CFF662C5}" srcOrd="1" destOrd="0" presId="urn:microsoft.com/office/officeart/2005/8/layout/hProcess9"/>
    <dgm:cxn modelId="{907773BE-12EA-4152-B339-383518620594}" type="presParOf" srcId="{571DC0FB-E4EE-411F-9308-6A36059F0D60}" destId="{E53CC4D0-DA11-470A-8623-51FD2B03BC73}" srcOrd="2" destOrd="0" presId="urn:microsoft.com/office/officeart/2005/8/layout/hProcess9"/>
    <dgm:cxn modelId="{21664A1C-5AC2-451D-8C75-BFE902460CB0}" type="presParOf" srcId="{571DC0FB-E4EE-411F-9308-6A36059F0D60}" destId="{56702870-D63B-4AC5-8EC2-8E76AD3C097E}" srcOrd="3" destOrd="0" presId="urn:microsoft.com/office/officeart/2005/8/layout/hProcess9"/>
    <dgm:cxn modelId="{5AA6CC16-14C8-4DF4-8ACF-B70CB852DF17}" type="presParOf" srcId="{571DC0FB-E4EE-411F-9308-6A36059F0D60}" destId="{A30848DA-49C2-40BB-A79E-C79133F6EC3F}" srcOrd="4" destOrd="0" presId="urn:microsoft.com/office/officeart/2005/8/layout/hProcess9"/>
    <dgm:cxn modelId="{82B570D8-32C0-4392-9F65-B44DEA98AC0F}" type="presParOf" srcId="{571DC0FB-E4EE-411F-9308-6A36059F0D60}" destId="{63F75B06-423B-4FCC-82CC-F81A6507AB08}" srcOrd="5" destOrd="0" presId="urn:microsoft.com/office/officeart/2005/8/layout/hProcess9"/>
    <dgm:cxn modelId="{02C4F31B-6248-44D2-9B77-E9C32ED183FA}" type="presParOf" srcId="{571DC0FB-E4EE-411F-9308-6A36059F0D60}" destId="{254EB30C-B272-4EA6-9881-D0BE2A4C93FD}" srcOrd="6"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B1E541-AC99-4D4C-BA59-4A5485F9FBD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560CAED-9385-4628-9AC2-DC3BE99F2C90}">
      <dgm:prSet phldrT="[Text]"/>
      <dgm:spPr/>
      <dgm:t>
        <a:bodyPr/>
        <a:lstStyle/>
        <a:p>
          <a:r>
            <a:rPr lang="en-US" dirty="0" smtClean="0"/>
            <a:t>Cut</a:t>
          </a:r>
          <a:endParaRPr lang="en-US" dirty="0"/>
        </a:p>
      </dgm:t>
    </dgm:pt>
    <dgm:pt modelId="{369B737B-26DF-4B88-B3D9-373F1F9E6064}" type="parTrans" cxnId="{73B06CCE-C739-4CC5-9DAE-E22451E245B9}">
      <dgm:prSet/>
      <dgm:spPr/>
      <dgm:t>
        <a:bodyPr/>
        <a:lstStyle/>
        <a:p>
          <a:endParaRPr lang="en-US"/>
        </a:p>
      </dgm:t>
    </dgm:pt>
    <dgm:pt modelId="{4D18FC77-3681-49FE-817D-389B1F00F99B}" type="sibTrans" cxnId="{73B06CCE-C739-4CC5-9DAE-E22451E245B9}">
      <dgm:prSet/>
      <dgm:spPr/>
      <dgm:t>
        <a:bodyPr/>
        <a:lstStyle/>
        <a:p>
          <a:endParaRPr lang="en-US"/>
        </a:p>
      </dgm:t>
    </dgm:pt>
    <dgm:pt modelId="{6A6C92FD-6DE3-4B73-A9DA-EA929EE383D7}">
      <dgm:prSet phldrT="[Text]"/>
      <dgm:spPr/>
      <dgm:t>
        <a:bodyPr/>
        <a:lstStyle/>
        <a:p>
          <a:r>
            <a:rPr lang="en-US" dirty="0" smtClean="0"/>
            <a:t>Make</a:t>
          </a:r>
          <a:endParaRPr lang="en-US" dirty="0"/>
        </a:p>
      </dgm:t>
    </dgm:pt>
    <dgm:pt modelId="{C6173921-DBB0-4A6D-B4AB-F5A65BA46013}" type="parTrans" cxnId="{F1F1C462-7902-4F64-A458-919E26809F42}">
      <dgm:prSet/>
      <dgm:spPr/>
      <dgm:t>
        <a:bodyPr/>
        <a:lstStyle/>
        <a:p>
          <a:endParaRPr lang="en-US"/>
        </a:p>
      </dgm:t>
    </dgm:pt>
    <dgm:pt modelId="{42330AAF-8DE8-4DE1-A972-7509A1F090AA}" type="sibTrans" cxnId="{F1F1C462-7902-4F64-A458-919E26809F42}">
      <dgm:prSet/>
      <dgm:spPr/>
      <dgm:t>
        <a:bodyPr/>
        <a:lstStyle/>
        <a:p>
          <a:endParaRPr lang="en-US"/>
        </a:p>
      </dgm:t>
    </dgm:pt>
    <dgm:pt modelId="{0CCC1C3B-EDD6-4297-9D32-CE9042D862F8}">
      <dgm:prSet phldrT="[Text]"/>
      <dgm:spPr/>
      <dgm:t>
        <a:bodyPr/>
        <a:lstStyle/>
        <a:p>
          <a:r>
            <a:rPr lang="en-US" dirty="0" smtClean="0"/>
            <a:t>Trim</a:t>
          </a:r>
          <a:endParaRPr lang="en-US" dirty="0"/>
        </a:p>
      </dgm:t>
    </dgm:pt>
    <dgm:pt modelId="{0D2D57EE-7304-4C1C-9C08-94C769B30E9D}" type="parTrans" cxnId="{469517CF-A374-4E2A-9A00-1969BF9052B8}">
      <dgm:prSet/>
      <dgm:spPr/>
      <dgm:t>
        <a:bodyPr/>
        <a:lstStyle/>
        <a:p>
          <a:endParaRPr lang="en-US"/>
        </a:p>
      </dgm:t>
    </dgm:pt>
    <dgm:pt modelId="{2112A34D-2787-492E-86E7-E9801E84194B}" type="sibTrans" cxnId="{469517CF-A374-4E2A-9A00-1969BF9052B8}">
      <dgm:prSet/>
      <dgm:spPr/>
      <dgm:t>
        <a:bodyPr/>
        <a:lstStyle/>
        <a:p>
          <a:endParaRPr lang="en-US"/>
        </a:p>
      </dgm:t>
    </dgm:pt>
    <dgm:pt modelId="{706083E6-1A83-401E-A4ED-76157D0283FE}">
      <dgm:prSet phldrT="[Text]"/>
      <dgm:spPr/>
      <dgm:t>
        <a:bodyPr/>
        <a:lstStyle/>
        <a:p>
          <a:r>
            <a:rPr lang="en-US" dirty="0" smtClean="0"/>
            <a:t>Fabric</a:t>
          </a:r>
          <a:endParaRPr lang="en-US" dirty="0"/>
        </a:p>
      </dgm:t>
    </dgm:pt>
    <dgm:pt modelId="{F22B87A6-A128-46A0-98FE-BBC722528A7B}" type="parTrans" cxnId="{892BF411-D135-4068-81E2-7D95BFFFD93E}">
      <dgm:prSet/>
      <dgm:spPr/>
      <dgm:t>
        <a:bodyPr/>
        <a:lstStyle/>
        <a:p>
          <a:endParaRPr lang="en-US"/>
        </a:p>
      </dgm:t>
    </dgm:pt>
    <dgm:pt modelId="{2132729A-8849-4612-A4E4-3A391C411FA4}" type="sibTrans" cxnId="{892BF411-D135-4068-81E2-7D95BFFFD93E}">
      <dgm:prSet/>
      <dgm:spPr/>
      <dgm:t>
        <a:bodyPr/>
        <a:lstStyle/>
        <a:p>
          <a:endParaRPr lang="en-US"/>
        </a:p>
      </dgm:t>
    </dgm:pt>
    <dgm:pt modelId="{5C54D501-DBD2-4ADE-A169-5DFFEEC305B9}">
      <dgm:prSet phldrT="[Text]"/>
      <dgm:spPr/>
      <dgm:t>
        <a:bodyPr/>
        <a:lstStyle/>
        <a:p>
          <a:r>
            <a:rPr lang="en-US" dirty="0" smtClean="0"/>
            <a:t>Transport</a:t>
          </a:r>
          <a:endParaRPr lang="en-US" dirty="0"/>
        </a:p>
      </dgm:t>
    </dgm:pt>
    <dgm:pt modelId="{CFF5AEFF-25C4-4C71-91DE-0824ABC7F329}" type="parTrans" cxnId="{F1F0B5CF-4F18-45CE-ACE1-02D5B12A1886}">
      <dgm:prSet/>
      <dgm:spPr/>
      <dgm:t>
        <a:bodyPr/>
        <a:lstStyle/>
        <a:p>
          <a:endParaRPr lang="en-US"/>
        </a:p>
      </dgm:t>
    </dgm:pt>
    <dgm:pt modelId="{F8BA2006-373A-4EA5-84D1-228C78DBA065}" type="sibTrans" cxnId="{F1F0B5CF-4F18-45CE-ACE1-02D5B12A1886}">
      <dgm:prSet/>
      <dgm:spPr/>
      <dgm:t>
        <a:bodyPr/>
        <a:lstStyle/>
        <a:p>
          <a:endParaRPr lang="en-US"/>
        </a:p>
      </dgm:t>
    </dgm:pt>
    <dgm:pt modelId="{B443C9DF-6049-4141-AD3F-768C4BFAC960}" type="pres">
      <dgm:prSet presAssocID="{32B1E541-AC99-4D4C-BA59-4A5485F9FBD4}" presName="CompostProcess" presStyleCnt="0">
        <dgm:presLayoutVars>
          <dgm:dir/>
          <dgm:resizeHandles val="exact"/>
        </dgm:presLayoutVars>
      </dgm:prSet>
      <dgm:spPr/>
      <dgm:t>
        <a:bodyPr/>
        <a:lstStyle/>
        <a:p>
          <a:endParaRPr lang="en-US"/>
        </a:p>
      </dgm:t>
    </dgm:pt>
    <dgm:pt modelId="{DBDAFD72-B277-4C78-897D-93874A870CD5}" type="pres">
      <dgm:prSet presAssocID="{32B1E541-AC99-4D4C-BA59-4A5485F9FBD4}" presName="arrow" presStyleLbl="bgShp" presStyleIdx="0" presStyleCnt="1"/>
      <dgm:spPr/>
    </dgm:pt>
    <dgm:pt modelId="{571DC0FB-E4EE-411F-9308-6A36059F0D60}" type="pres">
      <dgm:prSet presAssocID="{32B1E541-AC99-4D4C-BA59-4A5485F9FBD4}" presName="linearProcess" presStyleCnt="0"/>
      <dgm:spPr/>
    </dgm:pt>
    <dgm:pt modelId="{24D56E57-B8BC-499B-AF81-0FC42E31D3D7}" type="pres">
      <dgm:prSet presAssocID="{8560CAED-9385-4628-9AC2-DC3BE99F2C90}" presName="textNode" presStyleLbl="node1" presStyleIdx="0" presStyleCnt="5" custScaleY="166972">
        <dgm:presLayoutVars>
          <dgm:bulletEnabled val="1"/>
        </dgm:presLayoutVars>
      </dgm:prSet>
      <dgm:spPr/>
      <dgm:t>
        <a:bodyPr/>
        <a:lstStyle/>
        <a:p>
          <a:endParaRPr lang="en-US"/>
        </a:p>
      </dgm:t>
    </dgm:pt>
    <dgm:pt modelId="{1D4C65E0-2507-4C73-8E7B-C701CFF662C5}" type="pres">
      <dgm:prSet presAssocID="{4D18FC77-3681-49FE-817D-389B1F00F99B}" presName="sibTrans" presStyleCnt="0"/>
      <dgm:spPr/>
    </dgm:pt>
    <dgm:pt modelId="{E53CC4D0-DA11-470A-8623-51FD2B03BC73}" type="pres">
      <dgm:prSet presAssocID="{6A6C92FD-6DE3-4B73-A9DA-EA929EE383D7}" presName="textNode" presStyleLbl="node1" presStyleIdx="1" presStyleCnt="5" custScaleY="177350">
        <dgm:presLayoutVars>
          <dgm:bulletEnabled val="1"/>
        </dgm:presLayoutVars>
      </dgm:prSet>
      <dgm:spPr/>
      <dgm:t>
        <a:bodyPr/>
        <a:lstStyle/>
        <a:p>
          <a:endParaRPr lang="en-US"/>
        </a:p>
      </dgm:t>
    </dgm:pt>
    <dgm:pt modelId="{56702870-D63B-4AC5-8EC2-8E76AD3C097E}" type="pres">
      <dgm:prSet presAssocID="{42330AAF-8DE8-4DE1-A972-7509A1F090AA}" presName="sibTrans" presStyleCnt="0"/>
      <dgm:spPr/>
    </dgm:pt>
    <dgm:pt modelId="{A30848DA-49C2-40BB-A79E-C79133F6EC3F}" type="pres">
      <dgm:prSet presAssocID="{0CCC1C3B-EDD6-4297-9D32-CE9042D862F8}" presName="textNode" presStyleLbl="node1" presStyleIdx="2" presStyleCnt="5" custScaleY="166972">
        <dgm:presLayoutVars>
          <dgm:bulletEnabled val="1"/>
        </dgm:presLayoutVars>
      </dgm:prSet>
      <dgm:spPr/>
      <dgm:t>
        <a:bodyPr/>
        <a:lstStyle/>
        <a:p>
          <a:endParaRPr lang="en-US"/>
        </a:p>
      </dgm:t>
    </dgm:pt>
    <dgm:pt modelId="{63F75B06-423B-4FCC-82CC-F81A6507AB08}" type="pres">
      <dgm:prSet presAssocID="{2112A34D-2787-492E-86E7-E9801E84194B}" presName="sibTrans" presStyleCnt="0"/>
      <dgm:spPr/>
    </dgm:pt>
    <dgm:pt modelId="{254EB30C-B272-4EA6-9881-D0BE2A4C93FD}" type="pres">
      <dgm:prSet presAssocID="{706083E6-1A83-401E-A4ED-76157D0283FE}" presName="textNode" presStyleLbl="node1" presStyleIdx="3" presStyleCnt="5" custScaleY="166972">
        <dgm:presLayoutVars>
          <dgm:bulletEnabled val="1"/>
        </dgm:presLayoutVars>
      </dgm:prSet>
      <dgm:spPr/>
      <dgm:t>
        <a:bodyPr/>
        <a:lstStyle/>
        <a:p>
          <a:endParaRPr lang="en-US"/>
        </a:p>
      </dgm:t>
    </dgm:pt>
    <dgm:pt modelId="{85A6F16A-EAE8-4A9F-96A3-FE3FAFE5A5DD}" type="pres">
      <dgm:prSet presAssocID="{2132729A-8849-4612-A4E4-3A391C411FA4}" presName="sibTrans" presStyleCnt="0"/>
      <dgm:spPr/>
    </dgm:pt>
    <dgm:pt modelId="{B32CA372-8E58-401E-8058-30094849BE20}" type="pres">
      <dgm:prSet presAssocID="{5C54D501-DBD2-4ADE-A169-5DFFEEC305B9}" presName="textNode" presStyleLbl="node1" presStyleIdx="4" presStyleCnt="5" custScaleY="166972">
        <dgm:presLayoutVars>
          <dgm:bulletEnabled val="1"/>
        </dgm:presLayoutVars>
      </dgm:prSet>
      <dgm:spPr/>
      <dgm:t>
        <a:bodyPr/>
        <a:lstStyle/>
        <a:p>
          <a:endParaRPr lang="en-US"/>
        </a:p>
      </dgm:t>
    </dgm:pt>
  </dgm:ptLst>
  <dgm:cxnLst>
    <dgm:cxn modelId="{3C69F11B-4B99-49AF-BAA1-8BBBE8F99E39}" type="presOf" srcId="{706083E6-1A83-401E-A4ED-76157D0283FE}" destId="{254EB30C-B272-4EA6-9881-D0BE2A4C93FD}" srcOrd="0" destOrd="0" presId="urn:microsoft.com/office/officeart/2005/8/layout/hProcess9"/>
    <dgm:cxn modelId="{938456B0-44E9-4FB9-AE64-F39325C93E3B}" type="presOf" srcId="{5C54D501-DBD2-4ADE-A169-5DFFEEC305B9}" destId="{B32CA372-8E58-401E-8058-30094849BE20}" srcOrd="0" destOrd="0" presId="urn:microsoft.com/office/officeart/2005/8/layout/hProcess9"/>
    <dgm:cxn modelId="{983EB55D-E58F-4A55-8C50-7A2B4E7D24E6}" type="presOf" srcId="{6A6C92FD-6DE3-4B73-A9DA-EA929EE383D7}" destId="{E53CC4D0-DA11-470A-8623-51FD2B03BC73}" srcOrd="0" destOrd="0" presId="urn:microsoft.com/office/officeart/2005/8/layout/hProcess9"/>
    <dgm:cxn modelId="{4EA98A41-E4CA-4FA8-8A12-98F6442DFB4B}" type="presOf" srcId="{0CCC1C3B-EDD6-4297-9D32-CE9042D862F8}" destId="{A30848DA-49C2-40BB-A79E-C79133F6EC3F}" srcOrd="0" destOrd="0" presId="urn:microsoft.com/office/officeart/2005/8/layout/hProcess9"/>
    <dgm:cxn modelId="{DEC4C9D0-E46E-4336-B83F-919A918F749D}" type="presOf" srcId="{8560CAED-9385-4628-9AC2-DC3BE99F2C90}" destId="{24D56E57-B8BC-499B-AF81-0FC42E31D3D7}" srcOrd="0" destOrd="0" presId="urn:microsoft.com/office/officeart/2005/8/layout/hProcess9"/>
    <dgm:cxn modelId="{892BF411-D135-4068-81E2-7D95BFFFD93E}" srcId="{32B1E541-AC99-4D4C-BA59-4A5485F9FBD4}" destId="{706083E6-1A83-401E-A4ED-76157D0283FE}" srcOrd="3" destOrd="0" parTransId="{F22B87A6-A128-46A0-98FE-BBC722528A7B}" sibTransId="{2132729A-8849-4612-A4E4-3A391C411FA4}"/>
    <dgm:cxn modelId="{469517CF-A374-4E2A-9A00-1969BF9052B8}" srcId="{32B1E541-AC99-4D4C-BA59-4A5485F9FBD4}" destId="{0CCC1C3B-EDD6-4297-9D32-CE9042D862F8}" srcOrd="2" destOrd="0" parTransId="{0D2D57EE-7304-4C1C-9C08-94C769B30E9D}" sibTransId="{2112A34D-2787-492E-86E7-E9801E84194B}"/>
    <dgm:cxn modelId="{73B06CCE-C739-4CC5-9DAE-E22451E245B9}" srcId="{32B1E541-AC99-4D4C-BA59-4A5485F9FBD4}" destId="{8560CAED-9385-4628-9AC2-DC3BE99F2C90}" srcOrd="0" destOrd="0" parTransId="{369B737B-26DF-4B88-B3D9-373F1F9E6064}" sibTransId="{4D18FC77-3681-49FE-817D-389B1F00F99B}"/>
    <dgm:cxn modelId="{F1F1C462-7902-4F64-A458-919E26809F42}" srcId="{32B1E541-AC99-4D4C-BA59-4A5485F9FBD4}" destId="{6A6C92FD-6DE3-4B73-A9DA-EA929EE383D7}" srcOrd="1" destOrd="0" parTransId="{C6173921-DBB0-4A6D-B4AB-F5A65BA46013}" sibTransId="{42330AAF-8DE8-4DE1-A972-7509A1F090AA}"/>
    <dgm:cxn modelId="{7463C25D-7385-4745-A9E0-F641FAB6A39C}" type="presOf" srcId="{32B1E541-AC99-4D4C-BA59-4A5485F9FBD4}" destId="{B443C9DF-6049-4141-AD3F-768C4BFAC960}" srcOrd="0" destOrd="0" presId="urn:microsoft.com/office/officeart/2005/8/layout/hProcess9"/>
    <dgm:cxn modelId="{F1F0B5CF-4F18-45CE-ACE1-02D5B12A1886}" srcId="{32B1E541-AC99-4D4C-BA59-4A5485F9FBD4}" destId="{5C54D501-DBD2-4ADE-A169-5DFFEEC305B9}" srcOrd="4" destOrd="0" parTransId="{CFF5AEFF-25C4-4C71-91DE-0824ABC7F329}" sibTransId="{F8BA2006-373A-4EA5-84D1-228C78DBA065}"/>
    <dgm:cxn modelId="{11A81D64-DDDC-4201-8401-6745C32DEDE2}" type="presParOf" srcId="{B443C9DF-6049-4141-AD3F-768C4BFAC960}" destId="{DBDAFD72-B277-4C78-897D-93874A870CD5}" srcOrd="0" destOrd="0" presId="urn:microsoft.com/office/officeart/2005/8/layout/hProcess9"/>
    <dgm:cxn modelId="{A85CFDDE-B32F-4AEC-B540-B13919FCFADC}" type="presParOf" srcId="{B443C9DF-6049-4141-AD3F-768C4BFAC960}" destId="{571DC0FB-E4EE-411F-9308-6A36059F0D60}" srcOrd="1" destOrd="0" presId="urn:microsoft.com/office/officeart/2005/8/layout/hProcess9"/>
    <dgm:cxn modelId="{7616E2C4-87CF-48A7-80B2-FC4144B55C58}" type="presParOf" srcId="{571DC0FB-E4EE-411F-9308-6A36059F0D60}" destId="{24D56E57-B8BC-499B-AF81-0FC42E31D3D7}" srcOrd="0" destOrd="0" presId="urn:microsoft.com/office/officeart/2005/8/layout/hProcess9"/>
    <dgm:cxn modelId="{23C9E8E9-51CB-49A5-8FEE-F974F448315D}" type="presParOf" srcId="{571DC0FB-E4EE-411F-9308-6A36059F0D60}" destId="{1D4C65E0-2507-4C73-8E7B-C701CFF662C5}" srcOrd="1" destOrd="0" presId="urn:microsoft.com/office/officeart/2005/8/layout/hProcess9"/>
    <dgm:cxn modelId="{2F1A9684-1B1F-40A9-90ED-B883ECC1AE32}" type="presParOf" srcId="{571DC0FB-E4EE-411F-9308-6A36059F0D60}" destId="{E53CC4D0-DA11-470A-8623-51FD2B03BC73}" srcOrd="2" destOrd="0" presId="urn:microsoft.com/office/officeart/2005/8/layout/hProcess9"/>
    <dgm:cxn modelId="{197F0294-282B-4202-A150-8E9F6EB92A4B}" type="presParOf" srcId="{571DC0FB-E4EE-411F-9308-6A36059F0D60}" destId="{56702870-D63B-4AC5-8EC2-8E76AD3C097E}" srcOrd="3" destOrd="0" presId="urn:microsoft.com/office/officeart/2005/8/layout/hProcess9"/>
    <dgm:cxn modelId="{94FAAAF6-6951-4AF5-B91B-D6142F59CBFA}" type="presParOf" srcId="{571DC0FB-E4EE-411F-9308-6A36059F0D60}" destId="{A30848DA-49C2-40BB-A79E-C79133F6EC3F}" srcOrd="4" destOrd="0" presId="urn:microsoft.com/office/officeart/2005/8/layout/hProcess9"/>
    <dgm:cxn modelId="{92B07342-20B6-4DCC-B905-C49A11C43335}" type="presParOf" srcId="{571DC0FB-E4EE-411F-9308-6A36059F0D60}" destId="{63F75B06-423B-4FCC-82CC-F81A6507AB08}" srcOrd="5" destOrd="0" presId="urn:microsoft.com/office/officeart/2005/8/layout/hProcess9"/>
    <dgm:cxn modelId="{2630C267-94D7-483C-A191-137CA2E46715}" type="presParOf" srcId="{571DC0FB-E4EE-411F-9308-6A36059F0D60}" destId="{254EB30C-B272-4EA6-9881-D0BE2A4C93FD}" srcOrd="6" destOrd="0" presId="urn:microsoft.com/office/officeart/2005/8/layout/hProcess9"/>
    <dgm:cxn modelId="{56A1B4D5-6CC2-4779-9C8F-BCE72D77E81F}" type="presParOf" srcId="{571DC0FB-E4EE-411F-9308-6A36059F0D60}" destId="{85A6F16A-EAE8-4A9F-96A3-FE3FAFE5A5DD}" srcOrd="7" destOrd="0" presId="urn:microsoft.com/office/officeart/2005/8/layout/hProcess9"/>
    <dgm:cxn modelId="{68C43CBE-932D-422C-AE54-281D6130BCA1}" type="presParOf" srcId="{571DC0FB-E4EE-411F-9308-6A36059F0D60}" destId="{B32CA372-8E58-401E-8058-30094849BE20}" srcOrd="8" destOrd="0" presId="urn:microsoft.com/office/officeart/2005/8/layout/hProcess9"/>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B1E541-AC99-4D4C-BA59-4A5485F9FBD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560CAED-9385-4628-9AC2-DC3BE99F2C90}">
      <dgm:prSet phldrT="[Text]"/>
      <dgm:spPr/>
      <dgm:t>
        <a:bodyPr/>
        <a:lstStyle/>
        <a:p>
          <a:r>
            <a:rPr lang="en-US" dirty="0" smtClean="0"/>
            <a:t>Cut</a:t>
          </a:r>
          <a:endParaRPr lang="en-US" dirty="0"/>
        </a:p>
      </dgm:t>
    </dgm:pt>
    <dgm:pt modelId="{369B737B-26DF-4B88-B3D9-373F1F9E6064}" type="parTrans" cxnId="{73B06CCE-C739-4CC5-9DAE-E22451E245B9}">
      <dgm:prSet/>
      <dgm:spPr/>
      <dgm:t>
        <a:bodyPr/>
        <a:lstStyle/>
        <a:p>
          <a:endParaRPr lang="en-US"/>
        </a:p>
      </dgm:t>
    </dgm:pt>
    <dgm:pt modelId="{4D18FC77-3681-49FE-817D-389B1F00F99B}" type="sibTrans" cxnId="{73B06CCE-C739-4CC5-9DAE-E22451E245B9}">
      <dgm:prSet/>
      <dgm:spPr/>
      <dgm:t>
        <a:bodyPr/>
        <a:lstStyle/>
        <a:p>
          <a:endParaRPr lang="en-US"/>
        </a:p>
      </dgm:t>
    </dgm:pt>
    <dgm:pt modelId="{6A6C92FD-6DE3-4B73-A9DA-EA929EE383D7}">
      <dgm:prSet phldrT="[Text]"/>
      <dgm:spPr/>
      <dgm:t>
        <a:bodyPr/>
        <a:lstStyle/>
        <a:p>
          <a:r>
            <a:rPr lang="en-US" dirty="0" smtClean="0"/>
            <a:t>Make</a:t>
          </a:r>
          <a:endParaRPr lang="en-US" dirty="0"/>
        </a:p>
      </dgm:t>
    </dgm:pt>
    <dgm:pt modelId="{C6173921-DBB0-4A6D-B4AB-F5A65BA46013}" type="parTrans" cxnId="{F1F1C462-7902-4F64-A458-919E26809F42}">
      <dgm:prSet/>
      <dgm:spPr/>
      <dgm:t>
        <a:bodyPr/>
        <a:lstStyle/>
        <a:p>
          <a:endParaRPr lang="en-US"/>
        </a:p>
      </dgm:t>
    </dgm:pt>
    <dgm:pt modelId="{42330AAF-8DE8-4DE1-A972-7509A1F090AA}" type="sibTrans" cxnId="{F1F1C462-7902-4F64-A458-919E26809F42}">
      <dgm:prSet/>
      <dgm:spPr/>
      <dgm:t>
        <a:bodyPr/>
        <a:lstStyle/>
        <a:p>
          <a:endParaRPr lang="en-US"/>
        </a:p>
      </dgm:t>
    </dgm:pt>
    <dgm:pt modelId="{0CCC1C3B-EDD6-4297-9D32-CE9042D862F8}">
      <dgm:prSet phldrT="[Text]"/>
      <dgm:spPr/>
      <dgm:t>
        <a:bodyPr/>
        <a:lstStyle/>
        <a:p>
          <a:r>
            <a:rPr lang="en-US" smtClean="0"/>
            <a:t>Trim</a:t>
          </a:r>
          <a:endParaRPr lang="en-US" dirty="0"/>
        </a:p>
      </dgm:t>
    </dgm:pt>
    <dgm:pt modelId="{0D2D57EE-7304-4C1C-9C08-94C769B30E9D}" type="parTrans" cxnId="{469517CF-A374-4E2A-9A00-1969BF9052B8}">
      <dgm:prSet/>
      <dgm:spPr/>
      <dgm:t>
        <a:bodyPr/>
        <a:lstStyle/>
        <a:p>
          <a:endParaRPr lang="en-US"/>
        </a:p>
      </dgm:t>
    </dgm:pt>
    <dgm:pt modelId="{2112A34D-2787-492E-86E7-E9801E84194B}" type="sibTrans" cxnId="{469517CF-A374-4E2A-9A00-1969BF9052B8}">
      <dgm:prSet/>
      <dgm:spPr/>
      <dgm:t>
        <a:bodyPr/>
        <a:lstStyle/>
        <a:p>
          <a:endParaRPr lang="en-US"/>
        </a:p>
      </dgm:t>
    </dgm:pt>
    <dgm:pt modelId="{706083E6-1A83-401E-A4ED-76157D0283FE}">
      <dgm:prSet phldrT="[Text]"/>
      <dgm:spPr/>
      <dgm:t>
        <a:bodyPr/>
        <a:lstStyle/>
        <a:p>
          <a:r>
            <a:rPr lang="en-US" dirty="0" smtClean="0"/>
            <a:t>Fabric</a:t>
          </a:r>
          <a:endParaRPr lang="en-US" dirty="0"/>
        </a:p>
      </dgm:t>
    </dgm:pt>
    <dgm:pt modelId="{F22B87A6-A128-46A0-98FE-BBC722528A7B}" type="parTrans" cxnId="{892BF411-D135-4068-81E2-7D95BFFFD93E}">
      <dgm:prSet/>
      <dgm:spPr/>
      <dgm:t>
        <a:bodyPr/>
        <a:lstStyle/>
        <a:p>
          <a:endParaRPr lang="en-US"/>
        </a:p>
      </dgm:t>
    </dgm:pt>
    <dgm:pt modelId="{2132729A-8849-4612-A4E4-3A391C411FA4}" type="sibTrans" cxnId="{892BF411-D135-4068-81E2-7D95BFFFD93E}">
      <dgm:prSet/>
      <dgm:spPr/>
      <dgm:t>
        <a:bodyPr/>
        <a:lstStyle/>
        <a:p>
          <a:endParaRPr lang="en-US"/>
        </a:p>
      </dgm:t>
    </dgm:pt>
    <dgm:pt modelId="{3908B9BF-DABF-45FD-93E9-797B20D3DAF1}">
      <dgm:prSet/>
      <dgm:spPr/>
      <dgm:t>
        <a:bodyPr/>
        <a:lstStyle/>
        <a:p>
          <a:r>
            <a:rPr lang="en-US" dirty="0" smtClean="0"/>
            <a:t>Transport</a:t>
          </a:r>
          <a:endParaRPr lang="en-US" dirty="0"/>
        </a:p>
      </dgm:t>
    </dgm:pt>
    <dgm:pt modelId="{ED347B59-39F9-445E-8BCC-7B932DA45E1D}" type="parTrans" cxnId="{A92A26F6-679E-41AD-8377-F7C6A3030073}">
      <dgm:prSet/>
      <dgm:spPr/>
      <dgm:t>
        <a:bodyPr/>
        <a:lstStyle/>
        <a:p>
          <a:endParaRPr lang="en-US"/>
        </a:p>
      </dgm:t>
    </dgm:pt>
    <dgm:pt modelId="{09A0F957-74D0-4034-8545-D66689C5FDFE}" type="sibTrans" cxnId="{A92A26F6-679E-41AD-8377-F7C6A3030073}">
      <dgm:prSet/>
      <dgm:spPr/>
      <dgm:t>
        <a:bodyPr/>
        <a:lstStyle/>
        <a:p>
          <a:endParaRPr lang="en-US"/>
        </a:p>
      </dgm:t>
    </dgm:pt>
    <dgm:pt modelId="{0C6639CB-2AE5-428D-A280-3F5E2209F094}">
      <dgm:prSet/>
      <dgm:spPr/>
      <dgm:t>
        <a:bodyPr/>
        <a:lstStyle/>
        <a:p>
          <a:r>
            <a:rPr lang="en-US" dirty="0" smtClean="0"/>
            <a:t>Freight</a:t>
          </a:r>
          <a:endParaRPr lang="en-US" dirty="0"/>
        </a:p>
      </dgm:t>
    </dgm:pt>
    <dgm:pt modelId="{692DF3D0-6F99-4E82-9A12-DA44BDD4AE9C}" type="parTrans" cxnId="{90576635-E2BF-4858-A1D1-5BB1AE7E2432}">
      <dgm:prSet/>
      <dgm:spPr/>
      <dgm:t>
        <a:bodyPr/>
        <a:lstStyle/>
        <a:p>
          <a:endParaRPr lang="en-US"/>
        </a:p>
      </dgm:t>
    </dgm:pt>
    <dgm:pt modelId="{E2BEC4C5-2081-4804-9328-8BE3B8224D35}" type="sibTrans" cxnId="{90576635-E2BF-4858-A1D1-5BB1AE7E2432}">
      <dgm:prSet/>
      <dgm:spPr/>
      <dgm:t>
        <a:bodyPr/>
        <a:lstStyle/>
        <a:p>
          <a:endParaRPr lang="en-US"/>
        </a:p>
      </dgm:t>
    </dgm:pt>
    <dgm:pt modelId="{B443C9DF-6049-4141-AD3F-768C4BFAC960}" type="pres">
      <dgm:prSet presAssocID="{32B1E541-AC99-4D4C-BA59-4A5485F9FBD4}" presName="CompostProcess" presStyleCnt="0">
        <dgm:presLayoutVars>
          <dgm:dir/>
          <dgm:resizeHandles val="exact"/>
        </dgm:presLayoutVars>
      </dgm:prSet>
      <dgm:spPr/>
      <dgm:t>
        <a:bodyPr/>
        <a:lstStyle/>
        <a:p>
          <a:endParaRPr lang="en-US"/>
        </a:p>
      </dgm:t>
    </dgm:pt>
    <dgm:pt modelId="{DBDAFD72-B277-4C78-897D-93874A870CD5}" type="pres">
      <dgm:prSet presAssocID="{32B1E541-AC99-4D4C-BA59-4A5485F9FBD4}" presName="arrow" presStyleLbl="bgShp" presStyleIdx="0" presStyleCnt="1"/>
      <dgm:spPr/>
    </dgm:pt>
    <dgm:pt modelId="{571DC0FB-E4EE-411F-9308-6A36059F0D60}" type="pres">
      <dgm:prSet presAssocID="{32B1E541-AC99-4D4C-BA59-4A5485F9FBD4}" presName="linearProcess" presStyleCnt="0"/>
      <dgm:spPr/>
    </dgm:pt>
    <dgm:pt modelId="{24D56E57-B8BC-499B-AF81-0FC42E31D3D7}" type="pres">
      <dgm:prSet presAssocID="{8560CAED-9385-4628-9AC2-DC3BE99F2C90}" presName="textNode" presStyleLbl="node1" presStyleIdx="0" presStyleCnt="6" custScaleY="166972">
        <dgm:presLayoutVars>
          <dgm:bulletEnabled val="1"/>
        </dgm:presLayoutVars>
      </dgm:prSet>
      <dgm:spPr/>
      <dgm:t>
        <a:bodyPr/>
        <a:lstStyle/>
        <a:p>
          <a:endParaRPr lang="en-US"/>
        </a:p>
      </dgm:t>
    </dgm:pt>
    <dgm:pt modelId="{1D4C65E0-2507-4C73-8E7B-C701CFF662C5}" type="pres">
      <dgm:prSet presAssocID="{4D18FC77-3681-49FE-817D-389B1F00F99B}" presName="sibTrans" presStyleCnt="0"/>
      <dgm:spPr/>
    </dgm:pt>
    <dgm:pt modelId="{E53CC4D0-DA11-470A-8623-51FD2B03BC73}" type="pres">
      <dgm:prSet presAssocID="{6A6C92FD-6DE3-4B73-A9DA-EA929EE383D7}" presName="textNode" presStyleLbl="node1" presStyleIdx="1" presStyleCnt="6" custScaleY="177350">
        <dgm:presLayoutVars>
          <dgm:bulletEnabled val="1"/>
        </dgm:presLayoutVars>
      </dgm:prSet>
      <dgm:spPr/>
      <dgm:t>
        <a:bodyPr/>
        <a:lstStyle/>
        <a:p>
          <a:endParaRPr lang="en-US"/>
        </a:p>
      </dgm:t>
    </dgm:pt>
    <dgm:pt modelId="{56702870-D63B-4AC5-8EC2-8E76AD3C097E}" type="pres">
      <dgm:prSet presAssocID="{42330AAF-8DE8-4DE1-A972-7509A1F090AA}" presName="sibTrans" presStyleCnt="0"/>
      <dgm:spPr/>
    </dgm:pt>
    <dgm:pt modelId="{A30848DA-49C2-40BB-A79E-C79133F6EC3F}" type="pres">
      <dgm:prSet presAssocID="{0CCC1C3B-EDD6-4297-9D32-CE9042D862F8}" presName="textNode" presStyleLbl="node1" presStyleIdx="2" presStyleCnt="6" custScaleY="166972">
        <dgm:presLayoutVars>
          <dgm:bulletEnabled val="1"/>
        </dgm:presLayoutVars>
      </dgm:prSet>
      <dgm:spPr/>
      <dgm:t>
        <a:bodyPr/>
        <a:lstStyle/>
        <a:p>
          <a:endParaRPr lang="en-US"/>
        </a:p>
      </dgm:t>
    </dgm:pt>
    <dgm:pt modelId="{63F75B06-423B-4FCC-82CC-F81A6507AB08}" type="pres">
      <dgm:prSet presAssocID="{2112A34D-2787-492E-86E7-E9801E84194B}" presName="sibTrans" presStyleCnt="0"/>
      <dgm:spPr/>
    </dgm:pt>
    <dgm:pt modelId="{254EB30C-B272-4EA6-9881-D0BE2A4C93FD}" type="pres">
      <dgm:prSet presAssocID="{706083E6-1A83-401E-A4ED-76157D0283FE}" presName="textNode" presStyleLbl="node1" presStyleIdx="3" presStyleCnt="6" custScaleY="166972">
        <dgm:presLayoutVars>
          <dgm:bulletEnabled val="1"/>
        </dgm:presLayoutVars>
      </dgm:prSet>
      <dgm:spPr/>
      <dgm:t>
        <a:bodyPr/>
        <a:lstStyle/>
        <a:p>
          <a:endParaRPr lang="en-US"/>
        </a:p>
      </dgm:t>
    </dgm:pt>
    <dgm:pt modelId="{E5B7959C-4628-4556-B685-B6B9F3AEB76B}" type="pres">
      <dgm:prSet presAssocID="{2132729A-8849-4612-A4E4-3A391C411FA4}" presName="sibTrans" presStyleCnt="0"/>
      <dgm:spPr/>
    </dgm:pt>
    <dgm:pt modelId="{17B0D072-4A29-4B18-B4A9-32521CC91137}" type="pres">
      <dgm:prSet presAssocID="{3908B9BF-DABF-45FD-93E9-797B20D3DAF1}" presName="textNode" presStyleLbl="node1" presStyleIdx="4" presStyleCnt="6" custScaleY="172161">
        <dgm:presLayoutVars>
          <dgm:bulletEnabled val="1"/>
        </dgm:presLayoutVars>
      </dgm:prSet>
      <dgm:spPr/>
      <dgm:t>
        <a:bodyPr/>
        <a:lstStyle/>
        <a:p>
          <a:endParaRPr lang="en-US"/>
        </a:p>
      </dgm:t>
    </dgm:pt>
    <dgm:pt modelId="{3FF81F88-0B3A-4E4D-82EE-C048D20A3391}" type="pres">
      <dgm:prSet presAssocID="{09A0F957-74D0-4034-8545-D66689C5FDFE}" presName="sibTrans" presStyleCnt="0"/>
      <dgm:spPr/>
    </dgm:pt>
    <dgm:pt modelId="{25115A0F-2B38-4114-98D3-5401535C1D75}" type="pres">
      <dgm:prSet presAssocID="{0C6639CB-2AE5-428D-A280-3F5E2209F094}" presName="textNode" presStyleLbl="node1" presStyleIdx="5" presStyleCnt="6" custScaleY="182539">
        <dgm:presLayoutVars>
          <dgm:bulletEnabled val="1"/>
        </dgm:presLayoutVars>
      </dgm:prSet>
      <dgm:spPr/>
      <dgm:t>
        <a:bodyPr/>
        <a:lstStyle/>
        <a:p>
          <a:endParaRPr lang="en-US"/>
        </a:p>
      </dgm:t>
    </dgm:pt>
  </dgm:ptLst>
  <dgm:cxnLst>
    <dgm:cxn modelId="{D2BBF895-C767-44BC-9AAD-B69234BA4725}" type="presOf" srcId="{0CCC1C3B-EDD6-4297-9D32-CE9042D862F8}" destId="{A30848DA-49C2-40BB-A79E-C79133F6EC3F}" srcOrd="0" destOrd="0" presId="urn:microsoft.com/office/officeart/2005/8/layout/hProcess9"/>
    <dgm:cxn modelId="{A92A26F6-679E-41AD-8377-F7C6A3030073}" srcId="{32B1E541-AC99-4D4C-BA59-4A5485F9FBD4}" destId="{3908B9BF-DABF-45FD-93E9-797B20D3DAF1}" srcOrd="4" destOrd="0" parTransId="{ED347B59-39F9-445E-8BCC-7B932DA45E1D}" sibTransId="{09A0F957-74D0-4034-8545-D66689C5FDFE}"/>
    <dgm:cxn modelId="{FD6E0B4E-87D8-4EB0-881E-3CF06E7E9E5A}" type="presOf" srcId="{32B1E541-AC99-4D4C-BA59-4A5485F9FBD4}" destId="{B443C9DF-6049-4141-AD3F-768C4BFAC960}" srcOrd="0" destOrd="0" presId="urn:microsoft.com/office/officeart/2005/8/layout/hProcess9"/>
    <dgm:cxn modelId="{892BF411-D135-4068-81E2-7D95BFFFD93E}" srcId="{32B1E541-AC99-4D4C-BA59-4A5485F9FBD4}" destId="{706083E6-1A83-401E-A4ED-76157D0283FE}" srcOrd="3" destOrd="0" parTransId="{F22B87A6-A128-46A0-98FE-BBC722528A7B}" sibTransId="{2132729A-8849-4612-A4E4-3A391C411FA4}"/>
    <dgm:cxn modelId="{4331C69E-E2E0-48A0-8F4B-2860F2CB3FC2}" type="presOf" srcId="{6A6C92FD-6DE3-4B73-A9DA-EA929EE383D7}" destId="{E53CC4D0-DA11-470A-8623-51FD2B03BC73}" srcOrd="0" destOrd="0" presId="urn:microsoft.com/office/officeart/2005/8/layout/hProcess9"/>
    <dgm:cxn modelId="{8E81AD83-6C35-48F0-A39D-050507488C6F}" type="presOf" srcId="{706083E6-1A83-401E-A4ED-76157D0283FE}" destId="{254EB30C-B272-4EA6-9881-D0BE2A4C93FD}" srcOrd="0" destOrd="0" presId="urn:microsoft.com/office/officeart/2005/8/layout/hProcess9"/>
    <dgm:cxn modelId="{469517CF-A374-4E2A-9A00-1969BF9052B8}" srcId="{32B1E541-AC99-4D4C-BA59-4A5485F9FBD4}" destId="{0CCC1C3B-EDD6-4297-9D32-CE9042D862F8}" srcOrd="2" destOrd="0" parTransId="{0D2D57EE-7304-4C1C-9C08-94C769B30E9D}" sibTransId="{2112A34D-2787-492E-86E7-E9801E84194B}"/>
    <dgm:cxn modelId="{56458817-71F4-49FD-9BCD-0F222C4CA89D}" type="presOf" srcId="{3908B9BF-DABF-45FD-93E9-797B20D3DAF1}" destId="{17B0D072-4A29-4B18-B4A9-32521CC91137}" srcOrd="0" destOrd="0" presId="urn:microsoft.com/office/officeart/2005/8/layout/hProcess9"/>
    <dgm:cxn modelId="{450FC104-5E7C-488C-8F89-78F60973853A}" type="presOf" srcId="{8560CAED-9385-4628-9AC2-DC3BE99F2C90}" destId="{24D56E57-B8BC-499B-AF81-0FC42E31D3D7}" srcOrd="0" destOrd="0" presId="urn:microsoft.com/office/officeart/2005/8/layout/hProcess9"/>
    <dgm:cxn modelId="{73B06CCE-C739-4CC5-9DAE-E22451E245B9}" srcId="{32B1E541-AC99-4D4C-BA59-4A5485F9FBD4}" destId="{8560CAED-9385-4628-9AC2-DC3BE99F2C90}" srcOrd="0" destOrd="0" parTransId="{369B737B-26DF-4B88-B3D9-373F1F9E6064}" sibTransId="{4D18FC77-3681-49FE-817D-389B1F00F99B}"/>
    <dgm:cxn modelId="{F1F1C462-7902-4F64-A458-919E26809F42}" srcId="{32B1E541-AC99-4D4C-BA59-4A5485F9FBD4}" destId="{6A6C92FD-6DE3-4B73-A9DA-EA929EE383D7}" srcOrd="1" destOrd="0" parTransId="{C6173921-DBB0-4A6D-B4AB-F5A65BA46013}" sibTransId="{42330AAF-8DE8-4DE1-A972-7509A1F090AA}"/>
    <dgm:cxn modelId="{90576635-E2BF-4858-A1D1-5BB1AE7E2432}" srcId="{32B1E541-AC99-4D4C-BA59-4A5485F9FBD4}" destId="{0C6639CB-2AE5-428D-A280-3F5E2209F094}" srcOrd="5" destOrd="0" parTransId="{692DF3D0-6F99-4E82-9A12-DA44BDD4AE9C}" sibTransId="{E2BEC4C5-2081-4804-9328-8BE3B8224D35}"/>
    <dgm:cxn modelId="{128F5D61-3E17-461B-AD50-776C7F67CF56}" type="presOf" srcId="{0C6639CB-2AE5-428D-A280-3F5E2209F094}" destId="{25115A0F-2B38-4114-98D3-5401535C1D75}" srcOrd="0" destOrd="0" presId="urn:microsoft.com/office/officeart/2005/8/layout/hProcess9"/>
    <dgm:cxn modelId="{34834890-D914-4C59-9EAB-E4A2B32E9C9E}" type="presParOf" srcId="{B443C9DF-6049-4141-AD3F-768C4BFAC960}" destId="{DBDAFD72-B277-4C78-897D-93874A870CD5}" srcOrd="0" destOrd="0" presId="urn:microsoft.com/office/officeart/2005/8/layout/hProcess9"/>
    <dgm:cxn modelId="{9F9EBBE6-8BE1-4D4A-B116-6CB8371A31EA}" type="presParOf" srcId="{B443C9DF-6049-4141-AD3F-768C4BFAC960}" destId="{571DC0FB-E4EE-411F-9308-6A36059F0D60}" srcOrd="1" destOrd="0" presId="urn:microsoft.com/office/officeart/2005/8/layout/hProcess9"/>
    <dgm:cxn modelId="{5B8323A7-BD1F-401B-A18D-C082643E132D}" type="presParOf" srcId="{571DC0FB-E4EE-411F-9308-6A36059F0D60}" destId="{24D56E57-B8BC-499B-AF81-0FC42E31D3D7}" srcOrd="0" destOrd="0" presId="urn:microsoft.com/office/officeart/2005/8/layout/hProcess9"/>
    <dgm:cxn modelId="{F6E7E4B0-467E-4F74-A866-169E569B8C4D}" type="presParOf" srcId="{571DC0FB-E4EE-411F-9308-6A36059F0D60}" destId="{1D4C65E0-2507-4C73-8E7B-C701CFF662C5}" srcOrd="1" destOrd="0" presId="urn:microsoft.com/office/officeart/2005/8/layout/hProcess9"/>
    <dgm:cxn modelId="{89D1B062-4AF0-4BAE-8640-DD0A8A5B6A2F}" type="presParOf" srcId="{571DC0FB-E4EE-411F-9308-6A36059F0D60}" destId="{E53CC4D0-DA11-470A-8623-51FD2B03BC73}" srcOrd="2" destOrd="0" presId="urn:microsoft.com/office/officeart/2005/8/layout/hProcess9"/>
    <dgm:cxn modelId="{F225C482-A6FD-4E2A-AF94-144B74E819D6}" type="presParOf" srcId="{571DC0FB-E4EE-411F-9308-6A36059F0D60}" destId="{56702870-D63B-4AC5-8EC2-8E76AD3C097E}" srcOrd="3" destOrd="0" presId="urn:microsoft.com/office/officeart/2005/8/layout/hProcess9"/>
    <dgm:cxn modelId="{F00CBC54-1507-45F8-90FF-8DCB5AF92208}" type="presParOf" srcId="{571DC0FB-E4EE-411F-9308-6A36059F0D60}" destId="{A30848DA-49C2-40BB-A79E-C79133F6EC3F}" srcOrd="4" destOrd="0" presId="urn:microsoft.com/office/officeart/2005/8/layout/hProcess9"/>
    <dgm:cxn modelId="{7F7C4E8A-B071-4047-BFAC-BFD774507952}" type="presParOf" srcId="{571DC0FB-E4EE-411F-9308-6A36059F0D60}" destId="{63F75B06-423B-4FCC-82CC-F81A6507AB08}" srcOrd="5" destOrd="0" presId="urn:microsoft.com/office/officeart/2005/8/layout/hProcess9"/>
    <dgm:cxn modelId="{5C1474A2-C816-480C-9F97-641403BBA353}" type="presParOf" srcId="{571DC0FB-E4EE-411F-9308-6A36059F0D60}" destId="{254EB30C-B272-4EA6-9881-D0BE2A4C93FD}" srcOrd="6" destOrd="0" presId="urn:microsoft.com/office/officeart/2005/8/layout/hProcess9"/>
    <dgm:cxn modelId="{0B1E9886-7421-437D-B67B-219DBFF0F228}" type="presParOf" srcId="{571DC0FB-E4EE-411F-9308-6A36059F0D60}" destId="{E5B7959C-4628-4556-B685-B6B9F3AEB76B}" srcOrd="7" destOrd="0" presId="urn:microsoft.com/office/officeart/2005/8/layout/hProcess9"/>
    <dgm:cxn modelId="{26BA9202-5693-4970-B556-56EC2E301311}" type="presParOf" srcId="{571DC0FB-E4EE-411F-9308-6A36059F0D60}" destId="{17B0D072-4A29-4B18-B4A9-32521CC91137}" srcOrd="8" destOrd="0" presId="urn:microsoft.com/office/officeart/2005/8/layout/hProcess9"/>
    <dgm:cxn modelId="{B8DC7515-2A5E-4BB4-8B1C-B7D5BF2D32D0}" type="presParOf" srcId="{571DC0FB-E4EE-411F-9308-6A36059F0D60}" destId="{3FF81F88-0B3A-4E4D-82EE-C048D20A3391}" srcOrd="9" destOrd="0" presId="urn:microsoft.com/office/officeart/2005/8/layout/hProcess9"/>
    <dgm:cxn modelId="{3CC0B229-56CD-4A1A-8512-0CF722CDA8BF}" type="presParOf" srcId="{571DC0FB-E4EE-411F-9308-6A36059F0D60}" destId="{25115A0F-2B38-4114-98D3-5401535C1D75}" srcOrd="10" destOrd="0" presId="urn:microsoft.com/office/officeart/2005/8/layout/hProcess9"/>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B1E541-AC99-4D4C-BA59-4A5485F9FBD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8560CAED-9385-4628-9AC2-DC3BE99F2C90}">
      <dgm:prSet phldrT="[Text]"/>
      <dgm:spPr/>
      <dgm:t>
        <a:bodyPr/>
        <a:lstStyle/>
        <a:p>
          <a:r>
            <a:rPr lang="en-US" dirty="0" smtClean="0"/>
            <a:t>Cut</a:t>
          </a:r>
          <a:endParaRPr lang="en-US" dirty="0"/>
        </a:p>
      </dgm:t>
    </dgm:pt>
    <dgm:pt modelId="{369B737B-26DF-4B88-B3D9-373F1F9E6064}" type="parTrans" cxnId="{73B06CCE-C739-4CC5-9DAE-E22451E245B9}">
      <dgm:prSet/>
      <dgm:spPr/>
      <dgm:t>
        <a:bodyPr/>
        <a:lstStyle/>
        <a:p>
          <a:endParaRPr lang="en-US"/>
        </a:p>
      </dgm:t>
    </dgm:pt>
    <dgm:pt modelId="{4D18FC77-3681-49FE-817D-389B1F00F99B}" type="sibTrans" cxnId="{73B06CCE-C739-4CC5-9DAE-E22451E245B9}">
      <dgm:prSet/>
      <dgm:spPr/>
      <dgm:t>
        <a:bodyPr/>
        <a:lstStyle/>
        <a:p>
          <a:endParaRPr lang="en-US"/>
        </a:p>
      </dgm:t>
    </dgm:pt>
    <dgm:pt modelId="{6A6C92FD-6DE3-4B73-A9DA-EA929EE383D7}">
      <dgm:prSet phldrT="[Text]"/>
      <dgm:spPr/>
      <dgm:t>
        <a:bodyPr/>
        <a:lstStyle/>
        <a:p>
          <a:r>
            <a:rPr lang="en-US" dirty="0" smtClean="0"/>
            <a:t>Make</a:t>
          </a:r>
          <a:endParaRPr lang="en-US" dirty="0"/>
        </a:p>
      </dgm:t>
    </dgm:pt>
    <dgm:pt modelId="{C6173921-DBB0-4A6D-B4AB-F5A65BA46013}" type="parTrans" cxnId="{F1F1C462-7902-4F64-A458-919E26809F42}">
      <dgm:prSet/>
      <dgm:spPr/>
      <dgm:t>
        <a:bodyPr/>
        <a:lstStyle/>
        <a:p>
          <a:endParaRPr lang="en-US"/>
        </a:p>
      </dgm:t>
    </dgm:pt>
    <dgm:pt modelId="{42330AAF-8DE8-4DE1-A972-7509A1F090AA}" type="sibTrans" cxnId="{F1F1C462-7902-4F64-A458-919E26809F42}">
      <dgm:prSet/>
      <dgm:spPr/>
      <dgm:t>
        <a:bodyPr/>
        <a:lstStyle/>
        <a:p>
          <a:endParaRPr lang="en-US"/>
        </a:p>
      </dgm:t>
    </dgm:pt>
    <dgm:pt modelId="{0CCC1C3B-EDD6-4297-9D32-CE9042D862F8}">
      <dgm:prSet phldrT="[Text]"/>
      <dgm:spPr/>
      <dgm:t>
        <a:bodyPr/>
        <a:lstStyle/>
        <a:p>
          <a:r>
            <a:rPr lang="en-US" smtClean="0"/>
            <a:t>Trim</a:t>
          </a:r>
          <a:endParaRPr lang="en-US" dirty="0"/>
        </a:p>
      </dgm:t>
    </dgm:pt>
    <dgm:pt modelId="{0D2D57EE-7304-4C1C-9C08-94C769B30E9D}" type="parTrans" cxnId="{469517CF-A374-4E2A-9A00-1969BF9052B8}">
      <dgm:prSet/>
      <dgm:spPr/>
      <dgm:t>
        <a:bodyPr/>
        <a:lstStyle/>
        <a:p>
          <a:endParaRPr lang="en-US"/>
        </a:p>
      </dgm:t>
    </dgm:pt>
    <dgm:pt modelId="{2112A34D-2787-492E-86E7-E9801E84194B}" type="sibTrans" cxnId="{469517CF-A374-4E2A-9A00-1969BF9052B8}">
      <dgm:prSet/>
      <dgm:spPr/>
      <dgm:t>
        <a:bodyPr/>
        <a:lstStyle/>
        <a:p>
          <a:endParaRPr lang="en-US"/>
        </a:p>
      </dgm:t>
    </dgm:pt>
    <dgm:pt modelId="{706083E6-1A83-401E-A4ED-76157D0283FE}">
      <dgm:prSet phldrT="[Text]"/>
      <dgm:spPr/>
      <dgm:t>
        <a:bodyPr/>
        <a:lstStyle/>
        <a:p>
          <a:r>
            <a:rPr lang="en-US" dirty="0" smtClean="0"/>
            <a:t>Fabric</a:t>
          </a:r>
          <a:endParaRPr lang="en-US" dirty="0"/>
        </a:p>
      </dgm:t>
    </dgm:pt>
    <dgm:pt modelId="{F22B87A6-A128-46A0-98FE-BBC722528A7B}" type="parTrans" cxnId="{892BF411-D135-4068-81E2-7D95BFFFD93E}">
      <dgm:prSet/>
      <dgm:spPr/>
      <dgm:t>
        <a:bodyPr/>
        <a:lstStyle/>
        <a:p>
          <a:endParaRPr lang="en-US"/>
        </a:p>
      </dgm:t>
    </dgm:pt>
    <dgm:pt modelId="{2132729A-8849-4612-A4E4-3A391C411FA4}" type="sibTrans" cxnId="{892BF411-D135-4068-81E2-7D95BFFFD93E}">
      <dgm:prSet/>
      <dgm:spPr/>
      <dgm:t>
        <a:bodyPr/>
        <a:lstStyle/>
        <a:p>
          <a:endParaRPr lang="en-US"/>
        </a:p>
      </dgm:t>
    </dgm:pt>
    <dgm:pt modelId="{9CD0E7A8-7DA7-43EB-B61B-A01565BDF6C9}">
      <dgm:prSet phldrT="[Text]"/>
      <dgm:spPr/>
      <dgm:t>
        <a:bodyPr/>
        <a:lstStyle/>
        <a:p>
          <a:r>
            <a:rPr lang="en-US" dirty="0" smtClean="0"/>
            <a:t>Transport</a:t>
          </a:r>
          <a:endParaRPr lang="en-US" dirty="0"/>
        </a:p>
      </dgm:t>
    </dgm:pt>
    <dgm:pt modelId="{74A8F8F5-55A0-4779-A5B8-8C96CEED613F}" type="parTrans" cxnId="{52BB052C-016F-4350-9864-46095114E680}">
      <dgm:prSet/>
      <dgm:spPr/>
      <dgm:t>
        <a:bodyPr/>
        <a:lstStyle/>
        <a:p>
          <a:endParaRPr lang="en-US"/>
        </a:p>
      </dgm:t>
    </dgm:pt>
    <dgm:pt modelId="{56F568D5-175A-4CDA-B0E4-D69B8A7DF419}" type="sibTrans" cxnId="{52BB052C-016F-4350-9864-46095114E680}">
      <dgm:prSet/>
      <dgm:spPr/>
      <dgm:t>
        <a:bodyPr/>
        <a:lstStyle/>
        <a:p>
          <a:endParaRPr lang="en-US"/>
        </a:p>
      </dgm:t>
    </dgm:pt>
    <dgm:pt modelId="{D46571ED-A56D-4E26-8981-265BB354ECC5}">
      <dgm:prSet phldrT="[Text]"/>
      <dgm:spPr/>
      <dgm:t>
        <a:bodyPr/>
        <a:lstStyle/>
        <a:p>
          <a:r>
            <a:rPr lang="en-US" dirty="0" smtClean="0"/>
            <a:t>Freight</a:t>
          </a:r>
          <a:endParaRPr lang="en-US" dirty="0"/>
        </a:p>
      </dgm:t>
    </dgm:pt>
    <dgm:pt modelId="{9DD73080-D713-4571-A0E1-E7ADA8AB388B}" type="parTrans" cxnId="{26A7C146-3DBB-4359-9F0F-BD48CA4BBE39}">
      <dgm:prSet/>
      <dgm:spPr/>
      <dgm:t>
        <a:bodyPr/>
        <a:lstStyle/>
        <a:p>
          <a:endParaRPr lang="en-US"/>
        </a:p>
      </dgm:t>
    </dgm:pt>
    <dgm:pt modelId="{CD62DACC-CA11-49FF-8B13-0FD2C27134FD}" type="sibTrans" cxnId="{26A7C146-3DBB-4359-9F0F-BD48CA4BBE39}">
      <dgm:prSet/>
      <dgm:spPr/>
      <dgm:t>
        <a:bodyPr/>
        <a:lstStyle/>
        <a:p>
          <a:endParaRPr lang="en-US"/>
        </a:p>
      </dgm:t>
    </dgm:pt>
    <dgm:pt modelId="{7BC1DC26-A682-405F-ADD2-68F69A59508A}">
      <dgm:prSet phldrT="[Text]"/>
      <dgm:spPr/>
      <dgm:t>
        <a:bodyPr/>
        <a:lstStyle/>
        <a:p>
          <a:r>
            <a:rPr lang="en-US" dirty="0" smtClean="0"/>
            <a:t>Insurance</a:t>
          </a:r>
          <a:endParaRPr lang="en-US" dirty="0"/>
        </a:p>
      </dgm:t>
    </dgm:pt>
    <dgm:pt modelId="{0DEBB744-5D95-4517-B848-C14DE05A24F5}" type="parTrans" cxnId="{894BB50E-D95B-4E68-942E-84A96D6D386B}">
      <dgm:prSet/>
      <dgm:spPr/>
      <dgm:t>
        <a:bodyPr/>
        <a:lstStyle/>
        <a:p>
          <a:endParaRPr lang="en-US"/>
        </a:p>
      </dgm:t>
    </dgm:pt>
    <dgm:pt modelId="{239E8784-3778-4343-B9D8-39822D37BC75}" type="sibTrans" cxnId="{894BB50E-D95B-4E68-942E-84A96D6D386B}">
      <dgm:prSet/>
      <dgm:spPr/>
      <dgm:t>
        <a:bodyPr/>
        <a:lstStyle/>
        <a:p>
          <a:endParaRPr lang="en-US"/>
        </a:p>
      </dgm:t>
    </dgm:pt>
    <dgm:pt modelId="{B443C9DF-6049-4141-AD3F-768C4BFAC960}" type="pres">
      <dgm:prSet presAssocID="{32B1E541-AC99-4D4C-BA59-4A5485F9FBD4}" presName="CompostProcess" presStyleCnt="0">
        <dgm:presLayoutVars>
          <dgm:dir/>
          <dgm:resizeHandles val="exact"/>
        </dgm:presLayoutVars>
      </dgm:prSet>
      <dgm:spPr/>
      <dgm:t>
        <a:bodyPr/>
        <a:lstStyle/>
        <a:p>
          <a:endParaRPr lang="en-US"/>
        </a:p>
      </dgm:t>
    </dgm:pt>
    <dgm:pt modelId="{DBDAFD72-B277-4C78-897D-93874A870CD5}" type="pres">
      <dgm:prSet presAssocID="{32B1E541-AC99-4D4C-BA59-4A5485F9FBD4}" presName="arrow" presStyleLbl="bgShp" presStyleIdx="0" presStyleCnt="1"/>
      <dgm:spPr/>
    </dgm:pt>
    <dgm:pt modelId="{571DC0FB-E4EE-411F-9308-6A36059F0D60}" type="pres">
      <dgm:prSet presAssocID="{32B1E541-AC99-4D4C-BA59-4A5485F9FBD4}" presName="linearProcess" presStyleCnt="0"/>
      <dgm:spPr/>
    </dgm:pt>
    <dgm:pt modelId="{24D56E57-B8BC-499B-AF81-0FC42E31D3D7}" type="pres">
      <dgm:prSet presAssocID="{8560CAED-9385-4628-9AC2-DC3BE99F2C90}" presName="textNode" presStyleLbl="node1" presStyleIdx="0" presStyleCnt="7" custScaleY="166972">
        <dgm:presLayoutVars>
          <dgm:bulletEnabled val="1"/>
        </dgm:presLayoutVars>
      </dgm:prSet>
      <dgm:spPr/>
      <dgm:t>
        <a:bodyPr/>
        <a:lstStyle/>
        <a:p>
          <a:endParaRPr lang="en-US"/>
        </a:p>
      </dgm:t>
    </dgm:pt>
    <dgm:pt modelId="{1D4C65E0-2507-4C73-8E7B-C701CFF662C5}" type="pres">
      <dgm:prSet presAssocID="{4D18FC77-3681-49FE-817D-389B1F00F99B}" presName="sibTrans" presStyleCnt="0"/>
      <dgm:spPr/>
    </dgm:pt>
    <dgm:pt modelId="{E53CC4D0-DA11-470A-8623-51FD2B03BC73}" type="pres">
      <dgm:prSet presAssocID="{6A6C92FD-6DE3-4B73-A9DA-EA929EE383D7}" presName="textNode" presStyleLbl="node1" presStyleIdx="1" presStyleCnt="7" custScaleY="177350">
        <dgm:presLayoutVars>
          <dgm:bulletEnabled val="1"/>
        </dgm:presLayoutVars>
      </dgm:prSet>
      <dgm:spPr/>
      <dgm:t>
        <a:bodyPr/>
        <a:lstStyle/>
        <a:p>
          <a:endParaRPr lang="en-US"/>
        </a:p>
      </dgm:t>
    </dgm:pt>
    <dgm:pt modelId="{56702870-D63B-4AC5-8EC2-8E76AD3C097E}" type="pres">
      <dgm:prSet presAssocID="{42330AAF-8DE8-4DE1-A972-7509A1F090AA}" presName="sibTrans" presStyleCnt="0"/>
      <dgm:spPr/>
    </dgm:pt>
    <dgm:pt modelId="{A30848DA-49C2-40BB-A79E-C79133F6EC3F}" type="pres">
      <dgm:prSet presAssocID="{0CCC1C3B-EDD6-4297-9D32-CE9042D862F8}" presName="textNode" presStyleLbl="node1" presStyleIdx="2" presStyleCnt="7" custScaleY="166972">
        <dgm:presLayoutVars>
          <dgm:bulletEnabled val="1"/>
        </dgm:presLayoutVars>
      </dgm:prSet>
      <dgm:spPr/>
      <dgm:t>
        <a:bodyPr/>
        <a:lstStyle/>
        <a:p>
          <a:endParaRPr lang="en-US"/>
        </a:p>
      </dgm:t>
    </dgm:pt>
    <dgm:pt modelId="{63F75B06-423B-4FCC-82CC-F81A6507AB08}" type="pres">
      <dgm:prSet presAssocID="{2112A34D-2787-492E-86E7-E9801E84194B}" presName="sibTrans" presStyleCnt="0"/>
      <dgm:spPr/>
    </dgm:pt>
    <dgm:pt modelId="{254EB30C-B272-4EA6-9881-D0BE2A4C93FD}" type="pres">
      <dgm:prSet presAssocID="{706083E6-1A83-401E-A4ED-76157D0283FE}" presName="textNode" presStyleLbl="node1" presStyleIdx="3" presStyleCnt="7" custScaleY="166972">
        <dgm:presLayoutVars>
          <dgm:bulletEnabled val="1"/>
        </dgm:presLayoutVars>
      </dgm:prSet>
      <dgm:spPr/>
      <dgm:t>
        <a:bodyPr/>
        <a:lstStyle/>
        <a:p>
          <a:endParaRPr lang="en-US"/>
        </a:p>
      </dgm:t>
    </dgm:pt>
    <dgm:pt modelId="{90D7376B-DAA5-4C3A-948B-BA69CB52B200}" type="pres">
      <dgm:prSet presAssocID="{2132729A-8849-4612-A4E4-3A391C411FA4}" presName="sibTrans" presStyleCnt="0"/>
      <dgm:spPr/>
    </dgm:pt>
    <dgm:pt modelId="{F51AB075-2CD8-463E-8B29-C6E358D1C2F0}" type="pres">
      <dgm:prSet presAssocID="{9CD0E7A8-7DA7-43EB-B61B-A01565BDF6C9}" presName="textNode" presStyleLbl="node1" presStyleIdx="4" presStyleCnt="7" custScaleY="166972">
        <dgm:presLayoutVars>
          <dgm:bulletEnabled val="1"/>
        </dgm:presLayoutVars>
      </dgm:prSet>
      <dgm:spPr/>
      <dgm:t>
        <a:bodyPr/>
        <a:lstStyle/>
        <a:p>
          <a:endParaRPr lang="en-US"/>
        </a:p>
      </dgm:t>
    </dgm:pt>
    <dgm:pt modelId="{7FC88570-4356-4393-9FE1-F14E625BECA0}" type="pres">
      <dgm:prSet presAssocID="{56F568D5-175A-4CDA-B0E4-D69B8A7DF419}" presName="sibTrans" presStyleCnt="0"/>
      <dgm:spPr/>
    </dgm:pt>
    <dgm:pt modelId="{7981FCEA-F8DA-40CE-8292-DBD730E0223C}" type="pres">
      <dgm:prSet presAssocID="{D46571ED-A56D-4E26-8981-265BB354ECC5}" presName="textNode" presStyleLbl="node1" presStyleIdx="5" presStyleCnt="7" custScaleY="166972">
        <dgm:presLayoutVars>
          <dgm:bulletEnabled val="1"/>
        </dgm:presLayoutVars>
      </dgm:prSet>
      <dgm:spPr/>
      <dgm:t>
        <a:bodyPr/>
        <a:lstStyle/>
        <a:p>
          <a:endParaRPr lang="en-US"/>
        </a:p>
      </dgm:t>
    </dgm:pt>
    <dgm:pt modelId="{58649B92-9093-42FB-BB84-372BEE5FCDCC}" type="pres">
      <dgm:prSet presAssocID="{CD62DACC-CA11-49FF-8B13-0FD2C27134FD}" presName="sibTrans" presStyleCnt="0"/>
      <dgm:spPr/>
    </dgm:pt>
    <dgm:pt modelId="{96BB47B7-4886-4547-B241-228CFC72BE3E}" type="pres">
      <dgm:prSet presAssocID="{7BC1DC26-A682-405F-ADD2-68F69A59508A}" presName="textNode" presStyleLbl="node1" presStyleIdx="6" presStyleCnt="7" custScaleY="166972">
        <dgm:presLayoutVars>
          <dgm:bulletEnabled val="1"/>
        </dgm:presLayoutVars>
      </dgm:prSet>
      <dgm:spPr/>
      <dgm:t>
        <a:bodyPr/>
        <a:lstStyle/>
        <a:p>
          <a:endParaRPr lang="en-US"/>
        </a:p>
      </dgm:t>
    </dgm:pt>
  </dgm:ptLst>
  <dgm:cxnLst>
    <dgm:cxn modelId="{A133160A-CEB9-41CB-BA8E-BFB2FF7F68BE}" type="presOf" srcId="{32B1E541-AC99-4D4C-BA59-4A5485F9FBD4}" destId="{B443C9DF-6049-4141-AD3F-768C4BFAC960}" srcOrd="0" destOrd="0" presId="urn:microsoft.com/office/officeart/2005/8/layout/hProcess9"/>
    <dgm:cxn modelId="{26A7C146-3DBB-4359-9F0F-BD48CA4BBE39}" srcId="{32B1E541-AC99-4D4C-BA59-4A5485F9FBD4}" destId="{D46571ED-A56D-4E26-8981-265BB354ECC5}" srcOrd="5" destOrd="0" parTransId="{9DD73080-D713-4571-A0E1-E7ADA8AB388B}" sibTransId="{CD62DACC-CA11-49FF-8B13-0FD2C27134FD}"/>
    <dgm:cxn modelId="{E1ABD3D3-F2E0-4435-87F9-4FDE014B024B}" type="presOf" srcId="{0CCC1C3B-EDD6-4297-9D32-CE9042D862F8}" destId="{A30848DA-49C2-40BB-A79E-C79133F6EC3F}" srcOrd="0" destOrd="0" presId="urn:microsoft.com/office/officeart/2005/8/layout/hProcess9"/>
    <dgm:cxn modelId="{894BB50E-D95B-4E68-942E-84A96D6D386B}" srcId="{32B1E541-AC99-4D4C-BA59-4A5485F9FBD4}" destId="{7BC1DC26-A682-405F-ADD2-68F69A59508A}" srcOrd="6" destOrd="0" parTransId="{0DEBB744-5D95-4517-B848-C14DE05A24F5}" sibTransId="{239E8784-3778-4343-B9D8-39822D37BC75}"/>
    <dgm:cxn modelId="{892BF411-D135-4068-81E2-7D95BFFFD93E}" srcId="{32B1E541-AC99-4D4C-BA59-4A5485F9FBD4}" destId="{706083E6-1A83-401E-A4ED-76157D0283FE}" srcOrd="3" destOrd="0" parTransId="{F22B87A6-A128-46A0-98FE-BBC722528A7B}" sibTransId="{2132729A-8849-4612-A4E4-3A391C411FA4}"/>
    <dgm:cxn modelId="{CC0DB9D3-613F-4938-85B0-E2409CE53C98}" type="presOf" srcId="{706083E6-1A83-401E-A4ED-76157D0283FE}" destId="{254EB30C-B272-4EA6-9881-D0BE2A4C93FD}" srcOrd="0" destOrd="0" presId="urn:microsoft.com/office/officeart/2005/8/layout/hProcess9"/>
    <dgm:cxn modelId="{469517CF-A374-4E2A-9A00-1969BF9052B8}" srcId="{32B1E541-AC99-4D4C-BA59-4A5485F9FBD4}" destId="{0CCC1C3B-EDD6-4297-9D32-CE9042D862F8}" srcOrd="2" destOrd="0" parTransId="{0D2D57EE-7304-4C1C-9C08-94C769B30E9D}" sibTransId="{2112A34D-2787-492E-86E7-E9801E84194B}"/>
    <dgm:cxn modelId="{2D6121C6-F8B2-4C4D-936A-58B1A9C1BE30}" type="presOf" srcId="{D46571ED-A56D-4E26-8981-265BB354ECC5}" destId="{7981FCEA-F8DA-40CE-8292-DBD730E0223C}" srcOrd="0" destOrd="0" presId="urn:microsoft.com/office/officeart/2005/8/layout/hProcess9"/>
    <dgm:cxn modelId="{946768EE-2530-4EE9-8265-928147537CFD}" type="presOf" srcId="{9CD0E7A8-7DA7-43EB-B61B-A01565BDF6C9}" destId="{F51AB075-2CD8-463E-8B29-C6E358D1C2F0}" srcOrd="0" destOrd="0" presId="urn:microsoft.com/office/officeart/2005/8/layout/hProcess9"/>
    <dgm:cxn modelId="{F1F1C462-7902-4F64-A458-919E26809F42}" srcId="{32B1E541-AC99-4D4C-BA59-4A5485F9FBD4}" destId="{6A6C92FD-6DE3-4B73-A9DA-EA929EE383D7}" srcOrd="1" destOrd="0" parTransId="{C6173921-DBB0-4A6D-B4AB-F5A65BA46013}" sibTransId="{42330AAF-8DE8-4DE1-A972-7509A1F090AA}"/>
    <dgm:cxn modelId="{73B06CCE-C739-4CC5-9DAE-E22451E245B9}" srcId="{32B1E541-AC99-4D4C-BA59-4A5485F9FBD4}" destId="{8560CAED-9385-4628-9AC2-DC3BE99F2C90}" srcOrd="0" destOrd="0" parTransId="{369B737B-26DF-4B88-B3D9-373F1F9E6064}" sibTransId="{4D18FC77-3681-49FE-817D-389B1F00F99B}"/>
    <dgm:cxn modelId="{BE503156-60F9-445F-980F-A3896FAB85A6}" type="presOf" srcId="{6A6C92FD-6DE3-4B73-A9DA-EA929EE383D7}" destId="{E53CC4D0-DA11-470A-8623-51FD2B03BC73}" srcOrd="0" destOrd="0" presId="urn:microsoft.com/office/officeart/2005/8/layout/hProcess9"/>
    <dgm:cxn modelId="{472A7AD0-C2DB-4560-B031-3D2940467D98}" type="presOf" srcId="{8560CAED-9385-4628-9AC2-DC3BE99F2C90}" destId="{24D56E57-B8BC-499B-AF81-0FC42E31D3D7}" srcOrd="0" destOrd="0" presId="urn:microsoft.com/office/officeart/2005/8/layout/hProcess9"/>
    <dgm:cxn modelId="{BB924AEF-CB3A-4206-BDAC-1EC4C77A5CEF}" type="presOf" srcId="{7BC1DC26-A682-405F-ADD2-68F69A59508A}" destId="{96BB47B7-4886-4547-B241-228CFC72BE3E}" srcOrd="0" destOrd="0" presId="urn:microsoft.com/office/officeart/2005/8/layout/hProcess9"/>
    <dgm:cxn modelId="{52BB052C-016F-4350-9864-46095114E680}" srcId="{32B1E541-AC99-4D4C-BA59-4A5485F9FBD4}" destId="{9CD0E7A8-7DA7-43EB-B61B-A01565BDF6C9}" srcOrd="4" destOrd="0" parTransId="{74A8F8F5-55A0-4779-A5B8-8C96CEED613F}" sibTransId="{56F568D5-175A-4CDA-B0E4-D69B8A7DF419}"/>
    <dgm:cxn modelId="{0E116840-4BA5-49FC-AC60-D3E099ED7AE0}" type="presParOf" srcId="{B443C9DF-6049-4141-AD3F-768C4BFAC960}" destId="{DBDAFD72-B277-4C78-897D-93874A870CD5}" srcOrd="0" destOrd="0" presId="urn:microsoft.com/office/officeart/2005/8/layout/hProcess9"/>
    <dgm:cxn modelId="{CB6F4423-6FA4-40DD-B12B-12DC7214511E}" type="presParOf" srcId="{B443C9DF-6049-4141-AD3F-768C4BFAC960}" destId="{571DC0FB-E4EE-411F-9308-6A36059F0D60}" srcOrd="1" destOrd="0" presId="urn:microsoft.com/office/officeart/2005/8/layout/hProcess9"/>
    <dgm:cxn modelId="{0C176D1D-5582-47D3-BFAC-8D626A440AE0}" type="presParOf" srcId="{571DC0FB-E4EE-411F-9308-6A36059F0D60}" destId="{24D56E57-B8BC-499B-AF81-0FC42E31D3D7}" srcOrd="0" destOrd="0" presId="urn:microsoft.com/office/officeart/2005/8/layout/hProcess9"/>
    <dgm:cxn modelId="{4BCA3866-0AA0-406E-AB36-8C5CBDB78712}" type="presParOf" srcId="{571DC0FB-E4EE-411F-9308-6A36059F0D60}" destId="{1D4C65E0-2507-4C73-8E7B-C701CFF662C5}" srcOrd="1" destOrd="0" presId="urn:microsoft.com/office/officeart/2005/8/layout/hProcess9"/>
    <dgm:cxn modelId="{B08C82B0-39C4-43F5-9136-CD9BA2321A16}" type="presParOf" srcId="{571DC0FB-E4EE-411F-9308-6A36059F0D60}" destId="{E53CC4D0-DA11-470A-8623-51FD2B03BC73}" srcOrd="2" destOrd="0" presId="urn:microsoft.com/office/officeart/2005/8/layout/hProcess9"/>
    <dgm:cxn modelId="{6A9631FF-D8FF-4796-BDF4-DC9C3525DE65}" type="presParOf" srcId="{571DC0FB-E4EE-411F-9308-6A36059F0D60}" destId="{56702870-D63B-4AC5-8EC2-8E76AD3C097E}" srcOrd="3" destOrd="0" presId="urn:microsoft.com/office/officeart/2005/8/layout/hProcess9"/>
    <dgm:cxn modelId="{7A573FAF-ABD4-474C-AB86-2C6296D07AA5}" type="presParOf" srcId="{571DC0FB-E4EE-411F-9308-6A36059F0D60}" destId="{A30848DA-49C2-40BB-A79E-C79133F6EC3F}" srcOrd="4" destOrd="0" presId="urn:microsoft.com/office/officeart/2005/8/layout/hProcess9"/>
    <dgm:cxn modelId="{50AB3625-C782-4384-A41B-6B28C116D121}" type="presParOf" srcId="{571DC0FB-E4EE-411F-9308-6A36059F0D60}" destId="{63F75B06-423B-4FCC-82CC-F81A6507AB08}" srcOrd="5" destOrd="0" presId="urn:microsoft.com/office/officeart/2005/8/layout/hProcess9"/>
    <dgm:cxn modelId="{4BC69857-B68C-4042-9F3F-B816AA44E1B3}" type="presParOf" srcId="{571DC0FB-E4EE-411F-9308-6A36059F0D60}" destId="{254EB30C-B272-4EA6-9881-D0BE2A4C93FD}" srcOrd="6" destOrd="0" presId="urn:microsoft.com/office/officeart/2005/8/layout/hProcess9"/>
    <dgm:cxn modelId="{70E76E37-CEC1-4155-B4F2-D1303B112C77}" type="presParOf" srcId="{571DC0FB-E4EE-411F-9308-6A36059F0D60}" destId="{90D7376B-DAA5-4C3A-948B-BA69CB52B200}" srcOrd="7" destOrd="0" presId="urn:microsoft.com/office/officeart/2005/8/layout/hProcess9"/>
    <dgm:cxn modelId="{CB3BAB95-EB1F-4C62-A671-6DC6FB1B71BB}" type="presParOf" srcId="{571DC0FB-E4EE-411F-9308-6A36059F0D60}" destId="{F51AB075-2CD8-463E-8B29-C6E358D1C2F0}" srcOrd="8" destOrd="0" presId="urn:microsoft.com/office/officeart/2005/8/layout/hProcess9"/>
    <dgm:cxn modelId="{FAC3AD6B-DDF0-4222-BAFB-B2B01C774D38}" type="presParOf" srcId="{571DC0FB-E4EE-411F-9308-6A36059F0D60}" destId="{7FC88570-4356-4393-9FE1-F14E625BECA0}" srcOrd="9" destOrd="0" presId="urn:microsoft.com/office/officeart/2005/8/layout/hProcess9"/>
    <dgm:cxn modelId="{C8A002FA-2662-4736-8623-322CC44FDBD5}" type="presParOf" srcId="{571DC0FB-E4EE-411F-9308-6A36059F0D60}" destId="{7981FCEA-F8DA-40CE-8292-DBD730E0223C}" srcOrd="10" destOrd="0" presId="urn:microsoft.com/office/officeart/2005/8/layout/hProcess9"/>
    <dgm:cxn modelId="{5C913991-4361-40A0-8293-69D3AB217D62}" type="presParOf" srcId="{571DC0FB-E4EE-411F-9308-6A36059F0D60}" destId="{58649B92-9093-42FB-BB84-372BEE5FCDCC}" srcOrd="11" destOrd="0" presId="urn:microsoft.com/office/officeart/2005/8/layout/hProcess9"/>
    <dgm:cxn modelId="{16276FCD-89C6-4C1C-BFB2-D31EFABB876E}" type="presParOf" srcId="{571DC0FB-E4EE-411F-9308-6A36059F0D60}" destId="{96BB47B7-4886-4547-B241-228CFC72BE3E}" srcOrd="12" destOrd="0" presId="urn:microsoft.com/office/officeart/2005/8/layout/hProcess9"/>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B1E541-AC99-4D4C-BA59-4A5485F9FBD4}" type="doc">
      <dgm:prSet loTypeId="urn:microsoft.com/office/officeart/2005/8/layout/hProcess9" loCatId="process" qsTypeId="urn:microsoft.com/office/officeart/2005/8/quickstyle/simple1" qsCatId="simple" csTypeId="urn:microsoft.com/office/officeart/2005/8/colors/accent1_2" csCatId="accent1" phldr="1"/>
      <dgm:spPr/>
    </dgm:pt>
    <dgm:pt modelId="{8560CAED-9385-4628-9AC2-DC3BE99F2C90}">
      <dgm:prSet phldrT="[Text]"/>
      <dgm:spPr/>
      <dgm:t>
        <a:bodyPr/>
        <a:lstStyle/>
        <a:p>
          <a:r>
            <a:rPr lang="en-US" dirty="0" smtClean="0"/>
            <a:t>Cut</a:t>
          </a:r>
          <a:endParaRPr lang="en-US" dirty="0"/>
        </a:p>
      </dgm:t>
    </dgm:pt>
    <dgm:pt modelId="{369B737B-26DF-4B88-B3D9-373F1F9E6064}" type="parTrans" cxnId="{73B06CCE-C739-4CC5-9DAE-E22451E245B9}">
      <dgm:prSet/>
      <dgm:spPr/>
      <dgm:t>
        <a:bodyPr/>
        <a:lstStyle/>
        <a:p>
          <a:endParaRPr lang="en-US"/>
        </a:p>
      </dgm:t>
    </dgm:pt>
    <dgm:pt modelId="{4D18FC77-3681-49FE-817D-389B1F00F99B}" type="sibTrans" cxnId="{73B06CCE-C739-4CC5-9DAE-E22451E245B9}">
      <dgm:prSet/>
      <dgm:spPr/>
      <dgm:t>
        <a:bodyPr/>
        <a:lstStyle/>
        <a:p>
          <a:endParaRPr lang="en-US"/>
        </a:p>
      </dgm:t>
    </dgm:pt>
    <dgm:pt modelId="{6A6C92FD-6DE3-4B73-A9DA-EA929EE383D7}">
      <dgm:prSet phldrT="[Text]"/>
      <dgm:spPr/>
      <dgm:t>
        <a:bodyPr/>
        <a:lstStyle/>
        <a:p>
          <a:r>
            <a:rPr lang="en-US" dirty="0" smtClean="0"/>
            <a:t>Make</a:t>
          </a:r>
          <a:endParaRPr lang="en-US" dirty="0"/>
        </a:p>
      </dgm:t>
    </dgm:pt>
    <dgm:pt modelId="{C6173921-DBB0-4A6D-B4AB-F5A65BA46013}" type="parTrans" cxnId="{F1F1C462-7902-4F64-A458-919E26809F42}">
      <dgm:prSet/>
      <dgm:spPr/>
      <dgm:t>
        <a:bodyPr/>
        <a:lstStyle/>
        <a:p>
          <a:endParaRPr lang="en-US"/>
        </a:p>
      </dgm:t>
    </dgm:pt>
    <dgm:pt modelId="{42330AAF-8DE8-4DE1-A972-7509A1F090AA}" type="sibTrans" cxnId="{F1F1C462-7902-4F64-A458-919E26809F42}">
      <dgm:prSet/>
      <dgm:spPr/>
      <dgm:t>
        <a:bodyPr/>
        <a:lstStyle/>
        <a:p>
          <a:endParaRPr lang="en-US"/>
        </a:p>
      </dgm:t>
    </dgm:pt>
    <dgm:pt modelId="{B443C9DF-6049-4141-AD3F-768C4BFAC960}" type="pres">
      <dgm:prSet presAssocID="{32B1E541-AC99-4D4C-BA59-4A5485F9FBD4}" presName="CompostProcess" presStyleCnt="0">
        <dgm:presLayoutVars>
          <dgm:dir/>
          <dgm:resizeHandles val="exact"/>
        </dgm:presLayoutVars>
      </dgm:prSet>
      <dgm:spPr/>
    </dgm:pt>
    <dgm:pt modelId="{DBDAFD72-B277-4C78-897D-93874A870CD5}" type="pres">
      <dgm:prSet presAssocID="{32B1E541-AC99-4D4C-BA59-4A5485F9FBD4}" presName="arrow" presStyleLbl="bgShp" presStyleIdx="0" presStyleCnt="1"/>
      <dgm:spPr/>
    </dgm:pt>
    <dgm:pt modelId="{571DC0FB-E4EE-411F-9308-6A36059F0D60}" type="pres">
      <dgm:prSet presAssocID="{32B1E541-AC99-4D4C-BA59-4A5485F9FBD4}" presName="linearProcess" presStyleCnt="0"/>
      <dgm:spPr/>
    </dgm:pt>
    <dgm:pt modelId="{24D56E57-B8BC-499B-AF81-0FC42E31D3D7}" type="pres">
      <dgm:prSet presAssocID="{8560CAED-9385-4628-9AC2-DC3BE99F2C90}" presName="textNode" presStyleLbl="node1" presStyleIdx="0" presStyleCnt="2" custScaleX="148415" custScaleY="166972" custLinFactX="-8940" custLinFactNeighborX="-100000" custLinFactNeighborY="-2854">
        <dgm:presLayoutVars>
          <dgm:bulletEnabled val="1"/>
        </dgm:presLayoutVars>
      </dgm:prSet>
      <dgm:spPr/>
      <dgm:t>
        <a:bodyPr/>
        <a:lstStyle/>
        <a:p>
          <a:endParaRPr lang="en-US"/>
        </a:p>
      </dgm:t>
    </dgm:pt>
    <dgm:pt modelId="{1D4C65E0-2507-4C73-8E7B-C701CFF662C5}" type="pres">
      <dgm:prSet presAssocID="{4D18FC77-3681-49FE-817D-389B1F00F99B}" presName="sibTrans" presStyleCnt="0"/>
      <dgm:spPr/>
    </dgm:pt>
    <dgm:pt modelId="{E53CC4D0-DA11-470A-8623-51FD2B03BC73}" type="pres">
      <dgm:prSet presAssocID="{6A6C92FD-6DE3-4B73-A9DA-EA929EE383D7}" presName="textNode" presStyleLbl="node1" presStyleIdx="1" presStyleCnt="2" custScaleX="148948" custScaleY="177350">
        <dgm:presLayoutVars>
          <dgm:bulletEnabled val="1"/>
        </dgm:presLayoutVars>
      </dgm:prSet>
      <dgm:spPr/>
      <dgm:t>
        <a:bodyPr/>
        <a:lstStyle/>
        <a:p>
          <a:endParaRPr lang="en-US"/>
        </a:p>
      </dgm:t>
    </dgm:pt>
  </dgm:ptLst>
  <dgm:cxnLst>
    <dgm:cxn modelId="{F1F1C462-7902-4F64-A458-919E26809F42}" srcId="{32B1E541-AC99-4D4C-BA59-4A5485F9FBD4}" destId="{6A6C92FD-6DE3-4B73-A9DA-EA929EE383D7}" srcOrd="1" destOrd="0" parTransId="{C6173921-DBB0-4A6D-B4AB-F5A65BA46013}" sibTransId="{42330AAF-8DE8-4DE1-A972-7509A1F090AA}"/>
    <dgm:cxn modelId="{FE9A9D4F-9AD8-43A4-BAAB-7F30ADF6D896}" type="presOf" srcId="{32B1E541-AC99-4D4C-BA59-4A5485F9FBD4}" destId="{B443C9DF-6049-4141-AD3F-768C4BFAC960}" srcOrd="0" destOrd="0" presId="urn:microsoft.com/office/officeart/2005/8/layout/hProcess9"/>
    <dgm:cxn modelId="{CD203F30-E408-4A54-B058-C52D8657C941}" type="presOf" srcId="{8560CAED-9385-4628-9AC2-DC3BE99F2C90}" destId="{24D56E57-B8BC-499B-AF81-0FC42E31D3D7}" srcOrd="0" destOrd="0" presId="urn:microsoft.com/office/officeart/2005/8/layout/hProcess9"/>
    <dgm:cxn modelId="{C01D2C82-6946-44F2-8594-840A204284C8}" type="presOf" srcId="{6A6C92FD-6DE3-4B73-A9DA-EA929EE383D7}" destId="{E53CC4D0-DA11-470A-8623-51FD2B03BC73}" srcOrd="0" destOrd="0" presId="urn:microsoft.com/office/officeart/2005/8/layout/hProcess9"/>
    <dgm:cxn modelId="{73B06CCE-C739-4CC5-9DAE-E22451E245B9}" srcId="{32B1E541-AC99-4D4C-BA59-4A5485F9FBD4}" destId="{8560CAED-9385-4628-9AC2-DC3BE99F2C90}" srcOrd="0" destOrd="0" parTransId="{369B737B-26DF-4B88-B3D9-373F1F9E6064}" sibTransId="{4D18FC77-3681-49FE-817D-389B1F00F99B}"/>
    <dgm:cxn modelId="{D645AA90-D04E-4828-B1A0-530E57739C13}" type="presParOf" srcId="{B443C9DF-6049-4141-AD3F-768C4BFAC960}" destId="{DBDAFD72-B277-4C78-897D-93874A870CD5}" srcOrd="0" destOrd="0" presId="urn:microsoft.com/office/officeart/2005/8/layout/hProcess9"/>
    <dgm:cxn modelId="{5177F937-3EDC-4E6C-96F3-756F54EE84B6}" type="presParOf" srcId="{B443C9DF-6049-4141-AD3F-768C4BFAC960}" destId="{571DC0FB-E4EE-411F-9308-6A36059F0D60}" srcOrd="1" destOrd="0" presId="urn:microsoft.com/office/officeart/2005/8/layout/hProcess9"/>
    <dgm:cxn modelId="{EFD34476-7F7F-41D8-9BAC-D5E2CC6C4747}" type="presParOf" srcId="{571DC0FB-E4EE-411F-9308-6A36059F0D60}" destId="{24D56E57-B8BC-499B-AF81-0FC42E31D3D7}" srcOrd="0" destOrd="0" presId="urn:microsoft.com/office/officeart/2005/8/layout/hProcess9"/>
    <dgm:cxn modelId="{847404CF-6DC6-41C1-A2A5-3CDD2DED762D}" type="presParOf" srcId="{571DC0FB-E4EE-411F-9308-6A36059F0D60}" destId="{1D4C65E0-2507-4C73-8E7B-C701CFF662C5}" srcOrd="1" destOrd="0" presId="urn:microsoft.com/office/officeart/2005/8/layout/hProcess9"/>
    <dgm:cxn modelId="{6C79D592-DF30-4C2B-846E-D0A07199E30B}" type="presParOf" srcId="{571DC0FB-E4EE-411F-9308-6A36059F0D60}" destId="{E53CC4D0-DA11-470A-8623-51FD2B03BC73}" srcOrd="2" destOrd="0" presId="urn:microsoft.com/office/officeart/2005/8/layout/hProcess9"/>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AFD72-B277-4C78-897D-93874A870CD5}">
      <dsp:nvSpPr>
        <dsp:cNvPr id="0" name=""/>
        <dsp:cNvSpPr/>
      </dsp:nvSpPr>
      <dsp:spPr>
        <a:xfrm>
          <a:off x="237275" y="0"/>
          <a:ext cx="2689126" cy="53074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D56E57-B8BC-499B-AF81-0FC42E31D3D7}">
      <dsp:nvSpPr>
        <dsp:cNvPr id="0" name=""/>
        <dsp:cNvSpPr/>
      </dsp:nvSpPr>
      <dsp:spPr>
        <a:xfrm>
          <a:off x="72912" y="88133"/>
          <a:ext cx="949103"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Cut</a:t>
          </a:r>
          <a:endParaRPr lang="en-US" sz="900" kern="1200" dirty="0"/>
        </a:p>
      </dsp:txBody>
      <dsp:txXfrm>
        <a:off x="90216" y="105437"/>
        <a:ext cx="914495" cy="319871"/>
      </dsp:txXfrm>
    </dsp:sp>
    <dsp:sp modelId="{E53CC4D0-DA11-470A-8623-51FD2B03BC73}">
      <dsp:nvSpPr>
        <dsp:cNvPr id="0" name=""/>
        <dsp:cNvSpPr/>
      </dsp:nvSpPr>
      <dsp:spPr>
        <a:xfrm>
          <a:off x="1107287" y="77117"/>
          <a:ext cx="949103" cy="37651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Make</a:t>
          </a:r>
          <a:endParaRPr lang="en-US" sz="900" kern="1200" dirty="0"/>
        </a:p>
      </dsp:txBody>
      <dsp:txXfrm>
        <a:off x="1125667" y="95497"/>
        <a:ext cx="912343" cy="339751"/>
      </dsp:txXfrm>
    </dsp:sp>
    <dsp:sp modelId="{A30848DA-49C2-40BB-A79E-C79133F6EC3F}">
      <dsp:nvSpPr>
        <dsp:cNvPr id="0" name=""/>
        <dsp:cNvSpPr/>
      </dsp:nvSpPr>
      <dsp:spPr>
        <a:xfrm>
          <a:off x="2141661" y="88133"/>
          <a:ext cx="949103"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Trim</a:t>
          </a:r>
          <a:endParaRPr lang="en-US" sz="900" kern="1200" dirty="0"/>
        </a:p>
      </dsp:txBody>
      <dsp:txXfrm>
        <a:off x="2158965" y="105437"/>
        <a:ext cx="914495" cy="3198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AFD72-B277-4C78-897D-93874A870CD5}">
      <dsp:nvSpPr>
        <dsp:cNvPr id="0" name=""/>
        <dsp:cNvSpPr/>
      </dsp:nvSpPr>
      <dsp:spPr>
        <a:xfrm>
          <a:off x="304555" y="0"/>
          <a:ext cx="3451624" cy="53074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D56E57-B8BC-499B-AF81-0FC42E31D3D7}">
      <dsp:nvSpPr>
        <dsp:cNvPr id="0" name=""/>
        <dsp:cNvSpPr/>
      </dsp:nvSpPr>
      <dsp:spPr>
        <a:xfrm>
          <a:off x="3048" y="88133"/>
          <a:ext cx="936182"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Cut</a:t>
          </a:r>
          <a:endParaRPr lang="en-US" sz="900" kern="1200" dirty="0"/>
        </a:p>
      </dsp:txBody>
      <dsp:txXfrm>
        <a:off x="20352" y="105437"/>
        <a:ext cx="901574" cy="319871"/>
      </dsp:txXfrm>
    </dsp:sp>
    <dsp:sp modelId="{E53CC4D0-DA11-470A-8623-51FD2B03BC73}">
      <dsp:nvSpPr>
        <dsp:cNvPr id="0" name=""/>
        <dsp:cNvSpPr/>
      </dsp:nvSpPr>
      <dsp:spPr>
        <a:xfrm>
          <a:off x="1042533" y="77117"/>
          <a:ext cx="936182" cy="37651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Make</a:t>
          </a:r>
          <a:endParaRPr lang="en-US" sz="900" kern="1200" dirty="0"/>
        </a:p>
      </dsp:txBody>
      <dsp:txXfrm>
        <a:off x="1060913" y="95497"/>
        <a:ext cx="899422" cy="339751"/>
      </dsp:txXfrm>
    </dsp:sp>
    <dsp:sp modelId="{A30848DA-49C2-40BB-A79E-C79133F6EC3F}">
      <dsp:nvSpPr>
        <dsp:cNvPr id="0" name=""/>
        <dsp:cNvSpPr/>
      </dsp:nvSpPr>
      <dsp:spPr>
        <a:xfrm>
          <a:off x="2082018" y="88133"/>
          <a:ext cx="936182"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smtClean="0"/>
            <a:t>Trim</a:t>
          </a:r>
          <a:endParaRPr lang="en-US" sz="900" kern="1200" dirty="0"/>
        </a:p>
      </dsp:txBody>
      <dsp:txXfrm>
        <a:off x="2099322" y="105437"/>
        <a:ext cx="901574" cy="319871"/>
      </dsp:txXfrm>
    </dsp:sp>
    <dsp:sp modelId="{254EB30C-B272-4EA6-9881-D0BE2A4C93FD}">
      <dsp:nvSpPr>
        <dsp:cNvPr id="0" name=""/>
        <dsp:cNvSpPr/>
      </dsp:nvSpPr>
      <dsp:spPr>
        <a:xfrm>
          <a:off x="3121504" y="88133"/>
          <a:ext cx="936182"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Fabric</a:t>
          </a:r>
          <a:endParaRPr lang="en-US" sz="900" kern="1200" dirty="0"/>
        </a:p>
      </dsp:txBody>
      <dsp:txXfrm>
        <a:off x="3138808" y="105437"/>
        <a:ext cx="901574" cy="319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AFD72-B277-4C78-897D-93874A870CD5}">
      <dsp:nvSpPr>
        <dsp:cNvPr id="0" name=""/>
        <dsp:cNvSpPr/>
      </dsp:nvSpPr>
      <dsp:spPr>
        <a:xfrm>
          <a:off x="383050" y="0"/>
          <a:ext cx="4341238" cy="53074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D56E57-B8BC-499B-AF81-0FC42E31D3D7}">
      <dsp:nvSpPr>
        <dsp:cNvPr id="0" name=""/>
        <dsp:cNvSpPr/>
      </dsp:nvSpPr>
      <dsp:spPr>
        <a:xfrm>
          <a:off x="2022" y="88133"/>
          <a:ext cx="920008"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Cut</a:t>
          </a:r>
          <a:endParaRPr lang="en-US" sz="900" kern="1200" dirty="0"/>
        </a:p>
      </dsp:txBody>
      <dsp:txXfrm>
        <a:off x="19326" y="105437"/>
        <a:ext cx="885400" cy="319871"/>
      </dsp:txXfrm>
    </dsp:sp>
    <dsp:sp modelId="{E53CC4D0-DA11-470A-8623-51FD2B03BC73}">
      <dsp:nvSpPr>
        <dsp:cNvPr id="0" name=""/>
        <dsp:cNvSpPr/>
      </dsp:nvSpPr>
      <dsp:spPr>
        <a:xfrm>
          <a:off x="1047843" y="77117"/>
          <a:ext cx="920008" cy="37651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Make</a:t>
          </a:r>
          <a:endParaRPr lang="en-US" sz="900" kern="1200" dirty="0"/>
        </a:p>
      </dsp:txBody>
      <dsp:txXfrm>
        <a:off x="1066223" y="95497"/>
        <a:ext cx="883248" cy="339751"/>
      </dsp:txXfrm>
    </dsp:sp>
    <dsp:sp modelId="{A30848DA-49C2-40BB-A79E-C79133F6EC3F}">
      <dsp:nvSpPr>
        <dsp:cNvPr id="0" name=""/>
        <dsp:cNvSpPr/>
      </dsp:nvSpPr>
      <dsp:spPr>
        <a:xfrm>
          <a:off x="2093665" y="88133"/>
          <a:ext cx="920008"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Trim</a:t>
          </a:r>
          <a:endParaRPr lang="en-US" sz="900" kern="1200" dirty="0"/>
        </a:p>
      </dsp:txBody>
      <dsp:txXfrm>
        <a:off x="2110969" y="105437"/>
        <a:ext cx="885400" cy="319871"/>
      </dsp:txXfrm>
    </dsp:sp>
    <dsp:sp modelId="{254EB30C-B272-4EA6-9881-D0BE2A4C93FD}">
      <dsp:nvSpPr>
        <dsp:cNvPr id="0" name=""/>
        <dsp:cNvSpPr/>
      </dsp:nvSpPr>
      <dsp:spPr>
        <a:xfrm>
          <a:off x="3139486" y="88133"/>
          <a:ext cx="920008"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Fabric</a:t>
          </a:r>
          <a:endParaRPr lang="en-US" sz="900" kern="1200" dirty="0"/>
        </a:p>
      </dsp:txBody>
      <dsp:txXfrm>
        <a:off x="3156790" y="105437"/>
        <a:ext cx="885400" cy="319871"/>
      </dsp:txXfrm>
    </dsp:sp>
    <dsp:sp modelId="{B32CA372-8E58-401E-8058-30094849BE20}">
      <dsp:nvSpPr>
        <dsp:cNvPr id="0" name=""/>
        <dsp:cNvSpPr/>
      </dsp:nvSpPr>
      <dsp:spPr>
        <a:xfrm>
          <a:off x="4185308" y="88133"/>
          <a:ext cx="920008"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Transport</a:t>
          </a:r>
          <a:endParaRPr lang="en-US" sz="900" kern="1200" dirty="0"/>
        </a:p>
      </dsp:txBody>
      <dsp:txXfrm>
        <a:off x="4202612" y="105437"/>
        <a:ext cx="885400" cy="3198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AFD72-B277-4C78-897D-93874A870CD5}">
      <dsp:nvSpPr>
        <dsp:cNvPr id="0" name=""/>
        <dsp:cNvSpPr/>
      </dsp:nvSpPr>
      <dsp:spPr>
        <a:xfrm>
          <a:off x="461545" y="0"/>
          <a:ext cx="5230848" cy="53074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D56E57-B8BC-499B-AF81-0FC42E31D3D7}">
      <dsp:nvSpPr>
        <dsp:cNvPr id="0" name=""/>
        <dsp:cNvSpPr/>
      </dsp:nvSpPr>
      <dsp:spPr>
        <a:xfrm>
          <a:off x="75" y="88133"/>
          <a:ext cx="900554"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Cut</a:t>
          </a:r>
          <a:endParaRPr lang="en-US" sz="900" kern="1200" dirty="0"/>
        </a:p>
      </dsp:txBody>
      <dsp:txXfrm>
        <a:off x="17379" y="105437"/>
        <a:ext cx="865946" cy="319871"/>
      </dsp:txXfrm>
    </dsp:sp>
    <dsp:sp modelId="{E53CC4D0-DA11-470A-8623-51FD2B03BC73}">
      <dsp:nvSpPr>
        <dsp:cNvPr id="0" name=""/>
        <dsp:cNvSpPr/>
      </dsp:nvSpPr>
      <dsp:spPr>
        <a:xfrm>
          <a:off x="1050721" y="77117"/>
          <a:ext cx="900554" cy="37651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Make</a:t>
          </a:r>
          <a:endParaRPr lang="en-US" sz="900" kern="1200" dirty="0"/>
        </a:p>
      </dsp:txBody>
      <dsp:txXfrm>
        <a:off x="1069101" y="95497"/>
        <a:ext cx="863794" cy="339751"/>
      </dsp:txXfrm>
    </dsp:sp>
    <dsp:sp modelId="{A30848DA-49C2-40BB-A79E-C79133F6EC3F}">
      <dsp:nvSpPr>
        <dsp:cNvPr id="0" name=""/>
        <dsp:cNvSpPr/>
      </dsp:nvSpPr>
      <dsp:spPr>
        <a:xfrm>
          <a:off x="2101368" y="88133"/>
          <a:ext cx="900554"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smtClean="0"/>
            <a:t>Trim</a:t>
          </a:r>
          <a:endParaRPr lang="en-US" sz="900" kern="1200" dirty="0"/>
        </a:p>
      </dsp:txBody>
      <dsp:txXfrm>
        <a:off x="2118672" y="105437"/>
        <a:ext cx="865946" cy="319871"/>
      </dsp:txXfrm>
    </dsp:sp>
    <dsp:sp modelId="{254EB30C-B272-4EA6-9881-D0BE2A4C93FD}">
      <dsp:nvSpPr>
        <dsp:cNvPr id="0" name=""/>
        <dsp:cNvSpPr/>
      </dsp:nvSpPr>
      <dsp:spPr>
        <a:xfrm>
          <a:off x="3152015" y="88133"/>
          <a:ext cx="900554"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Fabric</a:t>
          </a:r>
          <a:endParaRPr lang="en-US" sz="900" kern="1200" dirty="0"/>
        </a:p>
      </dsp:txBody>
      <dsp:txXfrm>
        <a:off x="3169319" y="105437"/>
        <a:ext cx="865946" cy="319871"/>
      </dsp:txXfrm>
    </dsp:sp>
    <dsp:sp modelId="{17B0D072-4A29-4B18-B4A9-32521CC91137}">
      <dsp:nvSpPr>
        <dsp:cNvPr id="0" name=""/>
        <dsp:cNvSpPr/>
      </dsp:nvSpPr>
      <dsp:spPr>
        <a:xfrm>
          <a:off x="4202662" y="82625"/>
          <a:ext cx="900554" cy="36549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Transport</a:t>
          </a:r>
          <a:endParaRPr lang="en-US" sz="900" kern="1200" dirty="0"/>
        </a:p>
      </dsp:txBody>
      <dsp:txXfrm>
        <a:off x="4220504" y="100467"/>
        <a:ext cx="864870" cy="329811"/>
      </dsp:txXfrm>
    </dsp:sp>
    <dsp:sp modelId="{25115A0F-2B38-4114-98D3-5401535C1D75}">
      <dsp:nvSpPr>
        <dsp:cNvPr id="0" name=""/>
        <dsp:cNvSpPr/>
      </dsp:nvSpPr>
      <dsp:spPr>
        <a:xfrm>
          <a:off x="5253309" y="71609"/>
          <a:ext cx="900554" cy="3875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Freight</a:t>
          </a:r>
          <a:endParaRPr lang="en-US" sz="900" kern="1200" dirty="0"/>
        </a:p>
      </dsp:txBody>
      <dsp:txXfrm>
        <a:off x="5272227" y="90527"/>
        <a:ext cx="862718" cy="3496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AFD72-B277-4C78-897D-93874A870CD5}">
      <dsp:nvSpPr>
        <dsp:cNvPr id="0" name=""/>
        <dsp:cNvSpPr/>
      </dsp:nvSpPr>
      <dsp:spPr>
        <a:xfrm>
          <a:off x="542354" y="0"/>
          <a:ext cx="6146684" cy="53074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D56E57-B8BC-499B-AF81-0FC42E31D3D7}">
      <dsp:nvSpPr>
        <dsp:cNvPr id="0" name=""/>
        <dsp:cNvSpPr/>
      </dsp:nvSpPr>
      <dsp:spPr>
        <a:xfrm>
          <a:off x="1412" y="88133"/>
          <a:ext cx="903571"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Cut</a:t>
          </a:r>
          <a:endParaRPr lang="en-US" sz="900" kern="1200" dirty="0"/>
        </a:p>
      </dsp:txBody>
      <dsp:txXfrm>
        <a:off x="18716" y="105437"/>
        <a:ext cx="868963" cy="319871"/>
      </dsp:txXfrm>
    </dsp:sp>
    <dsp:sp modelId="{E53CC4D0-DA11-470A-8623-51FD2B03BC73}">
      <dsp:nvSpPr>
        <dsp:cNvPr id="0" name=""/>
        <dsp:cNvSpPr/>
      </dsp:nvSpPr>
      <dsp:spPr>
        <a:xfrm>
          <a:off x="1055578" y="77117"/>
          <a:ext cx="903571" cy="37651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Make</a:t>
          </a:r>
          <a:endParaRPr lang="en-US" sz="900" kern="1200" dirty="0"/>
        </a:p>
      </dsp:txBody>
      <dsp:txXfrm>
        <a:off x="1073958" y="95497"/>
        <a:ext cx="866811" cy="339751"/>
      </dsp:txXfrm>
    </dsp:sp>
    <dsp:sp modelId="{A30848DA-49C2-40BB-A79E-C79133F6EC3F}">
      <dsp:nvSpPr>
        <dsp:cNvPr id="0" name=""/>
        <dsp:cNvSpPr/>
      </dsp:nvSpPr>
      <dsp:spPr>
        <a:xfrm>
          <a:off x="2109744" y="88133"/>
          <a:ext cx="903571"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smtClean="0"/>
            <a:t>Trim</a:t>
          </a:r>
          <a:endParaRPr lang="en-US" sz="900" kern="1200" dirty="0"/>
        </a:p>
      </dsp:txBody>
      <dsp:txXfrm>
        <a:off x="2127048" y="105437"/>
        <a:ext cx="868963" cy="319871"/>
      </dsp:txXfrm>
    </dsp:sp>
    <dsp:sp modelId="{254EB30C-B272-4EA6-9881-D0BE2A4C93FD}">
      <dsp:nvSpPr>
        <dsp:cNvPr id="0" name=""/>
        <dsp:cNvSpPr/>
      </dsp:nvSpPr>
      <dsp:spPr>
        <a:xfrm>
          <a:off x="3163910" y="88133"/>
          <a:ext cx="903571"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Fabric</a:t>
          </a:r>
          <a:endParaRPr lang="en-US" sz="900" kern="1200" dirty="0"/>
        </a:p>
      </dsp:txBody>
      <dsp:txXfrm>
        <a:off x="3181214" y="105437"/>
        <a:ext cx="868963" cy="319871"/>
      </dsp:txXfrm>
    </dsp:sp>
    <dsp:sp modelId="{F51AB075-2CD8-463E-8B29-C6E358D1C2F0}">
      <dsp:nvSpPr>
        <dsp:cNvPr id="0" name=""/>
        <dsp:cNvSpPr/>
      </dsp:nvSpPr>
      <dsp:spPr>
        <a:xfrm>
          <a:off x="4218077" y="88133"/>
          <a:ext cx="903571"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Transport</a:t>
          </a:r>
          <a:endParaRPr lang="en-US" sz="900" kern="1200" dirty="0"/>
        </a:p>
      </dsp:txBody>
      <dsp:txXfrm>
        <a:off x="4235381" y="105437"/>
        <a:ext cx="868963" cy="319871"/>
      </dsp:txXfrm>
    </dsp:sp>
    <dsp:sp modelId="{7981FCEA-F8DA-40CE-8292-DBD730E0223C}">
      <dsp:nvSpPr>
        <dsp:cNvPr id="0" name=""/>
        <dsp:cNvSpPr/>
      </dsp:nvSpPr>
      <dsp:spPr>
        <a:xfrm>
          <a:off x="5272243" y="88133"/>
          <a:ext cx="903571"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Freight</a:t>
          </a:r>
          <a:endParaRPr lang="en-US" sz="900" kern="1200" dirty="0"/>
        </a:p>
      </dsp:txBody>
      <dsp:txXfrm>
        <a:off x="5289547" y="105437"/>
        <a:ext cx="868963" cy="319871"/>
      </dsp:txXfrm>
    </dsp:sp>
    <dsp:sp modelId="{96BB47B7-4886-4547-B241-228CFC72BE3E}">
      <dsp:nvSpPr>
        <dsp:cNvPr id="0" name=""/>
        <dsp:cNvSpPr/>
      </dsp:nvSpPr>
      <dsp:spPr>
        <a:xfrm>
          <a:off x="6326409" y="88133"/>
          <a:ext cx="903571"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Insurance</a:t>
          </a:r>
          <a:endParaRPr lang="en-US" sz="900" kern="1200" dirty="0"/>
        </a:p>
      </dsp:txBody>
      <dsp:txXfrm>
        <a:off x="6343713" y="105437"/>
        <a:ext cx="868963" cy="3198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AFD72-B277-4C78-897D-93874A870CD5}">
      <dsp:nvSpPr>
        <dsp:cNvPr id="0" name=""/>
        <dsp:cNvSpPr/>
      </dsp:nvSpPr>
      <dsp:spPr>
        <a:xfrm>
          <a:off x="154787" y="0"/>
          <a:ext cx="1754252" cy="53074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D56E57-B8BC-499B-AF81-0FC42E31D3D7}">
      <dsp:nvSpPr>
        <dsp:cNvPr id="0" name=""/>
        <dsp:cNvSpPr/>
      </dsp:nvSpPr>
      <dsp:spPr>
        <a:xfrm>
          <a:off x="0" y="82074"/>
          <a:ext cx="918908" cy="3544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Cut</a:t>
          </a:r>
          <a:endParaRPr lang="en-US" sz="900" kern="1200" dirty="0"/>
        </a:p>
      </dsp:txBody>
      <dsp:txXfrm>
        <a:off x="17304" y="99378"/>
        <a:ext cx="884300" cy="319871"/>
      </dsp:txXfrm>
    </dsp:sp>
    <dsp:sp modelId="{E53CC4D0-DA11-470A-8623-51FD2B03BC73}">
      <dsp:nvSpPr>
        <dsp:cNvPr id="0" name=""/>
        <dsp:cNvSpPr/>
      </dsp:nvSpPr>
      <dsp:spPr>
        <a:xfrm>
          <a:off x="1049359" y="77117"/>
          <a:ext cx="922208" cy="37651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smtClean="0"/>
            <a:t>Make</a:t>
          </a:r>
          <a:endParaRPr lang="en-US" sz="900" kern="1200" dirty="0"/>
        </a:p>
      </dsp:txBody>
      <dsp:txXfrm>
        <a:off x="1067739" y="95497"/>
        <a:ext cx="885448" cy="33975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86636" units="1/cm"/>
          <inkml:channelProperty channel="Y" name="resolution" value="38.13559" units="1/cm"/>
        </inkml:channelProperties>
      </inkml:inkSource>
      <inkml:timestamp xml:id="ts0" timeString="2020-06-14T20:10:57.097"/>
    </inkml:context>
    <inkml:brush xml:id="br0">
      <inkml:brushProperty name="width" value="0.05292" units="cm"/>
      <inkml:brushProperty name="height" value="0.05292" units="cm"/>
      <inkml:brushProperty name="color" value="#FF0000"/>
    </inkml:brush>
  </inkml:definitions>
  <inkml:trace contextRef="#ctx0" brushRef="#br0">17695 11494,'-21'0,"21"21,0 0,0 0,0 0,0 0,0 1,0-1,0 0,21-21,-21 21,0 0,0 0,21 22,-21-22,22-21,-1 42,-21-21,0 1,0-1,21 0,0 0,-21 0,0 0,21-21,0 0,-21 22,22-22,-22 21,21-21,-21 21,21 0,0-21,0 21,0-21,1 0,-1 0,0 21,0-21,0 22</inkml:trace>
  <inkml:trace contextRef="#ctx0" brushRef="#br0" timeOffset="29400.0098">18076 12150,'-42'0,"21"0,21 21,0 0,-21 0,21 0,0 1,0-1,-22-21,22 21,0 0,0 0,-21-21,21 21,-21 1,21-1,-21-21,21 21,-21 0,0 0,-1 0,1 1,0-1,0 0,0 0,0 0,-1 0,1 1,-21-1,42 0,-21-21,0 21,-1 0,1 0,0-21,0 0,21 22,-21-22,0 0,-1 21,1-21,0 0,0 21,0-21,0 0,-1 0,1 0,0 0,0 0,0 0,0 0,-1 0,1 0,0 0,0 0,0 0,0 0,-1 0,1 0,0 0,0 0,0 0,0 0,-1 0,1 0,0 0,0 0,0 0,0 0,-1 0,1 0,0 0,-21 0,21 0,21-21,-43 21,22-21,0 21,21-22,-21 22,0 0,-22-21,22 0,0 21,0 0,0-21,-1 21,1 0,0 0,0-21,0 21,0 0,-1-21,22-1,-21 22,-21-21,21 21,0 0,-22-21,43 0,-21 21,21-21,-21 21,0 0,21-21,-21 21,21-22,-22 22,22-21,-21 21,0-21,0 0,0 21,21-21,-43 21,43-21,-21 21,21-22,-21 22,0 0,0-21,0 21,-1 0,1-21,0 0,0 21,0 0,0 0,-1 0,1 0,0 0,0 0,0 0,0 0,-1 0,1 0,0 0,0 0,0 0,0 0,-1 0,1 0,0 0,0 0,0 0,0 0,-1 0,1 0,0 0,0 0,-21 0,42-21,-22 21,1-21,0 21,0 0,21-22,-21 1,21 0,-21 0,21 0,-22 0,22-1,-21 22,21-21,0 0,-21 0,21 0,-21-22,21 22,0 0,-21 0,21 0,-21 0,-1-22,22 22,-21 0,21 0,-21 0,21-1,0 1,-21-21,21 21,0 0,-21 21,21-22,0 1,-21 21,21-21,-22 0,22 0,0 0,0-1,-21-20,21 21,-21 0,21 0,-21 21,21-22,0-20,0 21,-21 21,21-21,0 0,0-1,0 1,-21 0,21 0,0 0,0 0,0-22,0 22,0-21,0 21,-22 21,22-22,0 1,0 0,-21 0,0-21,0 20,0 1,0 0,-1 21,22-21,-21 21,0 0,21-21,-21 21,0-21,0 21,21-22,-22 22,22-21,-21 21,0-21,0 21,0 0,21-21,-21 21,21-21,-43 21,22 0,0 0,0 0,0 0,-1 0,1 0,0-21,0 21,0 0,0 0,-1 0,1-22,0 1,0 21,0 0,0-21,-1 21,-20 0,21-21,0 0,0 21,-22-21,22 21,-21 0,21 0,-1-43,1 43,0 0,0-21,-21 0,20 21,1-21,0 21,0 0,0 0,0-21,-1 21,1 0,-21-22,42 1,-21 21,0 0,-22 0,22 0,-21 0,21 0,-1 0,1 0,0 0,0 0,0 0,0 0,-1 0,-20 21,0-21,-1 22,43-1,-21-21,0 0,0 0,21 21,-21-21,0 0,-22 0,22 42,0-42,-21 21,20 1,1-22,-21 21,21 0,0-21,-22 0,22 0,21 21,-21-21,0 0,0 0,-1 0,1 21,0-21,0 0,0 0,0 0,-22 0,22 0,-21 0,21 0,-22 0,22-21,0 0,0 0,0 21,21-21,-22-1,22 1,-21 21,0-21,0-21,0 21,21-1,-21 1,21-21,0 21,0-22,0 22,0-21,-22 21,22-22,0 22,-21 0,21 0,0 0,0 0,0-1,0 1,0 0,0 0,0 0,-21 0,21-1,0 1,0 0,0 0,0 0,-21 21,21-21,0-1,0 1,0 0,0 0,0 0,0 0,0-1,0-20,0 21,0-21,0 20,0-20,0 21,0-21,0 20,0 1,0 0,21 0,-21 0,21-22,-21 22,21 0,1 0,-22 0,21 0,0-1,-21 1,21 0,0 0,0 21,-21-21,22 0,-1-1,0 22,-21-21,0 0,21 0,-21 0,21 0,0-1,1 1,-1-21,0 21,0 0,-21-1,21 22,0-21,-21-21,43 21,-43 0,21 21,-21-22,42-20,-21 21,-21 0,22 0,-1 21,21-43,-21 43,-21-21,21 21,22-42,-43 21,21 21,0-43,21 43,-42-21,22 0,20 0,-42 0,21 21,0 0,-21-22,21 1,22 21,-43-21,21 21,-21-21,21 21,-21-21,21 21,0-21,-21-1,22 22,-1-21,0 0,0 0,0 21,0-21,22 0,-43-1,21 22,0-21,0 21,-21-21,21 21,-21-21,43 21,-22-21,0 0,0 21,0-22,1 22,-1-42,0 42,0 0,0-21,0 0,1 0,20-1,-42 1,21 0,0 21,0 0,-21-21,22 0,20 0,-21-1,0 22,0-21,22-21,-1 42,-42-21,21 21,-21-21,21-1,1 22,-1-21,0 0,0 0,0 21,22-42,-22 42,0-22,0 22,0 0,0 0,1 0,-1-42,0 42,0 0,0 0,0 0,1 0,-1 0,0 0,0 0,0 0,0-21,1 21,20 0,-21 0,0 0,0 0,1 0,-1 0,0 0,0 0,21 0,-20 0,-1 0,0 0,0 0,0 0,0 0,1 0,20 0,-21 21,0 0,0-21,1 0,-1 43,0-43,0 21,0-21,0 0,-21 21,22-21,-1 21,-21 0,21-21,0 21,0 1,-21-1,21 0,-21 0,0 0,22-21,-22 21,0 1,21 20,0-21,-21 0,0 0,21-21,-21 22,0 20,42 0,-42 1,22-43,-22 21,0 0,0 0,21-21,-21 42,0-20,21-1,-21 0,0 0,0 0,21 0,-21 1,0-1,0 0,0 0,0 0,21 22,-21-22,21 0,-21 0,22-21,-22 21,0 0,0 1,0-1,0 0,21 0,-21 0,21 22,-21-22,21 0,-21 0,0 0,0 22,21-22,-21 21,21 0,-21-20,22-22,-22 21,0 0,0 0,0 21,0-20,0-1,0 0,0 0,0 0,0 0,0 1,0-1,0 0,0 0,0 0,0 0,0 1,0-1,0 0,0 0,0 0,0 0,0 1,0-1,0 0,0 0,0 0,0 0,-22 1,22-1,0 0,-21 21,0-21,21 1,-21-22,21 21,0 0,0 0,-21 0,0 22,-1-22,22 0,-21 0,0 0,21 0,-21-21,21 22,0-1,-21 21,0-21,-1-21,22 21,0 1,-21-1,21 0,-21 21,0-21,21 1,-21-1,0 21,21-21,-43 0,43 1,-21 20,0-21,0 21,21-20,-21-1,-1 0,22 0,-21 0,21 0,-42 22,42-22,-21 0,21 0,-21-21,21 43,-22-43,22 21,-21 21,21-21,-42 0,42 22,-21-22,0-21,-1 21,1-21,21 21,-21-21,0 21,0-21,0 0,-1 0,1 0,0 0</inkml:trace>
  <inkml:trace contextRef="#ctx0" brushRef="#br0" timeOffset="31655.9325">12679 9271,'0'42,"0"-20,0 41,0-42,0 22,0-22,0 21,0-21,21-21,-21 43,0-22,0 0,21-21,-21 21,21-21,-21 21,0 0,0 1,0 20,0-21,21 0,1-21,-1 0,0 0,0 0,0 0,0 0,1 0,-1 0,0 0,0 0,0 0,0 0</inkml:trace>
  <inkml:trace contextRef="#ctx0" brushRef="#br0" timeOffset="32696.886">12679 9631,'0'-21,"21"21,0 0,0 0,0 0,1 0,-1 0,0 0,0 0,21 0,-20 0</inkml:trace>
  <inkml:trace contextRef="#ctx0" brushRef="#br0" timeOffset="33727.9056">12573 9377,'21'0,"0"0,0 0,1 0,-1 0,0 0,21 0,1-42,-22 42,0 0,0-22,0 22,0 0,1 0,-1 0</inkml:trace>
  <inkml:trace contextRef="#ctx0" brushRef="#br0" timeOffset="34496.5285">13060 9610</inkml:trace>
  <inkml:trace contextRef="#ctx0" brushRef="#br0" timeOffset="36391.2576">13102 9313,'21'22,"-21"-1,21-21,-21 21,0 0,0 0,0 0,22 1,-1 20,0-21,0 21,-21-20,0-1,0 0,0 0,21 0,-21 0,21 1,-21-1,43-21,-22 0,21 0,-21 0,22 0,-22 0,21 0,-21 0,-21-21,43 21,-43-22,21 22,-21-21,21 21,-21-21,21 21,-21-42,0 21,0-22,0 22,0 0,0-21,-21-1,21 22,-21-21,0-1,21 1,0 21,-21 0,21 0,0-1,-22 1,22 0</inkml:trace>
  <inkml:trace contextRef="#ctx0" brushRef="#br0" timeOffset="46575.5909">12128 10583,'-21'0,"0"0,0 0,0 0,0 0,-1 0,-20 0,21 0,-21 0,20 0,-20 0,21 0,0 0,-22 0,1 0,21 0,-21 0,20 0,1 22,-21-22,21 0,0 0,-1 0,1 0,-21 0,21 0,-22 0,1 0,21 0,0 0,-22 0,22 0,0 0,0 0,-21 0,-1 0,1 0,21 0,-22 0,1 0,0 0,21 0,-22 0,1 0,0 0,20 0,-20 0,21 0,-21 0,20 0,1 0,0 0,0 0,-21 0,20 0,-20 0,21 0,-21 0,20 0,1 0,-21 0,21 0,0 0,-1 0,1 0,0 0,-21 0,-1 0,22 0,-21 0,21 0,-43 0,43 0,-21 0,21 0,-22 0,1 0,21 0,0 0,-22 0,1 0,0 0,20 0,-20 0,21 0,-21 0,20 21,-20-21,21 0,-21 0,20 0,-20 0,21 0,0 21,0-21,-1 0,1 0,0 0,0 0,0 0,0 0,-1 0,1 0,0 0,21 21,-21-21,0 0,0 0,-1 0,1 0,0 0,0 0,0 0,0 0,-1 0,-20 21,21-21,21-21,0 0,0 0,-42 0,42-1,0 1,0 0,0 0,-22 0,22 0,-21-1</inkml:trace>
  <inkml:trace contextRef="#ctx0" brushRef="#br0" timeOffset="52974.8847">8678 10456,'0'-21,"21"-21,1 21,-1-22,-21 22,42-21,-42 21,21 0,-21-1,43-20,-43 21,21-21,0 20,0-20,0 21,-21 0,21 0,-21-1,22 1,-22 0,21 21,-21-21,21-21,-21 20,21-20,-21 0,21 21,-21-1,0 1,0 0,0 0,0 0,0 0,0-1,0 1,21-21,-21 21,22 0,-22-1,0 1,21-21,-21 21,0-22,0 22,0-21,0 21,0-22,0 22,0-42,0 20,0 22,0 0,-21-21,21 21,0-1,0 1,-22 21,22-21,-21 21,21-21,-21 0,21 0,0-1,-42 1,42 0,0 0,0 0,-21 21,21-43,0 22,0-21,-22 0,1 42,21-22,0 1,0 0,-21 0,21 0,-21 0,0-1,21 1,-21 0,21 0,-22 0,1 0,0 21,-21-22,42 1,-21 21,21-21,-22 21,-20-42,21 42,-21-21,-1-1,-41-20,62 42,-41 0,21-21,-1 0,1 0,0-1,-22 1,22 21,21-42,-22 42,1 0,0-42,-22-1,22 43,-22 0,22 0,-22 0,22-21,0 21,-22 0,43 0,-21-21,-1 21,-41-21,63 21,-22 0,-20 0,-22 0,22 0,-22 0,43 0,-43 0,0 0,22 0,-1 0,1 0,20 0,-20 0,-1 0,1 0,-22 0,43 0,-43 0,43 0,-43 0,64 0,-42 0,-1 0,43 0,-21 0,-22 0,22 0,21 0,-22 0,22 0,-21 0,21 0,-43 0,22 0,-1 0,22 0,0 0,0 0,0 0,0 0,-1 0,-20 21,21 21,21 22,0-22,0-21,0 22,-21-22,21 0,0 21,0 1,0-1,-43 0,43 1,0-1,0-21,0 21,0-20,0 41,0-42,0 22,0-1,0-21,0 0,0 22,0-22,0 0,0 42,0-20,0-1,0 22,0-43,0 63,0-41,0-22,0 42,0-20,0-1,0 22,0-43,0 21,0-21,0 43,0-1,0-20,0-1,0-21,0 43,0-22,0-21,0 43,0-43,0 21,0-21,0 22,0-22,0 0,0 21,0-21,0 43,0-22,0-21,0 1,0 20,0-21,0 21,0-20,0 20,0 0,0 22,0-22,0-21,0 22,0-22,0 0,0 0,0 0,0 0,0 1,0-1,0 0,0 0,0 0,0 0,0 1,0-1,0 0,0 0,0 0,0 0,0 1,0 20,22 0,-22-21,0 22,0-22,21 42,-21-41,0-1,21 0,-21 0,0 0,0 0,21-21,-21 22,0-1,0 0,21-21,-21 21,21 21,1-20,-22-1,0 0,42 0,-42 21,21-20,0-1,0 0,1 0,-22 0,21 22,0-22,21 0,-42 0,43 0,-22-21,0 43,0-43,-21 21,42-21,-20 21,-22 0,21-21,0 21,0-21,0 0,0 21,1-21,-1 0,0 22,0-1,21-21,-20 0,41 42,1-42,-22 21,21 0,1-21,-43 0,43 0,20 22,-63-1,22-21,41 0,-62 0,41 0,-21 0,1 0,20 0,-20 0,-22 0,42 0,-20 0,-1 0,-21 0,0 0,22 0,-1 0,-21 0,21 0,-20 0,20 0,0 0,-21-21,22 21,-22 0,0-43,43 43,-43 0,21-21,-21 21,22 0,20-21,-21 21,22-21,-43 21,21-21,-20 21,-1-22,42 22,-20-21,-1 21,21 0,-41-21,41 0,1 21,-43 0,21-21,0-22,1 43,-1-21,22 21,-1-21,-21 0,1 0,-1 0,0-1,43 1,-43 0,-20 0,41 21,-21-42,22 42,-43-22,0 22,0-21,-21 0,0 0,-21 0,21 0,0-1,-63-41,63-1,-21 22,-1 0,22 21,-21-22,0 1,21 0,-21 20,21-20,-42 0,20-22,22 43,0-21,-21 21,21-22,-21 22,21-21,-21 42,21-43,-21 22,21 0,0-21,0 21,0-1,-21 22,21-21,0 0,-22 21,1-21</inkml:trace>
  <inkml:trace contextRef="#ctx0" brushRef="#br0" timeOffset="54073.6376">5461 9821,'21'0,"-21"106,0-63,0 20,0 1,0-22,0 43,0-22,0 1,0-22,0 0,0 1,0-22,0 21,0-21,0 0,0 1,0-1,21-21,-21 42,0-21,0-105</inkml:trace>
  <inkml:trace contextRef="#ctx0" brushRef="#br0" timeOffset="56039.8154">5461 9737,'0'21,"0"42,0-41,0-1,21 21,0 0,0 1,1-22,-1 42,-21-41,42 20,-42 0,21-21,-21 22,21-22,1 42,-22-41,21-1,0 21,-21 0,0-20,21-22,-21 21,21-21,-21 21,21-21,-21 21,0 0,22-21,-22 21,21-21,-21 22,42-22,-42-64,0 43,0-43,0 22,0 21,0 0,0 0,0-1,0 1,0 0,0 0,0 0,0 0,0-1,0 1,0 0,0 0,0 0,0 0,0-1,0-20,0 21,0-21,0 20,0 1,0 0,0 0,0 0,0 0,0-1,0 1,0 0,0 0,0 0,0 0</inkml:trace>
  <inkml:trace contextRef="#ctx0" brushRef="#br0" timeOffset="57024.0243">6054 10329</inkml:trace>
  <inkml:trace contextRef="#ctx0" brushRef="#br0" timeOffset="58926.8821">6265 10605,'21'0,"1"0,-1-43,-21 22,0-21,0-1,0 22,21 0,-21-21,0 21,21-1,-21-20,21 0,-21 21,0-1,0 1,0-21,21 21,-21 0,0-1,0 1,0-21,43 0,-43 20,0-20,0 21,0 0,0-22,0 22,0 0,0-21,21 21,-21-22,0 22,0-21,21 42,-21-21,21-1,-21 1,21 21,-21 43,0-22,0 0,0 0,0 0,22-21,-1 43,0-22,0-21,-21 42,0 0,21-20,0 20,-21-21,22 0,-22 0,21 22,0-43,-21 21,0 0,21 21,0-20,0-1,1 0,-22 0,21 21,-21-20,21-1,0 0,-21 0,0 0,21 0,0 1,-21-1,0 0,0 0,22-21,-22 21,21 22</inkml:trace>
  <inkml:trace contextRef="#ctx0" brushRef="#br0" timeOffset="60433.2208">6413 10266,'22'0,"20"0,-21 0,21 0,-20 0,-1 0,0 0,0 0,0 0,0-21,1 21,-22-21,21 21,0 0,0-22,0 22,0-21,1 0</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86636" units="1/cm"/>
          <inkml:channelProperty channel="Y" name="resolution" value="38.13559" units="1/cm"/>
        </inkml:channelProperties>
      </inkml:inkSource>
      <inkml:timestamp xml:id="ts0" timeString="2020-06-14T20:35:52.471"/>
    </inkml:context>
    <inkml:brush xml:id="br0">
      <inkml:brushProperty name="width" value="0.05292" units="cm"/>
      <inkml:brushProperty name="height" value="0.05292" units="cm"/>
      <inkml:brushProperty name="color" value="#FF0000"/>
    </inkml:brush>
  </inkml:definitions>
  <inkml:trace contextRef="#ctx0" brushRef="#br0">7175 8911,'22'0,"-1"0,21 43,22-43,41 21,-41 0,63 21,42-21,-42-21,106 43,0-1,21-21,0 0,-21 22,-43-1,22-21,-85 0,0-21,-42 0,-22 0,-21 0,1 43,-22-43,42 0,-20 0,-22 21,0-21,43 0,-43 0,0 0,42 0,-41 0,-1 21,21-21,-21 0,0 0,22 21,-22-21,0 21,0-21,22 22,-1-22,0 21,1 0,-22-21,21 0,-42 42,0 22,42 20,1 65,-22-65,21 43,-42 21,43-63,-43 63,21 0,-21-63,0 0,0-1,0-20,0-1,0-20,0 20,0 1,0-22,0 22,0-22,0-21,0 21,0-20,0 41,0-42,0 43,0-43,0 0,0 0,0 43,0-43,-21 0,21 21,0-20,-22-1,22 0,-42 21,0-21,21 1,-43-22,43 21,-21-21,-22 0,43 0,-64 0,22 0,-22 0,0 0,-20 0,41 0,22 0,-22 0,1 0,-1 0,43 0,-64 0,43 0,0 0,-22 0,-20 0,20 0,1 0,20 0,-20 0,-1 21,1-21,-1 21,22-21,-22 21,22 0,-21 1,-22-1,-21 0,21 21,22-42,-43 21,-21 43,64-64,-1 21,-21 0,43 0,-21-21,-1 22,22-22,-22 0,1 0,20 0,22 0,-21 0,21 0,0 0,-1 0,1 0,0 0,0 0,21-43,0 22,-21-42,0-1,21 22,-22-22,22-20,0 20,0-21,-42-20,42-1,-21 21,0 0,21-20,0 41,-21-21,-22-20,43 20,0 21,0-20,-21-1,0-42,21 106,-42-85,42 43,0-43,-22 21,1 0,21 1,0-1,0 0,-42-20,42 20,-21 0,0 1,21-1,0 21,-22 1,22 42,0-43,-21 43,21-42,0 41,0 1,0-21,0 21,0 0,0-1,0 1,0 0,0 0</inkml:trace>
  <inkml:trace contextRef="#ctx0" brushRef="#br0" timeOffset="2359.1455">7514 9589,'-21'0,"-21"0,20 0,1 21,21 0,0 0,-42 21,42-20,0-1,0 0,0 0,0 0,0 0,21 1,-21-1,0 0,21-21,0 21,1 0,-1-21,0 0,21 0,-21 0,22 0,-22 0,21 0,-42-21,0 0,0 0,0 0,0-1,0 1,0 0,0 0,-21 21,0-42,0 20,0 1,21 0,-22 21,1 0,0-21,0 21,0 0,21-21,-21 21</inkml:trace>
  <inkml:trace contextRef="#ctx0" brushRef="#br0" timeOffset="4632.4032">7705 9525,'0'21,"0"0,0 1,0-1,0 0,0 0,0 0,0 0,0 1,21-1,-21 0,21 21,-21 1,0-22,0 21,21-21,-21 22,0-22,0 21,0-21,0 22,0-22,0 21,0-63,0 0,0 0,0-1,0-20,0 0,-21 42,21-43,0 1,0 21,0-21,0 20,0-20,0 21,0 0,0 0,0-1,0 1,0 0,0 0,0-21,0 20,0-20,0 21,0 0,0 0,0-1,0-20,0 21,0 0,42 21,-21 0,1 0,-22 21,21-21,-21 21,21 0,-21 0,0 1,0-1,0 0,0 0,0 0,0 0,0 1,0-1,0 0,0 0,0 0,0 0,0 1,-21-22,0 0,-1 0,1 0</inkml:trace>
  <inkml:trace contextRef="#ctx0" brushRef="#br0" timeOffset="6000.3622">7959 9885,'21'0,"0"0,0 21,0-21,0 0,22 0,-22 0,21 0,-21 0,22 0,-43-21,21 21,-21-42,0 20,0-20,0 0,0 21,0-1,0 1,0 0,-21 21,0 0,-1 0,1 0,0 0,0 0,0 0,21 21,-21 0,21 22,0-22,-22 0,22 0,0 0,0 1,0-1,0 0,0 0,0 0,0 0,0 1,0-1,0 0,43 0,-22-21,21 21,-21 0,1-21</inkml:trace>
  <inkml:trace contextRef="#ctx0" brushRef="#br0" timeOffset="8119.1586">8276 9610,'21'0,"0"0,1 21,20-21,-42 21,0 0,21 0,-21 1,0-1,0 0,0 0,0 21,0-20,0-1,0 0,0 0,0 0,0 0,-42-21,42 22,-21-22,-1 0,-20 0,42 21,21-21,0 0,1 0,-1 0,-21-21,21 21,-21-22,0 1,21-21,0 42,-21-21,21 21,-21-21,0-1,22-20,-22 0,0 21,21-1,-21 1,0 0,0 0,21 0,-21 0,0 42,-21-21,21 21,0 21,-21-21,21 1,0-1,-22 0,22 0,-21 21,21-20,0-1,0 0,0 0,0 0,0 0,0 1,21-1,1 0,-1-21,0 42,21-42,-21 0,22 0,-22 0</inkml:trace>
  <inkml:trace contextRef="#ctx0" brushRef="#br0" timeOffset="13591.1845">24066 8149,'0'64,"22"84,20-21,0 0,1 21,-1 0,0 22,22-1,-43-21,0 0,0 22,22-43,-1 21,-42-21,21-43,0 1,0 21,-21-64,22 22,-22-1,0 1,21-1,0 22,-21-22,21 43,-21-42,21 42,-21-43,0 22,0-1,0 1,0 0,0-22,0 22,0-43,0 22,0-22,0 0,0 22,0-22,0-21,0 22,0-1,0 0,0-20,0-1,0 0,0 0,21 0,-21 0,22 1,-1-22,21 0,-42 21,21-21,43 0,-1 21,-20-21,20 0,22 0,-1 0,1 0,-21 0,-43 0,21 0,0 0,22 0,-1 0,1 0,21 0,-22 0,1 0,-1 0,1 0,20 0,1 0,-22 0,22 0,-21 0,20 0,22 0,-21 0,-1 0,-41 0,41 0,-41 0,20 0,-42 0,43 0,-1 0,-41 0,41 0,-42 0,0 0,1 0,-1 0,21 0,-21 0,22-42,-22 42,42 0,-42-22,22 22,-22 0,0 0,0 0,22-21,20-21,-42 42,22 0,20-21,-42 21,0-21,22 21,-1 0,-42-22,21 22,-21-84,0-1,0 22,0-1,-21-42,21 64,0-43,-42-63,21 63,21-42,-22 64,1-43,21 21,-42 1,42-1,0 22,0 20,0-20,0 42,-21-22,21-20,-21 42,21-22,0 1,-22-43,22 43,-21 0,21-22,-21-21,21 22,0-1,-21 1,21-22,-21 43,21-22,-21 22,21-21,-22-1,22 1,0 20,0-20,0-1,-42-20,42 41,0-20,-21 63,21-64,0 22,0 21,0 0,0-1,0-20,0 21,-21-21,21 20,0 1,0 0,-21 0,21-21,0 20,0-20,-22 42,22-21,0-21,0-1,-21 22,21-21,0-1,0 1,0 0,0-22,0 43,-42-21,42 21,0-22,0 1,0 21,0 0,0-1,0 1,-21 21,21-21,0 0,0 0,0 0,0-1,0 1,-21 21,-1 0,1 0,0 0,0 0,0 0,-22 0,22-21,-21 21,0 0,-1 0,-41 0,20 0,22 0,-22 0,-20 0,41 0,1 0,-22 0,1 0,-1 0,22 0,-21 0,-1 0,22 0,-22 0,22 0,-22 0,22 0,-21 0,-1 0,22 0,-1 0,-41 0,41 0,-20 0,21 0,-43 0,21 0,22 0,-21 0,20 0,-20 0,-1 0,22 0,21 0,-43 0,43 0,-21 0,-22 21,43-21,-42 0,41 0,-20 0,21 0,-21 21,20-21,1 0,0 0,0 0,0 22,-22-22,22 21,-21-21,21 0,-22 0,22 0,0 0,-21 21,-1-21,22 0,0 0,-21 0,-1 0,43 21,-21-21,0 21,0-21,0 21,0-21,-1 22,1-22,21 21,0 0,0 0,0 21,21-20,-21-1,0 0</inkml:trace>
  <inkml:trace contextRef="#ctx0" brushRef="#br0" timeOffset="14575.6798">24342 8276,'0'21,"0"22,0-22,0 21,21 1,-21-1,21-42,-21 21,0 21,0-20,21 20,-21-21,21 0,-21 0,21 22,-21-22,0 0,22-21,-22 21,0 0,0 1,21-1,-21 0</inkml:trace>
  <inkml:trace contextRef="#ctx0" brushRef="#br0" timeOffset="15679.1313">24511 8192,'0'21,"0"21,0-21,0 22,21-43,-21 21,0 0,0 0,0 0,21 0,0 1,-21-1,0 0,0 0,22 0,-22 0,0 1,0-1,0 0,42 21,-42-21,0 1,0-1,21 21,-21-21,0 0</inkml:trace>
  <inkml:trace contextRef="#ctx0" brushRef="#br0" timeOffset="16734.7189">24405 8551,'21'22,"0"-1,1-21,-22 21,21 0,21-21,-21 0,0 0,1 0,-1 0</inkml:trace>
  <inkml:trace contextRef="#ctx0" brushRef="#br0" timeOffset="19473.0164">25019 8636,'-21'-21,"0"0,-1 0,1 21,21-22,-21 1,0-21,0 42,0-21,21 0,0-1,-22 22,22-21,-21 0,21 0,0 0,0 0,0-1,0 1,0 0,0 0,21 21,1 0,-1 0,0 0,0 0,0 0,0 0,-21 21,0 21,0-20,0-1,0 0,0 0,0 21,0-20,0 41,-21-63,21 21,0 0,-21-21,21 22,0 20,0-21,-21 0,21 0,-21-21,21 22,-21-1,21 0,0 0,0 0,0 0,0 1,21-22,0 0,21 0,-21 0,22 0,-22 0,0 0,21 0,-42-22,22 22,-22-21,42 0,-42 0,21 21</inkml:trace>
  <inkml:trace contextRef="#ctx0" brushRef="#br0" timeOffset="22496.3148">25188 8255,'21'21,"1"22,-1 20,0-21,0 1,-21-22,0 0,0 0,42 22,-42-1,0-21,0 0,0-42,0 0,0 0,0-43,-21 22,21 21,-21-43,21 43,-21-21,21 21,0-22,0 22,0 0,0 0,0 0,0 42,21 21,0-21,0 0,-21 1,22-1,-1 0,0 0,0 0,-21 0,42 1,-20-22,20-22,-21 1,-21 0,21-42,-21 20,0 22,21-21,1 21,-1 21,-21-22,21 22,0 0,0 22,-21 20,21-21,-21 0,22 0,-1 1,-21 20,42-21,-42 0,0 0,0 1,0-1,21 0,-21 0,21 0,-21 0,22 1</inkml:trace>
  <inkml:trace contextRef="#ctx0" brushRef="#br0" timeOffset="42392.0899">20934 14309</inkml:trace>
  <inkml:trace contextRef="#ctx0" brushRef="#br0" timeOffset="48488.9975">20955 14309,'0'-21,"21"21,0 0,0 0,22 0,20 0,1 0,20 0,1 0,21 0,21 0,-21 0,42 0,-42 0,21 0,-21 0,42 0,-64 0,1 0,21 0,-43 0,64 0,-42 0,-21 0,20 0,-41 0,-1 0,21 0,-41 0,20 0,0 0,1 0,-22 0,0 0,0 0,21 0,-20 0,-1 0,21 0,-21 0,0 0,22 0,-22 0,0 0,0 21,0 21,-21-21,0 43,22-1,20-20,-42 20,21 1,0 20,-21-20,21-1,1 1,-22 42,21-43,-21 1,21-1,-21-21,42 22,-42-22,0 22,0-1,0-20,0-22,21 21,-21 0,22 22,-22-43,0 21,0 22,0-22,21-21,-21 43,0-22,21-21,-21 1,0 20,0 0,0 1,0-1,21 21,-21-41,0 41,0-21,0 1,0-22,42 42,-42 1,0-22,22 1,-22-22,0 21,21-42,0 42,-21-20,21 20,-21-21,0 0,21 0,-21 22,21-22,1 0,-44-21,-105 21,85 0,-64 1,22 20,-22-42,-21 21,0 0,21-21,-85 21,86-21,-22 22,-64-22,43 42,0-42,42 21,-21 21,0-20,-21-22,63 21,0-21,1 21,20-21,1 42,-22-42,0 0,43 0,0 0,-1 21,22-21,-21 0,21 0,0 0,-1 0,1 0,0 0,21-21,0 0,0-21,0-1,0 22,0-21,0 0,0-1,-42-41,21 20,21 1,0-1,0-21,-22 1,22-43,0 63,0-20,-42 20,42-21,-21 1,21-22,-21 21,21 43,-21 0,21-43,-22 21,22 22,0-21,-21 20,21 1,-21-43,21 43,0 0,0-1,0 22,0-42,0 20,0 22,0 0,0-21,-42-1,42 1,0 21,0-22,0 22,0 0,0 0,-21 0,21 0,0-1,0 1,0 0,0 0,0 0,0 0,0-22,0 22,0 0,0-21,0 20,0-20,0 21,-22 0,22-22,0 22,0-21,0 21,0 0,0-1,0 1,0 0,0 0,0 0,0 0,43 21,-1 0,-21 0,0 0,1 0,-1 0,0 0,0 0,0 0,0 0</inkml:trace>
  <inkml:trace contextRef="#ctx0" brushRef="#br0" timeOffset="53030.9376">11239 14436,'22'0,"-1"0,42 0,1 0,20 0,1 0,42 0,-21 0,42 0,21 0,22 0,-22 0,64-21,21-1,0-41,-21 42,-43 0,1-43,-43 22,-63 42,-43 0,0 0,-20 0,20 0,-21 0,-21-21,21 21,0 0,1 0,-22 84,0 43,21 0,0 21,-21 43,42-22,-42 1,21-22,-21 0,22-21,-1-42,-21 42,21-64,0 22,-21-22,0 1,21-43,0 64,-21-22,0 1,22-1,-22-42,0 43,0-43,21 42,-21-41,0 20,21-21,-21 21,0 1,0-1,0-21,0 22,0-22,0 0,21 21,0 1,-21-1,0-21,0 0,0 22,0-22,0 0,21 0,-21 21,-21-42,-21 0,-22 0,22 0,-43 0,1 0,-64 0,21 0,21 22,-21-1,-43-21,22 0,-21 21,42-21,-85 42,64-42,42 0,22 0,-1 0,0 0,22 0,-22 0,43 0,-43-21,22-21,-43 21,63 21,-41 0,-1-22,0-20,43 42,0 0,-1 0,43-21,-21 21,-21 0,21 0,21-21,-21 21,-1 0,1-21,21-1,0-20,0 0,0-22,0 1,0-22,0 43,0-85,0 21,0 21,0-84,0 42,0 0,0-42,0 42,0 21,0-64,0 43,-21 22,21 41,-42-42,42 0,0 43,0-1,-21 22,21 21,0 0,0-22,0 22,0-21,-22 21,22-22,0 22,-21 0,21 0,-21 0,21 0</inkml:trace>
  <inkml:trace contextRef="#ctx0" brushRef="#br0" timeOffset="86239.5244">7366 10837,'-21'0,"0"0,-1 0,1 0,0 0,0 0,0 0,0 0,-1 0,-20-21,21 21,-21 0,20 0,1 0,0 0,-21 0,-1 0,1 0,0 0,21 0,-1 0,1 0,-21-21,0 21,-1-21,1 21,-22 0,1-21,-1 21,43 0,-21 0,21 0,-22 0,22 0,-21 0,21 0,-22 0,22 0,-21 0,0 0,-1 0,22 0,0 0,0 0,0 0,-1 0,1 0,0 0</inkml:trace>
  <inkml:trace contextRef="#ctx0" brushRef="#br0" timeOffset="89200.0992">12382 9779,'-21'-21,"0"21,-21 0,21 0,-22-21,22 0,-21 21,21 0,-22-22,22 22,0 0,0-21,-22 21,-20 0,21-21,-1 21,22 0,-21 0,21 0,-1 0,1 0,0 0,0 0,0 0,0 0,-1 0,1 21,0-21,21 21,-21-21,21 43,-21-1,21-21,0 0,21 1,21-22,1 21,-22-21,0 0,21 0,1 0,-22 0,21 0,-21 0,0 0,22 0,-22 0,0 0,0 0,0 0,1 21,-22 0,0 0,0 0,0 1,-22-22,1 21,0-21,0 0,0 0,0 0,-1 0,-20 0,21 0,0 0,0 0,-1 0,1 0,0 0,0 0,0 0,0 0,-1 0,1 0,0 0,0-21</inkml:trace>
  <inkml:trace contextRef="#ctx0" brushRef="#br0" timeOffset="90094.7588">11705 9525,'0'21,"0"0,0 43,21-43,-21 21,0 22,21 21,-21-64,0 0,22 21,-22-21,0 22,0-22,21 21,-21-21,0 22,0-22,21 0</inkml:trace>
  <inkml:trace contextRef="#ctx0" brushRef="#br0" timeOffset="91135.5549">12446 9504,'0'21,"0"21,0 1,0-1,0-21,0 22,0 20,0-42,0 43,0-22,0-21,0 0,0 1,0-1,0 0,0 0,0 0,0 0,0 1</inkml:trace>
  <inkml:trace contextRef="#ctx0" brushRef="#br0" timeOffset="92384.1038">12679 9440,'-21'0,"-1"0,22 43,0 20,0-20,-21-1,21 0,0-21,0 22,0-22,0 21,0-21,0 22,0-22,21 21,1-21,-1 1,21-1,-21-21,0 0,22 0,-22 0,0 0,0 0,0 0,1 0,-1 0,0 0,-21-21,0-1,0 1,0-21,0 21,0-22,0 22,0 0,0-21,0 21,-21-22,0 43,21-42,-22 21,22 0,-21-1,-21 1,21 21,21-21,-21 21,-1-21,1 0,0 0,0 21,0 0</inkml:trace>
  <inkml:trace contextRef="#ctx0" brushRef="#br0" timeOffset="93662.7144">13293 9483,'-43'0,"22"0,-21 21,21 21,21-21,0 1,0-1,-22 0,22 21,0-21,0 22,0-22,0 21,0-21,0 22,0-22,0 21,0-21,43-21,-22 22,0-22,0 0,0 0,1 0,-1 0,21 0,-21 0,22 0,-1-22,-42 1,21 21,0-21,0 0,-21 0,0 0,0-1,0 1,22 0,-1 21,-21-21,0 0,-21 0,21-1,-22 1,1 0,0 0,0 0,-21 0,20-1,1 22,0-21,0 0,0 21,0 0</inkml:trace>
  <inkml:trace contextRef="#ctx0" brushRef="#br0" timeOffset="94959.1572">13885 9610,'-21'0,"0"0,-21 0,42 21,-22 0,22 21,0 1,0-1,0-21,0 0,0 1,0 20,0-21,0 0,43 22,-22-43,0 21,43 21,-43-42,0 0,0 0,0 0,22 0,-22 0,0 0,0 0,0-21,0 21,22-42,-43 20,21 1,-21 0,0 0,0 0,0 0,0-1,0-20,0 0,-42-22,20 43,22 0,-42-21,42 20,-21 1,0 21,0-21,-1 0,1 21,0-21,0 21,0 0,-22 0</inkml:trace>
  <inkml:trace contextRef="#ctx0" brushRef="#br0" timeOffset="96175.5644">14626 9631,'-21'0,"0"0,-22 21,43 0,0 0,-21 22,21-22,0 0,-21 21,21-20,-21 20,21-21,0 0,0 0,0 1,21-1,0-21,0 0,22 0,-22 0,21 0,1 0,-22 0,0 0,0 0,0 0,0 0,1-21,-1-1,0-20,-21 21,0-21,0 20,0 1,0 0,0 0,0 0,-21 0,0-1,-1 22,-20-21,21 21,0 0,0 0,21-21</inkml:trace>
  <inkml:trace contextRef="#ctx0" brushRef="#br0" timeOffset="97375.5834">15113 9610,'-21'0,"21"21,0 0,-43 0,43 0,0 1,0-1,0 0,0 0,0 21,0-20,0-1,0 0,0 0,0 21,22-20,-22-1,42 21,-21-42,-21 21,21-21,-21 21,21 1,1-22,-1 0,0 0,21 0,-21 0,64-22,-85 1,21 0,-21 0,0 0,0 0,0-1,0 1,0 0,0 0,0 0,0 0,0-1,0 1,0 0,0-21,0 21,-42-22,0 1,20 42,1-21,0 21,-21-43,21 43,-1 0,1 0,0 0,0 0,0 0,0 0</inkml:trace>
  <inkml:trace contextRef="#ctx0" brushRef="#br0" timeOffset="99479.0157">13610 9970,'0'-22,"21"22,0 0,1 22,-22-1,0 0,0 0,0 0,0 0,0 1,-22-1</inkml:trace>
  <inkml:trace contextRef="#ctx0" brushRef="#br0" timeOffset="105543.3689">5482 8996,'0'21,"0"21,0 1,0-1,0 0,0 1,0-22,0 21,0 1,0-1,0-21,0 21,0-20,21 20,-21 0,21 1,-21-22,0 21,0 0,0 22,0-22,0-21,43 64,-43-43,21 1,-21-1,0-21,0 43,0-43,21 42,-21-41,21 20,-21-21,0 21,21 22,-21-43,43 43,-43-43,0 42,0 1,21-43,-21 42,21-41,-21 20,0 0,21 1,-21-1,0 21,0-41,0 20,0-21,0 21,21 22,1-64,-22 63,0-41,0 20,0 0,0 1,21-22,-21 21,0 0,0 1,21-22,-21 21,0-21,21 22,-21-22,0 21,21 1,-21-22,0 0,0 0,0 0,0 0,-21-21,0 0,0 0,-22 0,22 0,0 0,-21 0,21 0,-22 0,1 0,0 0,20 0,-41 0,21 0,-22 0,22 0,-43 0,43 0,-22 22,1-22,-1 0,1 42,20-42,1 21,-43-21,43 0,-43 0,43 0,-21 21,20-21,1 0,-22 0,22 0,-43 43,22-43,-1 21,-20-21,41 0,-41 0,-1 0,22 0,-1 0,1 0,20 0,-20 0,-1 0,43 0,-42 0,41 0,-20 0,0 0,21 0,-1 0,1 0,0 0,-21 0,-1 0,-20 0,21 0,20 0,-41 0,42 0,-22 0,-20 0,21 0,-22 0,43 0,-43 0,22 0,0 0,-1 0,1 0,21 0,0 0,-43 0,43 0,-42 0,41 0,1-21,0 21,0 0,0 0,0 0,-1-22,-20 22,21 0,0-21,0 21,-1 0,1 0,0 0,0-21,0 21,21-42,-21 21,21-43,0 43,0-21,0-22,0 22,0-43,0 22,0-43,0-64,0 43,0 22,0-65,0 43,0-42,0 63,0-42,0 42,0-42,0 63,0 1,0-1,0 21,0 22,0-21,0-1,0 43,0-43,0 43,0-21,0-22,0 22,0 0,0-22,0 43,-22-42,22 41,0-20,0 21,0 0,0 0,0-1,-21 1,21 0,0 0,0 0,106 21,-85 0,43 0,20 0,-20 0,21 0,-1 0,1 0,0 0,-1 0,43 0,-21 0,-21 0,42 0,-64 0,22 0,-22 0,22 0,0 21,-1-21,43 21,-42-21,42 21,-42 0,63-21,-106 0,22 0,-1 0,-42 0,22 0,-22 0,42 0,-20 22,-1-22,0 0,-20 0,41 0,-42 0,22 0,-22 0,42 0,-20 0,-1 0,0 0,1 0,-1 0,-21 0,21 0,1 0,-22 0,0 0,0 0,0 0,1 0,-1 0,21 0,-21 0,0 0,1 0,41 0,-42 0,22 0,-22 0,0 0,0 0,0 0,0 21,-21 21,-21 0</inkml:trace>
  <inkml:trace contextRef="#ctx0" brushRef="#br0" timeOffset="107418.8873">2625 9356,'0'21,"21"-21,-21 21,21-21,21 0,-21 0,-21-21,0 0,0 0,-21-22,0 43,0 0,0 0,0 0,-1 0,1 0,0 0,-21 0,21 0,-1 0,1 0,0 0,-21 0,21 0,21 21,0 1,0-1,0 0,0 0,0 0,0 22,0-22,0 0,0 21,21-42,0 21,-21 1,21-22,0 21,0 0,1 0,-1-21,0 0,0 0,-21 21,21-21,22 0,-22 0,0 0,0 0,0 0,0 0,22 0,-22 0,21 0,-21 0,1 0,-1 0</inkml:trace>
  <inkml:trace contextRef="#ctx0" brushRef="#br0" timeOffset="108215.069">3027 9229,'0'84,"0"-20,0-22,0 22,0-43,0 21,0-21,0 22,0-22,21 0,-21 0,0 0</inkml:trace>
  <inkml:trace contextRef="#ctx0" brushRef="#br0" timeOffset="109047.3623">3302 9186,'-21'0,"21"43,0-1,0 0,0 1,0-22,0 0,0 21,0 1,0-22,0 21,0-21,0 1,0-1,0 0,0 0,0 0,0 0,0 1,-21-22</inkml:trace>
  <inkml:trace contextRef="#ctx0" brushRef="#br0" timeOffset="109943.2903">3006 9483,'0'-21,"21"21,21 0,-21 0,0 0,1 0,-1 0,0 0,0 0,0 21,0-21,1 0,-1 0</inkml:trace>
  <inkml:trace contextRef="#ctx0" brushRef="#br0" timeOffset="110903.3507">3556 9292,'0'21,"0"1,0-1,0 0,0 0,0 43,0-22,0-21,0 21</inkml:trace>
  <inkml:trace contextRef="#ctx0" brushRef="#br0" timeOffset="111832.705">3810 9335,'0'42,"0"43,0-64,0 21,0-21,0 0,0 22,0-22,0 21,0-21,0-42,0-63,0 41,0 1,0-22</inkml:trace>
  <inkml:trace contextRef="#ctx0" brushRef="#br0" timeOffset="113014.8538">3789 9292,'0'21,"0"22,21-22,0 21,0-21,-21 1,21 20,1-42,-22 21,21-21,-21 21,21 0,0 1,0-1,0-21,1 0,-1 21,0-21,0 0,-21-42,0-1,0 1,0 21,0 0,0-22,0 22,0 0,0 0,0 0,0-1,0 1,0 0</inkml:trace>
  <inkml:trace contextRef="#ctx0" brushRef="#br0" timeOffset="114209.7063">4424 9356,'0'21,"0"21,0-21,-21-21,21 22,0 20,-22-42,1 21,0 0,21 0,-21-21,0 0</inkml:trace>
  <inkml:trace contextRef="#ctx0" brushRef="#br0" timeOffset="115240.2661">4381 9292,'0'-21,"22"21,-1 21,0 0,-21 22,21-22,0 0,0 21,1-42,-22 22,21-1,-21 0,21-21,0 21,-21 0,21 0,0 22,1-22,-22 0,21-21</inkml:trace>
  <inkml:trace contextRef="#ctx0" brushRef="#br0" timeOffset="116454.7641">4360 9546,'21'0,"43"0,-64 21,21 1,0-22,0 21,1-21</inkml:trace>
  <inkml:trace contextRef="#ctx0" brushRef="#br0" timeOffset="118993.1778">5948 10160,'-43'0,"22"0,-21 0,21 0,-22 0,22 21,21 0,0 1,0-1,0 0,0 0,21 0,22-21,-22 0,0 0,0 21,0-21,1 0,-1 22,-21-1,0 0,0 21,-43-42,22 0,0 0,0 0,0 0,0 0,-1 0</inkml:trace>
  <inkml:trace contextRef="#ctx0" brushRef="#br0" timeOffset="120232.0206">5842 10054,'-21'21,"21"1,0 20,0-21,0 0,0 0,0 1,0 20,0-21,21-21,-21 42,0-20,0 20,0-21,0 0,0 0,0 1,0-1,21-21,-21 21,0 0,21-21</inkml:trace>
  <inkml:trace contextRef="#ctx0" brushRef="#br0" timeOffset="122113.2348">6117 10097,'0'-22,"-21"22,21 22,-21 20,21-21,0 0,0 0,0 1,0-1,0 0,0 0,-21 21,-1-20,22-1,0 0,0 0,0 0,0 0,0 1,0-1,43-21,-22 0,21 0,-42-21,0-1,0 1,0 0,21 0,-21 0,-21 0,0 21,0 0</inkml:trace>
  <inkml:trace contextRef="#ctx0" brushRef="#br0" timeOffset="123694.7209">6350 10181,'-21'0,"0"0,-1 0,1 21,21 22,0-22,0 21,0-21,0 1,0-1,0 0,0 21,0-21,0 1,43-22,-22 0,21 0,-21 0,-21-22,21 1,-21-21,0 21,0-22,0 22,0-21,0 21,-21 21,21-21,-21 21,0 0,0 0</inkml:trace>
  <inkml:trace contextRef="#ctx0" brushRef="#br0" timeOffset="124431.862">6540 10499,'0'21,"-21"-21</inkml:trace>
  <inkml:trace contextRef="#ctx0" brushRef="#br0" timeOffset="125790.6689">6604 10266,'0'21,"0"0,0 0,0 1,0-1,0 0,0 0,0 0,0 0,0 1,0-1,0 0,42-21,-21 0,1 0,-1 0,0-21,-21 0,0-1,0 1,0 0,0 0,0 0,0 0,0-1,0 1,-21 21,0 0,-1-21,1 21,0 0,0 0,21-21</inkml:trace>
  <inkml:trace contextRef="#ctx0" brushRef="#br0" timeOffset="126958.4592">6879 10266,'-21'0,"0"21,21 0,0 0,0 22,0-22,-43 0,43 21,0-20,0 20,0-21,0 0,0 0,22 1,-1-22,0 0,0 0,0 0,0 0,1 0,-1-22,-21 1,0 0,0 0,0-21,0 20,0-20,0 21,-21 0,21 0,-22-1,1 22,0 0,0-21,0 21,21-21</inkml:trace>
  <inkml:trace contextRef="#ctx0" brushRef="#br0" timeOffset="128366.7299">7112 10266,'-21'21,"0"-21,21 21,0 22,-22-43,22 42,0-21,0 21,0-20,-21 20,21-21,0 0,0 0,0 1,21-1,22-21,-22 0,0 0,0 0,0 0,-21-21,0-1,0 1,0 0,0-21,0 21,0-22,0 22,0 0,-21 0,21 0,-21 21,0 0,0-22,0 22,-1 0,1-21</inkml:trace>
  <inkml:trace contextRef="#ctx0" brushRef="#br0" timeOffset="137911.2829">3387 12044,'-22'0,"22"21,0 21,0-20,0 41,0-42,0 22,0-22,0 63,0-20,0-1,0 1,0-22,0 1,0-1,0 0,0 22,0-43,0 42,0 1,0-43,0 64,0-22,0-20,0 20,0 1,0-43,0 21,0-21,0 0,0 1,0-1,0 0,0 0,0 21,0 1,0 20,0 1,0-22,0 22,0 20,0-20,0-1,0-42,0 43,0-43,0 21,0 1,0-22,0 0,0 0,0 0,0 1,0 20,0-21,0 21,0-20,0-1,0 0,0 21,0-21,0 22,0-22,0 0,0 0</inkml:trace>
  <inkml:trace contextRef="#ctx0" brushRef="#br0" timeOffset="143742.6593">1884 14711,'106'0,"-43"0,22 0,-1 0,1 0,0 0,-1 0,-20 0,21 0,-43 0,21 0,1 0,-1 0,1 0,-1 0,1 0,21 0,-22 0,43 0,-43 0,64 0,-42 0,0 0,-1 0,1 0,0 0,-1 0,1 0,21 0,-21 21,-22-21,1 0,-1 0,-21 0,22 0,21 0,-1 0,-20 0,20 0,1 0,0 0,-22 0,-20 0,-1 0,-21 0,0 0,22 0,-22 0,21 0,22 0,-22 0,21 0,-20 0,-1 0,0 0,1 0,-1 0,-21 0,0 0,1 0,-1 0,0 0,-21 21,0 22,0-1,0-21,0 43,0-43,0 21,0 22,0-22,0 21,0-41,0 20,0 21,0-20,0-1,0 22,0-22,0 21,0 1,0-43,0 43,0-43,0 21,0-21,0 43,0-43,0 21,21-21,-21 43,0-22,21 1,-21-1,0-21,21 21,-21 1,0-1,0 0,22-20,-22 41,21 1,-21-1,0-21,0 1,0 20,21 1,-21-22,0 0,42 22,-42-22,0 1,0-22,0 0,0 21,21-21,-21 1,0-1,22 0,-22 0,0 0,21 0,-21 1,0-1,0 0,0 0,0 0,-43 0,-20-21,21 0,-43 22,-21-22,0 0,-42 0,42 0,-63 0,21 0,-22 0,1 0,0 0,-22 0,43 0,-21 0,63 0,-42 0,63 0,-63 0,63 0,-42 0,43 0,-1 0,21 0,-20 0,20 0,-42 0,64 0,-43 0,22 0,-22 0,-21 0,64 0,-21 0,-22 0,43 0,-22 0,43 0,-21 0,20 0,-41 0,42 0,0 0,-1 0,1 0,0 0,0 0,-21 0,20 0,1 0,-21 0,21 0,0 0,-22-22,22 22,-21-21,42 0,-43 21,22 0,21-21,0-21,0-1,0 22,0-21,0 21,0-43,0 1,0 41,0-20,0 0,0-1,0-20,0 21,0-22,0 1,0-22,0 21,0 1,0 21,0-43,0 64,0-43,0 1,0-1,0 22,0-22,0 1,0 42,-21-22,21-20,0-1,0 1,0 21,0-1,0-20,0 20,0 22,0-42,0-1,0 22,0 0,0 20,0-20,0 0,0-1,0 1,0 0,0 21,0-1,0-20,0 0,0 21,0-1,0 1,0 0,0 0,0 0,0 0,21 21,0 0,1 0,-1 0,0 0,0 0,0 0,22 0,-22 0,0 0,21 0,-21 0,1 0,-1 0,0 0,0 0,0 0,-21 21</inkml:trace>
  <inkml:trace contextRef="#ctx0" brushRef="#br0" timeOffset="145681.0721">1841 15113,'0'42,"0"-20,0 41,0-42,0 43,22-43,-22 21,0 1,0-22,21 0,-21 0,0 21,0-20,21 20,-21-21,0 0,0 0,21-21,-21-21</inkml:trace>
  <inkml:trace contextRef="#ctx0" brushRef="#br0" timeOffset="146503.3197">2117 15113,'0'42,"0"-20,0 20,0 21,0-41,0 41,0-21,0 1,0-22,0 21,0 1,21-22,-21 0,0 0,0 0,0-63</inkml:trace>
  <inkml:trace contextRef="#ctx0" brushRef="#br0" timeOffset="147511.4762">1884 15431,'21'0,"0"0,21 0,-20 0,20 0,-21 0,21 0,-20 0</inkml:trace>
  <inkml:trace contextRef="#ctx0" brushRef="#br0" timeOffset="149807.9431">2582 15240,'-21'0,"0"0,0 0,0 0,-1 0,1 0,-21 0,21 0,0 21,-1-21,1 21,21 1,0-1,0 21,0-21,21 22,22-43,-22 21,0-21,21 0,-20 0,-1 0,0 0,0 0,0 0,0 21,-21 0,0 21,0-20,-21-22,21 21,-21-21,0 0,0 0,0 0,-1 0,1 0,0 0,0 0,0 0,0 0,-1 0,1 0,0 0</inkml:trace>
  <inkml:trace contextRef="#ctx0" brushRef="#br0" timeOffset="153089.0991">2752 15177,'0'42,"0"-21,0 21,0-20,0 20,0 0,0 1,0-22,0 21,0-21,0 0,0 1,0-1,0 0,-22-21,1-42,21-1,-21-20,0 20,21-20,0 42,0 0,0-1,0 1,0 0,0 0,0 0,21 0,0 21,-21-22,21 22,1 0,-22-21,21 21,0 0,0-21,0 21,0 0,-21 21,0 0,0 22,0-22,0 21,0-21,-21 1,21 20,0-21,0 21,-21-42,21 22,0-44,0 1,42 0,-42 0,22 0,-22 0,21-1,-21 1,21 21,0-21,0 21,0 42,1-20,-22 20,42 0,-42-21,0 1,21-22,-21 21,0 0,0 0,0 0,0 0,0 1,0-1,0 0,0 0,-21-21,-21 0,20 0,-20 0,21 0,0 0,0 0,-1 0,22-21,22 21</inkml:trace>
  <inkml:trace contextRef="#ctx0" brushRef="#br0" timeOffset="155094.8137">3641 15198,'0'21,"0"0,0 0,21-21,0 0,0 0,0 0,0 0,-21-42,0 21,0-22,-21 22,0 21,0-21,0 21,-22-21,22 21,0 0,0 0,0 0,0 0,-1 0,1 0,0 0,0 0,0 0,-22 0,22 0,0 0,0 0,21 21,-21-21,0 21,-1 0,22 1,0-1,0 0,0 0,-21 0,0 22,21-22,0 0,0 0,0 0,0 0,0 1,21-22,-21 21,21 0,22 0,-43 0,21-21,-21 21,21-21,0 0,0 0,1 0,-1 0,0 0,0 0,21 0,-20 0,-1 0,0 0,0 0,0 0,0 0,1 0</inkml:trace>
  <inkml:trace contextRef="#ctx0" brushRef="#br0" timeOffset="157623.7193">11409 16214,'-21'-21,"-1"21,-20 0,0 0,-1 0,22 0,-42 0,-22 0,22 0,-22 0,0 0,-21 0,1 0,20 21,43-21,-43 0,0 0,22 0,-22 42,0-21,1-21,-64 0,42 0,-21 21,-43 1,22 20,0-42,0 21,0 0,-22-21,22 21,0 22,21-43,0 0,21 0,-42 0,85 0,-43 0,21 0,0 0,-42 0,43 21,-1-21,0 0,1 0,-22 0,42 0,1 0,-22 0,43 0,-22 0,1 0,-22 0,22 0,20 0,-20 0,-1 0,1 0,42 0,-43 0,43 0,0 0,0 0,0 0,-1 0,1 0</inkml:trace>
  <inkml:trace contextRef="#ctx0" brushRef="#br0" timeOffset="159825.0704">7239 15685,'0'21,"0"0,0 0,0 0,0 0,0 1,0 20,0-21,0 0,0 0,0 22,0-22,0 0,0 0,0 0,0 1,0-1,0 0,0 0,0-42</inkml:trace>
  <inkml:trace contextRef="#ctx0" brushRef="#br0" timeOffset="162150.6701">7218 15558,'42'0,"-21"0,22 0,-22 0,21 0,-21 0,0 0,1 0,-1 0,0 0,-21 21,0 0,0 0,0 21,0-20,0-1,0 21,0-21,-21 0,0 22,21-22,-22-21,1 0,0 0,-21 0,21 0,63-21,-21 21,0 0,0 0,1 0,-1 0,0 0,0 0,0 0,0 0,1 0,-22 42,0-21,0 22,0-22,0 21,0-21,-22 0,1-21,0 0,0 0,-21 0,-1 0,22 0,0 43,0-43,0 0</inkml:trace>
  <inkml:trace contextRef="#ctx0" brushRef="#br0" timeOffset="163279.6201">7747 15473,'0'21,"0"0,0 0,0 1,0 20,0-21,0 43,0-1,0-21,0-20,0-1,0 21,21-21,-21 22,0-22,0 21,0-21,0 22,0-22</inkml:trace>
  <inkml:trace contextRef="#ctx0" brushRef="#br0" timeOffset="165503.3829">7662 15473,'43'0,"-22"0,-21 21,21-21,21 21,-21 0,1-21,-1 22,21-22,-21 0,-21 21,21 0,-21 0,0 0,0 22,0-22,0 0,0 0,-21 0,0 22,0-22,0-21,0 0,-1 0,1 0,64 0,-1 0,-42-21,21 21,0 0,0 0,1 0,-1 0,0 0,0 0,-21 21,21-21,-21 21,0 0,0 0,0 0,0 1,0 20,0-21,0 21,0-20,-21-22,0 0,0 0,0 0,-1 0,1 0,-21 0,21 0,0 0,-1 0,1 0</inkml:trace>
  <inkml:trace contextRef="#ctx0" brushRef="#br0" timeOffset="167094.6881">8488 15367,'0'42,"0"1,21-43,-21 63,21-20,0-22,-21 21,21 0,22 1,-43-1,21-21,0 0,-21 22,0-22,0 0,0 0,0 0,0 1,0-1,21 0,22-21,-1 0,-21 0,0 0,0 0,1 0,-1 0,0 0,0 0,21-21,-20 21</inkml:trace>
  <inkml:trace contextRef="#ctx0" brushRef="#br0" timeOffset="168527.6447">9059 15325,'0'42,"0"-21,0 0,0 22,0-22,0 21,0-21,0 1,0-1,0 0,0 0,0 0,0 0,0 22,0-22,0 21,0-21,0 22,0-22,0 21,-21 1,21-1,0-21,0 21,0-20,0 20,0-21,-21 0</inkml:trace>
  <inkml:trace contextRef="#ctx0" brushRef="#br0" timeOffset="170767.1893">9461 15558,'22'0,"-1"0,-21-22,0 1,-43-21,22 42,0 0,21-21,-42 21,21 0,-22 0,22 0,0 0,0 0,0 0,21 21,0 21,-22-21,22 1,0 20,0-21,0 0,0 0,0 1,0-1,0 0,0 0,0 0,0 0,22 1,-22-1,21-21,0 0,0 0,0 21,0-21,22 0,-22 0,0 0,0 0,0 0,1 0,-1 0,0 0,0 0,0 0,0 0,1-21,20 0,-21 21,0-22</inkml:trace>
  <inkml:trace contextRef="#ctx0" brushRef="#br0" timeOffset="173807.2813">7853 16722,'0'-21,"-21"21,-1 0,-20 0,21 0,0 0,0 0,-1 0,1 0,0 0,0 0,0 0,0 0,-1 0,22 21,-21 0,21 0,21-21,1 0,-1 21,0-21,0 0,0 0,0 0,1 0,-1 21,0-21,0 0,0 0,0 0,1 0,20 0,-21 0,21 0,-20 0,-1 22,-21-1,0 0,0 21,-21-21,-1-21,-20 0,21 0,0 0,0 0,-1 22,1-22,0 0,0 0,0 0,0 0,-1 0,1 0,0 0,0 0,0 0,21-22</inkml:trace>
  <inkml:trace contextRef="#ctx0" brushRef="#br0" timeOffset="174960.1529">7726 16552,'0'43,"0"-22,0 0,42 21,-42-20,0 20,0-21,0 21,21-20,-21 20,0-21,0 0,21 22,-21-22,0 0,0 0,0 0,22 0</inkml:trace>
  <inkml:trace contextRef="#ctx0" brushRef="#br0" timeOffset="177143.2796">8382 16595,'-21'0,"0"0,-22 0,22 0,0 0,0 0,0 21,21 0,-22-21,1 21,21 0,0 1,0-1,0 0,-21-21,21 21,0 0,0 0,0 1,0-1,0 0,0 0,0 21,21-20,0-1,1-21,-1 0,0 0,0 21,0-21,0 0,1 0,-1 0,21 0,-21 0,0 0,1 0,-22-42,0 20,0 1,-22 0,1 0,0 21,0 0,0 0,0 0,-1 0,-20 0,21 0,-21 0</inkml:trace>
  <inkml:trace contextRef="#ctx0" brushRef="#br0" timeOffset="179015.5209">8657 16616,'-21'0,"0"0,0 0,21 21,-22-21,22 42,-21 1,21-1,-21 0,21-20,0-1,0 0,0 0,0 0,21 0,0-21,1 0,-1 0,0 0,0 0,0 0,0 0,1 0,-1 0,-21-21,21 21,-21-21,0 0,0 0,0-22,0 1,-21 21,0 0,-1 21,1 0,-21 0,21-21,21-1,-21 22</inkml:trace>
  <inkml:trace contextRef="#ctx0" brushRef="#br0" timeOffset="180216.9091">8869 16997,'-21'0</inkml:trace>
  <inkml:trace contextRef="#ctx0" brushRef="#br0" timeOffset="181984.1373">9038 16658,'-21'0,"0"0,0 0,-1 21,1 1,21 20,0-21,0 21,0-20,0 20,0-21,0 0,21 0,1 1,-1-22,0 0,0 0,0 0,0 0,22 0,-22 0,0 0,0 0,0 0,1 0,-1 0,-21-22,0 1,0 0,0 0,0 0,0 0,-21-1,-1-20,1 42,21-21,-21 0,0 0,0 21,-22 0,22 0,-21 0</inkml:trace>
  <inkml:trace contextRef="#ctx0" brushRef="#br0" timeOffset="183486.5114">9567 16701,'-21'0,"0"0,0 0,0 0,21 21,-22 0,1 0,0 21,21-20,-21 20,21-21,0 21,0-20,21-1,21 0,-20-21,-22 21,21-21,0 0,0 0,0 0,0 0,1 0,-1 0,0 0,0-21,0 21,-21-21,0 0,0-1,0 1,0 0,0 0,0 0,0 0,0-1,-21 22,21-21,-21 21,0-21,0 21,-1 0,1-21,0 21,0 0</inkml:trace>
  <inkml:trace contextRef="#ctx0" brushRef="#br0" timeOffset="185568.7671">9906 16679,'-21'0,"0"0,-1 0,1 0,0 43,21-22,0 0,0 0,0 0,0 1,0-1,0 0,0 0,0 21,0-20,42-1,-20-21,20 21,-21-21,0 0,-21 21,21 0,1-21,-1 0,0 0,0 0,0 0,0 0,22 0,-43-21,0 0,0 0,0 0,0-22,0 22,0-21,0 21,0-22,0 22,-21 21,21-21,-22 21,-20 0,21 0,0 0,0 0,-1-21,1 21,0 0,0 0,0 0,0 0,-1 21</inkml:trace>
  <inkml:trace contextRef="#ctx0" brushRef="#br0" timeOffset="192375.3493">5821 11451</inkml:trace>
  <inkml:trace contextRef="#ctx0" brushRef="#br0" timeOffset="200398.8879">6244 16277,'0'21,"-21"-21,0 0,0 0,-1 0,1 0,0 22,0-1,0-21,-22 0,22 21,0 0,0-21,21 21,-21-21,0 0,21 21,21-21,21 43,-21-43,0 21,22-21,-1 0,-21 0,0 42,1-42,-1 0,0 0,0 21,0-21,0 22,1-1,-1-21,0 21,0 0,-21 0,21-21,-21-21,0-21,0 21,0-22,0 22,0-21,0 21,-21-22,21 22,-21-21,0 21,21-1,0 1,0 0</inkml:trace>
  <inkml:trace contextRef="#ctx0" brushRef="#br0" timeOffset="204247.3382">3175 12277,'21'0,"0"-21,22-1,-43 1,42 21,-21-42,0 42,0-21,1 0,-22 42,21 21,0-21,0 0,-21 1,21 41,0-63,-21 21,22-21,-22 21,0 1,-22-22,-20 0,21 0,0 0,0 0,-1-22,1 22,0 0,0 0,0 0,0 0,-1 0,1 0,0 0,0 0,21-21</inkml:trace>
  <inkml:trace contextRef="#ctx0" brushRef="#br0" timeOffset="208215.4503">5969 10583,'-21'22,"21"-1,0 0,-21 0,21 21,-22-42,22 22,0 20,-21-42,0 21,0 0,0 0,21 1,21-22,0 0,0 0,0 0,1 0,-1 0,0 0,21 0,-21 0,1 0,-1 0,-21-22,-43 1,43 0,0 0,0 0,0 0,-21 21,21-22,0 1,0 0,0 0,-42 0</inkml:trace>
  <inkml:trace contextRef="#ctx0" brushRef="#br0" timeOffset="211431.1393">5842 11303,'21'0,"0"0,0 0,1 0,-1 0,0 0,0 0,0 0,22 0,-22 0,0 21,21-21,-21 0,1 0,-1 0,0 0,21 0,-21 0,1 0,-1 0,0 0,0 0,0 0,0 0,22 0,-22 0,21 0,-21 0,1 0,-1 0,0 0,0 0,0 0,0 0,1 0,-1 0,0 0,0 0,0 0,0 0,1 0,-1 0,0 0,0 0,0 0,0 0,1 0,-1 0,0 0,0 0,0 0,22 0,-22 0,21 0,-21 0,22 0,-22 0,21 0,-21 0,0 0,22 0,-1 0</inkml:trace>
  <inkml:trace contextRef="#ctx0" brushRef="#br0" timeOffset="214129.4276">7302 11197,'0'-21,"22"42,-1-21,-21 21,21 1,-21-1,21 0,0 0,0 0,1 0,-22 1,0-1,-22-21,1 21,0-21,-21 0,21 21,-1-21,1 0,0 0,0 0,21-21,0 0,0 0,0-1,0 1,0 0,0 0,0 0,21-22,-21 22</inkml:trace>
  <inkml:trace contextRef="#ctx0" brushRef="#br0" timeOffset="217431.2084">6329 11515,'-21'42,"21"-21,0 0,0 1,0-1,0 0,0 0,0 0,21 0,-21 1,0 20,0-21,0 0,0 0,0 1,0-1,21-21,-21 21,0 0,0-42,0 0,0 0,0-1,0 1,0 0,0-21,0 21,0-22,0 22,0-21,0 21,0-1,0 1,0 0,0 0,0 0,0 0,0-1,21-20,0 42,0 0,-21-21,22 21,-1 0,0 0,0 0,0 0,0 0,1 21,-1 21,-21-20,0-1,0 0,0 0,0 0,0 0,0 1,0-1,-21-21,-1 0,1 0,0 0,0 0,0 0,0 0,-1 0,1 0,0 0</inkml:trace>
  <inkml:trace contextRef="#ctx0" brushRef="#br0" timeOffset="218929.2547">6540 11811</inkml:trace>
  <inkml:trace contextRef="#ctx0" brushRef="#br0" timeOffset="221342.6636">6731 11494,'0'21,"0"0,0 0,0 0,0 0,0 1,0-1,0 0,0 0,0 0,0 0,0 22,0-22,0 0,0 0,0 0,0 1,0-1,0 0,0 0,0 0,0 0</inkml:trace>
  <inkml:trace contextRef="#ctx0" brushRef="#br0" timeOffset="222265.2701">6837 11790</inkml:trace>
  <inkml:trace contextRef="#ctx0" brushRef="#br0" timeOffset="246198.6236">12150 10732,'-22'-22,"1"22,0 0,-21 0,21 0,-22 0,22 0,0 0,0 0,0 0,-1 0,1 0,0 0,21 22,0-1,-21 0,21 0,21 0,0 0,22-21,-22 0,21 0,-21 0,0 0,1 0,-1 0,21 0,-21 0,0 0,1 0,-22 22,0-1,-43 0,22 0,0-21,-21 21,42 0,-43-21,22 0,-21 0,21 0,21 22,-43-22,22 0,-21 0,21 0,-1 0,1 0</inkml:trace>
  <inkml:trace contextRef="#ctx0" brushRef="#br0" timeOffset="247456.3919">12319 10605,'0'42,"0"-21,0 0,0 0,0 1,0 20,0 0,0-21,0 1,0-1,0 0,0 0,0 0,0 0,0 1,0-1,0 0,0 0</inkml:trace>
  <inkml:trace contextRef="#ctx0" brushRef="#br0" timeOffset="248718.5569">12192 10880,'21'0,"0"0,22 0,-1 0,-21 0,0 0,0 0,1 0,-1 0</inkml:trace>
  <inkml:trace contextRef="#ctx0" brushRef="#br0" timeOffset="250375.1885">12488 10668,'0'21,"0"22,0-1,0-21,0 0,0 0,0 1,0 20,0-21,0 21,0-20,0 20,0-21,21 0</inkml:trace>
  <inkml:trace contextRef="#ctx0" brushRef="#br0" timeOffset="251646.5749">12658 10922,'21'0,"21"0,-21 0,22 0,-22 0,21 0,-21 0,0 0</inkml:trace>
  <inkml:trace contextRef="#ctx0" brushRef="#br0" timeOffset="252654.1215">12721 10774,'0'-21,"21"21,22 0,-22 0,0 0,0 0,0 0,-21 21,21-21,1 0,-22 21</inkml:trace>
  <inkml:trace contextRef="#ctx0" brushRef="#br0" timeOffset="253815.2073">12806 10626,'0'-21,"0"63,0-21,0 21,0-20,0 20,0-21,0 21,0-20,0 20,0-21,0 0,0 0,0 1,0-1,0 0,0 0,0 0,0 0</inkml:trace>
  <inkml:trace contextRef="#ctx0" brushRef="#br0" timeOffset="255231.0625">12658 10668,'0'42,"0"-20,0 20,0-21,21 21,-21 1,0-1,0-21,0 22,0-22,0 0,21 0,-21 0,21 0</inkml:trace>
  <inkml:trace contextRef="#ctx0" brushRef="#br0" timeOffset="256718.5668">13060 10732,'0'21,"0"0,0 21,0-21,0 22,0-22,0 0,0 0,0 0,0 1,0-1,0 0,0 0,0 0</inkml:trace>
  <inkml:trace contextRef="#ctx0" brushRef="#br0" timeOffset="259091.5171">13208 10816,'-21'0,"21"-21,0-21,0 21,21 21,21 0,-21 0,1 21,-1 0,-21 0,21 0,-21 0,0 22,0-22,0 0,0 0,-21 22,21-22,-21-21,-1 0,1 0,0 0,0 0,63 0,-21 21,22-21,-22 21,0 0,-21 0,21-21,0 22,1-22,-22 21</inkml:trace>
  <inkml:trace contextRef="#ctx0" brushRef="#br0" timeOffset="261662.9255">13462 10689,'-21'0,"21"21,21-21,0 0,-21 22,21-22,0 0,1 0,-1 0,0 21,0-21,-21 21,0 0,0 0,0 0,-21 1,0-22,21 21,-21-21,-1 0,44 0,-1 0,0 0,0 0,0 0,0 0,1 21,-1-21,21 21,-42 0,21 0,-21 1,0-1,0 0,0 0,0 0,0 0,0 1,-21-22,0 21,0-21,0 0,-1 0,1-21,0 21,0-22,0 22,21-21,-21 0,-1 0,22 0,-21 0,0 21,0-22</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86636" units="1/cm"/>
          <inkml:channelProperty channel="Y" name="resolution" value="38.13559" units="1/cm"/>
        </inkml:channelProperties>
      </inkml:inkSource>
      <inkml:timestamp xml:id="ts0" timeString="2020-06-14T20:50:34.165"/>
    </inkml:context>
    <inkml:brush xml:id="br0">
      <inkml:brushProperty name="width" value="0.05292" units="cm"/>
      <inkml:brushProperty name="height" value="0.05292" units="cm"/>
      <inkml:brushProperty name="color" value="#FF0000"/>
    </inkml:brush>
  </inkml:definitions>
  <inkml:trace contextRef="#ctx0" brushRef="#br0">11832 14774,'0'22,"0"-1,0 0,0 0,0 0,0 0,0 1,0-1,0 0,0 0,0 0,0 0,0 1,0-1,0 21,21-42,-21 21,0 22</inkml:trace>
  <inkml:trace contextRef="#ctx0" brushRef="#br0" timeOffset="2920.0257">11769 14796,'0'-22,"21"22,21 0,-21 0,22 0,-22 0,0 0,0 0,0 22,0-22,22 42,-22-21,0 0,-21 0,0 1,0-1,0 0,0 0,0 21,0-20,-21-22,21 21,-21-21,0 21,21 0,-22-21,1 0,0 0,0 0,0 0,0 21,-1-21,1 0,21 21</inkml:trace>
  <inkml:trace contextRef="#ctx0" brushRef="#br0" timeOffset="4553.2752">12192 14817,'0'21,"0"21,0-21,0 1,0-1,0 0,0 0,0 0,0 0,0 1,0-1,0 0,0 0</inkml:trace>
  <inkml:trace contextRef="#ctx0" brushRef="#br0" timeOffset="8665.1451">12171 14838,'0'-21,"42"0,-21 21,0 21,22-21,-43 21,21-21,21 42,-42-21,-21-21,21 22,-21-22,0 0,0 21,-1-21,1 0,21 21,43-21,-22 21,-21 0,42-21,-21 21,-21 1,0-1,0 0,0 0,-21 0,0-21,0 0,0 0,-1 0,1 0,21 21,-21-21</inkml:trace>
  <inkml:trace contextRef="#ctx0" brushRef="#br0" timeOffset="10368.1536">12488 14838,'-21'42,"21"1,0-22,0 0,0 0,0 0,-21-21,21 21,0 1,0-1,0 0,0 0,0 0,0 0,0 1,21-22</inkml:trace>
  <inkml:trace contextRef="#ctx0" brushRef="#br0" timeOffset="14655.099">12404 14859,'21'0,"0"-21,0 21,0 0,22-21,-22 21,0 0,0 0,0 0,0 0,1 0,-22 21,0 0,0 0,0 22,0-22,-22-21,22 21,-21 0,0-21,-21 0,42 21,-21-21,-22 0,22 0,42 0,0 0,1 0,-1 0,21 0,-21 0,0 0,1 0,-1 0,21 21,-42 1,21-22,-21 21,0 0,0 0,-21 0,0-21,0 0,21 21,-21-21,-1 22,1-22,0 0,-21 0,21 21</inkml:trace>
  <inkml:trace contextRef="#ctx0" brushRef="#br0" timeOffset="16976.1341">12869 14838,'0'42,"0"-21,0 22,0-22,0 21,0-21,21 1,-21-1,0 0,0 0,0 0,0 0,22-21,-22 22,21-1,0-21,0 0,0 0,0 0,22 0</inkml:trace>
  <inkml:trace contextRef="#ctx0" brushRef="#br0" timeOffset="23759.6371">21336 14880,'21'-21,"0"21,22-21,-43 0,0 0,-22 21,1 0,0 0,21-22,-21 22,-21-21,20 21,1 0,-21 0,21 0,0 0,-1 0,1 0,21 21,0 1,0-1,0 0,0 0,0 0,0 0,0 1,-21-22,21 21,0 0,0 0,0 0,0 0,0 1,0-1,21-21,0 21,22-21,-22 21,0 0,0-21,0 0,1 0,-1 0,0 0,0 0,0 0,0 0,1 0,-1 0,0-21,21 21</inkml:trace>
  <inkml:trace contextRef="#ctx0" brushRef="#br0" timeOffset="25983.0389">21526 14901,'0'43,"0"-22,0 0,0 0,0 0,22-21</inkml:trace>
  <inkml:trace contextRef="#ctx0" brushRef="#br0" timeOffset="27599.4321">21675 14774,'0'22,"0"-1,0 0,0 0,0 0,0 0,0 1,0-1,0 0,0 0,0 0,0 0,0 1,0-1,0 0</inkml:trace>
  <inkml:trace contextRef="#ctx0" brushRef="#br0" timeOffset="28599.413">21526 14796</inkml:trace>
  <inkml:trace contextRef="#ctx0" brushRef="#br0" timeOffset="30567.3038">21632 14965,'21'0,"1"0,-1 0,0 0,0 0,0 0</inkml:trace>
  <inkml:trace contextRef="#ctx0" brushRef="#br0" timeOffset="31928.0822">21738 14880,'21'21,"0"1,1-22,-1 0,0 21</inkml:trace>
  <inkml:trace contextRef="#ctx0" brushRef="#br0" timeOffset="33895.8147">21907 14774,'0'22,"0"-1,0 0,0 0,0 0,0 0,0 1,0-1,0 0,0 0,0 0,0 0,0 1,0-1,0 0,-21 0,0 0,0 0,21 1,-21-22,0 21,-1-21,22 21,-21 0,0-21</inkml:trace>
  <inkml:trace contextRef="#ctx0" brushRef="#br0" timeOffset="37592.6328">22119 14753,'21'43,"-21"-22,0 0,0 0,0 0,0 0,0 22,0-22,0 21,0-21,0 22,0-22,0 0,0 0,0-42,0 0,-21 0,21 0,0-1,0 1,-21 0,21 0,0 0,0 0,0-1,-21-20,21 21,0 0,0 0,0-1,-21 1,21 0,0 0,0-21,0 20,21 22,0 0,0 0,0 0,0 0,1 0,20 0,-21 0,-21 22,0-1,0 0,0 21,0 1,0-22,0 0,21-21,0 0,1 0,-1 0,0 0,-21 21,21-21,-21 21,21-21,-21 21,0 1,0-1,0 0,0 0,0 0,0 0,-21 22,0-22,0-21,0 0,-1 0,1 0</inkml:trace>
  <inkml:trace contextRef="#ctx0" brushRef="#br0" timeOffset="39480.0721">22437 14774,'21'-21,"0"42,0-21,-21 22,21-1,0 0,-21 0,22-21,-1 21,-21 0,21-21,-21 22,0-1,21 0,0 0,0 0,-21 0,0 1,22-1,-65-42,22-22,0 22,0 21,21-21,-21 0</inkml:trace>
  <inkml:trace contextRef="#ctx0" brushRef="#br0" timeOffset="41503.748">22542 14901,'-21'0,"0"0,0 0,0 0,21 22,0-1,0 0,0 0,0 0,21-21,0 0,0 0,0 0,1 0,-1 0,0 0</inkml:trace>
  <inkml:trace contextRef="#ctx0" brushRef="#br0" timeOffset="43952.0058">22712 14817,'0'42,"21"-21,-21 0,0 1,0-1,0 0,0 0,0 0,0 0,0 1,0-1,0 21,0-21,-21-42,21 0,0 0,-21 0,21-1,0 1,0 0,0 0,0 0,0 0,0-1,0 1,0 0,21 0,-21 0,42 21,-21 0,0 0,1 0,-1 0,-21 21,21 0,-21 0,21 0,0 1,-21-1,0 0,0 0,0 0,0 0,0 1</inkml:trace>
  <inkml:trace contextRef="#ctx0" brushRef="#br0" timeOffset="45904.0372">22923 14711,'22'21,"-22"0,0 0,0 1,21 20,0-42,-21 21,0 21,21-20,0 20,-21-21,0 0,0 0,0 1</inkml:trace>
  <inkml:trace contextRef="#ctx0" brushRef="#br0" timeOffset="47231.4286">23029 14965,'21'-21,"1"0,-1-1,0 22,-21-21,21-21,0 42,-21-21,21 21,-21-21,0-1</inkml:trace>
  <inkml:trace contextRef="#ctx0" brushRef="#br0" timeOffset="49231.9448">23072 14944,'0'21,"21"-21,0 21,0-21,-21 21,21-21,0 0,1 0,-22 21,21-21,21 22,-42-1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66B1810-B440-4144-A01A-DC21562C65A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E18A0-52FD-4571-8071-D894E7ED90DC}" type="slidenum">
              <a:rPr lang="en-US" smtClean="0"/>
              <a:t>‹#›</a:t>
            </a:fld>
            <a:endParaRPr lang="en-US"/>
          </a:p>
        </p:txBody>
      </p:sp>
    </p:spTree>
    <p:extLst>
      <p:ext uri="{BB962C8B-B14F-4D97-AF65-F5344CB8AC3E}">
        <p14:creationId xmlns:p14="http://schemas.microsoft.com/office/powerpoint/2010/main" val="2055350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6B1810-B440-4144-A01A-DC21562C65A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E18A0-52FD-4571-8071-D894E7ED90DC}" type="slidenum">
              <a:rPr lang="en-US" smtClean="0"/>
              <a:t>‹#›</a:t>
            </a:fld>
            <a:endParaRPr lang="en-US"/>
          </a:p>
        </p:txBody>
      </p:sp>
    </p:spTree>
    <p:extLst>
      <p:ext uri="{BB962C8B-B14F-4D97-AF65-F5344CB8AC3E}">
        <p14:creationId xmlns:p14="http://schemas.microsoft.com/office/powerpoint/2010/main" val="244985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6B1810-B440-4144-A01A-DC21562C65A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E18A0-52FD-4571-8071-D894E7ED90D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23314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6B1810-B440-4144-A01A-DC21562C65A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E18A0-52FD-4571-8071-D894E7ED90DC}" type="slidenum">
              <a:rPr lang="en-US" smtClean="0"/>
              <a:t>‹#›</a:t>
            </a:fld>
            <a:endParaRPr lang="en-US"/>
          </a:p>
        </p:txBody>
      </p:sp>
    </p:spTree>
    <p:extLst>
      <p:ext uri="{BB962C8B-B14F-4D97-AF65-F5344CB8AC3E}">
        <p14:creationId xmlns:p14="http://schemas.microsoft.com/office/powerpoint/2010/main" val="2219089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6B1810-B440-4144-A01A-DC21562C65A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E18A0-52FD-4571-8071-D894E7ED90D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47390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6B1810-B440-4144-A01A-DC21562C65A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E18A0-52FD-4571-8071-D894E7ED90DC}" type="slidenum">
              <a:rPr lang="en-US" smtClean="0"/>
              <a:t>‹#›</a:t>
            </a:fld>
            <a:endParaRPr lang="en-US"/>
          </a:p>
        </p:txBody>
      </p:sp>
    </p:spTree>
    <p:extLst>
      <p:ext uri="{BB962C8B-B14F-4D97-AF65-F5344CB8AC3E}">
        <p14:creationId xmlns:p14="http://schemas.microsoft.com/office/powerpoint/2010/main" val="2038590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6B1810-B440-4144-A01A-DC21562C65A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E18A0-52FD-4571-8071-D894E7ED90DC}" type="slidenum">
              <a:rPr lang="en-US" smtClean="0"/>
              <a:t>‹#›</a:t>
            </a:fld>
            <a:endParaRPr lang="en-US"/>
          </a:p>
        </p:txBody>
      </p:sp>
    </p:spTree>
    <p:extLst>
      <p:ext uri="{BB962C8B-B14F-4D97-AF65-F5344CB8AC3E}">
        <p14:creationId xmlns:p14="http://schemas.microsoft.com/office/powerpoint/2010/main" val="3579726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6B1810-B440-4144-A01A-DC21562C65A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E18A0-52FD-4571-8071-D894E7ED90DC}" type="slidenum">
              <a:rPr lang="en-US" smtClean="0"/>
              <a:t>‹#›</a:t>
            </a:fld>
            <a:endParaRPr lang="en-US"/>
          </a:p>
        </p:txBody>
      </p:sp>
    </p:spTree>
    <p:extLst>
      <p:ext uri="{BB962C8B-B14F-4D97-AF65-F5344CB8AC3E}">
        <p14:creationId xmlns:p14="http://schemas.microsoft.com/office/powerpoint/2010/main" val="909069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6B1810-B440-4144-A01A-DC21562C65A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E18A0-52FD-4571-8071-D894E7ED90DC}" type="slidenum">
              <a:rPr lang="en-US" smtClean="0"/>
              <a:t>‹#›</a:t>
            </a:fld>
            <a:endParaRPr lang="en-US"/>
          </a:p>
        </p:txBody>
      </p:sp>
    </p:spTree>
    <p:extLst>
      <p:ext uri="{BB962C8B-B14F-4D97-AF65-F5344CB8AC3E}">
        <p14:creationId xmlns:p14="http://schemas.microsoft.com/office/powerpoint/2010/main" val="332807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6B1810-B440-4144-A01A-DC21562C65A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FE18A0-52FD-4571-8071-D894E7ED90DC}" type="slidenum">
              <a:rPr lang="en-US" smtClean="0"/>
              <a:t>‹#›</a:t>
            </a:fld>
            <a:endParaRPr lang="en-US"/>
          </a:p>
        </p:txBody>
      </p:sp>
    </p:spTree>
    <p:extLst>
      <p:ext uri="{BB962C8B-B14F-4D97-AF65-F5344CB8AC3E}">
        <p14:creationId xmlns:p14="http://schemas.microsoft.com/office/powerpoint/2010/main" val="2552653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66B1810-B440-4144-A01A-DC21562C65AD}"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E18A0-52FD-4571-8071-D894E7ED90DC}" type="slidenum">
              <a:rPr lang="en-US" smtClean="0"/>
              <a:t>‹#›</a:t>
            </a:fld>
            <a:endParaRPr lang="en-US"/>
          </a:p>
        </p:txBody>
      </p:sp>
    </p:spTree>
    <p:extLst>
      <p:ext uri="{BB962C8B-B14F-4D97-AF65-F5344CB8AC3E}">
        <p14:creationId xmlns:p14="http://schemas.microsoft.com/office/powerpoint/2010/main" val="4247910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66B1810-B440-4144-A01A-DC21562C65AD}"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FE18A0-52FD-4571-8071-D894E7ED90DC}" type="slidenum">
              <a:rPr lang="en-US" smtClean="0"/>
              <a:t>‹#›</a:t>
            </a:fld>
            <a:endParaRPr lang="en-US"/>
          </a:p>
        </p:txBody>
      </p:sp>
    </p:spTree>
    <p:extLst>
      <p:ext uri="{BB962C8B-B14F-4D97-AF65-F5344CB8AC3E}">
        <p14:creationId xmlns:p14="http://schemas.microsoft.com/office/powerpoint/2010/main" val="2361315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66B1810-B440-4144-A01A-DC21562C65AD}" type="datetimeFigureOut">
              <a:rPr lang="en-US" smtClean="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FE18A0-52FD-4571-8071-D894E7ED90DC}" type="slidenum">
              <a:rPr lang="en-US" smtClean="0"/>
              <a:t>‹#›</a:t>
            </a:fld>
            <a:endParaRPr lang="en-US"/>
          </a:p>
        </p:txBody>
      </p:sp>
    </p:spTree>
    <p:extLst>
      <p:ext uri="{BB962C8B-B14F-4D97-AF65-F5344CB8AC3E}">
        <p14:creationId xmlns:p14="http://schemas.microsoft.com/office/powerpoint/2010/main" val="291175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B1810-B440-4144-A01A-DC21562C65AD}" type="datetimeFigureOut">
              <a:rPr lang="en-US" smtClean="0"/>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FE18A0-52FD-4571-8071-D894E7ED90DC}" type="slidenum">
              <a:rPr lang="en-US" smtClean="0"/>
              <a:t>‹#›</a:t>
            </a:fld>
            <a:endParaRPr lang="en-US"/>
          </a:p>
        </p:txBody>
      </p:sp>
    </p:spTree>
    <p:extLst>
      <p:ext uri="{BB962C8B-B14F-4D97-AF65-F5344CB8AC3E}">
        <p14:creationId xmlns:p14="http://schemas.microsoft.com/office/powerpoint/2010/main" val="11921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6B1810-B440-4144-A01A-DC21562C65AD}"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E18A0-52FD-4571-8071-D894E7ED90DC}" type="slidenum">
              <a:rPr lang="en-US" smtClean="0"/>
              <a:t>‹#›</a:t>
            </a:fld>
            <a:endParaRPr lang="en-US"/>
          </a:p>
        </p:txBody>
      </p:sp>
    </p:spTree>
    <p:extLst>
      <p:ext uri="{BB962C8B-B14F-4D97-AF65-F5344CB8AC3E}">
        <p14:creationId xmlns:p14="http://schemas.microsoft.com/office/powerpoint/2010/main" val="1271793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6B1810-B440-4144-A01A-DC21562C65AD}"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FE18A0-52FD-4571-8071-D894E7ED90DC}" type="slidenum">
              <a:rPr lang="en-US" smtClean="0"/>
              <a:t>‹#›</a:t>
            </a:fld>
            <a:endParaRPr lang="en-US"/>
          </a:p>
        </p:txBody>
      </p:sp>
    </p:spTree>
    <p:extLst>
      <p:ext uri="{BB962C8B-B14F-4D97-AF65-F5344CB8AC3E}">
        <p14:creationId xmlns:p14="http://schemas.microsoft.com/office/powerpoint/2010/main" val="487135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6B1810-B440-4144-A01A-DC21562C65AD}" type="datetimeFigureOut">
              <a:rPr lang="en-US" smtClean="0"/>
              <a:t>8/22/2022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3FE18A0-52FD-4571-8071-D894E7ED90DC}" type="slidenum">
              <a:rPr lang="en-US" smtClean="0"/>
              <a:t>‹#›</a:t>
            </a:fld>
            <a:endParaRPr lang="en-US"/>
          </a:p>
        </p:txBody>
      </p:sp>
    </p:spTree>
    <p:extLst>
      <p:ext uri="{BB962C8B-B14F-4D97-AF65-F5344CB8AC3E}">
        <p14:creationId xmlns:p14="http://schemas.microsoft.com/office/powerpoint/2010/main" val="1253918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emf"/><Relationship Id="rId5" Type="http://schemas.openxmlformats.org/officeDocument/2006/relationships/customXml" Target="../ink/ink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slideLayout" Target="../slideLayouts/slideLayout2.xml"/><Relationship Id="rId21" Type="http://schemas.openxmlformats.org/officeDocument/2006/relationships/diagramQuickStyle" Target="../diagrams/quickStyle4.xml"/><Relationship Id="rId34" Type="http://schemas.openxmlformats.org/officeDocument/2006/relationships/image" Target="../media/image2.pn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Layout" Target="../diagrams/layout5.xml"/><Relationship Id="rId33" Type="http://schemas.microsoft.com/office/2007/relationships/diagramDrawing" Target="../diagrams/drawing6.xml"/><Relationship Id="rId2" Type="http://schemas.openxmlformats.org/officeDocument/2006/relationships/audio" Target="../media/media23.wma"/><Relationship Id="rId16" Type="http://schemas.openxmlformats.org/officeDocument/2006/relationships/diagramQuickStyle" Target="../diagrams/quickStyle3.xml"/><Relationship Id="rId20" Type="http://schemas.openxmlformats.org/officeDocument/2006/relationships/diagramLayout" Target="../diagrams/layout4.xml"/><Relationship Id="rId29" Type="http://schemas.openxmlformats.org/officeDocument/2006/relationships/diagramData" Target="../diagrams/data6.xml"/><Relationship Id="rId1" Type="http://schemas.microsoft.com/office/2007/relationships/media" Target="../media/media23.wma"/><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diagramData" Target="../diagrams/data5.xml"/><Relationship Id="rId32" Type="http://schemas.openxmlformats.org/officeDocument/2006/relationships/diagramColors" Target="../diagrams/colors6.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Layout" Target="../diagrams/layout2.xml"/><Relationship Id="rId19" Type="http://schemas.openxmlformats.org/officeDocument/2006/relationships/diagramData" Target="../diagrams/data4.xml"/><Relationship Id="rId31" Type="http://schemas.openxmlformats.org/officeDocument/2006/relationships/diagramQuickStyle" Target="../diagrams/quickStyle6.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 Id="rId30"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xml"/><Relationship Id="rId7" Type="http://schemas.openxmlformats.org/officeDocument/2006/relationships/customXml" Target="../ink/ink3.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5.emf"/><Relationship Id="rId5" Type="http://schemas.openxmlformats.org/officeDocument/2006/relationships/customXml" Target="../ink/ink2.xml"/><Relationship Id="rId4" Type="http://schemas.openxmlformats.org/officeDocument/2006/relationships/image" Target="../media/image3.jpe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en-US" sz="3200" b="1" i="1" dirty="0" smtClean="0">
                <a:latin typeface="Times New Roman" panose="02020603050405020304" pitchFamily="18" charset="0"/>
                <a:cs typeface="Times New Roman" panose="02020603050405020304" pitchFamily="18" charset="0"/>
              </a:rPr>
              <a:t>International Commercial Terminology (</a:t>
            </a:r>
            <a:r>
              <a:rPr lang="en-US" altLang="en-US" sz="3200" b="1" i="1" dirty="0" err="1" smtClean="0">
                <a:latin typeface="Times New Roman" panose="02020603050405020304" pitchFamily="18" charset="0"/>
                <a:cs typeface="Times New Roman" panose="02020603050405020304" pitchFamily="18" charset="0"/>
              </a:rPr>
              <a:t>InCoTerm</a:t>
            </a:r>
            <a:r>
              <a:rPr lang="en-US" altLang="en-US" sz="3200" b="1" i="1" dirty="0" smtClean="0">
                <a:latin typeface="Times New Roman" panose="02020603050405020304" pitchFamily="18" charset="0"/>
                <a:cs typeface="Times New Roman" panose="02020603050405020304" pitchFamily="18" charset="0"/>
              </a:rPr>
              <a:t>)</a:t>
            </a:r>
            <a:endParaRPr lang="en-US" sz="3200"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05566" y="1930400"/>
            <a:ext cx="7010400" cy="4294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1851480" y="2598480"/>
              <a:ext cx="4656240" cy="2012040"/>
            </p14:xfrm>
          </p:contentPart>
        </mc:Choice>
        <mc:Fallback xmlns="">
          <p:pic>
            <p:nvPicPr>
              <p:cNvPr id="7" name="Ink 6"/>
              <p:cNvPicPr/>
              <p:nvPr/>
            </p:nvPicPr>
            <p:blipFill>
              <a:blip r:embed="rId6"/>
              <a:stretch>
                <a:fillRect/>
              </a:stretch>
            </p:blipFill>
            <p:spPr>
              <a:xfrm>
                <a:off x="1842120" y="2589120"/>
                <a:ext cx="4674960" cy="2030760"/>
              </a:xfrm>
              <a:prstGeom prst="rect">
                <a:avLst/>
              </a:prstGeom>
            </p:spPr>
          </p:pic>
        </mc:Fallback>
      </mc:AlternateContent>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5560379"/>
      </p:ext>
    </p:extLst>
  </p:cSld>
  <p:clrMapOvr>
    <a:masterClrMapping/>
  </p:clrMapOvr>
  <mc:AlternateContent xmlns:mc="http://schemas.openxmlformats.org/markup-compatibility/2006" xmlns:p14="http://schemas.microsoft.com/office/powerpoint/2010/main">
    <mc:Choice Requires="p14">
      <p:transition spd="slow" p14:dur="2000" advTm="214848"/>
    </mc:Choice>
    <mc:Fallback xmlns="">
      <p:transition spd="slow" advTm="21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095651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77334" y="609600"/>
            <a:ext cx="8596668" cy="767508"/>
          </a:xfrm>
        </p:spPr>
        <p:txBody>
          <a:bodyPr/>
          <a:lstStyle/>
          <a:p>
            <a:pPr eaLnBrk="1" hangingPunct="1">
              <a:defRPr/>
            </a:pPr>
            <a:r>
              <a:rPr lang="en-US" sz="3200" dirty="0"/>
              <a:t>Documents usually required for Negotiation</a:t>
            </a:r>
          </a:p>
        </p:txBody>
      </p:sp>
      <p:sp>
        <p:nvSpPr>
          <p:cNvPr id="51203" name="Rectangle 3"/>
          <p:cNvSpPr>
            <a:spLocks noGrp="1" noChangeArrowheads="1"/>
          </p:cNvSpPr>
          <p:nvPr>
            <p:ph type="body" idx="1"/>
          </p:nvPr>
        </p:nvSpPr>
        <p:spPr/>
        <p:txBody>
          <a:bodyPr/>
          <a:lstStyle/>
          <a:p>
            <a:pPr marL="514350" indent="-514350">
              <a:buFont typeface="Wingdings" panose="05000000000000000000" pitchFamily="2" charset="2"/>
              <a:buAutoNum type="arabicPeriod"/>
              <a:defRPr/>
            </a:pPr>
            <a:r>
              <a:rPr lang="en-US" sz="2800" dirty="0" smtClean="0">
                <a:solidFill>
                  <a:srgbClr val="00B050"/>
                </a:solidFill>
              </a:rPr>
              <a:t>Bill of Lading</a:t>
            </a:r>
          </a:p>
          <a:p>
            <a:pPr marL="514350" indent="-514350">
              <a:buFont typeface="Wingdings" panose="05000000000000000000" pitchFamily="2" charset="2"/>
              <a:buAutoNum type="arabicPeriod"/>
              <a:defRPr/>
            </a:pPr>
            <a:r>
              <a:rPr lang="en-US" sz="2800" dirty="0" smtClean="0"/>
              <a:t>Bill of Exchange</a:t>
            </a:r>
          </a:p>
          <a:p>
            <a:pPr marL="514350" indent="-514350">
              <a:buFont typeface="Wingdings" panose="05000000000000000000" pitchFamily="2" charset="2"/>
              <a:buAutoNum type="arabicPeriod"/>
              <a:defRPr/>
            </a:pPr>
            <a:r>
              <a:rPr lang="en-US" sz="2800" dirty="0" smtClean="0">
                <a:solidFill>
                  <a:srgbClr val="00B050"/>
                </a:solidFill>
              </a:rPr>
              <a:t>Commercial Invoice</a:t>
            </a:r>
          </a:p>
          <a:p>
            <a:pPr marL="514350" indent="-514350">
              <a:buFont typeface="Wingdings" panose="05000000000000000000" pitchFamily="2" charset="2"/>
              <a:buAutoNum type="arabicPeriod"/>
              <a:defRPr/>
            </a:pPr>
            <a:r>
              <a:rPr lang="en-US" sz="2800" dirty="0" smtClean="0">
                <a:solidFill>
                  <a:srgbClr val="00B050"/>
                </a:solidFill>
              </a:rPr>
              <a:t>Packing List</a:t>
            </a:r>
          </a:p>
          <a:p>
            <a:pPr marL="514350" indent="-514350">
              <a:buFont typeface="Wingdings" panose="05000000000000000000" pitchFamily="2" charset="2"/>
              <a:buAutoNum type="arabicPeriod"/>
              <a:defRPr/>
            </a:pPr>
            <a:r>
              <a:rPr lang="en-US" sz="2800" dirty="0" smtClean="0"/>
              <a:t>Details Packing List</a:t>
            </a:r>
          </a:p>
          <a:p>
            <a:pPr marL="514350" indent="-514350">
              <a:buFont typeface="Wingdings" panose="05000000000000000000" pitchFamily="2" charset="2"/>
              <a:buAutoNum type="arabicPeriod"/>
              <a:defRPr/>
            </a:pPr>
            <a:r>
              <a:rPr lang="en-US" sz="2800" dirty="0"/>
              <a:t>Certificate of Origin</a:t>
            </a:r>
          </a:p>
          <a:p>
            <a:pPr marL="514350" indent="-514350">
              <a:buNone/>
              <a:defRPr/>
            </a:pPr>
            <a:endParaRPr lang="en-US" dirty="0" smtClean="0"/>
          </a:p>
          <a:p>
            <a:pPr eaLnBrk="1" hangingPunct="1">
              <a:defRPr/>
            </a:pP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7586192"/>
      </p:ext>
    </p:extLst>
  </p:cSld>
  <p:clrMapOvr>
    <a:masterClrMapping/>
  </p:clrMapOvr>
  <mc:AlternateContent xmlns:mc="http://schemas.openxmlformats.org/markup-compatibility/2006" xmlns:p14="http://schemas.microsoft.com/office/powerpoint/2010/main">
    <mc:Choice Requires="p14">
      <p:transition spd="slow" p14:dur="2000" advTm="36701"/>
    </mc:Choice>
    <mc:Fallback xmlns="">
      <p:transition spd="slow" advTm="36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a:t>Documents usually required for Negotiation</a:t>
            </a:r>
          </a:p>
        </p:txBody>
      </p:sp>
      <p:sp>
        <p:nvSpPr>
          <p:cNvPr id="3" name="Content Placeholder 2"/>
          <p:cNvSpPr>
            <a:spLocks noGrp="1"/>
          </p:cNvSpPr>
          <p:nvPr>
            <p:ph idx="1"/>
          </p:nvPr>
        </p:nvSpPr>
        <p:spPr/>
        <p:txBody>
          <a:bodyPr>
            <a:normAutofit/>
          </a:bodyPr>
          <a:lstStyle/>
          <a:p>
            <a:pPr marL="514350" indent="-514350">
              <a:buNone/>
              <a:defRPr/>
            </a:pPr>
            <a:r>
              <a:rPr lang="en-US" sz="2400" dirty="0" smtClean="0"/>
              <a:t>7. Beneficiary’s Certificate</a:t>
            </a:r>
          </a:p>
          <a:p>
            <a:pPr marL="514350" indent="-514350">
              <a:buNone/>
              <a:defRPr/>
            </a:pPr>
            <a:r>
              <a:rPr lang="en-US" sz="2400" dirty="0" smtClean="0"/>
              <a:t>8. Inspection Certificate</a:t>
            </a:r>
          </a:p>
          <a:p>
            <a:pPr marL="514350" indent="-514350">
              <a:buNone/>
              <a:defRPr/>
            </a:pPr>
            <a:r>
              <a:rPr lang="en-US" sz="2400" dirty="0" smtClean="0"/>
              <a:t>9. Lab Test Report</a:t>
            </a:r>
          </a:p>
          <a:p>
            <a:pPr marL="514350" indent="-514350">
              <a:buNone/>
              <a:defRPr/>
            </a:pPr>
            <a:r>
              <a:rPr lang="en-US" sz="2400" dirty="0" smtClean="0"/>
              <a:t>10. Courier Copy</a:t>
            </a:r>
          </a:p>
          <a:p>
            <a:pPr marL="514350" indent="-514350">
              <a:buNone/>
              <a:defRPr/>
            </a:pPr>
            <a:r>
              <a:rPr lang="en-US" sz="2400" dirty="0" smtClean="0"/>
              <a:t>11. </a:t>
            </a:r>
            <a:r>
              <a:rPr lang="en-US" sz="2400" dirty="0" smtClean="0">
                <a:solidFill>
                  <a:srgbClr val="00B050"/>
                </a:solidFill>
              </a:rPr>
              <a:t>Certificate </a:t>
            </a:r>
            <a:r>
              <a:rPr lang="en-US" sz="2400" dirty="0">
                <a:solidFill>
                  <a:srgbClr val="00B050"/>
                </a:solidFill>
              </a:rPr>
              <a:t>of Origin GSP Form A</a:t>
            </a:r>
          </a:p>
          <a:p>
            <a:pPr marL="514350" indent="-514350">
              <a:buNone/>
              <a:defRPr/>
            </a:pPr>
            <a:r>
              <a:rPr lang="en-US" sz="2400" dirty="0" smtClean="0"/>
              <a:t>12. EXP</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5664656"/>
      </p:ext>
    </p:extLst>
  </p:cSld>
  <p:clrMapOvr>
    <a:masterClrMapping/>
  </p:clrMapOvr>
  <mc:AlternateContent xmlns:mc="http://schemas.openxmlformats.org/markup-compatibility/2006" xmlns:p14="http://schemas.microsoft.com/office/powerpoint/2010/main">
    <mc:Choice Requires="p14">
      <p:transition spd="slow" p14:dur="2000" advTm="31609"/>
    </mc:Choice>
    <mc:Fallback xmlns="">
      <p:transition spd="slow" advTm="3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165" y="242371"/>
            <a:ext cx="8596668" cy="826265"/>
          </a:xfrm>
        </p:spPr>
        <p:txBody>
          <a:bodyPr/>
          <a:lstStyle/>
          <a:p>
            <a:pPr algn="ctr"/>
            <a:r>
              <a:rPr lang="en-US" b="1" dirty="0">
                <a:solidFill>
                  <a:srgbClr val="0070C0"/>
                </a:solidFill>
                <a:latin typeface="Times New Roman" pitchFamily="18" charset="0"/>
                <a:cs typeface="Times New Roman" pitchFamily="18" charset="0"/>
              </a:rPr>
              <a:t>1. Bill Of Lading </a:t>
            </a:r>
            <a:endParaRPr lang="en-US" dirty="0"/>
          </a:p>
        </p:txBody>
      </p:sp>
      <p:sp>
        <p:nvSpPr>
          <p:cNvPr id="3" name="Content Placeholder 2"/>
          <p:cNvSpPr>
            <a:spLocks noGrp="1"/>
          </p:cNvSpPr>
          <p:nvPr>
            <p:ph idx="1"/>
          </p:nvPr>
        </p:nvSpPr>
        <p:spPr>
          <a:xfrm>
            <a:off x="567165" y="1344058"/>
            <a:ext cx="8596668" cy="5431316"/>
          </a:xfrm>
        </p:spPr>
        <p:txBody>
          <a:bodyPr/>
          <a:lstStyle/>
          <a:p>
            <a:pPr>
              <a:lnSpc>
                <a:spcPct val="80000"/>
              </a:lnSpc>
              <a:defRPr/>
            </a:pPr>
            <a:r>
              <a:rPr lang="en-US" altLang="ja-JP" dirty="0">
                <a:ea typeface="ＭＳ Ｐゴシック" charset="-128"/>
              </a:rPr>
              <a:t>The term </a:t>
            </a:r>
            <a:r>
              <a:rPr lang="en-US" altLang="ja-JP" b="1" dirty="0">
                <a:ea typeface="ＭＳ Ｐゴシック" charset="-128"/>
              </a:rPr>
              <a:t>bill of lading </a:t>
            </a:r>
            <a:r>
              <a:rPr lang="en-US" altLang="ja-JP" dirty="0">
                <a:ea typeface="ＭＳ Ｐゴシック" charset="-128"/>
              </a:rPr>
              <a:t>consists of two words –‘bill’ and 'lading’ the term 'bill' means the cost for any services supplied and the term 'lading' means to load a cargo onto a ship or transport,</a:t>
            </a:r>
            <a:endParaRPr lang="en-US" altLang="ja-JP" b="1" dirty="0">
              <a:ea typeface="ＭＳ Ｐゴシック" charset="-128"/>
            </a:endParaRPr>
          </a:p>
          <a:p>
            <a:pPr>
              <a:lnSpc>
                <a:spcPct val="80000"/>
              </a:lnSpc>
              <a:defRPr/>
            </a:pPr>
            <a:r>
              <a:rPr lang="en-US" altLang="ja-JP" b="1" dirty="0">
                <a:ea typeface="ＭＳ Ｐゴシック" charset="-128"/>
              </a:rPr>
              <a:t>A bill of lading </a:t>
            </a:r>
            <a:r>
              <a:rPr lang="en-US" altLang="ja-JP" dirty="0">
                <a:ea typeface="ＭＳ Ｐゴシック" charset="-128"/>
              </a:rPr>
              <a:t>is a document which acknowledges that the particular goods have been loaded on board as cargo for transporting to a definite address to the identified exporter of those goods.					</a:t>
            </a:r>
          </a:p>
          <a:p>
            <a:pPr>
              <a:lnSpc>
                <a:spcPct val="80000"/>
              </a:lnSpc>
              <a:defRPr/>
            </a:pPr>
            <a:r>
              <a:rPr lang="en-US" altLang="ja-JP" dirty="0">
                <a:ea typeface="ＭＳ Ｐゴシック" charset="-128"/>
              </a:rPr>
              <a:t>The B/L document is issued by the Transportation Company or carrier to a shipper and the document is also signed by the captain of the board. </a:t>
            </a:r>
            <a:endParaRPr lang="en-US" dirty="0"/>
          </a:p>
          <a:p>
            <a:pPr marL="0" lvl="1" indent="0">
              <a:buNone/>
            </a:pPr>
            <a:r>
              <a:rPr lang="en-US" sz="2000" b="1" dirty="0" smtClean="0"/>
              <a:t>Importance: </a:t>
            </a:r>
          </a:p>
          <a:p>
            <a:pPr lvl="1">
              <a:lnSpc>
                <a:spcPct val="80000"/>
              </a:lnSpc>
              <a:defRPr/>
            </a:pPr>
            <a:r>
              <a:rPr lang="en-US" altLang="ja-JP" dirty="0">
                <a:ea typeface="ＭＳ Ｐゴシック" charset="-128"/>
              </a:rPr>
              <a:t>The most important fact is that the bill of lading serves as evidence of a valid contract of carriage between the consignor and the carrier.</a:t>
            </a:r>
          </a:p>
          <a:p>
            <a:pPr lvl="1">
              <a:lnSpc>
                <a:spcPct val="80000"/>
              </a:lnSpc>
              <a:defRPr/>
            </a:pPr>
            <a:r>
              <a:rPr lang="en-US" altLang="ja-JP" dirty="0">
                <a:solidFill>
                  <a:schemeClr val="tx2"/>
                </a:solidFill>
                <a:ea typeface="ＭＳ Ｐゴシック" charset="-128"/>
              </a:rPr>
              <a:t>It is a document issued by the carrier confirming that the goods described on the contract matches with the received goods on board in good condition.</a:t>
            </a:r>
          </a:p>
          <a:p>
            <a:pPr lvl="1">
              <a:lnSpc>
                <a:spcPct val="80000"/>
              </a:lnSpc>
              <a:defRPr/>
            </a:pPr>
            <a:r>
              <a:rPr lang="en-US" altLang="ja-JP" dirty="0">
                <a:ea typeface="ＭＳ Ｐゴシック" charset="-128"/>
              </a:rPr>
              <a:t> It is also a document of transfer that governs all the legal aspects of   physical carriage and it may be endorsed affecting ownership of the goods.</a:t>
            </a:r>
          </a:p>
          <a:p>
            <a:pPr lvl="1">
              <a:lnSpc>
                <a:spcPct val="80000"/>
              </a:lnSpc>
              <a:defRPr/>
            </a:pPr>
            <a:r>
              <a:rPr lang="en-US" altLang="ja-JP" dirty="0">
                <a:ea typeface="ＭＳ Ｐゴシック" charset="-128"/>
              </a:rPr>
              <a:t>It creates a safe and liable carriage of the goods as it binds the carrier to its terms and the owner of the goods at a specific moment</a:t>
            </a:r>
            <a:endParaRPr lang="en-US" dirty="0"/>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0424089"/>
      </p:ext>
    </p:extLst>
  </p:cSld>
  <p:clrMapOvr>
    <a:masterClrMapping/>
  </p:clrMapOvr>
  <mc:AlternateContent xmlns:mc="http://schemas.openxmlformats.org/markup-compatibility/2006" xmlns:p14="http://schemas.microsoft.com/office/powerpoint/2010/main">
    <mc:Choice Requires="p14">
      <p:transition spd="slow" p14:dur="2000" advTm="58940"/>
    </mc:Choice>
    <mc:Fallback xmlns="">
      <p:transition spd="slow" advTm="58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14350" indent="-514350" algn="ctr">
              <a:defRPr/>
            </a:pPr>
            <a:r>
              <a:rPr lang="en-US" dirty="0" smtClean="0"/>
              <a:t>2. Bill </a:t>
            </a:r>
            <a:r>
              <a:rPr lang="en-US" dirty="0"/>
              <a:t>of Exchange</a:t>
            </a:r>
            <a:br>
              <a:rPr lang="en-US" dirty="0"/>
            </a:br>
            <a:r>
              <a:rPr lang="en-US" dirty="0"/>
              <a:t/>
            </a:r>
            <a:br>
              <a:rPr lang="en-US" dirty="0"/>
            </a:br>
            <a:endParaRPr lang="en-US" dirty="0"/>
          </a:p>
        </p:txBody>
      </p:sp>
      <p:sp>
        <p:nvSpPr>
          <p:cNvPr id="3" name="Content Placeholder 2"/>
          <p:cNvSpPr>
            <a:spLocks noGrp="1"/>
          </p:cNvSpPr>
          <p:nvPr>
            <p:ph idx="1"/>
          </p:nvPr>
        </p:nvSpPr>
        <p:spPr/>
        <p:txBody>
          <a:bodyPr>
            <a:normAutofit/>
          </a:bodyPr>
          <a:lstStyle/>
          <a:p>
            <a:pPr>
              <a:lnSpc>
                <a:spcPct val="150000"/>
              </a:lnSpc>
            </a:pPr>
            <a:r>
              <a:rPr lang="en-US" sz="2000" dirty="0">
                <a:latin typeface="+mj-lt"/>
              </a:rPr>
              <a:t>A written, unconditional order by one party (the drawer) to another (the </a:t>
            </a:r>
            <a:r>
              <a:rPr lang="en-US" sz="2000" dirty="0" err="1">
                <a:latin typeface="+mj-lt"/>
              </a:rPr>
              <a:t>drawee</a:t>
            </a:r>
            <a:r>
              <a:rPr lang="en-US" sz="2000" dirty="0">
                <a:latin typeface="+mj-lt"/>
              </a:rPr>
              <a:t>) to pay a certain sum, either immediately (a sight bill) or on a fixed date (a term bill), for payment of goods and/or services received</a:t>
            </a:r>
            <a:r>
              <a:rPr lang="en-US" sz="2000" dirty="0" smtClean="0">
                <a:latin typeface="+mj-lt"/>
              </a:rPr>
              <a:t>.</a:t>
            </a:r>
          </a:p>
          <a:p>
            <a:pPr>
              <a:lnSpc>
                <a:spcPct val="150000"/>
              </a:lnSpc>
            </a:pPr>
            <a:r>
              <a:rPr lang="en-US" sz="2000" dirty="0"/>
              <a:t>A </a:t>
            </a:r>
            <a:r>
              <a:rPr lang="en-US" sz="2000" b="1" dirty="0"/>
              <a:t>bill of exchange</a:t>
            </a:r>
            <a:r>
              <a:rPr lang="en-US" sz="2000" dirty="0"/>
              <a:t> is generally used in international trade and </a:t>
            </a:r>
            <a:r>
              <a:rPr lang="en-US" sz="2000" b="1" dirty="0"/>
              <a:t>aims</a:t>
            </a:r>
            <a:r>
              <a:rPr lang="en-US" sz="2000" dirty="0"/>
              <a:t> at binding one party to pay a fixed amount of money to another party at a predestined future </a:t>
            </a:r>
            <a:r>
              <a:rPr lang="en-US" sz="2000" dirty="0" smtClean="0"/>
              <a:t>date.</a:t>
            </a:r>
            <a:endParaRPr lang="en-US" sz="2000" dirty="0">
              <a:latin typeface="+mj-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9352"/>
      </p:ext>
    </p:extLst>
  </p:cSld>
  <p:clrMapOvr>
    <a:masterClrMapping/>
  </p:clrMapOvr>
  <mc:AlternateContent xmlns:mc="http://schemas.openxmlformats.org/markup-compatibility/2006" xmlns:p14="http://schemas.microsoft.com/office/powerpoint/2010/main">
    <mc:Choice Requires="p14">
      <p:transition spd="slow" p14:dur="2000" advTm="39311"/>
    </mc:Choice>
    <mc:Fallback xmlns="">
      <p:transition spd="slow" advTm="39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3. Commercial </a:t>
            </a:r>
            <a:r>
              <a:rPr lang="en-US" dirty="0"/>
              <a:t>Invoice</a:t>
            </a:r>
            <a:br>
              <a:rPr lang="en-US" dirty="0"/>
            </a:br>
            <a:endParaRPr lang="en-US" dirty="0"/>
          </a:p>
        </p:txBody>
      </p:sp>
      <p:sp>
        <p:nvSpPr>
          <p:cNvPr id="3" name="Content Placeholder 2"/>
          <p:cNvSpPr>
            <a:spLocks noGrp="1"/>
          </p:cNvSpPr>
          <p:nvPr>
            <p:ph idx="1"/>
          </p:nvPr>
        </p:nvSpPr>
        <p:spPr>
          <a:xfrm>
            <a:off x="545132" y="1532628"/>
            <a:ext cx="8596668" cy="4890206"/>
          </a:xfrm>
        </p:spPr>
        <p:txBody>
          <a:bodyPr>
            <a:normAutofit fontScale="92500" lnSpcReduction="20000"/>
          </a:bodyPr>
          <a:lstStyle/>
          <a:p>
            <a:pPr algn="just">
              <a:lnSpc>
                <a:spcPct val="150000"/>
              </a:lnSpc>
            </a:pPr>
            <a:r>
              <a:rPr lang="en-US" sz="2000" dirty="0"/>
              <a:t>Document required by customs to determine true value of the imported goods, for assessment of duties and taxes. A commercial invoice (in addition to other information), must identify the buyer and seller, and clearly indicate the </a:t>
            </a:r>
            <a:endParaRPr lang="en-US" sz="2000" dirty="0" smtClean="0"/>
          </a:p>
          <a:p>
            <a:pPr algn="just">
              <a:lnSpc>
                <a:spcPct val="150000"/>
              </a:lnSpc>
            </a:pPr>
            <a:r>
              <a:rPr lang="en-US" sz="2000" dirty="0" smtClean="0"/>
              <a:t>(</a:t>
            </a:r>
            <a:r>
              <a:rPr lang="en-US" sz="2000" dirty="0"/>
              <a:t>1) date and terms of sale, </a:t>
            </a:r>
            <a:endParaRPr lang="en-US" sz="2000" dirty="0" smtClean="0"/>
          </a:p>
          <a:p>
            <a:pPr algn="just">
              <a:lnSpc>
                <a:spcPct val="150000"/>
              </a:lnSpc>
            </a:pPr>
            <a:r>
              <a:rPr lang="en-US" sz="2000" dirty="0" smtClean="0"/>
              <a:t>(</a:t>
            </a:r>
            <a:r>
              <a:rPr lang="en-US" sz="2000" dirty="0"/>
              <a:t>2) quantity, weight and/or volume of the shipment, </a:t>
            </a:r>
            <a:endParaRPr lang="en-US" sz="2000" dirty="0" smtClean="0"/>
          </a:p>
          <a:p>
            <a:pPr algn="just">
              <a:lnSpc>
                <a:spcPct val="150000"/>
              </a:lnSpc>
            </a:pPr>
            <a:r>
              <a:rPr lang="en-US" sz="2000" dirty="0" smtClean="0"/>
              <a:t>(</a:t>
            </a:r>
            <a:r>
              <a:rPr lang="en-US" sz="2000" dirty="0"/>
              <a:t>3) type of packaging, </a:t>
            </a:r>
            <a:endParaRPr lang="en-US" sz="2000" dirty="0" smtClean="0"/>
          </a:p>
          <a:p>
            <a:pPr algn="just">
              <a:lnSpc>
                <a:spcPct val="150000"/>
              </a:lnSpc>
            </a:pPr>
            <a:r>
              <a:rPr lang="en-US" sz="2000" dirty="0" smtClean="0"/>
              <a:t>(</a:t>
            </a:r>
            <a:r>
              <a:rPr lang="en-US" sz="2000" dirty="0"/>
              <a:t>4) complete description of goods, </a:t>
            </a:r>
            <a:endParaRPr lang="en-US" sz="2000" dirty="0" smtClean="0"/>
          </a:p>
          <a:p>
            <a:pPr algn="just">
              <a:lnSpc>
                <a:spcPct val="150000"/>
              </a:lnSpc>
            </a:pPr>
            <a:r>
              <a:rPr lang="en-US" sz="2000" dirty="0" smtClean="0"/>
              <a:t>(</a:t>
            </a:r>
            <a:r>
              <a:rPr lang="en-US" sz="2000" dirty="0"/>
              <a:t>5) unit value and total value, and </a:t>
            </a:r>
            <a:endParaRPr lang="en-US" sz="2000" dirty="0" smtClean="0"/>
          </a:p>
          <a:p>
            <a:pPr algn="just">
              <a:lnSpc>
                <a:spcPct val="150000"/>
              </a:lnSpc>
            </a:pPr>
            <a:r>
              <a:rPr lang="en-US" sz="2000" dirty="0" smtClean="0"/>
              <a:t>(</a:t>
            </a:r>
            <a:r>
              <a:rPr lang="en-US" sz="2000" dirty="0"/>
              <a:t>6) insurance, shipping and other charges (as applicable)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62522788"/>
      </p:ext>
    </p:extLst>
  </p:cSld>
  <p:clrMapOvr>
    <a:masterClrMapping/>
  </p:clrMapOvr>
  <mc:AlternateContent xmlns:mc="http://schemas.openxmlformats.org/markup-compatibility/2006" xmlns:p14="http://schemas.microsoft.com/office/powerpoint/2010/main">
    <mc:Choice Requires="p14">
      <p:transition spd="slow" p14:dur="2000" advTm="38904"/>
    </mc:Choice>
    <mc:Fallback xmlns="">
      <p:transition spd="slow" advTm="3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4. Packing </a:t>
            </a:r>
            <a:r>
              <a:rPr lang="en-US" dirty="0"/>
              <a:t>List</a:t>
            </a:r>
            <a:br>
              <a:rPr lang="en-US" dirty="0"/>
            </a:br>
            <a:endParaRPr lang="en-US" dirty="0"/>
          </a:p>
        </p:txBody>
      </p:sp>
      <p:sp>
        <p:nvSpPr>
          <p:cNvPr id="3" name="Content Placeholder 2"/>
          <p:cNvSpPr>
            <a:spLocks noGrp="1"/>
          </p:cNvSpPr>
          <p:nvPr>
            <p:ph idx="1"/>
          </p:nvPr>
        </p:nvSpPr>
        <p:spPr/>
        <p:txBody>
          <a:bodyPr>
            <a:normAutofit/>
          </a:bodyPr>
          <a:lstStyle/>
          <a:p>
            <a:pPr>
              <a:lnSpc>
                <a:spcPct val="150000"/>
              </a:lnSpc>
            </a:pPr>
            <a:r>
              <a:rPr lang="en-US" sz="2400" dirty="0"/>
              <a:t>Itemized list of articles usually included in each shipping package, giving the quantity, description, and weight of the contents. Prepared by the shipper and sent to the consignee for accurate tallying of the delivered goods.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6131623"/>
      </p:ext>
    </p:extLst>
  </p:cSld>
  <p:clrMapOvr>
    <a:masterClrMapping/>
  </p:clrMapOvr>
  <mc:AlternateContent xmlns:mc="http://schemas.openxmlformats.org/markup-compatibility/2006" xmlns:p14="http://schemas.microsoft.com/office/powerpoint/2010/main">
    <mc:Choice Requires="p14">
      <p:transition spd="slow" p14:dur="2000" advTm="32738"/>
    </mc:Choice>
    <mc:Fallback xmlns="">
      <p:transition spd="slow" advTm="3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5. Details </a:t>
            </a:r>
            <a:r>
              <a:rPr lang="en-US" dirty="0"/>
              <a:t>Packing List</a:t>
            </a:r>
            <a:br>
              <a:rPr lang="en-US" dirty="0"/>
            </a:br>
            <a:endParaRPr lang="en-US" dirty="0"/>
          </a:p>
        </p:txBody>
      </p:sp>
      <p:sp>
        <p:nvSpPr>
          <p:cNvPr id="3" name="Content Placeholder 2"/>
          <p:cNvSpPr>
            <a:spLocks noGrp="1"/>
          </p:cNvSpPr>
          <p:nvPr>
            <p:ph idx="1"/>
          </p:nvPr>
        </p:nvSpPr>
        <p:spPr/>
        <p:txBody>
          <a:bodyPr>
            <a:normAutofit/>
          </a:bodyPr>
          <a:lstStyle/>
          <a:p>
            <a:pPr>
              <a:lnSpc>
                <a:spcPct val="150000"/>
              </a:lnSpc>
            </a:pPr>
            <a:r>
              <a:rPr lang="en-US" sz="2400" dirty="0" smtClean="0"/>
              <a:t>A details packing list is a document that includes ‘details’ about the contents of a package.</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5180034"/>
      </p:ext>
    </p:extLst>
  </p:cSld>
  <p:clrMapOvr>
    <a:masterClrMapping/>
  </p:clrMapOvr>
  <mc:AlternateContent xmlns:mc="http://schemas.openxmlformats.org/markup-compatibility/2006" xmlns:p14="http://schemas.microsoft.com/office/powerpoint/2010/main">
    <mc:Choice Requires="p14">
      <p:transition spd="slow" p14:dur="2000" advTm="25820"/>
    </mc:Choice>
    <mc:Fallback xmlns="">
      <p:transition spd="slow" advTm="25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6. Certificate </a:t>
            </a:r>
            <a:r>
              <a:rPr lang="en-US" dirty="0"/>
              <a:t>of Origin</a:t>
            </a:r>
          </a:p>
        </p:txBody>
      </p:sp>
      <p:sp>
        <p:nvSpPr>
          <p:cNvPr id="3" name="Content Placeholder 2"/>
          <p:cNvSpPr>
            <a:spLocks noGrp="1"/>
          </p:cNvSpPr>
          <p:nvPr>
            <p:ph idx="1"/>
          </p:nvPr>
        </p:nvSpPr>
        <p:spPr/>
        <p:txBody>
          <a:bodyPr/>
          <a:lstStyle/>
          <a:p>
            <a:pPr>
              <a:lnSpc>
                <a:spcPct val="150000"/>
              </a:lnSpc>
            </a:pPr>
            <a:r>
              <a:rPr lang="en-US" sz="2400" b="1" dirty="0"/>
              <a:t>Origin declarations</a:t>
            </a:r>
            <a:r>
              <a:rPr lang="en-US" sz="2400" dirty="0"/>
              <a:t> are the simplest form of origin of goods approval methods. Exporters simply insert a standard origin declaration text to any of the commercial documents, that is all.</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50076994"/>
      </p:ext>
    </p:extLst>
  </p:cSld>
  <p:clrMapOvr>
    <a:masterClrMapping/>
  </p:clrMapOvr>
  <mc:AlternateContent xmlns:mc="http://schemas.openxmlformats.org/markup-compatibility/2006" xmlns:p14="http://schemas.microsoft.com/office/powerpoint/2010/main">
    <mc:Choice Requires="p14">
      <p:transition spd="slow" p14:dur="2000" advTm="19387"/>
    </mc:Choice>
    <mc:Fallback xmlns="">
      <p:transition spd="slow" advTm="19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14350" indent="-514350" algn="ctr">
              <a:defRPr/>
            </a:pPr>
            <a:r>
              <a:rPr lang="en-US" dirty="0"/>
              <a:t>7. Beneficiary’s Certificate</a:t>
            </a:r>
            <a:br>
              <a:rPr lang="en-US" dirty="0"/>
            </a:br>
            <a:endParaRPr lang="en-US" dirty="0"/>
          </a:p>
        </p:txBody>
      </p:sp>
      <p:sp>
        <p:nvSpPr>
          <p:cNvPr id="3" name="Content Placeholder 2"/>
          <p:cNvSpPr>
            <a:spLocks noGrp="1"/>
          </p:cNvSpPr>
          <p:nvPr>
            <p:ph idx="1"/>
          </p:nvPr>
        </p:nvSpPr>
        <p:spPr/>
        <p:txBody>
          <a:bodyPr/>
          <a:lstStyle/>
          <a:p>
            <a:pPr>
              <a:lnSpc>
                <a:spcPct val="150000"/>
              </a:lnSpc>
            </a:pPr>
            <a:r>
              <a:rPr lang="en-US" sz="2400" dirty="0"/>
              <a:t>Beneficiary certificate is a document that provides beneficiary admittance that the action or the event stipulated in the credit has been fulfilled.</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1055272"/>
      </p:ext>
    </p:extLst>
  </p:cSld>
  <p:clrMapOvr>
    <a:masterClrMapping/>
  </p:clrMapOvr>
  <mc:AlternateContent xmlns:mc="http://schemas.openxmlformats.org/markup-compatibility/2006" xmlns:p14="http://schemas.microsoft.com/office/powerpoint/2010/main">
    <mc:Choice Requires="p14">
      <p:transition spd="slow" p14:dur="2000" advTm="23487"/>
    </mc:Choice>
    <mc:Fallback xmlns="">
      <p:transition spd="slow" advTm="23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Letter of Credit – L/C</a:t>
            </a:r>
          </a:p>
        </p:txBody>
      </p:sp>
      <p:sp>
        <p:nvSpPr>
          <p:cNvPr id="3" name="Content Placeholder 2"/>
          <p:cNvSpPr>
            <a:spLocks noGrp="1"/>
          </p:cNvSpPr>
          <p:nvPr>
            <p:ph idx="1"/>
          </p:nvPr>
        </p:nvSpPr>
        <p:spPr>
          <a:xfrm>
            <a:off x="677334" y="1697880"/>
            <a:ext cx="8596668" cy="3880773"/>
          </a:xfrm>
        </p:spPr>
        <p:txBody>
          <a:bodyPr/>
          <a:lstStyle/>
          <a:p>
            <a:pPr>
              <a:buFont typeface="Wingdings" panose="05000000000000000000" pitchFamily="2" charset="2"/>
              <a:buChar char="q"/>
            </a:pPr>
            <a:r>
              <a:rPr lang="en-US" sz="2400" dirty="0" smtClean="0">
                <a:latin typeface="+mj-lt"/>
              </a:rPr>
              <a:t>L/C: </a:t>
            </a:r>
          </a:p>
          <a:p>
            <a:pPr marL="0" indent="0">
              <a:buNone/>
            </a:pPr>
            <a:r>
              <a:rPr lang="en-US" sz="2000" dirty="0" smtClean="0"/>
              <a:t>	A </a:t>
            </a:r>
            <a:r>
              <a:rPr lang="en-US" sz="2000" dirty="0"/>
              <a:t>letter of </a:t>
            </a:r>
            <a:r>
              <a:rPr lang="en-US" sz="2000" dirty="0" smtClean="0"/>
              <a:t>credit </a:t>
            </a:r>
            <a:r>
              <a:rPr lang="en-US" sz="2000" dirty="0"/>
              <a:t>is a letter from a bank guaranteeing that a buyer's payment to a seller will be received on time and for the correct amount. In the event that the buyer is unable to make a payment on the purchase, the bank will be required to cover the full or remaining amount of the purchase. It may be offered as </a:t>
            </a:r>
            <a:r>
              <a:rPr lang="en-US" sz="2000" dirty="0" smtClean="0"/>
              <a:t>a facility. </a:t>
            </a:r>
          </a:p>
          <a:p>
            <a:pPr marL="0" indent="0">
              <a:buNone/>
            </a:pPr>
            <a:r>
              <a:rPr lang="en-US" altLang="en-US" sz="2000" dirty="0" smtClean="0">
                <a:solidFill>
                  <a:schemeClr val="bg2">
                    <a:lumMod val="25000"/>
                  </a:schemeClr>
                </a:solidFill>
              </a:rPr>
              <a:t>	In </a:t>
            </a:r>
            <a:r>
              <a:rPr lang="en-US" altLang="en-US" sz="2000" dirty="0">
                <a:solidFill>
                  <a:schemeClr val="bg2">
                    <a:lumMod val="25000"/>
                  </a:schemeClr>
                </a:solidFill>
              </a:rPr>
              <a:t>other word,  A documentary credit, or letter of credit is an undertaking issued by a bank for the account of the buyer (applicant), to pay the seller (beneficiary) provided the terms and conditions of the documentary credit are complied with.</a:t>
            </a:r>
          </a:p>
          <a:p>
            <a:pPr marL="0" indent="0">
              <a:buNone/>
            </a:pP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8513992"/>
      </p:ext>
    </p:extLst>
  </p:cSld>
  <p:clrMapOvr>
    <a:masterClrMapping/>
  </p:clrMapOvr>
  <mc:AlternateContent xmlns:mc="http://schemas.openxmlformats.org/markup-compatibility/2006" xmlns:p14="http://schemas.microsoft.com/office/powerpoint/2010/main">
    <mc:Choice Requires="p14">
      <p:transition spd="slow" p14:dur="2000" advTm="98417"/>
    </mc:Choice>
    <mc:Fallback xmlns="">
      <p:transition spd="slow" advTm="98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8. Inspection Certificate</a:t>
            </a:r>
            <a:br>
              <a:rPr lang="en-US" dirty="0"/>
            </a:br>
            <a:endParaRPr lang="en-US" dirty="0"/>
          </a:p>
        </p:txBody>
      </p:sp>
      <p:sp>
        <p:nvSpPr>
          <p:cNvPr id="3" name="Content Placeholder 2"/>
          <p:cNvSpPr>
            <a:spLocks noGrp="1"/>
          </p:cNvSpPr>
          <p:nvPr>
            <p:ph idx="1"/>
          </p:nvPr>
        </p:nvSpPr>
        <p:spPr/>
        <p:txBody>
          <a:bodyPr/>
          <a:lstStyle/>
          <a:p>
            <a:pPr>
              <a:lnSpc>
                <a:spcPct val="150000"/>
              </a:lnSpc>
            </a:pPr>
            <a:r>
              <a:rPr lang="en-US" sz="2000" dirty="0"/>
              <a:t> </a:t>
            </a:r>
            <a:r>
              <a:rPr lang="en-US" sz="2400" dirty="0"/>
              <a:t>A document certifying that merchandise (such as perishable goods) was in good condition and right quantity at the time of inspection, usually immediately prior to shipment.</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6206912"/>
      </p:ext>
    </p:extLst>
  </p:cSld>
  <p:clrMapOvr>
    <a:masterClrMapping/>
  </p:clrMapOvr>
  <mc:AlternateContent xmlns:mc="http://schemas.openxmlformats.org/markup-compatibility/2006" xmlns:p14="http://schemas.microsoft.com/office/powerpoint/2010/main">
    <mc:Choice Requires="p14">
      <p:transition spd="slow" p14:dur="2000" advTm="25371"/>
    </mc:Choice>
    <mc:Fallback xmlns="">
      <p:transition spd="slow" advTm="25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9. Lab Test Report</a:t>
            </a:r>
            <a:br>
              <a:rPr lang="en-US" dirty="0"/>
            </a:br>
            <a:endParaRPr lang="en-US" dirty="0"/>
          </a:p>
        </p:txBody>
      </p:sp>
      <p:sp>
        <p:nvSpPr>
          <p:cNvPr id="3" name="Content Placeholder 2"/>
          <p:cNvSpPr>
            <a:spLocks noGrp="1"/>
          </p:cNvSpPr>
          <p:nvPr>
            <p:ph idx="1"/>
          </p:nvPr>
        </p:nvSpPr>
        <p:spPr/>
        <p:txBody>
          <a:bodyPr>
            <a:normAutofit fontScale="92500"/>
          </a:bodyPr>
          <a:lstStyle/>
          <a:p>
            <a:pPr>
              <a:lnSpc>
                <a:spcPct val="150000"/>
              </a:lnSpc>
              <a:defRPr/>
            </a:pPr>
            <a:r>
              <a:rPr lang="en-US" sz="2400" dirty="0" smtClean="0"/>
              <a:t> </a:t>
            </a:r>
            <a:r>
              <a:rPr lang="en-US" sz="2400" dirty="0"/>
              <a:t> According to the buyers’ testing requirements garments, fabrics, yarn and accessories (zipper, button, eyelet etc.) need to be tested by the buyer approved testing labs to ensure that the goods maintain quality standards and there is no presence of restricted chemicals in garments and accessories.</a:t>
            </a:r>
          </a:p>
          <a:p>
            <a:pPr>
              <a:lnSpc>
                <a:spcPct val="150000"/>
              </a:lnSpc>
              <a:defRPr/>
            </a:pPr>
            <a:r>
              <a:rPr lang="en-US" sz="2400" dirty="0"/>
              <a:t>The lab test requirements vary according to the buyers, sourcing countries and products.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6493218"/>
      </p:ext>
    </p:extLst>
  </p:cSld>
  <p:clrMapOvr>
    <a:masterClrMapping/>
  </p:clrMapOvr>
  <mc:AlternateContent xmlns:mc="http://schemas.openxmlformats.org/markup-compatibility/2006" xmlns:p14="http://schemas.microsoft.com/office/powerpoint/2010/main">
    <mc:Choice Requires="p14">
      <p:transition spd="slow" p14:dur="2000" advTm="37093"/>
    </mc:Choice>
    <mc:Fallback xmlns="">
      <p:transition spd="slow" advTm="37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Courier Copy</a:t>
            </a:r>
            <a:br>
              <a:rPr lang="en-US" dirty="0"/>
            </a:br>
            <a:endParaRPr lang="en-US" dirty="0"/>
          </a:p>
        </p:txBody>
      </p:sp>
      <p:sp>
        <p:nvSpPr>
          <p:cNvPr id="3" name="Content Placeholder 2"/>
          <p:cNvSpPr>
            <a:spLocks noGrp="1"/>
          </p:cNvSpPr>
          <p:nvPr>
            <p:ph idx="1"/>
          </p:nvPr>
        </p:nvSpPr>
        <p:spPr/>
        <p:txBody>
          <a:bodyPr>
            <a:noAutofit/>
          </a:bodyPr>
          <a:lstStyle/>
          <a:p>
            <a:pPr>
              <a:lnSpc>
                <a:spcPct val="150000"/>
              </a:lnSpc>
              <a:defRPr/>
            </a:pPr>
            <a:r>
              <a:rPr lang="en-US" sz="2400" dirty="0"/>
              <a:t>A courier is an individual responsible for the exchange of items between two or more parties. Couriers are usually employed by a company that charges a flat rate to the party using the courier service.</a:t>
            </a:r>
          </a:p>
          <a:p>
            <a:pPr>
              <a:lnSpc>
                <a:spcPct val="150000"/>
              </a:lnSpc>
              <a:defRPr/>
            </a:pPr>
            <a:r>
              <a:rPr lang="en-US" sz="2400" dirty="0"/>
              <a:t> Courier </a:t>
            </a:r>
            <a:r>
              <a:rPr lang="en-US" sz="2400"/>
              <a:t>Copy </a:t>
            </a:r>
            <a:r>
              <a:rPr lang="en-US" sz="2400" smtClean="0"/>
              <a:t>is </a:t>
            </a:r>
            <a:r>
              <a:rPr lang="en-US" sz="2400" dirty="0"/>
              <a:t>the evidence of sending Original Generalized System of Preferences (GSP), Country of Origin (CO) and other required documents.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43718737"/>
      </p:ext>
    </p:extLst>
  </p:cSld>
  <p:clrMapOvr>
    <a:masterClrMapping/>
  </p:clrMapOvr>
  <mc:AlternateContent xmlns:mc="http://schemas.openxmlformats.org/markup-compatibility/2006" xmlns:p14="http://schemas.microsoft.com/office/powerpoint/2010/main">
    <mc:Choice Requires="p14">
      <p:transition spd="slow" p14:dur="2000" advTm="17519"/>
    </mc:Choice>
    <mc:Fallback xmlns="">
      <p:transition spd="slow" advTm="17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11. Certificate of Origin GSP Form A</a:t>
            </a:r>
            <a:br>
              <a:rPr lang="en-US" dirty="0"/>
            </a:br>
            <a:r>
              <a:rPr lang="en-US" dirty="0"/>
              <a:t/>
            </a:r>
            <a:br>
              <a:rPr lang="en-US" dirty="0"/>
            </a:br>
            <a:endParaRPr lang="en-US" dirty="0"/>
          </a:p>
        </p:txBody>
      </p:sp>
      <p:sp>
        <p:nvSpPr>
          <p:cNvPr id="3" name="Content Placeholder 2"/>
          <p:cNvSpPr>
            <a:spLocks noGrp="1"/>
          </p:cNvSpPr>
          <p:nvPr>
            <p:ph idx="1"/>
          </p:nvPr>
        </p:nvSpPr>
        <p:spPr/>
        <p:txBody>
          <a:bodyPr/>
          <a:lstStyle/>
          <a:p>
            <a:pPr>
              <a:lnSpc>
                <a:spcPct val="150000"/>
              </a:lnSpc>
              <a:defRPr/>
            </a:pPr>
            <a:r>
              <a:rPr lang="en-US" sz="2000" dirty="0"/>
              <a:t> </a:t>
            </a:r>
            <a:r>
              <a:rPr lang="en-US" sz="2400" dirty="0"/>
              <a:t>First of all you should be exporting one of the donor countries, which applies GSP schemes in favor of the developing countries and least developed countries.</a:t>
            </a:r>
          </a:p>
          <a:p>
            <a:pPr>
              <a:lnSpc>
                <a:spcPct val="150000"/>
              </a:lnSpc>
              <a:defRPr/>
            </a:pPr>
            <a:r>
              <a:rPr lang="en-US" sz="2400" dirty="0"/>
              <a:t>Form A is a special certificate of origin, which needs to be presented to the importing country's custom in order to be benefited from reduced tariff rates under GSP schemes. </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1371144"/>
      </p:ext>
    </p:extLst>
  </p:cSld>
  <p:clrMapOvr>
    <a:masterClrMapping/>
  </p:clrMapOvr>
  <mc:AlternateContent xmlns:mc="http://schemas.openxmlformats.org/markup-compatibility/2006" xmlns:p14="http://schemas.microsoft.com/office/powerpoint/2010/main">
    <mc:Choice Requires="p14">
      <p:transition spd="slow" p14:dur="2000" advTm="18846"/>
    </mc:Choice>
    <mc:Fallback xmlns="">
      <p:transition spd="slow" advTm="18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12. </a:t>
            </a:r>
            <a:r>
              <a:rPr lang="en-US" dirty="0" smtClean="0"/>
              <a:t>EXP (Export Permission)</a:t>
            </a:r>
            <a:endParaRPr lang="en-US" dirty="0"/>
          </a:p>
        </p:txBody>
      </p:sp>
      <p:sp>
        <p:nvSpPr>
          <p:cNvPr id="3" name="Content Placeholder 2"/>
          <p:cNvSpPr>
            <a:spLocks noGrp="1"/>
          </p:cNvSpPr>
          <p:nvPr>
            <p:ph idx="1"/>
          </p:nvPr>
        </p:nvSpPr>
        <p:spPr/>
        <p:txBody>
          <a:bodyPr/>
          <a:lstStyle/>
          <a:p>
            <a:pPr>
              <a:lnSpc>
                <a:spcPct val="150000"/>
              </a:lnSpc>
            </a:pPr>
            <a:r>
              <a:rPr lang="en-US" sz="2000" dirty="0"/>
              <a:t> </a:t>
            </a:r>
            <a:r>
              <a:rPr lang="en-US" sz="2400" dirty="0"/>
              <a:t>A document that is permitting to export of certain types of goods, usually issued by a government authority.</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9287671"/>
      </p:ext>
    </p:extLst>
  </p:cSld>
  <p:clrMapOvr>
    <a:masterClrMapping/>
  </p:clrMapOvr>
  <mc:AlternateContent xmlns:mc="http://schemas.openxmlformats.org/markup-compatibility/2006" xmlns:p14="http://schemas.microsoft.com/office/powerpoint/2010/main">
    <mc:Choice Requires="p14">
      <p:transition spd="slow" p14:dur="2000" advTm="16834"/>
    </mc:Choice>
    <mc:Fallback xmlns="">
      <p:transition spd="slow" advTm="16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193362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469" y="246043"/>
            <a:ext cx="8596668" cy="877677"/>
          </a:xfrm>
        </p:spPr>
        <p:txBody>
          <a:bodyPr/>
          <a:lstStyle/>
          <a:p>
            <a:pPr algn="ctr"/>
            <a:r>
              <a:rPr lang="en-US" dirty="0" err="1" smtClean="0"/>
              <a:t>InCoTerm</a:t>
            </a:r>
            <a:r>
              <a:rPr lang="en-US" dirty="0" smtClean="0"/>
              <a:t>: </a:t>
            </a:r>
            <a:r>
              <a:rPr lang="en-US" dirty="0"/>
              <a:t>Types of </a:t>
            </a:r>
            <a:r>
              <a:rPr lang="en-US" dirty="0" smtClean="0"/>
              <a:t>Orders</a:t>
            </a:r>
            <a:endParaRPr lang="en-US" dirty="0"/>
          </a:p>
        </p:txBody>
      </p:sp>
      <p:sp>
        <p:nvSpPr>
          <p:cNvPr id="3" name="Content Placeholder 2"/>
          <p:cNvSpPr>
            <a:spLocks noGrp="1"/>
          </p:cNvSpPr>
          <p:nvPr>
            <p:ph idx="1"/>
          </p:nvPr>
        </p:nvSpPr>
        <p:spPr>
          <a:xfrm>
            <a:off x="622250" y="1123720"/>
            <a:ext cx="9259880" cy="5187662"/>
          </a:xfrm>
        </p:spPr>
        <p:txBody>
          <a:bodyPr>
            <a:normAutofit fontScale="92500" lnSpcReduction="10000"/>
          </a:bodyPr>
          <a:lstStyle/>
          <a:p>
            <a:pPr>
              <a:buFont typeface="Wingdings" panose="05000000000000000000" pitchFamily="2" charset="2"/>
              <a:buChar char="q"/>
            </a:pPr>
            <a:r>
              <a:rPr lang="en-US" dirty="0" smtClean="0"/>
              <a:t> CM 	– </a:t>
            </a:r>
            <a:r>
              <a:rPr lang="en-US" dirty="0" smtClean="0">
                <a:solidFill>
                  <a:srgbClr val="7030A0"/>
                </a:solidFill>
              </a:rPr>
              <a:t>C</a:t>
            </a:r>
            <a:r>
              <a:rPr lang="en-US" dirty="0" smtClean="0"/>
              <a:t>ut and </a:t>
            </a:r>
            <a:r>
              <a:rPr lang="en-US" dirty="0" smtClean="0">
                <a:solidFill>
                  <a:srgbClr val="7030A0"/>
                </a:solidFill>
              </a:rPr>
              <a:t>M</a:t>
            </a:r>
            <a:r>
              <a:rPr lang="en-US" dirty="0" smtClean="0"/>
              <a:t>ake: Buyer Provides everything and receive goods from factory</a:t>
            </a:r>
          </a:p>
          <a:p>
            <a:pPr>
              <a:buFont typeface="Wingdings" panose="05000000000000000000" pitchFamily="2" charset="2"/>
              <a:buChar char="q"/>
            </a:pPr>
            <a:r>
              <a:rPr lang="en-US" dirty="0"/>
              <a:t> </a:t>
            </a:r>
            <a:r>
              <a:rPr lang="en-US" dirty="0" smtClean="0"/>
              <a:t>CMT	– </a:t>
            </a:r>
            <a:r>
              <a:rPr lang="en-US" dirty="0" smtClean="0">
                <a:solidFill>
                  <a:srgbClr val="7030A0"/>
                </a:solidFill>
              </a:rPr>
              <a:t>C</a:t>
            </a:r>
            <a:r>
              <a:rPr lang="en-US" dirty="0" smtClean="0"/>
              <a:t>ut, </a:t>
            </a:r>
            <a:r>
              <a:rPr lang="en-US" dirty="0" smtClean="0">
                <a:solidFill>
                  <a:srgbClr val="7030A0"/>
                </a:solidFill>
              </a:rPr>
              <a:t>M</a:t>
            </a:r>
            <a:r>
              <a:rPr lang="en-US" dirty="0" smtClean="0"/>
              <a:t>ake and </a:t>
            </a:r>
            <a:r>
              <a:rPr lang="en-US" dirty="0" smtClean="0">
                <a:solidFill>
                  <a:srgbClr val="7030A0"/>
                </a:solidFill>
              </a:rPr>
              <a:t>T</a:t>
            </a:r>
            <a:r>
              <a:rPr lang="en-US" dirty="0" smtClean="0"/>
              <a:t>rims: CM + Factory purchase trims</a:t>
            </a:r>
          </a:p>
          <a:p>
            <a:pPr>
              <a:buFont typeface="Wingdings" panose="05000000000000000000" pitchFamily="2" charset="2"/>
              <a:buChar char="q"/>
            </a:pPr>
            <a:r>
              <a:rPr lang="en-US" dirty="0"/>
              <a:t> </a:t>
            </a:r>
            <a:r>
              <a:rPr lang="en-US" dirty="0" smtClean="0"/>
              <a:t>EXW	- </a:t>
            </a:r>
            <a:r>
              <a:rPr lang="en-US" dirty="0" smtClean="0">
                <a:solidFill>
                  <a:srgbClr val="7030A0"/>
                </a:solidFill>
              </a:rPr>
              <a:t>Ex</a:t>
            </a:r>
            <a:r>
              <a:rPr lang="en-US" dirty="0" smtClean="0"/>
              <a:t>-</a:t>
            </a:r>
            <a:r>
              <a:rPr lang="en-US" dirty="0" smtClean="0">
                <a:solidFill>
                  <a:srgbClr val="7030A0"/>
                </a:solidFill>
              </a:rPr>
              <a:t>W</a:t>
            </a:r>
            <a:r>
              <a:rPr lang="en-US" dirty="0" smtClean="0"/>
              <a:t>orks: CMT + Factory purchase fabric</a:t>
            </a:r>
          </a:p>
          <a:p>
            <a:pPr>
              <a:buFont typeface="Wingdings" panose="05000000000000000000" pitchFamily="2" charset="2"/>
              <a:buChar char="q"/>
            </a:pPr>
            <a:r>
              <a:rPr lang="en-US" dirty="0"/>
              <a:t> </a:t>
            </a:r>
            <a:r>
              <a:rPr lang="en-US" dirty="0" smtClean="0"/>
              <a:t>FOB	- </a:t>
            </a:r>
            <a:r>
              <a:rPr lang="en-US" dirty="0" smtClean="0">
                <a:solidFill>
                  <a:srgbClr val="7030A0"/>
                </a:solidFill>
              </a:rPr>
              <a:t>F</a:t>
            </a:r>
            <a:r>
              <a:rPr lang="en-US" dirty="0" smtClean="0"/>
              <a:t>ree </a:t>
            </a:r>
            <a:r>
              <a:rPr lang="en-US" dirty="0" smtClean="0">
                <a:solidFill>
                  <a:srgbClr val="7030A0"/>
                </a:solidFill>
              </a:rPr>
              <a:t>O</a:t>
            </a:r>
            <a:r>
              <a:rPr lang="en-US" dirty="0" smtClean="0"/>
              <a:t>n </a:t>
            </a:r>
            <a:r>
              <a:rPr lang="en-US" dirty="0" smtClean="0">
                <a:solidFill>
                  <a:srgbClr val="7030A0"/>
                </a:solidFill>
              </a:rPr>
              <a:t>B</a:t>
            </a:r>
            <a:r>
              <a:rPr lang="en-US" dirty="0" smtClean="0"/>
              <a:t>oard: EXW + Transport to pronounce sea/air port</a:t>
            </a:r>
            <a:endParaRPr lang="en-US" dirty="0"/>
          </a:p>
          <a:p>
            <a:pPr>
              <a:buFont typeface="Wingdings" panose="05000000000000000000" pitchFamily="2" charset="2"/>
              <a:buChar char="q"/>
            </a:pPr>
            <a:r>
              <a:rPr lang="en-US" dirty="0" smtClean="0"/>
              <a:t> CNF	- </a:t>
            </a:r>
            <a:r>
              <a:rPr lang="en-US" dirty="0" smtClean="0">
                <a:solidFill>
                  <a:srgbClr val="7030A0"/>
                </a:solidFill>
              </a:rPr>
              <a:t>C</a:t>
            </a:r>
            <a:r>
              <a:rPr lang="en-US" dirty="0" smtClean="0"/>
              <a:t>ost </a:t>
            </a:r>
            <a:r>
              <a:rPr lang="en-US" dirty="0" err="1" smtClean="0"/>
              <a:t>a</a:t>
            </a:r>
            <a:r>
              <a:rPr lang="en-US" dirty="0" err="1" smtClean="0">
                <a:solidFill>
                  <a:srgbClr val="7030A0"/>
                </a:solidFill>
              </a:rPr>
              <a:t>N</a:t>
            </a:r>
            <a:r>
              <a:rPr lang="en-US" dirty="0" err="1" smtClean="0"/>
              <a:t>d</a:t>
            </a:r>
            <a:r>
              <a:rPr lang="en-US" dirty="0" smtClean="0"/>
              <a:t> </a:t>
            </a:r>
            <a:r>
              <a:rPr lang="en-US" dirty="0" smtClean="0">
                <a:solidFill>
                  <a:srgbClr val="7030A0"/>
                </a:solidFill>
              </a:rPr>
              <a:t>F</a:t>
            </a:r>
            <a:r>
              <a:rPr lang="en-US" dirty="0" smtClean="0"/>
              <a:t>reight: FOB + Freight of vessel</a:t>
            </a:r>
          </a:p>
          <a:p>
            <a:pPr>
              <a:buFont typeface="Wingdings" panose="05000000000000000000" pitchFamily="2" charset="2"/>
              <a:buChar char="q"/>
            </a:pPr>
            <a:r>
              <a:rPr lang="en-US" dirty="0" smtClean="0"/>
              <a:t> CIF	– </a:t>
            </a:r>
            <a:r>
              <a:rPr lang="en-US" dirty="0" smtClean="0">
                <a:solidFill>
                  <a:srgbClr val="7030A0"/>
                </a:solidFill>
              </a:rPr>
              <a:t>C</a:t>
            </a:r>
            <a:r>
              <a:rPr lang="en-US" dirty="0" smtClean="0"/>
              <a:t>ost, </a:t>
            </a:r>
            <a:r>
              <a:rPr lang="en-US" dirty="0" smtClean="0">
                <a:solidFill>
                  <a:srgbClr val="7030A0"/>
                </a:solidFill>
              </a:rPr>
              <a:t>I</a:t>
            </a:r>
            <a:r>
              <a:rPr lang="en-US" dirty="0" smtClean="0"/>
              <a:t>nsurance and </a:t>
            </a:r>
            <a:r>
              <a:rPr lang="en-US" dirty="0" smtClean="0">
                <a:solidFill>
                  <a:srgbClr val="7030A0"/>
                </a:solidFill>
              </a:rPr>
              <a:t>F</a:t>
            </a:r>
            <a:r>
              <a:rPr lang="en-US" dirty="0" smtClean="0"/>
              <a:t>reight: FOB + Cost of insurance</a:t>
            </a:r>
          </a:p>
          <a:p>
            <a:pPr>
              <a:buFont typeface="Wingdings" panose="05000000000000000000" pitchFamily="2" charset="2"/>
              <a:buChar char="q"/>
            </a:pPr>
            <a:endParaRPr lang="en-US" dirty="0"/>
          </a:p>
          <a:p>
            <a:pPr>
              <a:lnSpc>
                <a:spcPct val="160000"/>
              </a:lnSpc>
              <a:buFont typeface="+mj-lt"/>
              <a:buAutoNum type="arabicParenR"/>
            </a:pPr>
            <a:r>
              <a:rPr lang="en-US" b="1" dirty="0"/>
              <a:t> </a:t>
            </a:r>
            <a:r>
              <a:rPr lang="en-US" sz="1400" b="1" dirty="0" smtClean="0"/>
              <a:t>CM	: </a:t>
            </a:r>
          </a:p>
          <a:p>
            <a:pPr>
              <a:lnSpc>
                <a:spcPct val="160000"/>
              </a:lnSpc>
              <a:buFont typeface="+mj-lt"/>
              <a:buAutoNum type="arabicParenR"/>
            </a:pPr>
            <a:r>
              <a:rPr lang="en-US" sz="1400" b="1" dirty="0" smtClean="0"/>
              <a:t>CMT	: </a:t>
            </a:r>
          </a:p>
          <a:p>
            <a:pPr>
              <a:lnSpc>
                <a:spcPct val="160000"/>
              </a:lnSpc>
              <a:buFont typeface="+mj-lt"/>
              <a:buAutoNum type="arabicParenR"/>
            </a:pPr>
            <a:r>
              <a:rPr lang="en-US" sz="1400" b="1" dirty="0" smtClean="0"/>
              <a:t>EXW</a:t>
            </a:r>
            <a:r>
              <a:rPr lang="en-US" sz="1400" b="1" dirty="0"/>
              <a:t>	</a:t>
            </a:r>
            <a:r>
              <a:rPr lang="en-US" sz="1400" b="1" dirty="0" smtClean="0"/>
              <a:t>: </a:t>
            </a:r>
            <a:endParaRPr lang="en-US" sz="1400" b="1" dirty="0"/>
          </a:p>
          <a:p>
            <a:pPr>
              <a:lnSpc>
                <a:spcPct val="160000"/>
              </a:lnSpc>
              <a:buFont typeface="+mj-lt"/>
              <a:buAutoNum type="arabicParenR"/>
            </a:pPr>
            <a:r>
              <a:rPr lang="en-US" sz="1400" b="1" dirty="0"/>
              <a:t> FOB	</a:t>
            </a:r>
            <a:r>
              <a:rPr lang="en-US" sz="1400" b="1" dirty="0" smtClean="0"/>
              <a:t>:   </a:t>
            </a:r>
            <a:endParaRPr lang="en-US" sz="1400" b="1" dirty="0"/>
          </a:p>
          <a:p>
            <a:pPr>
              <a:lnSpc>
                <a:spcPct val="160000"/>
              </a:lnSpc>
              <a:buFont typeface="+mj-lt"/>
              <a:buAutoNum type="arabicParenR"/>
            </a:pPr>
            <a:r>
              <a:rPr lang="en-US" sz="1400" b="1" dirty="0"/>
              <a:t> CNF	</a:t>
            </a:r>
            <a:r>
              <a:rPr lang="en-US" sz="1400" b="1" dirty="0" smtClean="0"/>
              <a:t>: </a:t>
            </a:r>
            <a:endParaRPr lang="en-US" sz="1400" b="1" dirty="0"/>
          </a:p>
          <a:p>
            <a:pPr>
              <a:lnSpc>
                <a:spcPct val="160000"/>
              </a:lnSpc>
              <a:buFont typeface="+mj-lt"/>
              <a:buAutoNum type="arabicParenR"/>
            </a:pPr>
            <a:r>
              <a:rPr lang="en-US" sz="1400" b="1" dirty="0"/>
              <a:t> CIF	</a:t>
            </a:r>
            <a:r>
              <a:rPr lang="en-US" sz="1400" dirty="0" smtClean="0"/>
              <a:t>: </a:t>
            </a:r>
            <a:endParaRPr lang="en-US" sz="1400" dirty="0"/>
          </a:p>
          <a:p>
            <a:pPr>
              <a:buFont typeface="Wingdings" panose="05000000000000000000" pitchFamily="2" charset="2"/>
              <a:buChar char="q"/>
            </a:pPr>
            <a:endParaRPr lang="en-US" dirty="0"/>
          </a:p>
        </p:txBody>
      </p:sp>
      <p:grpSp>
        <p:nvGrpSpPr>
          <p:cNvPr id="4" name="Group 3"/>
          <p:cNvGrpSpPr/>
          <p:nvPr/>
        </p:nvGrpSpPr>
        <p:grpSpPr>
          <a:xfrm>
            <a:off x="1848997" y="3608578"/>
            <a:ext cx="7347887" cy="2702804"/>
            <a:chOff x="1926115" y="4645447"/>
            <a:chExt cx="7347887" cy="2702804"/>
          </a:xfrm>
        </p:grpSpPr>
        <p:graphicFrame>
          <p:nvGraphicFramePr>
            <p:cNvPr id="6" name="Diagram 5"/>
            <p:cNvGraphicFramePr/>
            <p:nvPr>
              <p:extLst>
                <p:ext uri="{D42A27DB-BD31-4B8C-83A1-F6EECF244321}">
                  <p14:modId xmlns:p14="http://schemas.microsoft.com/office/powerpoint/2010/main" val="176533177"/>
                </p:ext>
              </p:extLst>
            </p:nvPr>
          </p:nvGraphicFramePr>
          <p:xfrm>
            <a:off x="1926115" y="5132025"/>
            <a:ext cx="3163678" cy="5307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4100103472"/>
                </p:ext>
              </p:extLst>
            </p:nvPr>
          </p:nvGraphicFramePr>
          <p:xfrm>
            <a:off x="2009559" y="5548829"/>
            <a:ext cx="4060735" cy="53074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0" name="Diagram 9"/>
            <p:cNvGraphicFramePr/>
            <p:nvPr>
              <p:extLst>
                <p:ext uri="{D42A27DB-BD31-4B8C-83A1-F6EECF244321}">
                  <p14:modId xmlns:p14="http://schemas.microsoft.com/office/powerpoint/2010/main" val="1502928286"/>
                </p:ext>
              </p:extLst>
            </p:nvPr>
          </p:nvGraphicFramePr>
          <p:xfrm>
            <a:off x="2020574" y="5987668"/>
            <a:ext cx="5107339" cy="53074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1" name="Diagram 10"/>
            <p:cNvGraphicFramePr/>
            <p:nvPr>
              <p:extLst>
                <p:ext uri="{D42A27DB-BD31-4B8C-83A1-F6EECF244321}">
                  <p14:modId xmlns:p14="http://schemas.microsoft.com/office/powerpoint/2010/main" val="1923602386"/>
                </p:ext>
              </p:extLst>
            </p:nvPr>
          </p:nvGraphicFramePr>
          <p:xfrm>
            <a:off x="2042610" y="6415388"/>
            <a:ext cx="6153939" cy="530747"/>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2" name="Diagram 11"/>
            <p:cNvGraphicFramePr/>
            <p:nvPr>
              <p:extLst>
                <p:ext uri="{D42A27DB-BD31-4B8C-83A1-F6EECF244321}">
                  <p14:modId xmlns:p14="http://schemas.microsoft.com/office/powerpoint/2010/main" val="4262708060"/>
                </p:ext>
              </p:extLst>
            </p:nvPr>
          </p:nvGraphicFramePr>
          <p:xfrm>
            <a:off x="2042609" y="6817504"/>
            <a:ext cx="7231393" cy="53074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14" name="Diagram 13"/>
            <p:cNvGraphicFramePr/>
            <p:nvPr>
              <p:extLst>
                <p:ext uri="{D42A27DB-BD31-4B8C-83A1-F6EECF244321}">
                  <p14:modId xmlns:p14="http://schemas.microsoft.com/office/powerpoint/2010/main" val="1356019898"/>
                </p:ext>
              </p:extLst>
            </p:nvPr>
          </p:nvGraphicFramePr>
          <p:xfrm>
            <a:off x="1990380" y="4645447"/>
            <a:ext cx="2063827" cy="530747"/>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125743"/>
      </p:ext>
    </p:extLst>
  </p:cSld>
  <p:clrMapOvr>
    <a:masterClrMapping/>
  </p:clrMapOvr>
  <mc:AlternateContent xmlns:mc="http://schemas.openxmlformats.org/markup-compatibility/2006" xmlns:p14="http://schemas.microsoft.com/office/powerpoint/2010/main">
    <mc:Choice Requires="p14">
      <p:transition spd="slow" p14:dur="2000" advTm="218010"/>
    </mc:Choice>
    <mc:Fallback xmlns="">
      <p:transition spd="slow" advTm="218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Types </a:t>
            </a:r>
            <a:r>
              <a:rPr lang="en-US" dirty="0"/>
              <a:t>of </a:t>
            </a:r>
            <a:r>
              <a:rPr lang="en-US" dirty="0" smtClean="0"/>
              <a:t>Orders: CM, CMT and </a:t>
            </a:r>
            <a:r>
              <a:rPr lang="en-US" dirty="0" err="1" smtClean="0"/>
              <a:t>ExW</a:t>
            </a:r>
            <a:endParaRPr lang="en-US" dirty="0"/>
          </a:p>
        </p:txBody>
      </p:sp>
      <p:sp>
        <p:nvSpPr>
          <p:cNvPr id="3" name="Content Placeholder 2"/>
          <p:cNvSpPr>
            <a:spLocks noGrp="1"/>
          </p:cNvSpPr>
          <p:nvPr>
            <p:ph idx="1"/>
          </p:nvPr>
        </p:nvSpPr>
        <p:spPr>
          <a:xfrm>
            <a:off x="677334" y="1719914"/>
            <a:ext cx="9259880" cy="4802071"/>
          </a:xfrm>
        </p:spPr>
        <p:txBody>
          <a:bodyPr>
            <a:normAutofit fontScale="92500" lnSpcReduction="10000"/>
          </a:bodyPr>
          <a:lstStyle/>
          <a:p>
            <a:pPr algn="just">
              <a:lnSpc>
                <a:spcPct val="110000"/>
              </a:lnSpc>
              <a:buFont typeface="Wingdings" panose="05000000000000000000" pitchFamily="2" charset="2"/>
              <a:buChar char="q"/>
            </a:pPr>
            <a:r>
              <a:rPr lang="en-US" sz="2000" b="1" dirty="0" smtClean="0"/>
              <a:t> </a:t>
            </a:r>
            <a:r>
              <a:rPr lang="en-US" sz="2400" b="1" dirty="0" smtClean="0"/>
              <a:t>CM (Cut and Make): </a:t>
            </a:r>
            <a:r>
              <a:rPr lang="en-US" sz="2000" dirty="0" smtClean="0"/>
              <a:t>This </a:t>
            </a:r>
            <a:r>
              <a:rPr lang="en-US" sz="2000" dirty="0"/>
              <a:t>refers to the manufacturing cost and this term means “Cut and Make”. The buyer supplies all the materials </a:t>
            </a:r>
            <a:r>
              <a:rPr lang="en-US" sz="2000" dirty="0" smtClean="0"/>
              <a:t>required to </a:t>
            </a:r>
            <a:r>
              <a:rPr lang="en-US" sz="2000" dirty="0"/>
              <a:t>the </a:t>
            </a:r>
            <a:r>
              <a:rPr lang="en-US" sz="2000" dirty="0" smtClean="0"/>
              <a:t>manufacturer to complete an order to the supplier and buyer receives the goods from the factory premise.</a:t>
            </a:r>
            <a:endParaRPr lang="en-US" sz="2000" dirty="0"/>
          </a:p>
          <a:p>
            <a:pPr algn="just">
              <a:buFont typeface="Wingdings" panose="05000000000000000000" pitchFamily="2" charset="2"/>
              <a:buChar char="q"/>
            </a:pPr>
            <a:endParaRPr lang="en-US" sz="2000" dirty="0" smtClean="0"/>
          </a:p>
          <a:p>
            <a:pPr algn="just">
              <a:lnSpc>
                <a:spcPct val="110000"/>
              </a:lnSpc>
              <a:buFont typeface="Wingdings" panose="05000000000000000000" pitchFamily="2" charset="2"/>
              <a:buChar char="q"/>
            </a:pPr>
            <a:r>
              <a:rPr lang="en-US" sz="2400" b="1" dirty="0"/>
              <a:t> </a:t>
            </a:r>
            <a:r>
              <a:rPr lang="en-US" sz="2400" b="1" dirty="0" smtClean="0"/>
              <a:t>CMT (Cut, Make and Trim): </a:t>
            </a:r>
            <a:r>
              <a:rPr lang="en-US" sz="2000" dirty="0"/>
              <a:t>The term means “Cut, Make and </a:t>
            </a:r>
            <a:r>
              <a:rPr lang="en-US" sz="2000" dirty="0" smtClean="0"/>
              <a:t>Trim</a:t>
            </a:r>
            <a:r>
              <a:rPr lang="en-US" sz="2000" dirty="0"/>
              <a:t>”. The buyer provides the fabric and the supplier makes the garments collecting all types of </a:t>
            </a:r>
            <a:r>
              <a:rPr lang="en-US" sz="2000" dirty="0" smtClean="0"/>
              <a:t>accessories </a:t>
            </a:r>
            <a:r>
              <a:rPr lang="en-US" sz="2000" dirty="0"/>
              <a:t>to complete an order to the supplier and buyer receives the goods from the factory premise</a:t>
            </a:r>
            <a:r>
              <a:rPr lang="en-US" sz="2000" dirty="0" smtClean="0"/>
              <a:t>. </a:t>
            </a:r>
            <a:endParaRPr lang="en-US" sz="2000" dirty="0"/>
          </a:p>
          <a:p>
            <a:pPr algn="just">
              <a:buFont typeface="Wingdings" panose="05000000000000000000" pitchFamily="2" charset="2"/>
              <a:buChar char="q"/>
            </a:pPr>
            <a:endParaRPr lang="en-US" sz="2000" dirty="0" smtClean="0"/>
          </a:p>
          <a:p>
            <a:pPr algn="just">
              <a:lnSpc>
                <a:spcPct val="110000"/>
              </a:lnSpc>
              <a:buFont typeface="Wingdings" panose="05000000000000000000" pitchFamily="2" charset="2"/>
              <a:buChar char="q"/>
            </a:pPr>
            <a:r>
              <a:rPr lang="en-US" sz="2000" dirty="0"/>
              <a:t> </a:t>
            </a:r>
            <a:r>
              <a:rPr lang="en-US" sz="2400" b="1" dirty="0" err="1" smtClean="0"/>
              <a:t>ExW</a:t>
            </a:r>
            <a:r>
              <a:rPr lang="en-US" sz="2400" b="1" dirty="0" smtClean="0"/>
              <a:t> (Ex-Works): </a:t>
            </a:r>
            <a:r>
              <a:rPr lang="en-US" sz="2000" dirty="0" smtClean="0"/>
              <a:t>The Supplier </a:t>
            </a:r>
            <a:r>
              <a:rPr lang="en-US" sz="2000" dirty="0"/>
              <a:t>has to collect all </a:t>
            </a:r>
            <a:r>
              <a:rPr lang="en-US" sz="2000" dirty="0" smtClean="0"/>
              <a:t>the raw materials; both fabric and accessories. </a:t>
            </a:r>
            <a:r>
              <a:rPr lang="en-US" sz="2000" dirty="0"/>
              <a:t>The supplier delivers the goods to the buyer at his premises, i.e., factory, warehouse. </a:t>
            </a:r>
            <a:r>
              <a:rPr lang="en-US" sz="2000" dirty="0" smtClean="0"/>
              <a:t>The </a:t>
            </a:r>
            <a:r>
              <a:rPr lang="en-US" sz="2000" dirty="0"/>
              <a:t>buyer bears </a:t>
            </a:r>
            <a:r>
              <a:rPr lang="en-US" sz="2000" dirty="0" smtClean="0"/>
              <a:t>all the </a:t>
            </a:r>
            <a:r>
              <a:rPr lang="en-US" sz="2000" dirty="0"/>
              <a:t>costs and risks involved upon delivery of the goods until the desired destination.</a:t>
            </a:r>
            <a:endParaRPr lang="en-US" sz="2000" b="1" dirty="0"/>
          </a:p>
          <a:p>
            <a:pPr>
              <a:buFont typeface="Wingdings" panose="05000000000000000000" pitchFamily="2" charset="2"/>
              <a:buChar char="q"/>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125743"/>
      </p:ext>
    </p:extLst>
  </p:cSld>
  <p:clrMapOvr>
    <a:masterClrMapping/>
  </p:clrMapOvr>
  <mc:AlternateContent xmlns:mc="http://schemas.openxmlformats.org/markup-compatibility/2006" xmlns:p14="http://schemas.microsoft.com/office/powerpoint/2010/main">
    <mc:Choice Requires="p14">
      <p:transition spd="slow" p14:dur="2000" advTm="67581"/>
    </mc:Choice>
    <mc:Fallback xmlns="">
      <p:transition spd="slow" advTm="67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Types of Orders: </a:t>
            </a:r>
            <a:r>
              <a:rPr lang="en-US" dirty="0" smtClean="0"/>
              <a:t>FOB and CNF</a:t>
            </a:r>
            <a:endParaRPr lang="en-US" dirty="0"/>
          </a:p>
        </p:txBody>
      </p:sp>
      <p:sp>
        <p:nvSpPr>
          <p:cNvPr id="3" name="Content Placeholder 2"/>
          <p:cNvSpPr>
            <a:spLocks noGrp="1"/>
          </p:cNvSpPr>
          <p:nvPr>
            <p:ph idx="1"/>
          </p:nvPr>
        </p:nvSpPr>
        <p:spPr>
          <a:xfrm>
            <a:off x="677334" y="1587713"/>
            <a:ext cx="8596668" cy="4868171"/>
          </a:xfrm>
        </p:spPr>
        <p:txBody>
          <a:bodyPr>
            <a:normAutofit fontScale="92500" lnSpcReduction="10000"/>
          </a:bodyPr>
          <a:lstStyle/>
          <a:p>
            <a:pPr algn="just">
              <a:lnSpc>
                <a:spcPct val="110000"/>
              </a:lnSpc>
              <a:buFont typeface="Wingdings" panose="05000000000000000000" pitchFamily="2" charset="2"/>
              <a:buChar char="q"/>
              <a:defRPr/>
            </a:pPr>
            <a:r>
              <a:rPr lang="en-US" sz="2400" b="1" dirty="0" smtClean="0"/>
              <a:t>FOB </a:t>
            </a:r>
            <a:r>
              <a:rPr lang="en-US" sz="2400" b="1" dirty="0"/>
              <a:t>(</a:t>
            </a:r>
            <a:r>
              <a:rPr lang="en-US" sz="2400" b="1" dirty="0" smtClean="0"/>
              <a:t>Free on Board): </a:t>
            </a:r>
            <a:r>
              <a:rPr lang="en-US" sz="2200" dirty="0" smtClean="0"/>
              <a:t>This </a:t>
            </a:r>
            <a:r>
              <a:rPr lang="en-US" sz="2200" dirty="0"/>
              <a:t>terms means </a:t>
            </a:r>
            <a:r>
              <a:rPr lang="en-US" sz="2200" dirty="0" smtClean="0"/>
              <a:t>“Free </a:t>
            </a:r>
            <a:r>
              <a:rPr lang="en-US" sz="2200" dirty="0"/>
              <a:t>on Board”. The supplier is responsible for all the expenses of raw material and other charges (including export licenses, etc.) and risks until the goods have handed over to the Clearing and </a:t>
            </a:r>
            <a:r>
              <a:rPr lang="en-US" sz="2200" dirty="0" smtClean="0"/>
              <a:t>Forwarding (C&amp;F) </a:t>
            </a:r>
            <a:r>
              <a:rPr lang="en-US" sz="2200" dirty="0"/>
              <a:t>agent of buyer at the port of shipment. The buyer contracts and pays for the freight </a:t>
            </a:r>
            <a:r>
              <a:rPr lang="en-US" sz="2200" dirty="0" smtClean="0"/>
              <a:t>and insurance and </a:t>
            </a:r>
            <a:r>
              <a:rPr lang="en-US" sz="2200" dirty="0"/>
              <a:t>bears all risks </a:t>
            </a:r>
            <a:r>
              <a:rPr lang="en-US" sz="2200" dirty="0" smtClean="0"/>
              <a:t>of </a:t>
            </a:r>
            <a:r>
              <a:rPr lang="en-US" sz="2200" dirty="0"/>
              <a:t>loss or damage to the goods as soon as the merchandise handed over to buyers C&amp;F agent. The buyer also pays for all import duties and clears the goods through customs at the point of destination</a:t>
            </a:r>
            <a:r>
              <a:rPr lang="en-US" sz="2200" dirty="0" smtClean="0"/>
              <a:t>.</a:t>
            </a:r>
          </a:p>
          <a:p>
            <a:pPr algn="just">
              <a:lnSpc>
                <a:spcPct val="110000"/>
              </a:lnSpc>
              <a:defRPr/>
            </a:pPr>
            <a:r>
              <a:rPr lang="en-US" sz="2400" dirty="0"/>
              <a:t> </a:t>
            </a:r>
            <a:r>
              <a:rPr lang="en-US" sz="2400" b="1" dirty="0" smtClean="0"/>
              <a:t>CNF (Cost </a:t>
            </a:r>
            <a:r>
              <a:rPr lang="en-US" sz="2400" b="1" dirty="0" err="1" smtClean="0"/>
              <a:t>aNd</a:t>
            </a:r>
            <a:r>
              <a:rPr lang="en-US" sz="2400" b="1" dirty="0" smtClean="0"/>
              <a:t> Freight): </a:t>
            </a:r>
            <a:r>
              <a:rPr lang="en-US" sz="2200" dirty="0" smtClean="0"/>
              <a:t>The </a:t>
            </a:r>
            <a:r>
              <a:rPr lang="en-US" sz="2200" dirty="0"/>
              <a:t>seller/supplier </a:t>
            </a:r>
            <a:r>
              <a:rPr lang="en-US" sz="2200" dirty="0" smtClean="0"/>
              <a:t>is responsible to collect all the raw material, contract </a:t>
            </a:r>
            <a:r>
              <a:rPr lang="en-US" sz="2200" dirty="0"/>
              <a:t>the </a:t>
            </a:r>
            <a:r>
              <a:rPr lang="en-US" sz="2200" dirty="0" smtClean="0"/>
              <a:t>carrier, pay the freight and loading </a:t>
            </a:r>
            <a:r>
              <a:rPr lang="en-US" sz="2200" dirty="0"/>
              <a:t>the </a:t>
            </a:r>
            <a:r>
              <a:rPr lang="en-US" sz="2200" dirty="0" smtClean="0"/>
              <a:t>goods to the vessel. </a:t>
            </a:r>
            <a:r>
              <a:rPr lang="en-US" sz="2200" dirty="0"/>
              <a:t>The buyer bears the risk of the goods from the time they pass the ship’s rail at the port of shipment and pay for the insurance </a:t>
            </a:r>
            <a:r>
              <a:rPr lang="en-US" sz="2200" dirty="0" smtClean="0"/>
              <a:t>coverage </a:t>
            </a:r>
            <a:r>
              <a:rPr lang="en-US" sz="2200" dirty="0"/>
              <a:t>and </a:t>
            </a:r>
            <a:r>
              <a:rPr lang="en-US" sz="2200" dirty="0" smtClean="0"/>
              <a:t>responsible for </a:t>
            </a:r>
            <a:r>
              <a:rPr lang="en-US" sz="2200" dirty="0"/>
              <a:t>the unloading costs at the port of destination.</a:t>
            </a:r>
          </a:p>
          <a:p>
            <a:pPr algn="just">
              <a:buFont typeface="Wingdings" panose="05000000000000000000" pitchFamily="2" charset="2"/>
              <a:buChar char="q"/>
              <a:defRPr/>
            </a:pPr>
            <a:endParaRPr lang="en-US" dirty="0"/>
          </a:p>
          <a:p>
            <a:pPr>
              <a:buFont typeface="Wingdings" panose="05000000000000000000" pitchFamily="2" charset="2"/>
              <a:buChar char="q"/>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5951701"/>
      </p:ext>
    </p:extLst>
  </p:cSld>
  <p:clrMapOvr>
    <a:masterClrMapping/>
  </p:clrMapOvr>
  <mc:AlternateContent xmlns:mc="http://schemas.openxmlformats.org/markup-compatibility/2006" xmlns:p14="http://schemas.microsoft.com/office/powerpoint/2010/main">
    <mc:Choice Requires="p14">
      <p:transition spd="slow" p14:dur="2000" advTm="58901"/>
    </mc:Choice>
    <mc:Fallback xmlns="">
      <p:transition spd="slow" advTm="58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Types of Orders: </a:t>
            </a:r>
            <a:r>
              <a:rPr lang="en-US" dirty="0" smtClean="0"/>
              <a:t>CIF</a:t>
            </a:r>
            <a:endParaRPr lang="en-US" dirty="0"/>
          </a:p>
        </p:txBody>
      </p:sp>
      <p:sp>
        <p:nvSpPr>
          <p:cNvPr id="3" name="Content Placeholder 2"/>
          <p:cNvSpPr>
            <a:spLocks noGrp="1"/>
          </p:cNvSpPr>
          <p:nvPr>
            <p:ph idx="1"/>
          </p:nvPr>
        </p:nvSpPr>
        <p:spPr/>
        <p:txBody>
          <a:bodyPr/>
          <a:lstStyle/>
          <a:p>
            <a:pPr algn="just">
              <a:lnSpc>
                <a:spcPct val="80000"/>
              </a:lnSpc>
              <a:defRPr/>
            </a:pPr>
            <a:r>
              <a:rPr lang="en-US" dirty="0" smtClean="0"/>
              <a:t> </a:t>
            </a:r>
            <a:r>
              <a:rPr lang="en-US" sz="2400" b="1" dirty="0"/>
              <a:t>CIF </a:t>
            </a:r>
            <a:r>
              <a:rPr lang="en-US" sz="2400" b="1" dirty="0" smtClean="0"/>
              <a:t>(Cost</a:t>
            </a:r>
            <a:r>
              <a:rPr lang="en-US" sz="2400" b="1" dirty="0"/>
              <a:t>, </a:t>
            </a:r>
            <a:r>
              <a:rPr lang="en-US" sz="2400" b="1" dirty="0" smtClean="0"/>
              <a:t>Insurance</a:t>
            </a:r>
            <a:r>
              <a:rPr lang="en-US" sz="2400" b="1" dirty="0"/>
              <a:t>, </a:t>
            </a:r>
            <a:r>
              <a:rPr lang="en-US" sz="2400" b="1" dirty="0" smtClean="0"/>
              <a:t>Freight):</a:t>
            </a:r>
            <a:endParaRPr lang="en-US" sz="2400" b="1" dirty="0"/>
          </a:p>
          <a:p>
            <a:pPr marL="0" indent="0" algn="just">
              <a:buNone/>
              <a:defRPr/>
            </a:pPr>
            <a:r>
              <a:rPr lang="en-US" sz="2000" dirty="0"/>
              <a:t>The seller’s price includes all </a:t>
            </a:r>
            <a:r>
              <a:rPr lang="en-US" sz="2000" dirty="0" smtClean="0"/>
              <a:t>cost and charges</a:t>
            </a:r>
            <a:r>
              <a:rPr lang="en-US" sz="2000" dirty="0"/>
              <a:t>, freight and insurance up to the </a:t>
            </a:r>
            <a:r>
              <a:rPr lang="en-US" sz="2000" dirty="0" smtClean="0"/>
              <a:t>port </a:t>
            </a:r>
            <a:r>
              <a:rPr lang="en-US" sz="2000" dirty="0"/>
              <a:t>of </a:t>
            </a:r>
            <a:r>
              <a:rPr lang="en-US" sz="2000" dirty="0" smtClean="0"/>
              <a:t>destination, </a:t>
            </a:r>
            <a:r>
              <a:rPr lang="en-US" sz="2000" dirty="0"/>
              <a:t>From that point the buyer has to bear all charges and risks, including unloading costs</a:t>
            </a:r>
            <a:r>
              <a:rPr lang="en-US"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27487247"/>
      </p:ext>
    </p:extLst>
  </p:cSld>
  <p:clrMapOvr>
    <a:masterClrMapping/>
  </p:clrMapOvr>
  <mc:AlternateContent xmlns:mc="http://schemas.openxmlformats.org/markup-compatibility/2006" xmlns:p14="http://schemas.microsoft.com/office/powerpoint/2010/main">
    <mc:Choice Requires="p14">
      <p:transition spd="slow" p14:dur="2000" advTm="27566"/>
    </mc:Choice>
    <mc:Fallback xmlns="">
      <p:transition spd="slow" advTm="27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Process flow index of letter of credit (L/C)</a:t>
            </a:r>
            <a:endParaRPr lang="en-US" sz="3200" dirty="0"/>
          </a:p>
        </p:txBody>
      </p:sp>
      <p:pic>
        <p:nvPicPr>
          <p:cNvPr id="4" name="Picture 2" descr="Export Letter of  Credit Cycle                                                                   5. Product               ..."/>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33031" y="1168014"/>
            <a:ext cx="7318567" cy="513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556200" y="2834640"/>
              <a:ext cx="9517680" cy="3444480"/>
            </p14:xfrm>
          </p:contentPart>
        </mc:Choice>
        <mc:Fallback xmlns="">
          <p:pic>
            <p:nvPicPr>
              <p:cNvPr id="5" name="Ink 4"/>
              <p:cNvPicPr/>
              <p:nvPr/>
            </p:nvPicPr>
            <p:blipFill>
              <a:blip r:embed="rId6"/>
              <a:stretch>
                <a:fillRect/>
              </a:stretch>
            </p:blipFill>
            <p:spPr>
              <a:xfrm>
                <a:off x="546840" y="2825280"/>
                <a:ext cx="9536400" cy="3463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p14:cNvContentPartPr/>
              <p14:nvPr/>
            </p14:nvContentPartPr>
            <p14:xfrm>
              <a:off x="4236840" y="5272920"/>
              <a:ext cx="4137840" cy="213840"/>
            </p14:xfrm>
          </p:contentPart>
        </mc:Choice>
        <mc:Fallback xmlns="">
          <p:pic>
            <p:nvPicPr>
              <p:cNvPr id="8" name="Ink 7"/>
              <p:cNvPicPr/>
              <p:nvPr/>
            </p:nvPicPr>
            <p:blipFill>
              <a:blip r:embed="rId8"/>
              <a:stretch>
                <a:fillRect/>
              </a:stretch>
            </p:blipFill>
            <p:spPr>
              <a:xfrm>
                <a:off x="4227480" y="5263560"/>
                <a:ext cx="4156560" cy="232560"/>
              </a:xfrm>
              <a:prstGeom prst="rect">
                <a:avLst/>
              </a:prstGeom>
            </p:spPr>
          </p:pic>
        </mc:Fallback>
      </mc:AlternateContent>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6433758"/>
      </p:ext>
    </p:extLst>
  </p:cSld>
  <p:clrMapOvr>
    <a:masterClrMapping/>
  </p:clrMapOvr>
  <mc:AlternateContent xmlns:mc="http://schemas.openxmlformats.org/markup-compatibility/2006" xmlns:p14="http://schemas.microsoft.com/office/powerpoint/2010/main">
    <mc:Choice Requires="p14">
      <p:transition spd="slow" p14:dur="2000" advTm="385168"/>
    </mc:Choice>
    <mc:Fallback xmlns="">
      <p:transition spd="slow" advTm="385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33139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24858"/>
            <a:ext cx="8596668" cy="1320800"/>
          </a:xfrm>
        </p:spPr>
        <p:txBody>
          <a:bodyPr/>
          <a:lstStyle/>
          <a:p>
            <a:pPr algn="ctr"/>
            <a:r>
              <a:rPr lang="en-US" altLang="en-US" b="1" dirty="0"/>
              <a:t>Process Flow </a:t>
            </a:r>
            <a:r>
              <a:rPr lang="en-US" altLang="en-US" b="1" dirty="0" smtClean="0"/>
              <a:t>Index of L/C: </a:t>
            </a:r>
            <a:br>
              <a:rPr lang="en-US" altLang="en-US" b="1" dirty="0" smtClean="0"/>
            </a:br>
            <a:r>
              <a:rPr lang="en-US" altLang="en-US" b="1" dirty="0" smtClean="0"/>
              <a:t>Stepwise Activity</a:t>
            </a:r>
            <a:endParaRPr lang="en-US" dirty="0"/>
          </a:p>
        </p:txBody>
      </p:sp>
      <p:sp>
        <p:nvSpPr>
          <p:cNvPr id="3" name="Content Placeholder 2"/>
          <p:cNvSpPr>
            <a:spLocks noGrp="1"/>
          </p:cNvSpPr>
          <p:nvPr>
            <p:ph idx="1"/>
          </p:nvPr>
        </p:nvSpPr>
        <p:spPr>
          <a:xfrm>
            <a:off x="677333" y="1554662"/>
            <a:ext cx="9799708" cy="5033425"/>
          </a:xfrm>
        </p:spPr>
        <p:txBody>
          <a:bodyPr>
            <a:normAutofit/>
          </a:bodyPr>
          <a:lstStyle/>
          <a:p>
            <a:pPr>
              <a:spcBef>
                <a:spcPct val="50000"/>
              </a:spcBef>
              <a:buFontTx/>
              <a:buAutoNum type="arabicPeriod"/>
            </a:pPr>
            <a:r>
              <a:rPr lang="en-US" altLang="en-US" b="1" dirty="0">
                <a:solidFill>
                  <a:srgbClr val="CC3300"/>
                </a:solidFill>
                <a:latin typeface="Times New Roman" panose="02020603050405020304" pitchFamily="18" charset="0"/>
              </a:rPr>
              <a:t>Buyer submits Purchase Order or Contract to Seller. </a:t>
            </a:r>
          </a:p>
          <a:p>
            <a:pPr>
              <a:spcBef>
                <a:spcPct val="50000"/>
              </a:spcBef>
              <a:buFontTx/>
              <a:buAutoNum type="arabicPeriod"/>
            </a:pPr>
            <a:r>
              <a:rPr lang="en-US" altLang="en-US" b="1" dirty="0">
                <a:solidFill>
                  <a:srgbClr val="CC3300"/>
                </a:solidFill>
                <a:latin typeface="Times New Roman" panose="02020603050405020304" pitchFamily="18" charset="0"/>
              </a:rPr>
              <a:t>Buyer places application for Letter of Credit with buyer’s bank.</a:t>
            </a:r>
          </a:p>
          <a:p>
            <a:pPr>
              <a:spcBef>
                <a:spcPct val="50000"/>
              </a:spcBef>
              <a:buFontTx/>
              <a:buAutoNum type="arabicPeriod"/>
            </a:pPr>
            <a:r>
              <a:rPr lang="en-US" altLang="en-US" b="1" dirty="0">
                <a:solidFill>
                  <a:srgbClr val="CC3300"/>
                </a:solidFill>
                <a:latin typeface="Times New Roman" panose="02020603050405020304" pitchFamily="18" charset="0"/>
              </a:rPr>
              <a:t>Buyer’s bank sends confirmation of Letter of Credit to Seller’s confirming bank. </a:t>
            </a:r>
          </a:p>
          <a:p>
            <a:pPr>
              <a:spcBef>
                <a:spcPct val="50000"/>
              </a:spcBef>
              <a:buFontTx/>
              <a:buAutoNum type="arabicPeriod"/>
            </a:pPr>
            <a:r>
              <a:rPr lang="en-US" altLang="en-US" b="1" dirty="0">
                <a:solidFill>
                  <a:srgbClr val="CC3300"/>
                </a:solidFill>
                <a:latin typeface="Times New Roman" panose="02020603050405020304" pitchFamily="18" charset="0"/>
              </a:rPr>
              <a:t>Confirming bank sends copy of Letter of Credit to Seller. </a:t>
            </a:r>
          </a:p>
          <a:p>
            <a:pPr>
              <a:spcBef>
                <a:spcPct val="50000"/>
              </a:spcBef>
              <a:buFontTx/>
              <a:buAutoNum type="arabicPeriod"/>
            </a:pPr>
            <a:r>
              <a:rPr lang="en-US" altLang="en-US" b="1" dirty="0">
                <a:solidFill>
                  <a:srgbClr val="CC3300"/>
                </a:solidFill>
                <a:latin typeface="Times New Roman" panose="02020603050405020304" pitchFamily="18" charset="0"/>
              </a:rPr>
              <a:t>Seller sends ordered goods to the freight forwarder of buyer, Freight forwarder exports order to Buyer.  Freight forwarder sends export documents to Seller</a:t>
            </a:r>
          </a:p>
          <a:p>
            <a:pPr>
              <a:spcBef>
                <a:spcPct val="50000"/>
              </a:spcBef>
              <a:buFontTx/>
              <a:buAutoNum type="arabicPeriod"/>
            </a:pPr>
            <a:r>
              <a:rPr lang="en-US" altLang="en-US" b="1" dirty="0">
                <a:solidFill>
                  <a:srgbClr val="CC3300"/>
                </a:solidFill>
                <a:latin typeface="Times New Roman" panose="02020603050405020304" pitchFamily="18" charset="0"/>
              </a:rPr>
              <a:t>Seller presents Letter of Credit and export documentation to confirming bank for settlement.</a:t>
            </a:r>
          </a:p>
          <a:p>
            <a:pPr>
              <a:spcBef>
                <a:spcPct val="50000"/>
              </a:spcBef>
              <a:buFontTx/>
              <a:buAutoNum type="arabicPeriod"/>
            </a:pPr>
            <a:r>
              <a:rPr lang="en-US" altLang="en-US" b="1" dirty="0">
                <a:solidFill>
                  <a:srgbClr val="CC3300"/>
                </a:solidFill>
                <a:latin typeface="Times New Roman" panose="02020603050405020304" pitchFamily="18" charset="0"/>
              </a:rPr>
              <a:t>Exporter’s bank forwards export documents to Buyer’s Bank.</a:t>
            </a:r>
          </a:p>
          <a:p>
            <a:pPr>
              <a:spcBef>
                <a:spcPct val="50000"/>
              </a:spcBef>
              <a:buFontTx/>
              <a:buAutoNum type="arabicPeriod"/>
            </a:pPr>
            <a:r>
              <a:rPr lang="en-US" altLang="en-US" b="1" dirty="0">
                <a:solidFill>
                  <a:srgbClr val="CC3300"/>
                </a:solidFill>
                <a:latin typeface="Times New Roman" panose="02020603050405020304" pitchFamily="18" charset="0"/>
              </a:rPr>
              <a:t>Buyer’s bank presents copies of export documents to Buyer; </a:t>
            </a:r>
          </a:p>
          <a:p>
            <a:pPr>
              <a:spcBef>
                <a:spcPct val="50000"/>
              </a:spcBef>
              <a:buFontTx/>
              <a:buAutoNum type="arabicPeriod"/>
            </a:pPr>
            <a:r>
              <a:rPr lang="en-US" altLang="en-US" b="1" dirty="0">
                <a:solidFill>
                  <a:srgbClr val="CC3300"/>
                </a:solidFill>
                <a:latin typeface="Times New Roman" panose="02020603050405020304" pitchFamily="18" charset="0"/>
              </a:rPr>
              <a:t>Buyer’s bank pays under terms of the Letter of Credit.</a:t>
            </a:r>
          </a:p>
          <a:p>
            <a:pPr>
              <a:spcBef>
                <a:spcPct val="50000"/>
              </a:spcBef>
              <a:buFontTx/>
              <a:buAutoNum type="arabicPeriod"/>
            </a:pPr>
            <a:r>
              <a:rPr lang="en-US" altLang="en-US" b="1" dirty="0">
                <a:solidFill>
                  <a:srgbClr val="CC3300"/>
                </a:solidFill>
                <a:latin typeface="Times New Roman" panose="02020603050405020304" pitchFamily="18" charset="0"/>
              </a:rPr>
              <a:t>Exporters bank disburse the amount to the exporter after deducting BB L/C, charges and </a:t>
            </a:r>
            <a:r>
              <a:rPr lang="en-US" altLang="en-US" b="1" dirty="0" smtClean="0">
                <a:solidFill>
                  <a:srgbClr val="CC3300"/>
                </a:solidFill>
                <a:latin typeface="Times New Roman" panose="02020603050405020304" pitchFamily="18" charset="0"/>
              </a:rPr>
              <a:t>Packing Credit (PC) </a:t>
            </a:r>
            <a:r>
              <a:rPr lang="en-US" altLang="en-US" b="1" dirty="0">
                <a:solidFill>
                  <a:srgbClr val="CC3300"/>
                </a:solidFill>
                <a:latin typeface="Times New Roman" panose="02020603050405020304" pitchFamily="18" charset="0"/>
              </a:rPr>
              <a:t>with interest (if any</a:t>
            </a:r>
            <a:r>
              <a:rPr lang="en-US" altLang="en-US" b="1" dirty="0" smtClean="0">
                <a:solidFill>
                  <a:srgbClr val="CC3300"/>
                </a:solidFill>
                <a:latin typeface="Times New Roman" panose="02020603050405020304" pitchFamily="18" charset="0"/>
              </a:rPr>
              <a:t>). </a:t>
            </a:r>
            <a:endParaRPr lang="en-US" altLang="en-US" b="1" dirty="0">
              <a:solidFill>
                <a:srgbClr val="CC3300"/>
              </a:solidFill>
              <a:latin typeface="Times New Roman" panose="02020603050405020304" pitchFamily="18" charset="0"/>
            </a:endParaRPr>
          </a:p>
          <a:p>
            <a:endParaRPr lang="en-US" dirty="0"/>
          </a:p>
        </p:txBody>
      </p:sp>
    </p:spTree>
    <p:extLst>
      <p:ext uri="{BB962C8B-B14F-4D97-AF65-F5344CB8AC3E}">
        <p14:creationId xmlns:p14="http://schemas.microsoft.com/office/powerpoint/2010/main" val="1364112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Check List for Master L/C</a:t>
            </a:r>
          </a:p>
        </p:txBody>
      </p:sp>
      <p:pic>
        <p:nvPicPr>
          <p:cNvPr id="4" name="Content Placeholder 3"/>
          <p:cNvPicPr>
            <a:picLocks noGrp="1" noChangeAspect="1"/>
          </p:cNvPicPr>
          <p:nvPr>
            <p:ph idx="1"/>
          </p:nvPr>
        </p:nvPicPr>
        <p:blipFill>
          <a:blip r:embed="rId4"/>
          <a:stretch>
            <a:fillRect/>
          </a:stretch>
        </p:blipFill>
        <p:spPr>
          <a:xfrm>
            <a:off x="1398953" y="2160588"/>
            <a:ext cx="7154131" cy="388143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3936532"/>
      </p:ext>
    </p:extLst>
  </p:cSld>
  <p:clrMapOvr>
    <a:masterClrMapping/>
  </p:clrMapOvr>
  <mc:AlternateContent xmlns:mc="http://schemas.openxmlformats.org/markup-compatibility/2006" xmlns:p14="http://schemas.microsoft.com/office/powerpoint/2010/main">
    <mc:Choice Requires="p14">
      <p:transition spd="slow" p14:dur="2000" advTm="123773"/>
    </mc:Choice>
    <mc:Fallback xmlns="">
      <p:transition spd="slow" advTm="123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Check List for Master L/C</a:t>
            </a:r>
          </a:p>
        </p:txBody>
      </p:sp>
      <p:pic>
        <p:nvPicPr>
          <p:cNvPr id="4" name="Content Placeholder 3"/>
          <p:cNvPicPr>
            <a:picLocks noGrp="1" noChangeAspect="1"/>
          </p:cNvPicPr>
          <p:nvPr>
            <p:ph idx="1"/>
          </p:nvPr>
        </p:nvPicPr>
        <p:blipFill>
          <a:blip r:embed="rId4"/>
          <a:stretch>
            <a:fillRect/>
          </a:stretch>
        </p:blipFill>
        <p:spPr>
          <a:xfrm>
            <a:off x="1747893" y="2160588"/>
            <a:ext cx="6869774" cy="413004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6983439"/>
      </p:ext>
    </p:extLst>
  </p:cSld>
  <p:clrMapOvr>
    <a:masterClrMapping/>
  </p:clrMapOvr>
  <mc:AlternateContent xmlns:mc="http://schemas.openxmlformats.org/markup-compatibility/2006" xmlns:p14="http://schemas.microsoft.com/office/powerpoint/2010/main">
    <mc:Choice Requires="p14">
      <p:transition spd="slow" p14:dur="2000" advTm="90470"/>
    </mc:Choice>
    <mc:Fallback xmlns="">
      <p:transition spd="slow" advTm="90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rgbClr val="0070C0"/>
                </a:solidFill>
                <a:latin typeface="Times New Roman" pitchFamily="18" charset="0"/>
                <a:cs typeface="Times New Roman" pitchFamily="18" charset="0"/>
              </a:rPr>
              <a:t>Why use a letter of credit?</a:t>
            </a:r>
            <a:endParaRPr lang="en-US" dirty="0"/>
          </a:p>
        </p:txBody>
      </p:sp>
      <p:sp>
        <p:nvSpPr>
          <p:cNvPr id="3" name="Content Placeholder 2"/>
          <p:cNvSpPr>
            <a:spLocks noGrp="1"/>
          </p:cNvSpPr>
          <p:nvPr>
            <p:ph idx="1"/>
          </p:nvPr>
        </p:nvSpPr>
        <p:spPr/>
        <p:txBody>
          <a:bodyPr/>
          <a:lstStyle/>
          <a:p>
            <a:pPr marL="368300" indent="-285750" algn="just">
              <a:buFont typeface="Wingdings" panose="05000000000000000000" pitchFamily="2" charset="2"/>
              <a:buChar char="q"/>
              <a:defRPr/>
            </a:pPr>
            <a:r>
              <a:rPr lang="en-US" sz="2000" dirty="0">
                <a:solidFill>
                  <a:srgbClr val="000000"/>
                </a:solidFill>
                <a:cs typeface="Times New Roman" pitchFamily="18" charset="0"/>
              </a:rPr>
              <a:t>Letters of credit are most commonly used when a buyer in one country purchases goods from a seller in another country. The seller may ask the buyer to provide a letter of credit to guarantee payment for the goods.</a:t>
            </a:r>
          </a:p>
          <a:p>
            <a:pPr marL="368300" indent="-285750" algn="just">
              <a:buFont typeface="Wingdings" panose="05000000000000000000" pitchFamily="2" charset="2"/>
              <a:buChar char="q"/>
              <a:defRPr/>
            </a:pPr>
            <a:r>
              <a:rPr lang="en-US" sz="2000" dirty="0">
                <a:solidFill>
                  <a:srgbClr val="000000"/>
                </a:solidFill>
                <a:cs typeface="Times New Roman" pitchFamily="18" charset="0"/>
              </a:rPr>
              <a:t>The main advantage of using a letter of credit is that it can give security to both the seller and the buyer.</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4423497"/>
      </p:ext>
    </p:extLst>
  </p:cSld>
  <p:clrMapOvr>
    <a:masterClrMapping/>
  </p:clrMapOvr>
  <mc:AlternateContent xmlns:mc="http://schemas.openxmlformats.org/markup-compatibility/2006" xmlns:p14="http://schemas.microsoft.com/office/powerpoint/2010/main">
    <mc:Choice Requires="p14">
      <p:transition spd="slow" p14:dur="2000" advTm="38040"/>
    </mc:Choice>
    <mc:Fallback xmlns="">
      <p:transition spd="slow" advTm="38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Types of letter of credit (L/C)</a:t>
            </a:r>
            <a:endParaRPr lang="en-US" dirty="0"/>
          </a:p>
        </p:txBody>
      </p:sp>
      <p:sp>
        <p:nvSpPr>
          <p:cNvPr id="3" name="Content Placeholder 2"/>
          <p:cNvSpPr>
            <a:spLocks noGrp="1"/>
          </p:cNvSpPr>
          <p:nvPr>
            <p:ph idx="1"/>
          </p:nvPr>
        </p:nvSpPr>
        <p:spPr>
          <a:xfrm>
            <a:off x="567165" y="1719914"/>
            <a:ext cx="9788691" cy="4405464"/>
          </a:xfrm>
        </p:spPr>
        <p:txBody>
          <a:bodyPr/>
          <a:lstStyle/>
          <a:p>
            <a:pPr>
              <a:buFont typeface="Wingdings" panose="05000000000000000000" pitchFamily="2" charset="2"/>
              <a:buChar char="q"/>
            </a:pPr>
            <a:r>
              <a:rPr lang="en-US" dirty="0" smtClean="0"/>
              <a:t> </a:t>
            </a:r>
            <a:r>
              <a:rPr lang="en-US" b="1" dirty="0"/>
              <a:t>Revocable Letter of Credit</a:t>
            </a:r>
            <a:r>
              <a:rPr lang="en-US" dirty="0"/>
              <a:t>: Without the permission of the </a:t>
            </a:r>
            <a:r>
              <a:rPr lang="en-US" dirty="0" smtClean="0"/>
              <a:t>seller/exporter(beneficiary</a:t>
            </a:r>
            <a:r>
              <a:rPr lang="en-US" dirty="0"/>
              <a:t>), buyer/importer (applicant) can cancel or make any correction of this type of Letter of Credit through the issuing Bank. </a:t>
            </a:r>
            <a:endParaRPr lang="en-US" dirty="0" smtClean="0"/>
          </a:p>
          <a:p>
            <a:pPr algn="just">
              <a:buFont typeface="Wingdings" panose="05000000000000000000" pitchFamily="2" charset="2"/>
              <a:buChar char="q"/>
            </a:pPr>
            <a:r>
              <a:rPr lang="en-US" dirty="0"/>
              <a:t> </a:t>
            </a:r>
            <a:r>
              <a:rPr lang="en-US" b="1" dirty="0"/>
              <a:t>Irrevocable Letter of </a:t>
            </a:r>
            <a:r>
              <a:rPr lang="en-US" b="1" dirty="0" smtClean="0"/>
              <a:t>Credit: </a:t>
            </a:r>
            <a:r>
              <a:rPr lang="en-US" dirty="0" smtClean="0"/>
              <a:t>Without </a:t>
            </a:r>
            <a:r>
              <a:rPr lang="en-US" dirty="0"/>
              <a:t>the permission of the seller/exporter(beneficiary), buyer/importer (applicant) cannot cancel or make any amendment of this type of Letter of Credit through the issuing Bank. It can only be cancelled without the permission of the seller/exporter (beneficiary) if it is expired. Exporters always want this type of letter of credit.</a:t>
            </a:r>
          </a:p>
          <a:p>
            <a:pPr>
              <a:buFont typeface="Wingdings" panose="05000000000000000000" pitchFamily="2" charset="2"/>
              <a:buChar char="q"/>
            </a:pPr>
            <a:r>
              <a:rPr lang="en-US" dirty="0" smtClean="0"/>
              <a:t> </a:t>
            </a:r>
            <a:r>
              <a:rPr lang="en-US" b="1" dirty="0"/>
              <a:t>Red Clause Letter of </a:t>
            </a:r>
            <a:r>
              <a:rPr lang="en-US" b="1" dirty="0" smtClean="0"/>
              <a:t>Credit</a:t>
            </a:r>
            <a:r>
              <a:rPr lang="en-US" dirty="0" smtClean="0"/>
              <a:t>: </a:t>
            </a:r>
            <a:r>
              <a:rPr lang="en-US" dirty="0"/>
              <a:t>This is the specific type of letter of credit that carries a provision (traditionally written or typed in red ink) which allows an exporter/beneficiary to draw up to a fixed sum from the advising or paying-bank, in advance of the shipment or before showing the prescribed documents. </a:t>
            </a:r>
          </a:p>
          <a:p>
            <a:pPr>
              <a:buFont typeface="Wingdings" panose="05000000000000000000" pitchFamily="2" charset="2"/>
              <a:buChar char="q"/>
            </a:pPr>
            <a:endParaRPr lang="en-US" dirty="0"/>
          </a:p>
          <a:p>
            <a:pPr>
              <a:buFont typeface="Wingdings" panose="05000000000000000000" pitchFamily="2" charset="2"/>
              <a:buChar char="q"/>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8773235"/>
      </p:ext>
    </p:extLst>
  </p:cSld>
  <p:clrMapOvr>
    <a:masterClrMapping/>
  </p:clrMapOvr>
  <mc:AlternateContent xmlns:mc="http://schemas.openxmlformats.org/markup-compatibility/2006" xmlns:p14="http://schemas.microsoft.com/office/powerpoint/2010/main">
    <mc:Choice Requires="p14">
      <p:transition spd="slow" p14:dur="2000" advTm="94370"/>
    </mc:Choice>
    <mc:Fallback xmlns="">
      <p:transition spd="slow" advTm="94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Types of letter of credit (L/C)</a:t>
            </a:r>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smtClean="0"/>
              <a:t> </a:t>
            </a:r>
            <a:r>
              <a:rPr lang="en-US" sz="2000" b="1" dirty="0"/>
              <a:t>Back to Back Letter of Credit </a:t>
            </a:r>
            <a:r>
              <a:rPr lang="en-US" sz="2000" dirty="0"/>
              <a:t>: The Back to Back Letter of Credit (sometimes referred to as the Baby or Slave Letter of Credit) is issued on the authority of the Master Letter of Credit (Master LC). Back to Back Letter of Credit is issued by the exporter’s bank (advising bank) to the supplier to acquire raw materials. Permission of the ultimate buyer bank is not required to issue a back to back letter of credit</a:t>
            </a:r>
            <a:r>
              <a:rPr lang="en-US" sz="2000" dirty="0" smtClean="0"/>
              <a:t>. An exporter of garments can spend up to 70% of Master L/C value to collect raw materials.</a:t>
            </a:r>
            <a:endParaRPr lang="en-US" sz="20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7468379"/>
      </p:ext>
    </p:extLst>
  </p:cSld>
  <p:clrMapOvr>
    <a:masterClrMapping/>
  </p:clrMapOvr>
  <mc:AlternateContent xmlns:mc="http://schemas.openxmlformats.org/markup-compatibility/2006" xmlns:p14="http://schemas.microsoft.com/office/powerpoint/2010/main">
    <mc:Choice Requires="p14">
      <p:transition spd="slow" p14:dur="2000" advTm="39992"/>
    </mc:Choice>
    <mc:Fallback xmlns="">
      <p:transition spd="slow" advTm="39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708</TotalTime>
  <Words>1572</Words>
  <Application>Microsoft Office PowerPoint</Application>
  <PresentationFormat>Widescreen</PresentationFormat>
  <Paragraphs>136</Paragraphs>
  <Slides>30</Slides>
  <Notes>0</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ＭＳ Ｐゴシック</vt:lpstr>
      <vt:lpstr>Arial</vt:lpstr>
      <vt:lpstr>Times New Roman</vt:lpstr>
      <vt:lpstr>Trebuchet MS</vt:lpstr>
      <vt:lpstr>Wingdings</vt:lpstr>
      <vt:lpstr>Wingdings 3</vt:lpstr>
      <vt:lpstr>Facet</vt:lpstr>
      <vt:lpstr>International Commercial Terminology (InCoTerm)</vt:lpstr>
      <vt:lpstr>Letter of Credit – L/C</vt:lpstr>
      <vt:lpstr>Process flow index of letter of credit (L/C)</vt:lpstr>
      <vt:lpstr>Process Flow Index of L/C:  Stepwise Activity</vt:lpstr>
      <vt:lpstr>Check List for Master L/C</vt:lpstr>
      <vt:lpstr>Check List for Master L/C</vt:lpstr>
      <vt:lpstr>Why use a letter of credit?</vt:lpstr>
      <vt:lpstr>Types of letter of credit (L/C)</vt:lpstr>
      <vt:lpstr>Types of letter of credit (L/C)</vt:lpstr>
      <vt:lpstr>PowerPoint Presentation</vt:lpstr>
      <vt:lpstr>Documents usually required for Negotiation</vt:lpstr>
      <vt:lpstr>Documents usually required for Negotiation</vt:lpstr>
      <vt:lpstr>1. Bill Of Lading </vt:lpstr>
      <vt:lpstr>2. Bill of Exchange  </vt:lpstr>
      <vt:lpstr>3. Commercial Invoice </vt:lpstr>
      <vt:lpstr>4. Packing List </vt:lpstr>
      <vt:lpstr>5. Details Packing List </vt:lpstr>
      <vt:lpstr>6. Certificate of Origin</vt:lpstr>
      <vt:lpstr>7. Beneficiary’s Certificate </vt:lpstr>
      <vt:lpstr>8. Inspection Certificate </vt:lpstr>
      <vt:lpstr>9. Lab Test Report </vt:lpstr>
      <vt:lpstr>10. Courier Copy </vt:lpstr>
      <vt:lpstr>11. Certificate of Origin GSP Form A  </vt:lpstr>
      <vt:lpstr>12. EXP (Export Permission)</vt:lpstr>
      <vt:lpstr>PowerPoint Presentation</vt:lpstr>
      <vt:lpstr>InCoTerm: Types of Orders</vt:lpstr>
      <vt:lpstr>Types of Orders: CM, CMT and ExW</vt:lpstr>
      <vt:lpstr>Types of Orders: FOB and CNF</vt:lpstr>
      <vt:lpstr>Types of Orders: CIF</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Documents usually required for Negotiation</dc:title>
  <dc:creator>OIKKO</dc:creator>
  <cp:lastModifiedBy>Abdullah Al Mamun</cp:lastModifiedBy>
  <cp:revision>58</cp:revision>
  <dcterms:created xsi:type="dcterms:W3CDTF">2020-05-03T11:03:08Z</dcterms:created>
  <dcterms:modified xsi:type="dcterms:W3CDTF">2022-08-22T06:57:20Z</dcterms:modified>
</cp:coreProperties>
</file>