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165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EC30EA-5910-4417-BCE1-0DDEDDE7E3F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3891F4-F5DF-4E4F-AE40-487C538B78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:\Images\Course Images\681853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45212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s\Course Images\elizabethan-thea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no Elizabethan </a:t>
            </a:r>
            <a:r>
              <a:rPr lang="en-US" dirty="0" smtClean="0"/>
              <a:t>theatres </a:t>
            </a:r>
            <a:r>
              <a:rPr lang="en-US" dirty="0" smtClean="0"/>
              <a:t>until 1576 - plays were performed in the courtyards of inns - they were referred to as </a:t>
            </a:r>
            <a:r>
              <a:rPr lang="en-US" dirty="0" smtClean="0"/>
              <a:t>'inn-yards.‘</a:t>
            </a:r>
          </a:p>
          <a:p>
            <a:r>
              <a:rPr lang="en-US" dirty="0" smtClean="0"/>
              <a:t>James Burbage built the very first theatre in 1576 with his brother-in-law John </a:t>
            </a:r>
            <a:r>
              <a:rPr lang="en-US" dirty="0" err="1" smtClean="0"/>
              <a:t>Brayne</a:t>
            </a:r>
            <a:r>
              <a:rPr lang="en-US" dirty="0" smtClean="0"/>
              <a:t>, appropriately named 'The Theatre</a:t>
            </a:r>
            <a:r>
              <a:rPr lang="en-US" dirty="0" smtClean="0"/>
              <a:t>'.</a:t>
            </a:r>
          </a:p>
          <a:p>
            <a:r>
              <a:rPr lang="en-US" dirty="0" smtClean="0"/>
              <a:t>Elizabethan theatres attracted huge crowds - up to 3000 </a:t>
            </a:r>
            <a:r>
              <a:rPr lang="en-US" dirty="0" smtClean="0"/>
              <a:t>people.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ages\Course Images\Shakespeare_Globe_Thea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58150" cy="541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mages\Course Imag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168" y="990600"/>
            <a:ext cx="7375832" cy="504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Globe </a:t>
            </a:r>
            <a:r>
              <a:rPr lang="en-US" dirty="0" smtClean="0"/>
              <a:t>Theatre </a:t>
            </a:r>
            <a:r>
              <a:rPr lang="en-US" dirty="0" smtClean="0"/>
              <a:t>was built by a carpenter called Peter Smith together with his workforce. They started building in 1597 and it was finished in </a:t>
            </a:r>
            <a:r>
              <a:rPr lang="en-US" dirty="0" smtClean="0"/>
              <a:t>1598.</a:t>
            </a:r>
          </a:p>
          <a:p>
            <a:r>
              <a:rPr lang="en-US" dirty="0" smtClean="0"/>
              <a:t>All t</a:t>
            </a:r>
            <a:r>
              <a:rPr lang="en-US" dirty="0" smtClean="0"/>
              <a:t>heatres </a:t>
            </a:r>
            <a:r>
              <a:rPr lang="en-US" dirty="0" smtClean="0"/>
              <a:t>located in the </a:t>
            </a:r>
            <a:r>
              <a:rPr lang="en-US" dirty="0" smtClean="0"/>
              <a:t>city </a:t>
            </a:r>
            <a:r>
              <a:rPr lang="en-US" dirty="0" smtClean="0"/>
              <a:t>were forced to move to the South side of the River Thames due to </a:t>
            </a:r>
            <a:r>
              <a:rPr lang="en-US" dirty="0" smtClean="0"/>
              <a:t>objections </a:t>
            </a:r>
            <a:r>
              <a:rPr lang="en-US" dirty="0" smtClean="0"/>
              <a:t>to the </a:t>
            </a:r>
            <a:r>
              <a:rPr lang="en-US" dirty="0" smtClean="0"/>
              <a:t>theatres  by the people, church.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Actors </a:t>
            </a:r>
            <a:r>
              <a:rPr lang="en-US" dirty="0" smtClean="0"/>
              <a:t>&amp; 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Acting was not a highly paid or highly respected profession. </a:t>
            </a:r>
            <a:endParaRPr lang="en-US" dirty="0" smtClean="0"/>
          </a:p>
          <a:p>
            <a:r>
              <a:rPr lang="en-US" dirty="0" smtClean="0"/>
              <a:t>Teenage boys who hadn't gone through puberty would play the roles of </a:t>
            </a:r>
            <a:r>
              <a:rPr lang="en-US" dirty="0" smtClean="0"/>
              <a:t>women.</a:t>
            </a:r>
          </a:p>
          <a:p>
            <a:r>
              <a:rPr lang="en-US" dirty="0" smtClean="0"/>
              <a:t>Plays were often crude (by modern standards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Poor people called the groundlings, or penny knaves, were famous their love of plays.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</TotalTime>
  <Words>129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Slide 1</vt:lpstr>
      <vt:lpstr>Slide 2</vt:lpstr>
      <vt:lpstr>Theatre</vt:lpstr>
      <vt:lpstr>Slide 4</vt:lpstr>
      <vt:lpstr>Slide 5</vt:lpstr>
      <vt:lpstr>Theatre</vt:lpstr>
      <vt:lpstr>Actors &amp; Viewers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DIU</dc:creator>
  <cp:lastModifiedBy>DIU</cp:lastModifiedBy>
  <cp:revision>4</cp:revision>
  <dcterms:created xsi:type="dcterms:W3CDTF">2014-05-07T10:12:16Z</dcterms:created>
  <dcterms:modified xsi:type="dcterms:W3CDTF">2014-05-07T10:34:53Z</dcterms:modified>
</cp:coreProperties>
</file>