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6" r:id="rId7"/>
    <p:sldId id="267" r:id="rId8"/>
    <p:sldId id="268" r:id="rId9"/>
    <p:sldId id="269" r:id="rId10"/>
    <p:sldId id="260" r:id="rId11"/>
    <p:sldId id="261" r:id="rId12"/>
    <p:sldId id="262" r:id="rId13"/>
    <p:sldId id="263" r:id="rId14"/>
    <p:sldId id="264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TERNATIVE DISPUTE RESOLUTION  (ADR)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" y="0"/>
            <a:ext cx="91948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Encourage Settlement&#10;Directly&#10;Reconciliation Between&#10;Disputants&#10;Create Social Bindings&#10;And Justice&#10;Positive Outcomes Help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9595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 Win-Win Approach As An Application Of Confucianism:&#10;According to Confucius- “a better way to resolve a dispute is throu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&#10; Integrative Approach:&#10;Dispute may arise between people when have different opinions and&#10;ADR tries to attain a consensu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ADR&#10;Quicker Resolution of Disputes&#10;Less Individual and Social Cost to&#10;Resolve Disputes&#10;Flexible Process and Outcome&#10;Cons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isadvantages of ADR&#10;&#10;&#10;                Not suitable for all disputes&#10;&#10;Decisions are not legally binding (except Arbitratio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838200"/>
            <a:ext cx="6934200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Tank you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Think of a dispute that you have been involved in...............&#10;&#10;&#10;&#10;&#10;      How was that dispute solved....................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0"/>
            <a:ext cx="9296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&#10; Meaning of Alternative Dispute Resolution (ADR)&#10; Philosophies of ADR&#10; Goals and Objectives of ADR&#10; Success of ADR 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&#10;The term “Dispute” in Alternative Dispute Resolutions (ADR)&#10;means-&#10;“ a specific disagreement concerning a matter of fac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Therefore, Alternative dispute resolution (ADR) refers to a&#10;variety of processes that help parties to resolve disputes&#10;wi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egotiation&#10;&#10;       Negotiation involves two parties discussing and&#10;        compromising to obtain an agreed solution&#10;&#10;Neg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Mediation&#10;     Mediation involves an impartial third party who listens and&#10;        directs discussion but does not suggest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Arbitration&#10;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91440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Arbitration&#10;&#10;&#10; Arbitration involves an independent third party who actually&#10;makes suggestions and actually imposes a decis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</Words>
  <Application>Microsoft Office PowerPoint</Application>
  <PresentationFormat>On-screen Show (4:3)</PresentationFormat>
  <Paragraphs>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SUFIAN</dc:creator>
  <cp:lastModifiedBy>MOHAMMAD SUFIAN</cp:lastModifiedBy>
  <cp:revision>5</cp:revision>
  <dcterms:created xsi:type="dcterms:W3CDTF">2006-08-16T00:00:00Z</dcterms:created>
  <dcterms:modified xsi:type="dcterms:W3CDTF">2020-05-31T03:23:41Z</dcterms:modified>
</cp:coreProperties>
</file>