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HAMMAD SUFIAN" initials="M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10" d="100"/>
          <a:sy n="210" d="100"/>
        </p:scale>
        <p:origin x="1632" y="25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4-07-14T23:37:56.880" idx="1">
    <p:pos x="10" y="10"/>
    <p:text/>
  </p:cm>
  <p:cm authorId="0" dt="2024-07-14T23:39:32.512" idx="2">
    <p:pos x="5760" y="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7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5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3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7" y="434163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3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4" y="930145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1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7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6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7/14/2024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6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6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comments" Target="../comments/commen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Civil-Procedure-Co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2057400"/>
            <a:ext cx="6040120" cy="292608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Equity in India&#10;In India the common law doctrine of equity had traditionally&#10;been followed even after it became independent in 1947&#10;Under the 1963 “Specific Relief Act&quot;, most equitable&#10;concepts were codified and made statutory rights, thereby&#10;ending the discretionary role of the courts to grant equitable&#10;reliefs.&#10;9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762000"/>
            <a:ext cx="8534400" cy="37719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MAXIMS OF EQUITY&#10;• The maxims of equity may fairly be described as a set of&#10;general principles which are said to govern the way in&#10;which equity operates&#10;10&#10;• In contrast to the common law, maxims are more ﬂexible,&#10;responsive to the needs of the individual and more inclined&#10;to take account of the parties’ conduct and worthiness.&#10;• None of the maxims is in the nature of a binding rule.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990600"/>
            <a:ext cx="6781800" cy="42291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is equity&#10;• Equity is a legal system for obtaining a fair result when&#10;existing laws do not provide a solution&#10;• equity is the set of legal principles that supplement strict&#10;rules of law where their application would operate harshly&#10;According to Osborne –’it is primarily fairness or&#10;natural justice’&#10;1&#10;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76200"/>
            <a:ext cx="9144000" cy="70104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pic>
        <p:nvPicPr>
          <p:cNvPr id="5" name="~PP749.WAV">
            <a:hlinkClick r:id="" action="ppaction://media"/>
          </p:cNvPr>
          <p:cNvPicPr>
            <a:picLocks noRot="1" noChangeAspect="1"/>
          </p:cNvPicPr>
          <p:nvPr>
            <a:wavAudioFile r:embed="rId1" name="~PP749.WAV"/>
          </p:nvPr>
        </p:nvPicPr>
        <p:blipFill>
          <a:blip r:embed="rId4" cstate="print"/>
          <a:stretch>
            <a:fillRect/>
          </a:stretch>
        </p:blipFill>
        <p:spPr>
          <a:xfrm>
            <a:off x="8716963" y="6430963"/>
            <a:ext cx="304800" cy="304800"/>
          </a:xfrm>
          <a:prstGeom prst="rect">
            <a:avLst/>
          </a:prstGeom>
        </p:spPr>
      </p:pic>
      <p:pic>
        <p:nvPicPr>
          <p:cNvPr id="6" name="Picture 5" descr="23861_108855555800769_2062583_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 bwMode="black">
          <a:xfrm>
            <a:off x="-2362200" y="-381000"/>
            <a:ext cx="1962150" cy="1933575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efinition of equity&#10;According to :&#10;Plato “equity is a necessary element supplementary to the&#10;imperfect generalization of legal rules”&#10;Snell ” equity is a portion of natural justice which,&#10;although of a nature suitable for judicial enforcement,&#10;was for historical reasons not enforced by the Common&#10;Law courts, an omission which was supplied by the Courts&#10;of Chancery”&#10;Aristotle described equity as eternal and immutable .&#10;Blackstone defines equity as the soul and spirit of all law&#10;2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763000" cy="55626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After the conquest of England by Normans in the 11th&#10;century , Common Law had taken a definite shape&#10;3 courts court of common law were kings bench,&#10;Common Law Pleas and Exchequer&#10;3&#10;Development of Equity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85800"/>
            <a:ext cx="8153400" cy="36957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Development of Equity&#10;If a person wants an action at common law , fees&#10;should be remitted from Chancery&#10;An injury party can sue only if it come under the&#10;scope of an existing writ&#10;If litigants could not get justice, they can sue&#10;directly to the king&#10;4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762000"/>
            <a:ext cx="8763000" cy="53340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evelopment of Equity&#10;The major deficiencies of common law were:&#10;1.Incomplete or no remedies in many cases&#10;2.Inadequate relief&#10;3. Incomplete and defective procedure&#10;5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9448800" cy="57912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Development of Equity&#10;6&#10;The rules of equity arose in England when the strict&#10;limitations of common law would not solve all&#10;problems&#10;In 1348 the king completely assigned his equity&#10;jurisdiction to the Chancellor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38200"/>
            <a:ext cx="7848600" cy="43434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Development of Equity&#10;• Earl of Oxford’s Case (1615) 21 ER 485&#10;• It was decided that in cases of conflict between&#10;common law and equity, equity was to prevail&#10;7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066800"/>
            <a:ext cx="7315200" cy="35814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Development of Equity&#10;• Judicature acts 1873-75&#10;• They created one system of court by amalgamating the&#10;common law courts and the court of equity&#10;• However , this did not fuse the principles of common&#10;law and equity, which still remain as separate bodies of&#10;rules&#10;8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762000"/>
            <a:ext cx="7924800" cy="36195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1247</TotalTime>
  <Words>0</Words>
  <Application>Microsoft Office PowerPoint</Application>
  <PresentationFormat>On-screen Show (4:3)</PresentationFormat>
  <Paragraphs>0</Paragraphs>
  <Slides>12</Slides>
  <Notes>0</Notes>
  <HiddenSlides>1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Aspect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MOHAMMAD SUFIAN</dc:creator>
  <cp:lastModifiedBy>MOHAMMAD SUFIAN</cp:lastModifiedBy>
  <cp:revision>3</cp:revision>
  <dcterms:created xsi:type="dcterms:W3CDTF">2006-08-16T00:00:00Z</dcterms:created>
  <dcterms:modified xsi:type="dcterms:W3CDTF">2024-07-15T14:36:37Z</dcterms:modified>
</cp:coreProperties>
</file>