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  <p:embeddedFont>
      <p:font typeface="Century Gothic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22" Type="http://schemas.openxmlformats.org/officeDocument/2006/relationships/font" Target="fonts/CenturyGothic-regular.fntdata"/><Relationship Id="rId21" Type="http://schemas.openxmlformats.org/officeDocument/2006/relationships/font" Target="fonts/Roboto-boldItalic.fntdata"/><Relationship Id="rId24" Type="http://schemas.openxmlformats.org/officeDocument/2006/relationships/font" Target="fonts/CenturyGothic-italic.fntdata"/><Relationship Id="rId23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bold.fntdata"/><Relationship Id="rId1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b0d57206493d87d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b0d57206493d87d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b0d57206493d87d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b0d57206493d87d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b0d57206493d87d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b0d57206493d87d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a2cf6bf4a6d799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a2cf6bf4a6d799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b0d57206493d87d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b0d57206493d87d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b0d57206493d87d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b0d57206493d87d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b0d57206493d87d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b0d57206493d87d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b0d57206493d87d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b0d57206493d87d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b0d57206493d87d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b0d57206493d87d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b0d57206493d87d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b0d57206493d87d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b0d57206493d87d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b0d57206493d87d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Programming and Problem Solving 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Saiful Islam , Lecturer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Dept. of CSE, DIU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Uses of C language!</a:t>
            </a:r>
            <a:endParaRPr/>
          </a:p>
        </p:txBody>
      </p:sp>
      <p:sp>
        <p:nvSpPr>
          <p:cNvPr id="143" name="Google Shape;143;p22"/>
          <p:cNvSpPr txBox="1"/>
          <p:nvPr/>
        </p:nvSpPr>
        <p:spPr>
          <a:xfrm>
            <a:off x="295800" y="1017799"/>
            <a:ext cx="8552400" cy="38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0500" lvl="0" marL="2286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C language is used for developing system applications that forms a major portion of operating systems such as Windows, UNIX and Linux. Below are some examples of C being used.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Database systems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Graphics packages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Word processors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Spreadsheets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Operating system development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Compilers and Assemblers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Network drivers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1" marL="457200" rtl="0" algn="l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Interpreters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3200"/>
              <a:buFont typeface="Century Gothic"/>
              <a:buNone/>
            </a:pPr>
            <a:r>
              <a:rPr b="1" lang="en" sz="3200">
                <a:solidFill>
                  <a:srgbClr val="99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Key points to remember in C language</a:t>
            </a:r>
            <a:endParaRPr b="1" sz="3200">
              <a:solidFill>
                <a:srgbClr val="99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3"/>
          <p:cNvSpPr txBox="1"/>
          <p:nvPr/>
        </p:nvSpPr>
        <p:spPr>
          <a:xfrm>
            <a:off x="295789" y="1269220"/>
            <a:ext cx="8552400" cy="36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Noto Sans Symbols"/>
              <a:buChar char="◼"/>
            </a:pPr>
            <a:r>
              <a:rPr lang="en" sz="20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C language is structured, middle level programming language developed by Dennis Ritchie</a:t>
            </a:r>
            <a:endParaRPr sz="20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Noto Sans Symbols"/>
              <a:buChar char="◼"/>
            </a:pPr>
            <a:r>
              <a:rPr lang="en" sz="20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Operating system programs such as Windows, Unix, Linux are written in C language</a:t>
            </a:r>
            <a:endParaRPr sz="20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Noto Sans Symbols"/>
              <a:buChar char="◼"/>
            </a:pPr>
            <a:r>
              <a:rPr lang="en" sz="20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C89/C90 and C99 are two standardized editions of C language</a:t>
            </a:r>
            <a:endParaRPr sz="20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28600" lvl="0" marL="228600" rtl="0" algn="l"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2000"/>
              <a:buFont typeface="Noto Sans Symbols"/>
              <a:buChar char="◼"/>
            </a:pPr>
            <a:r>
              <a:rPr lang="en" sz="20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 has been written in assembly language</a:t>
            </a:r>
            <a:endParaRPr sz="20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</a:t>
            </a:r>
            <a:r>
              <a:rPr lang="en"/>
              <a:t>NKS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</a:t>
            </a:r>
            <a:r>
              <a:rPr lang="en"/>
              <a:t>nda 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is Programming?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is Problem Solving?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are </a:t>
            </a:r>
            <a:r>
              <a:rPr lang="en"/>
              <a:t>they related?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Programming language should we learn?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Programming?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Language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medium to communicate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Creating </a:t>
            </a:r>
            <a:r>
              <a:rPr lang="en"/>
              <a:t>methods for computer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to make the computer more functionable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Creating Mechanical Intelligence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to make a meachine able to provide answer of a particular problem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 something new inside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Problem Solving?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 the solution of a problem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Through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Reasoning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Step by </a:t>
            </a:r>
            <a:r>
              <a:rPr lang="en"/>
              <a:t>step </a:t>
            </a:r>
            <a:r>
              <a:rPr lang="en"/>
              <a:t>process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Accuracy and Precision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you make a cup of Tea?</a:t>
            </a:r>
            <a:endParaRPr/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8888" y="1517121"/>
            <a:ext cx="5025625" cy="290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805229" y="1136719"/>
            <a:ext cx="2697300" cy="418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Boil the water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Put Tea leaves 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Add Sugar 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">
                <a:solidFill>
                  <a:srgbClr val="FF0000"/>
                </a:solidFill>
              </a:rPr>
              <a:t>Add milk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4389430" y="958500"/>
            <a:ext cx="4032600" cy="418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Take a pot</a:t>
            </a:r>
            <a:endParaRPr>
              <a:solidFill>
                <a:srgbClr val="00FF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Add water to the pot</a:t>
            </a:r>
            <a:endParaRPr>
              <a:solidFill>
                <a:srgbClr val="00FF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Falme the Gas oven</a:t>
            </a:r>
            <a:endParaRPr>
              <a:solidFill>
                <a:srgbClr val="00FF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Put the pot on it</a:t>
            </a:r>
            <a:endParaRPr>
              <a:solidFill>
                <a:srgbClr val="00FF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Wait until the water is boiled</a:t>
            </a:r>
            <a:endParaRPr>
              <a:solidFill>
                <a:srgbClr val="00FF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Put Tea leaves </a:t>
            </a:r>
            <a:endParaRPr>
              <a:solidFill>
                <a:srgbClr val="00FF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Add Sugar </a:t>
            </a:r>
            <a:endParaRPr>
              <a:solidFill>
                <a:srgbClr val="00FF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1800"/>
              <a:buChar char="●"/>
            </a:pPr>
            <a:r>
              <a:rPr lang="en">
                <a:solidFill>
                  <a:srgbClr val="00FF00"/>
                </a:solidFill>
              </a:rPr>
              <a:t>Add milk</a:t>
            </a:r>
            <a:endParaRPr>
              <a:solidFill>
                <a:srgbClr val="00FF00"/>
              </a:solidFill>
            </a:endParaRPr>
          </a:p>
        </p:txBody>
      </p:sp>
      <p:sp>
        <p:nvSpPr>
          <p:cNvPr id="117" name="Google Shape;117;p18"/>
          <p:cNvSpPr txBox="1"/>
          <p:nvPr/>
        </p:nvSpPr>
        <p:spPr>
          <a:xfrm>
            <a:off x="311705" y="3931799"/>
            <a:ext cx="7315200" cy="8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FF"/>
                </a:solidFill>
              </a:rPr>
              <a:t>Which do you think is better n why?</a:t>
            </a:r>
            <a:endParaRPr b="1" sz="2200">
              <a:solidFill>
                <a:srgbClr val="0000FF"/>
              </a:solidFill>
            </a:endParaRPr>
          </a:p>
        </p:txBody>
      </p:sp>
      <p:sp>
        <p:nvSpPr>
          <p:cNvPr id="118" name="Google Shape;118;p18"/>
          <p:cNvSpPr txBox="1"/>
          <p:nvPr>
            <p:ph type="title"/>
          </p:nvPr>
        </p:nvSpPr>
        <p:spPr>
          <a:xfrm>
            <a:off x="311700" y="64654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you make a cup of Tea?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Programming  vs. Problem  Solving:</a:t>
            </a:r>
            <a:endParaRPr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solve a problem you need to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understand the que</a:t>
            </a:r>
            <a:r>
              <a:rPr lang="en"/>
              <a:t>stion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Formulate the steps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Make sure that the steps you provided will definitely reach to the goal. That is the solution of the problem.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do Programming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First you need to solve the problem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Then figure out a way to convert your steps to a language that the meachine can understand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9"/>
          <p:cNvSpPr txBox="1"/>
          <p:nvPr/>
        </p:nvSpPr>
        <p:spPr>
          <a:xfrm>
            <a:off x="914400" y="3609172"/>
            <a:ext cx="7315200" cy="9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Remember. The meachine is a mindless donkey who is only good at followimg instructions</a:t>
            </a:r>
            <a:r>
              <a:rPr b="1" lang="en">
                <a:solidFill>
                  <a:srgbClr val="FF0000"/>
                </a:solidFill>
              </a:rPr>
              <a:t>.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Programming Language we will learn!!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 &amp; C++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Structured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Mid level language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Mother tongue of all language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Features: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Reliability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Portability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Flexibility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Modularity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Efficiency and Effectiveness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376200" y="0"/>
            <a:ext cx="8144400" cy="65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 of C</a:t>
            </a:r>
            <a:endParaRPr/>
          </a:p>
        </p:txBody>
      </p:sp>
      <p:sp>
        <p:nvSpPr>
          <p:cNvPr id="137" name="Google Shape;137;p21"/>
          <p:cNvSpPr txBox="1"/>
          <p:nvPr/>
        </p:nvSpPr>
        <p:spPr>
          <a:xfrm>
            <a:off x="376200" y="994212"/>
            <a:ext cx="8391600" cy="41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59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C language is a structure oriented programming language, developed at Bell Lab (AT&amp;T) in 1972 by Dennis Ritchie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 language features were derived from an earlier language called “B” (Basic Combined Programming Language – BCPL)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 language was invented for implementing UNIX operating system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1978, Dennis Ritchie and Brian Kernighan published the first edition  “The C Programming Language” and commonly known as K&amp;R C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15900" lvl="0" marL="2286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800"/>
              <a:buFont typeface="Noto Sans Symbols"/>
              <a:buChar char="◼"/>
            </a:pPr>
            <a:r>
              <a:rPr lang="en" sz="1800">
                <a:solidFill>
                  <a:srgbClr val="3333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1983, the American National Standards Institute (ANSI) established a committee to provide a modern, comprehensive definition of C. The resulting definition, the ANSI standard, or “ANSI C”, was completed late 1988.</a:t>
            </a:r>
            <a:endParaRPr sz="1800">
              <a:solidFill>
                <a:srgbClr val="33333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