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Lst>
  <p:sldSz cy="5143500" cx="9144000"/>
  <p:notesSz cx="6858000" cy="9144000"/>
  <p:embeddedFontLst>
    <p:embeddedFont>
      <p:font typeface="Nunito"/>
      <p:regular r:id="rId21"/>
      <p:bold r:id="rId22"/>
      <p:italic r:id="rId23"/>
      <p:boldItalic r:id="rId24"/>
    </p:embeddedFont>
    <p:embeddedFont>
      <p:font typeface="Maven Pro"/>
      <p:regular r:id="rId25"/>
      <p:bold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EB4B35E3-7D63-4713-8F0F-10B62D7BE44F}">
  <a:tblStyle styleId="{EB4B35E3-7D63-4713-8F0F-10B62D7BE44F}"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font" Target="fonts/Nunito-bold.fntdata"/><Relationship Id="rId21" Type="http://schemas.openxmlformats.org/officeDocument/2006/relationships/font" Target="fonts/Nunito-regular.fntdata"/><Relationship Id="rId24" Type="http://schemas.openxmlformats.org/officeDocument/2006/relationships/font" Target="fonts/Nunito-boldItalic.fntdata"/><Relationship Id="rId23" Type="http://schemas.openxmlformats.org/officeDocument/2006/relationships/font" Target="fonts/Nunito-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font" Target="fonts/MavenPro-bold.fntdata"/><Relationship Id="rId25" Type="http://schemas.openxmlformats.org/officeDocument/2006/relationships/font" Target="fonts/MavenPro-regular.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275" name="Google Shape;275;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3" name="Shape 333"/>
        <p:cNvGrpSpPr/>
        <p:nvPr/>
      </p:nvGrpSpPr>
      <p:grpSpPr>
        <a:xfrm>
          <a:off x="0" y="0"/>
          <a:ext cx="0" cy="0"/>
          <a:chOff x="0" y="0"/>
          <a:chExt cx="0" cy="0"/>
        </a:xfrm>
      </p:grpSpPr>
      <p:sp>
        <p:nvSpPr>
          <p:cNvPr id="334" name="Google Shape;334;g8985be511a_0_3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5" name="Google Shape;335;g8985be511a_0_3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0" name="Shape 340"/>
        <p:cNvGrpSpPr/>
        <p:nvPr/>
      </p:nvGrpSpPr>
      <p:grpSpPr>
        <a:xfrm>
          <a:off x="0" y="0"/>
          <a:ext cx="0" cy="0"/>
          <a:chOff x="0" y="0"/>
          <a:chExt cx="0" cy="0"/>
        </a:xfrm>
      </p:grpSpPr>
      <p:sp>
        <p:nvSpPr>
          <p:cNvPr id="341" name="Google Shape;341;g8985be511a_0_3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2" name="Google Shape;342;g8985be511a_0_3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6" name="Shape 346"/>
        <p:cNvGrpSpPr/>
        <p:nvPr/>
      </p:nvGrpSpPr>
      <p:grpSpPr>
        <a:xfrm>
          <a:off x="0" y="0"/>
          <a:ext cx="0" cy="0"/>
          <a:chOff x="0" y="0"/>
          <a:chExt cx="0" cy="0"/>
        </a:xfrm>
      </p:grpSpPr>
      <p:sp>
        <p:nvSpPr>
          <p:cNvPr id="347" name="Google Shape;347;g8985be511a_0_3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8" name="Google Shape;348;g8985be511a_0_3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3" name="Shape 353"/>
        <p:cNvGrpSpPr/>
        <p:nvPr/>
      </p:nvGrpSpPr>
      <p:grpSpPr>
        <a:xfrm>
          <a:off x="0" y="0"/>
          <a:ext cx="0" cy="0"/>
          <a:chOff x="0" y="0"/>
          <a:chExt cx="0" cy="0"/>
        </a:xfrm>
      </p:grpSpPr>
      <p:sp>
        <p:nvSpPr>
          <p:cNvPr id="354" name="Google Shape;354;g8985be511a_0_3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5" name="Google Shape;355;g8985be511a_0_3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0" name="Shape 360"/>
        <p:cNvGrpSpPr/>
        <p:nvPr/>
      </p:nvGrpSpPr>
      <p:grpSpPr>
        <a:xfrm>
          <a:off x="0" y="0"/>
          <a:ext cx="0" cy="0"/>
          <a:chOff x="0" y="0"/>
          <a:chExt cx="0" cy="0"/>
        </a:xfrm>
      </p:grpSpPr>
      <p:sp>
        <p:nvSpPr>
          <p:cNvPr id="361" name="Google Shape;361;g8985be511a_0_3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2" name="Google Shape;362;g8985be511a_0_3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g8985be511a_0_2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1" name="Google Shape;281;g8985be511a_0_2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g8985be511a_0_2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7" name="Google Shape;287;g8985be511a_0_2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2" name="Shape 292"/>
        <p:cNvGrpSpPr/>
        <p:nvPr/>
      </p:nvGrpSpPr>
      <p:grpSpPr>
        <a:xfrm>
          <a:off x="0" y="0"/>
          <a:ext cx="0" cy="0"/>
          <a:chOff x="0" y="0"/>
          <a:chExt cx="0" cy="0"/>
        </a:xfrm>
      </p:grpSpPr>
      <p:sp>
        <p:nvSpPr>
          <p:cNvPr id="293" name="Google Shape;293;g8985be511a_0_2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4" name="Google Shape;294;g8985be511a_0_2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8" name="Shape 298"/>
        <p:cNvGrpSpPr/>
        <p:nvPr/>
      </p:nvGrpSpPr>
      <p:grpSpPr>
        <a:xfrm>
          <a:off x="0" y="0"/>
          <a:ext cx="0" cy="0"/>
          <a:chOff x="0" y="0"/>
          <a:chExt cx="0" cy="0"/>
        </a:xfrm>
      </p:grpSpPr>
      <p:sp>
        <p:nvSpPr>
          <p:cNvPr id="299" name="Google Shape;299;g8985be511a_0_3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0" name="Google Shape;300;g8985be511a_0_3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4" name="Shape 304"/>
        <p:cNvGrpSpPr/>
        <p:nvPr/>
      </p:nvGrpSpPr>
      <p:grpSpPr>
        <a:xfrm>
          <a:off x="0" y="0"/>
          <a:ext cx="0" cy="0"/>
          <a:chOff x="0" y="0"/>
          <a:chExt cx="0" cy="0"/>
        </a:xfrm>
      </p:grpSpPr>
      <p:sp>
        <p:nvSpPr>
          <p:cNvPr id="305" name="Google Shape;305;g8985be511a_0_3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6" name="Google Shape;306;g8985be511a_0_3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2" name="Shape 312"/>
        <p:cNvGrpSpPr/>
        <p:nvPr/>
      </p:nvGrpSpPr>
      <p:grpSpPr>
        <a:xfrm>
          <a:off x="0" y="0"/>
          <a:ext cx="0" cy="0"/>
          <a:chOff x="0" y="0"/>
          <a:chExt cx="0" cy="0"/>
        </a:xfrm>
      </p:grpSpPr>
      <p:sp>
        <p:nvSpPr>
          <p:cNvPr id="313" name="Google Shape;313;g8985be511a_0_3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4" name="Google Shape;314;g8985be511a_0_3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8" name="Shape 318"/>
        <p:cNvGrpSpPr/>
        <p:nvPr/>
      </p:nvGrpSpPr>
      <p:grpSpPr>
        <a:xfrm>
          <a:off x="0" y="0"/>
          <a:ext cx="0" cy="0"/>
          <a:chOff x="0" y="0"/>
          <a:chExt cx="0" cy="0"/>
        </a:xfrm>
      </p:grpSpPr>
      <p:sp>
        <p:nvSpPr>
          <p:cNvPr id="319" name="Google Shape;319;g8985be511a_0_3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0" name="Google Shape;320;g8985be511a_0_3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4" name="Shape 324"/>
        <p:cNvGrpSpPr/>
        <p:nvPr/>
      </p:nvGrpSpPr>
      <p:grpSpPr>
        <a:xfrm>
          <a:off x="0" y="0"/>
          <a:ext cx="0" cy="0"/>
          <a:chOff x="0" y="0"/>
          <a:chExt cx="0" cy="0"/>
        </a:xfrm>
      </p:grpSpPr>
      <p:sp>
        <p:nvSpPr>
          <p:cNvPr id="325" name="Google Shape;325;g8985be511a_0_3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6" name="Google Shape;326;g8985be511a_0_3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3"/>
        </a:solidFill>
      </p:bgPr>
    </p:bg>
    <p:spTree>
      <p:nvGrpSpPr>
        <p:cNvPr id="9" name="Shape 9"/>
        <p:cNvGrpSpPr/>
        <p:nvPr/>
      </p:nvGrpSpPr>
      <p:grpSpPr>
        <a:xfrm>
          <a:off x="0" y="0"/>
          <a:ext cx="0" cy="0"/>
          <a:chOff x="0" y="0"/>
          <a:chExt cx="0" cy="0"/>
        </a:xfrm>
      </p:grpSpPr>
      <p:grpSp>
        <p:nvGrpSpPr>
          <p:cNvPr id="10" name="Google Shape;10;p2"/>
          <p:cNvGrpSpPr/>
          <p:nvPr/>
        </p:nvGrpSpPr>
        <p:grpSpPr>
          <a:xfrm>
            <a:off x="7343003" y="3409675"/>
            <a:ext cx="1691422" cy="1732548"/>
            <a:chOff x="7343003" y="3409675"/>
            <a:chExt cx="1691422" cy="1732548"/>
          </a:xfrm>
        </p:grpSpPr>
        <p:grpSp>
          <p:nvGrpSpPr>
            <p:cNvPr id="11" name="Google Shape;11;p2"/>
            <p:cNvGrpSpPr/>
            <p:nvPr/>
          </p:nvGrpSpPr>
          <p:grpSpPr>
            <a:xfrm>
              <a:off x="7343003" y="4453711"/>
              <a:ext cx="316800" cy="688513"/>
              <a:chOff x="7343003" y="4453711"/>
              <a:chExt cx="316800" cy="688513"/>
            </a:xfrm>
          </p:grpSpPr>
          <p:sp>
            <p:nvSpPr>
              <p:cNvPr id="12" name="Google Shape;12;p2"/>
              <p:cNvSpPr/>
              <p:nvPr/>
            </p:nvSpPr>
            <p:spPr>
              <a:xfrm>
                <a:off x="7343003"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7343003"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 name="Google Shape;14;p2"/>
            <p:cNvGrpSpPr/>
            <p:nvPr/>
          </p:nvGrpSpPr>
          <p:grpSpPr>
            <a:xfrm>
              <a:off x="7801210" y="4105700"/>
              <a:ext cx="316800" cy="1036523"/>
              <a:chOff x="7801210" y="4105700"/>
              <a:chExt cx="316800" cy="1036523"/>
            </a:xfrm>
          </p:grpSpPr>
          <p:sp>
            <p:nvSpPr>
              <p:cNvPr id="15" name="Google Shape;15;p2"/>
              <p:cNvSpPr/>
              <p:nvPr/>
            </p:nvSpPr>
            <p:spPr>
              <a:xfrm>
                <a:off x="7801210"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7801210"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7801210"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8259418" y="3757688"/>
              <a:ext cx="316800" cy="1384535"/>
              <a:chOff x="8259418" y="3757688"/>
              <a:chExt cx="316800" cy="1384535"/>
            </a:xfrm>
          </p:grpSpPr>
          <p:sp>
            <p:nvSpPr>
              <p:cNvPr id="19" name="Google Shape;19;p2"/>
              <p:cNvSpPr/>
              <p:nvPr/>
            </p:nvSpPr>
            <p:spPr>
              <a:xfrm>
                <a:off x="8259418"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8259418" y="3757688"/>
                <a:ext cx="316800" cy="1384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8259418"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2"/>
              <p:cNvSpPr/>
              <p:nvPr/>
            </p:nvSpPr>
            <p:spPr>
              <a:xfrm>
                <a:off x="8259418"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 name="Google Shape;23;p2"/>
            <p:cNvGrpSpPr/>
            <p:nvPr/>
          </p:nvGrpSpPr>
          <p:grpSpPr>
            <a:xfrm>
              <a:off x="8717625" y="3409675"/>
              <a:ext cx="316800" cy="1732548"/>
              <a:chOff x="8717625" y="3409675"/>
              <a:chExt cx="316800" cy="1732548"/>
            </a:xfrm>
          </p:grpSpPr>
          <p:sp>
            <p:nvSpPr>
              <p:cNvPr id="24" name="Google Shape;24;p2"/>
              <p:cNvSpPr/>
              <p:nvPr/>
            </p:nvSpPr>
            <p:spPr>
              <a:xfrm>
                <a:off x="8717625"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8717625" y="3757688"/>
                <a:ext cx="316800" cy="1384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2"/>
              <p:cNvSpPr/>
              <p:nvPr/>
            </p:nvSpPr>
            <p:spPr>
              <a:xfrm>
                <a:off x="8717625"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2"/>
              <p:cNvSpPr/>
              <p:nvPr/>
            </p:nvSpPr>
            <p:spPr>
              <a:xfrm>
                <a:off x="8717625" y="3409675"/>
                <a:ext cx="316800" cy="1732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8717625"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29" name="Google Shape;29;p2"/>
          <p:cNvGrpSpPr/>
          <p:nvPr/>
        </p:nvGrpSpPr>
        <p:grpSpPr>
          <a:xfrm>
            <a:off x="5043503" y="0"/>
            <a:ext cx="3814072" cy="3839102"/>
            <a:chOff x="5043503" y="0"/>
            <a:chExt cx="3814072" cy="3839102"/>
          </a:xfrm>
        </p:grpSpPr>
        <p:sp>
          <p:nvSpPr>
            <p:cNvPr id="30" name="Google Shape;30;p2"/>
            <p:cNvSpPr/>
            <p:nvPr/>
          </p:nvSpPr>
          <p:spPr>
            <a:xfrm>
              <a:off x="8460975" y="1817775"/>
              <a:ext cx="396600" cy="3966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2"/>
            <p:cNvSpPr/>
            <p:nvPr/>
          </p:nvSpPr>
          <p:spPr>
            <a:xfrm rot="-9830444">
              <a:off x="6469759" y="3480728"/>
              <a:ext cx="320148" cy="320148"/>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2" name="Google Shape;32;p2"/>
            <p:cNvGrpSpPr/>
            <p:nvPr/>
          </p:nvGrpSpPr>
          <p:grpSpPr>
            <a:xfrm>
              <a:off x="7647812" y="2704283"/>
              <a:ext cx="635219" cy="635219"/>
              <a:chOff x="6725724" y="2701260"/>
              <a:chExt cx="1208101" cy="1208100"/>
            </a:xfrm>
          </p:grpSpPr>
          <p:sp>
            <p:nvSpPr>
              <p:cNvPr id="33" name="Google Shape;33;p2"/>
              <p:cNvSpPr/>
              <p:nvPr/>
            </p:nvSpPr>
            <p:spPr>
              <a:xfrm rot="5400000">
                <a:off x="6725725" y="2701260"/>
                <a:ext cx="1208100" cy="12081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2"/>
              <p:cNvSpPr/>
              <p:nvPr/>
            </p:nvSpPr>
            <p:spPr>
              <a:xfrm rot="5400000">
                <a:off x="6725724" y="2701260"/>
                <a:ext cx="1208100" cy="1208100"/>
              </a:xfrm>
              <a:prstGeom prst="pie">
                <a:avLst>
                  <a:gd fmla="val 8244818" name="adj1"/>
                  <a:gd fmla="val 16246175"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2"/>
              <p:cNvSpPr/>
              <p:nvPr/>
            </p:nvSpPr>
            <p:spPr>
              <a:xfrm rot="5400000">
                <a:off x="6954988" y="2930398"/>
                <a:ext cx="749700" cy="7497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2"/>
            <p:cNvSpPr/>
            <p:nvPr/>
          </p:nvSpPr>
          <p:spPr>
            <a:xfrm>
              <a:off x="8460975" y="1817775"/>
              <a:ext cx="396600" cy="396600"/>
            </a:xfrm>
            <a:prstGeom prst="pie">
              <a:avLst>
                <a:gd fmla="val 1937684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7" name="Google Shape;37;p2"/>
            <p:cNvGrpSpPr/>
            <p:nvPr/>
          </p:nvGrpSpPr>
          <p:grpSpPr>
            <a:xfrm>
              <a:off x="7952720" y="179238"/>
              <a:ext cx="873165" cy="873003"/>
              <a:chOff x="7754428" y="208725"/>
              <a:chExt cx="541800" cy="541800"/>
            </a:xfrm>
          </p:grpSpPr>
          <p:sp>
            <p:nvSpPr>
              <p:cNvPr id="38" name="Google Shape;38;p2"/>
              <p:cNvSpPr/>
              <p:nvPr/>
            </p:nvSpPr>
            <p:spPr>
              <a:xfrm rot="-8647347">
                <a:off x="7831319" y="285616"/>
                <a:ext cx="388018" cy="388018"/>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2"/>
              <p:cNvSpPr/>
              <p:nvPr/>
            </p:nvSpPr>
            <p:spPr>
              <a:xfrm rot="-8647347">
                <a:off x="7831319" y="285616"/>
                <a:ext cx="388018" cy="388018"/>
              </a:xfrm>
              <a:prstGeom prst="pie">
                <a:avLst>
                  <a:gd fmla="val 19376841" name="adj1"/>
                  <a:gd fmla="val 12313574"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0" name="Google Shape;40;p2"/>
            <p:cNvSpPr/>
            <p:nvPr/>
          </p:nvSpPr>
          <p:spPr>
            <a:xfrm>
              <a:off x="5399840" y="356365"/>
              <a:ext cx="2577000" cy="25770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2"/>
            <p:cNvSpPr/>
            <p:nvPr/>
          </p:nvSpPr>
          <p:spPr>
            <a:xfrm rot="2043858">
              <a:off x="5503813" y="460310"/>
              <a:ext cx="2369480" cy="236948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2"/>
            <p:cNvSpPr/>
            <p:nvPr/>
          </p:nvSpPr>
          <p:spPr>
            <a:xfrm>
              <a:off x="5399795" y="360281"/>
              <a:ext cx="2577000" cy="2577000"/>
            </a:xfrm>
            <a:prstGeom prst="pie">
              <a:avLst>
                <a:gd fmla="val 8801158"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2"/>
            <p:cNvSpPr/>
            <p:nvPr/>
          </p:nvSpPr>
          <p:spPr>
            <a:xfrm rot="2044777">
              <a:off x="5911449" y="867729"/>
              <a:ext cx="1554223" cy="1554223"/>
            </a:xfrm>
            <a:prstGeom prst="ellips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2"/>
            <p:cNvSpPr/>
            <p:nvPr/>
          </p:nvSpPr>
          <p:spPr>
            <a:xfrm>
              <a:off x="5399795" y="356358"/>
              <a:ext cx="2577000" cy="2577000"/>
            </a:xfrm>
            <a:prstGeom prst="pie">
              <a:avLst>
                <a:gd fmla="val 1255410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2"/>
            <p:cNvSpPr/>
            <p:nvPr/>
          </p:nvSpPr>
          <p:spPr>
            <a:xfrm rot="-9830444">
              <a:off x="6469759" y="3480727"/>
              <a:ext cx="320148" cy="320148"/>
            </a:xfrm>
            <a:prstGeom prst="pie">
              <a:avLst>
                <a:gd fmla="val 1937684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6" name="Google Shape;46;p2"/>
          <p:cNvSpPr txBox="1"/>
          <p:nvPr>
            <p:ph type="ctrTitle"/>
          </p:nvPr>
        </p:nvSpPr>
        <p:spPr>
          <a:xfrm>
            <a:off x="824000" y="1613813"/>
            <a:ext cx="4255500" cy="18729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47" name="Google Shape;47;p2"/>
          <p:cNvSpPr txBox="1"/>
          <p:nvPr>
            <p:ph idx="1" type="subTitle"/>
          </p:nvPr>
        </p:nvSpPr>
        <p:spPr>
          <a:xfrm>
            <a:off x="824000" y="3596300"/>
            <a:ext cx="4255500" cy="6954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48" name="Google Shape;48;p2"/>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3"/>
        </a:solidFill>
      </p:bgPr>
    </p:bg>
    <p:spTree>
      <p:nvGrpSpPr>
        <p:cNvPr id="141" name="Shape 141"/>
        <p:cNvGrpSpPr/>
        <p:nvPr/>
      </p:nvGrpSpPr>
      <p:grpSpPr>
        <a:xfrm>
          <a:off x="0" y="0"/>
          <a:ext cx="0" cy="0"/>
          <a:chOff x="0" y="0"/>
          <a:chExt cx="0" cy="0"/>
        </a:xfrm>
      </p:grpSpPr>
      <p:grpSp>
        <p:nvGrpSpPr>
          <p:cNvPr id="142" name="Google Shape;142;p11"/>
          <p:cNvGrpSpPr/>
          <p:nvPr/>
        </p:nvGrpSpPr>
        <p:grpSpPr>
          <a:xfrm>
            <a:off x="52" y="4099200"/>
            <a:ext cx="9144036" cy="1044300"/>
            <a:chOff x="52" y="4099200"/>
            <a:chExt cx="9144036" cy="1044300"/>
          </a:xfrm>
        </p:grpSpPr>
        <p:grpSp>
          <p:nvGrpSpPr>
            <p:cNvPr id="143" name="Google Shape;143;p11"/>
            <p:cNvGrpSpPr/>
            <p:nvPr/>
          </p:nvGrpSpPr>
          <p:grpSpPr>
            <a:xfrm>
              <a:off x="52" y="4309200"/>
              <a:ext cx="231622" cy="834300"/>
              <a:chOff x="2688737" y="4301380"/>
              <a:chExt cx="231900" cy="834300"/>
            </a:xfrm>
          </p:grpSpPr>
          <p:sp>
            <p:nvSpPr>
              <p:cNvPr id="144" name="Google Shape;144;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8" name="Google Shape;148;p11"/>
            <p:cNvGrpSpPr/>
            <p:nvPr/>
          </p:nvGrpSpPr>
          <p:grpSpPr>
            <a:xfrm>
              <a:off x="371406" y="4099200"/>
              <a:ext cx="231622" cy="1044300"/>
              <a:chOff x="2688737" y="4091380"/>
              <a:chExt cx="231900" cy="1044300"/>
            </a:xfrm>
          </p:grpSpPr>
          <p:sp>
            <p:nvSpPr>
              <p:cNvPr id="149" name="Google Shape;149;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11"/>
              <p:cNvSpPr/>
              <p:nvPr/>
            </p:nvSpPr>
            <p:spPr>
              <a:xfrm flipH="1">
                <a:off x="2688737" y="4091380"/>
                <a:ext cx="2319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4" name="Google Shape;154;p11"/>
            <p:cNvGrpSpPr/>
            <p:nvPr/>
          </p:nvGrpSpPr>
          <p:grpSpPr>
            <a:xfrm>
              <a:off x="742761" y="4309200"/>
              <a:ext cx="231622" cy="834300"/>
              <a:chOff x="2688737" y="4301380"/>
              <a:chExt cx="231900" cy="834300"/>
            </a:xfrm>
          </p:grpSpPr>
          <p:sp>
            <p:nvSpPr>
              <p:cNvPr id="155" name="Google Shape;155;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9" name="Google Shape;159;p11"/>
            <p:cNvGrpSpPr/>
            <p:nvPr/>
          </p:nvGrpSpPr>
          <p:grpSpPr>
            <a:xfrm>
              <a:off x="1114115" y="4518900"/>
              <a:ext cx="231622" cy="624600"/>
              <a:chOff x="2688737" y="4511080"/>
              <a:chExt cx="231900" cy="624600"/>
            </a:xfrm>
          </p:grpSpPr>
          <p:sp>
            <p:nvSpPr>
              <p:cNvPr id="160" name="Google Shape;160;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3" name="Google Shape;163;p11"/>
            <p:cNvGrpSpPr/>
            <p:nvPr/>
          </p:nvGrpSpPr>
          <p:grpSpPr>
            <a:xfrm>
              <a:off x="1856753" y="4099200"/>
              <a:ext cx="231600" cy="1044300"/>
              <a:chOff x="1856753" y="4099200"/>
              <a:chExt cx="231600" cy="1044300"/>
            </a:xfrm>
          </p:grpSpPr>
          <p:sp>
            <p:nvSpPr>
              <p:cNvPr id="164" name="Google Shape;164;p11"/>
              <p:cNvSpPr/>
              <p:nvPr/>
            </p:nvSpPr>
            <p:spPr>
              <a:xfrm flipH="1">
                <a:off x="185675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11"/>
              <p:cNvSpPr/>
              <p:nvPr/>
            </p:nvSpPr>
            <p:spPr>
              <a:xfrm flipH="1">
                <a:off x="1856753"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11"/>
              <p:cNvSpPr/>
              <p:nvPr/>
            </p:nvSpPr>
            <p:spPr>
              <a:xfrm flipH="1">
                <a:off x="185675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11"/>
              <p:cNvSpPr/>
              <p:nvPr/>
            </p:nvSpPr>
            <p:spPr>
              <a:xfrm flipH="1">
                <a:off x="1856753"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11"/>
              <p:cNvSpPr/>
              <p:nvPr/>
            </p:nvSpPr>
            <p:spPr>
              <a:xfrm flipH="1">
                <a:off x="185675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9" name="Google Shape;169;p11"/>
            <p:cNvGrpSpPr/>
            <p:nvPr/>
          </p:nvGrpSpPr>
          <p:grpSpPr>
            <a:xfrm>
              <a:off x="2228107" y="4309200"/>
              <a:ext cx="231600" cy="834300"/>
              <a:chOff x="2228107" y="4309200"/>
              <a:chExt cx="231600" cy="834300"/>
            </a:xfrm>
          </p:grpSpPr>
          <p:sp>
            <p:nvSpPr>
              <p:cNvPr id="170" name="Google Shape;170;p11"/>
              <p:cNvSpPr/>
              <p:nvPr/>
            </p:nvSpPr>
            <p:spPr>
              <a:xfrm flipH="1">
                <a:off x="2228107"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11"/>
              <p:cNvSpPr/>
              <p:nvPr/>
            </p:nvSpPr>
            <p:spPr>
              <a:xfrm flipH="1">
                <a:off x="2228107"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11"/>
              <p:cNvSpPr/>
              <p:nvPr/>
            </p:nvSpPr>
            <p:spPr>
              <a:xfrm flipH="1">
                <a:off x="2228107"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11"/>
              <p:cNvSpPr/>
              <p:nvPr/>
            </p:nvSpPr>
            <p:spPr>
              <a:xfrm flipH="1">
                <a:off x="2228107"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4" name="Google Shape;174;p11"/>
            <p:cNvGrpSpPr/>
            <p:nvPr/>
          </p:nvGrpSpPr>
          <p:grpSpPr>
            <a:xfrm>
              <a:off x="2599462" y="4518900"/>
              <a:ext cx="231600" cy="624600"/>
              <a:chOff x="2599462" y="4518900"/>
              <a:chExt cx="231600" cy="624600"/>
            </a:xfrm>
          </p:grpSpPr>
          <p:sp>
            <p:nvSpPr>
              <p:cNvPr id="175" name="Google Shape;175;p11"/>
              <p:cNvSpPr/>
              <p:nvPr/>
            </p:nvSpPr>
            <p:spPr>
              <a:xfrm flipH="1">
                <a:off x="2599462"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11"/>
              <p:cNvSpPr/>
              <p:nvPr/>
            </p:nvSpPr>
            <p:spPr>
              <a:xfrm flipH="1">
                <a:off x="2599462"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11"/>
              <p:cNvSpPr/>
              <p:nvPr/>
            </p:nvSpPr>
            <p:spPr>
              <a:xfrm flipH="1">
                <a:off x="2599462"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8" name="Google Shape;178;p11"/>
            <p:cNvGrpSpPr/>
            <p:nvPr/>
          </p:nvGrpSpPr>
          <p:grpSpPr>
            <a:xfrm>
              <a:off x="3342171" y="4099200"/>
              <a:ext cx="231600" cy="1044300"/>
              <a:chOff x="3342171" y="4099200"/>
              <a:chExt cx="231600" cy="1044300"/>
            </a:xfrm>
          </p:grpSpPr>
          <p:sp>
            <p:nvSpPr>
              <p:cNvPr id="179" name="Google Shape;179;p11"/>
              <p:cNvSpPr/>
              <p:nvPr/>
            </p:nvSpPr>
            <p:spPr>
              <a:xfrm flipH="1">
                <a:off x="3342171"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11"/>
              <p:cNvSpPr/>
              <p:nvPr/>
            </p:nvSpPr>
            <p:spPr>
              <a:xfrm flipH="1">
                <a:off x="3342171"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11"/>
              <p:cNvSpPr/>
              <p:nvPr/>
            </p:nvSpPr>
            <p:spPr>
              <a:xfrm flipH="1">
                <a:off x="3342171"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11"/>
              <p:cNvSpPr/>
              <p:nvPr/>
            </p:nvSpPr>
            <p:spPr>
              <a:xfrm flipH="1">
                <a:off x="3342171"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11"/>
              <p:cNvSpPr/>
              <p:nvPr/>
            </p:nvSpPr>
            <p:spPr>
              <a:xfrm flipH="1">
                <a:off x="3342171"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4" name="Google Shape;184;p11"/>
            <p:cNvGrpSpPr/>
            <p:nvPr/>
          </p:nvGrpSpPr>
          <p:grpSpPr>
            <a:xfrm>
              <a:off x="3713525" y="4309200"/>
              <a:ext cx="231600" cy="834300"/>
              <a:chOff x="3713525" y="4309200"/>
              <a:chExt cx="231600" cy="834300"/>
            </a:xfrm>
          </p:grpSpPr>
          <p:sp>
            <p:nvSpPr>
              <p:cNvPr id="185" name="Google Shape;185;p11"/>
              <p:cNvSpPr/>
              <p:nvPr/>
            </p:nvSpPr>
            <p:spPr>
              <a:xfrm flipH="1">
                <a:off x="3713525"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11"/>
              <p:cNvSpPr/>
              <p:nvPr/>
            </p:nvSpPr>
            <p:spPr>
              <a:xfrm flipH="1">
                <a:off x="3713525"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11"/>
              <p:cNvSpPr/>
              <p:nvPr/>
            </p:nvSpPr>
            <p:spPr>
              <a:xfrm flipH="1">
                <a:off x="3713525"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11"/>
              <p:cNvSpPr/>
              <p:nvPr/>
            </p:nvSpPr>
            <p:spPr>
              <a:xfrm flipH="1">
                <a:off x="3713525"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9" name="Google Shape;189;p11"/>
            <p:cNvGrpSpPr/>
            <p:nvPr/>
          </p:nvGrpSpPr>
          <p:grpSpPr>
            <a:xfrm>
              <a:off x="1485398" y="4309200"/>
              <a:ext cx="231600" cy="834300"/>
              <a:chOff x="1485398" y="4309200"/>
              <a:chExt cx="231600" cy="834300"/>
            </a:xfrm>
          </p:grpSpPr>
          <p:sp>
            <p:nvSpPr>
              <p:cNvPr id="190" name="Google Shape;190;p11"/>
              <p:cNvSpPr/>
              <p:nvPr/>
            </p:nvSpPr>
            <p:spPr>
              <a:xfrm flipH="1">
                <a:off x="148539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11"/>
              <p:cNvSpPr/>
              <p:nvPr/>
            </p:nvSpPr>
            <p:spPr>
              <a:xfrm flipH="1">
                <a:off x="148539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11"/>
              <p:cNvSpPr/>
              <p:nvPr/>
            </p:nvSpPr>
            <p:spPr>
              <a:xfrm flipH="1">
                <a:off x="148539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11"/>
              <p:cNvSpPr/>
              <p:nvPr/>
            </p:nvSpPr>
            <p:spPr>
              <a:xfrm flipH="1">
                <a:off x="148539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4" name="Google Shape;194;p11"/>
            <p:cNvGrpSpPr/>
            <p:nvPr/>
          </p:nvGrpSpPr>
          <p:grpSpPr>
            <a:xfrm>
              <a:off x="4084879" y="4518900"/>
              <a:ext cx="231600" cy="624600"/>
              <a:chOff x="4084879" y="4518900"/>
              <a:chExt cx="231600" cy="624600"/>
            </a:xfrm>
          </p:grpSpPr>
          <p:sp>
            <p:nvSpPr>
              <p:cNvPr id="195" name="Google Shape;195;p11"/>
              <p:cNvSpPr/>
              <p:nvPr/>
            </p:nvSpPr>
            <p:spPr>
              <a:xfrm flipH="1">
                <a:off x="4084879"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11"/>
              <p:cNvSpPr/>
              <p:nvPr/>
            </p:nvSpPr>
            <p:spPr>
              <a:xfrm flipH="1">
                <a:off x="4084879"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11"/>
              <p:cNvSpPr/>
              <p:nvPr/>
            </p:nvSpPr>
            <p:spPr>
              <a:xfrm flipH="1">
                <a:off x="4084879"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8" name="Google Shape;198;p11"/>
            <p:cNvGrpSpPr/>
            <p:nvPr/>
          </p:nvGrpSpPr>
          <p:grpSpPr>
            <a:xfrm>
              <a:off x="2970816" y="4309200"/>
              <a:ext cx="231600" cy="834300"/>
              <a:chOff x="2970816" y="4309200"/>
              <a:chExt cx="231600" cy="834300"/>
            </a:xfrm>
          </p:grpSpPr>
          <p:sp>
            <p:nvSpPr>
              <p:cNvPr id="199" name="Google Shape;199;p11"/>
              <p:cNvSpPr/>
              <p:nvPr/>
            </p:nvSpPr>
            <p:spPr>
              <a:xfrm flipH="1">
                <a:off x="2970816"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11"/>
              <p:cNvSpPr/>
              <p:nvPr/>
            </p:nvSpPr>
            <p:spPr>
              <a:xfrm flipH="1">
                <a:off x="2970816"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11"/>
              <p:cNvSpPr/>
              <p:nvPr/>
            </p:nvSpPr>
            <p:spPr>
              <a:xfrm flipH="1">
                <a:off x="2970816"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11"/>
              <p:cNvSpPr/>
              <p:nvPr/>
            </p:nvSpPr>
            <p:spPr>
              <a:xfrm flipH="1">
                <a:off x="2970816"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3" name="Google Shape;203;p11"/>
            <p:cNvGrpSpPr/>
            <p:nvPr/>
          </p:nvGrpSpPr>
          <p:grpSpPr>
            <a:xfrm>
              <a:off x="4456234" y="4309200"/>
              <a:ext cx="231600" cy="834300"/>
              <a:chOff x="4456234" y="4309200"/>
              <a:chExt cx="231600" cy="834300"/>
            </a:xfrm>
          </p:grpSpPr>
          <p:sp>
            <p:nvSpPr>
              <p:cNvPr id="204" name="Google Shape;204;p11"/>
              <p:cNvSpPr/>
              <p:nvPr/>
            </p:nvSpPr>
            <p:spPr>
              <a:xfrm flipH="1">
                <a:off x="4456234"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11"/>
              <p:cNvSpPr/>
              <p:nvPr/>
            </p:nvSpPr>
            <p:spPr>
              <a:xfrm flipH="1">
                <a:off x="4456234"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11"/>
              <p:cNvSpPr/>
              <p:nvPr/>
            </p:nvSpPr>
            <p:spPr>
              <a:xfrm flipH="1">
                <a:off x="4456234"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11"/>
              <p:cNvSpPr/>
              <p:nvPr/>
            </p:nvSpPr>
            <p:spPr>
              <a:xfrm flipH="1">
                <a:off x="4456234"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8" name="Google Shape;208;p11"/>
            <p:cNvGrpSpPr/>
            <p:nvPr/>
          </p:nvGrpSpPr>
          <p:grpSpPr>
            <a:xfrm>
              <a:off x="4827588" y="4099200"/>
              <a:ext cx="231600" cy="1044300"/>
              <a:chOff x="4827588" y="4099200"/>
              <a:chExt cx="231600" cy="1044300"/>
            </a:xfrm>
          </p:grpSpPr>
          <p:sp>
            <p:nvSpPr>
              <p:cNvPr id="209" name="Google Shape;209;p11"/>
              <p:cNvSpPr/>
              <p:nvPr/>
            </p:nvSpPr>
            <p:spPr>
              <a:xfrm flipH="1">
                <a:off x="482758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11"/>
              <p:cNvSpPr/>
              <p:nvPr/>
            </p:nvSpPr>
            <p:spPr>
              <a:xfrm flipH="1">
                <a:off x="482758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11"/>
              <p:cNvSpPr/>
              <p:nvPr/>
            </p:nvSpPr>
            <p:spPr>
              <a:xfrm flipH="1">
                <a:off x="482758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11"/>
              <p:cNvSpPr/>
              <p:nvPr/>
            </p:nvSpPr>
            <p:spPr>
              <a:xfrm flipH="1">
                <a:off x="4827588"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11"/>
              <p:cNvSpPr/>
              <p:nvPr/>
            </p:nvSpPr>
            <p:spPr>
              <a:xfrm flipH="1">
                <a:off x="482758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14" name="Google Shape;214;p11"/>
            <p:cNvGrpSpPr/>
            <p:nvPr/>
          </p:nvGrpSpPr>
          <p:grpSpPr>
            <a:xfrm>
              <a:off x="5198943" y="4309200"/>
              <a:ext cx="231600" cy="834300"/>
              <a:chOff x="5198943" y="4309200"/>
              <a:chExt cx="231600" cy="834300"/>
            </a:xfrm>
          </p:grpSpPr>
          <p:sp>
            <p:nvSpPr>
              <p:cNvPr id="215" name="Google Shape;215;p11"/>
              <p:cNvSpPr/>
              <p:nvPr/>
            </p:nvSpPr>
            <p:spPr>
              <a:xfrm flipH="1">
                <a:off x="519894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11"/>
              <p:cNvSpPr/>
              <p:nvPr/>
            </p:nvSpPr>
            <p:spPr>
              <a:xfrm flipH="1">
                <a:off x="5198943"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11"/>
              <p:cNvSpPr/>
              <p:nvPr/>
            </p:nvSpPr>
            <p:spPr>
              <a:xfrm flipH="1">
                <a:off x="519894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11"/>
              <p:cNvSpPr/>
              <p:nvPr/>
            </p:nvSpPr>
            <p:spPr>
              <a:xfrm flipH="1">
                <a:off x="519894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19" name="Google Shape;219;p11"/>
            <p:cNvGrpSpPr/>
            <p:nvPr/>
          </p:nvGrpSpPr>
          <p:grpSpPr>
            <a:xfrm>
              <a:off x="5570297" y="4518900"/>
              <a:ext cx="231600" cy="624600"/>
              <a:chOff x="5570297" y="4518900"/>
              <a:chExt cx="231600" cy="624600"/>
            </a:xfrm>
          </p:grpSpPr>
          <p:sp>
            <p:nvSpPr>
              <p:cNvPr id="220" name="Google Shape;220;p11"/>
              <p:cNvSpPr/>
              <p:nvPr/>
            </p:nvSpPr>
            <p:spPr>
              <a:xfrm flipH="1">
                <a:off x="5570297"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11"/>
              <p:cNvSpPr/>
              <p:nvPr/>
            </p:nvSpPr>
            <p:spPr>
              <a:xfrm flipH="1">
                <a:off x="5570297"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11"/>
              <p:cNvSpPr/>
              <p:nvPr/>
            </p:nvSpPr>
            <p:spPr>
              <a:xfrm flipH="1">
                <a:off x="5570297"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3" name="Google Shape;223;p11"/>
            <p:cNvGrpSpPr/>
            <p:nvPr/>
          </p:nvGrpSpPr>
          <p:grpSpPr>
            <a:xfrm>
              <a:off x="5941652" y="4309200"/>
              <a:ext cx="231600" cy="834300"/>
              <a:chOff x="5941652" y="4309200"/>
              <a:chExt cx="231600" cy="834300"/>
            </a:xfrm>
          </p:grpSpPr>
          <p:sp>
            <p:nvSpPr>
              <p:cNvPr id="224" name="Google Shape;224;p11"/>
              <p:cNvSpPr/>
              <p:nvPr/>
            </p:nvSpPr>
            <p:spPr>
              <a:xfrm flipH="1">
                <a:off x="5941652"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11"/>
              <p:cNvSpPr/>
              <p:nvPr/>
            </p:nvSpPr>
            <p:spPr>
              <a:xfrm flipH="1">
                <a:off x="5941652"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11"/>
              <p:cNvSpPr/>
              <p:nvPr/>
            </p:nvSpPr>
            <p:spPr>
              <a:xfrm flipH="1">
                <a:off x="5941652"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11"/>
              <p:cNvSpPr/>
              <p:nvPr/>
            </p:nvSpPr>
            <p:spPr>
              <a:xfrm flipH="1">
                <a:off x="5941652"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8" name="Google Shape;228;p11"/>
            <p:cNvGrpSpPr/>
            <p:nvPr/>
          </p:nvGrpSpPr>
          <p:grpSpPr>
            <a:xfrm>
              <a:off x="6313006" y="4099200"/>
              <a:ext cx="231600" cy="1044300"/>
              <a:chOff x="6313006" y="4099200"/>
              <a:chExt cx="231600" cy="1044300"/>
            </a:xfrm>
          </p:grpSpPr>
          <p:sp>
            <p:nvSpPr>
              <p:cNvPr id="229" name="Google Shape;229;p11"/>
              <p:cNvSpPr/>
              <p:nvPr/>
            </p:nvSpPr>
            <p:spPr>
              <a:xfrm flipH="1">
                <a:off x="6313006"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11"/>
              <p:cNvSpPr/>
              <p:nvPr/>
            </p:nvSpPr>
            <p:spPr>
              <a:xfrm flipH="1">
                <a:off x="6313006"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11"/>
              <p:cNvSpPr/>
              <p:nvPr/>
            </p:nvSpPr>
            <p:spPr>
              <a:xfrm flipH="1">
                <a:off x="6313006"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11"/>
              <p:cNvSpPr/>
              <p:nvPr/>
            </p:nvSpPr>
            <p:spPr>
              <a:xfrm flipH="1">
                <a:off x="6313006"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11"/>
              <p:cNvSpPr/>
              <p:nvPr/>
            </p:nvSpPr>
            <p:spPr>
              <a:xfrm flipH="1">
                <a:off x="6313006"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4" name="Google Shape;234;p11"/>
            <p:cNvGrpSpPr/>
            <p:nvPr/>
          </p:nvGrpSpPr>
          <p:grpSpPr>
            <a:xfrm>
              <a:off x="6684361" y="4309200"/>
              <a:ext cx="231600" cy="834300"/>
              <a:chOff x="6684361" y="4309200"/>
              <a:chExt cx="231600" cy="834300"/>
            </a:xfrm>
          </p:grpSpPr>
          <p:sp>
            <p:nvSpPr>
              <p:cNvPr id="235" name="Google Shape;235;p11"/>
              <p:cNvSpPr/>
              <p:nvPr/>
            </p:nvSpPr>
            <p:spPr>
              <a:xfrm flipH="1">
                <a:off x="6684361"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11"/>
              <p:cNvSpPr/>
              <p:nvPr/>
            </p:nvSpPr>
            <p:spPr>
              <a:xfrm flipH="1">
                <a:off x="6684361"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11"/>
              <p:cNvSpPr/>
              <p:nvPr/>
            </p:nvSpPr>
            <p:spPr>
              <a:xfrm flipH="1">
                <a:off x="6684361"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11"/>
              <p:cNvSpPr/>
              <p:nvPr/>
            </p:nvSpPr>
            <p:spPr>
              <a:xfrm flipH="1">
                <a:off x="6684361"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9" name="Google Shape;239;p11"/>
            <p:cNvGrpSpPr/>
            <p:nvPr/>
          </p:nvGrpSpPr>
          <p:grpSpPr>
            <a:xfrm>
              <a:off x="7055715" y="4518900"/>
              <a:ext cx="231600" cy="624600"/>
              <a:chOff x="7055715" y="4518900"/>
              <a:chExt cx="231600" cy="624600"/>
            </a:xfrm>
          </p:grpSpPr>
          <p:sp>
            <p:nvSpPr>
              <p:cNvPr id="240" name="Google Shape;240;p11"/>
              <p:cNvSpPr/>
              <p:nvPr/>
            </p:nvSpPr>
            <p:spPr>
              <a:xfrm flipH="1">
                <a:off x="7055715"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11"/>
              <p:cNvSpPr/>
              <p:nvPr/>
            </p:nvSpPr>
            <p:spPr>
              <a:xfrm flipH="1">
                <a:off x="7055715"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11"/>
              <p:cNvSpPr/>
              <p:nvPr/>
            </p:nvSpPr>
            <p:spPr>
              <a:xfrm flipH="1">
                <a:off x="7055715"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3" name="Google Shape;243;p11"/>
            <p:cNvGrpSpPr/>
            <p:nvPr/>
          </p:nvGrpSpPr>
          <p:grpSpPr>
            <a:xfrm>
              <a:off x="7798424" y="4099200"/>
              <a:ext cx="231600" cy="1044300"/>
              <a:chOff x="7798424" y="4099200"/>
              <a:chExt cx="231600" cy="1044300"/>
            </a:xfrm>
          </p:grpSpPr>
          <p:sp>
            <p:nvSpPr>
              <p:cNvPr id="244" name="Google Shape;244;p11"/>
              <p:cNvSpPr/>
              <p:nvPr/>
            </p:nvSpPr>
            <p:spPr>
              <a:xfrm flipH="1">
                <a:off x="7798424"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11"/>
              <p:cNvSpPr/>
              <p:nvPr/>
            </p:nvSpPr>
            <p:spPr>
              <a:xfrm flipH="1">
                <a:off x="7798424"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11"/>
              <p:cNvSpPr/>
              <p:nvPr/>
            </p:nvSpPr>
            <p:spPr>
              <a:xfrm flipH="1">
                <a:off x="7798424"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11"/>
              <p:cNvSpPr/>
              <p:nvPr/>
            </p:nvSpPr>
            <p:spPr>
              <a:xfrm flipH="1">
                <a:off x="7798424"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11"/>
              <p:cNvSpPr/>
              <p:nvPr/>
            </p:nvSpPr>
            <p:spPr>
              <a:xfrm flipH="1">
                <a:off x="7798424"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9" name="Google Shape;249;p11"/>
            <p:cNvGrpSpPr/>
            <p:nvPr/>
          </p:nvGrpSpPr>
          <p:grpSpPr>
            <a:xfrm>
              <a:off x="8169779" y="4309200"/>
              <a:ext cx="231600" cy="834300"/>
              <a:chOff x="8169779" y="4309200"/>
              <a:chExt cx="231600" cy="834300"/>
            </a:xfrm>
          </p:grpSpPr>
          <p:sp>
            <p:nvSpPr>
              <p:cNvPr id="250" name="Google Shape;250;p11"/>
              <p:cNvSpPr/>
              <p:nvPr/>
            </p:nvSpPr>
            <p:spPr>
              <a:xfrm flipH="1">
                <a:off x="8169779"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11"/>
              <p:cNvSpPr/>
              <p:nvPr/>
            </p:nvSpPr>
            <p:spPr>
              <a:xfrm flipH="1">
                <a:off x="8169779"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11"/>
              <p:cNvSpPr/>
              <p:nvPr/>
            </p:nvSpPr>
            <p:spPr>
              <a:xfrm flipH="1">
                <a:off x="8169779"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11"/>
              <p:cNvSpPr/>
              <p:nvPr/>
            </p:nvSpPr>
            <p:spPr>
              <a:xfrm flipH="1">
                <a:off x="8169779"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4" name="Google Shape;254;p11"/>
            <p:cNvGrpSpPr/>
            <p:nvPr/>
          </p:nvGrpSpPr>
          <p:grpSpPr>
            <a:xfrm>
              <a:off x="7427070" y="4309200"/>
              <a:ext cx="231600" cy="834300"/>
              <a:chOff x="7427070" y="4309200"/>
              <a:chExt cx="231600" cy="834300"/>
            </a:xfrm>
          </p:grpSpPr>
          <p:sp>
            <p:nvSpPr>
              <p:cNvPr id="255" name="Google Shape;255;p11"/>
              <p:cNvSpPr/>
              <p:nvPr/>
            </p:nvSpPr>
            <p:spPr>
              <a:xfrm flipH="1">
                <a:off x="7427070"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p11"/>
              <p:cNvSpPr/>
              <p:nvPr/>
            </p:nvSpPr>
            <p:spPr>
              <a:xfrm flipH="1">
                <a:off x="7427070"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11"/>
              <p:cNvSpPr/>
              <p:nvPr/>
            </p:nvSpPr>
            <p:spPr>
              <a:xfrm flipH="1">
                <a:off x="7427070"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11"/>
              <p:cNvSpPr/>
              <p:nvPr/>
            </p:nvSpPr>
            <p:spPr>
              <a:xfrm flipH="1">
                <a:off x="7427070"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9" name="Google Shape;259;p11"/>
            <p:cNvGrpSpPr/>
            <p:nvPr/>
          </p:nvGrpSpPr>
          <p:grpSpPr>
            <a:xfrm>
              <a:off x="8541133" y="4518900"/>
              <a:ext cx="231600" cy="624600"/>
              <a:chOff x="8541133" y="4518900"/>
              <a:chExt cx="231600" cy="624600"/>
            </a:xfrm>
          </p:grpSpPr>
          <p:sp>
            <p:nvSpPr>
              <p:cNvPr id="260" name="Google Shape;260;p11"/>
              <p:cNvSpPr/>
              <p:nvPr/>
            </p:nvSpPr>
            <p:spPr>
              <a:xfrm flipH="1">
                <a:off x="854113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11"/>
              <p:cNvSpPr/>
              <p:nvPr/>
            </p:nvSpPr>
            <p:spPr>
              <a:xfrm flipH="1">
                <a:off x="854113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p11"/>
              <p:cNvSpPr/>
              <p:nvPr/>
            </p:nvSpPr>
            <p:spPr>
              <a:xfrm flipH="1">
                <a:off x="854113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3" name="Google Shape;263;p11"/>
            <p:cNvGrpSpPr/>
            <p:nvPr/>
          </p:nvGrpSpPr>
          <p:grpSpPr>
            <a:xfrm>
              <a:off x="8912488" y="4309200"/>
              <a:ext cx="231600" cy="834300"/>
              <a:chOff x="8912488" y="4309200"/>
              <a:chExt cx="231600" cy="834300"/>
            </a:xfrm>
          </p:grpSpPr>
          <p:sp>
            <p:nvSpPr>
              <p:cNvPr id="264" name="Google Shape;264;p11"/>
              <p:cNvSpPr/>
              <p:nvPr/>
            </p:nvSpPr>
            <p:spPr>
              <a:xfrm flipH="1">
                <a:off x="891248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11"/>
              <p:cNvSpPr/>
              <p:nvPr/>
            </p:nvSpPr>
            <p:spPr>
              <a:xfrm flipH="1">
                <a:off x="891248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11"/>
              <p:cNvSpPr/>
              <p:nvPr/>
            </p:nvSpPr>
            <p:spPr>
              <a:xfrm flipH="1">
                <a:off x="891248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11"/>
              <p:cNvSpPr/>
              <p:nvPr/>
            </p:nvSpPr>
            <p:spPr>
              <a:xfrm flipH="1">
                <a:off x="891248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268" name="Google Shape;268;p11"/>
          <p:cNvSpPr txBox="1"/>
          <p:nvPr>
            <p:ph hasCustomPrompt="1" type="title"/>
          </p:nvPr>
        </p:nvSpPr>
        <p:spPr>
          <a:xfrm>
            <a:off x="1388625" y="772725"/>
            <a:ext cx="6366900" cy="18633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lt1"/>
              </a:buClr>
              <a:buSzPts val="8000"/>
              <a:buNone/>
              <a:defRPr sz="8000">
                <a:solidFill>
                  <a:schemeClr val="lt1"/>
                </a:solidFill>
              </a:defRPr>
            </a:lvl1pPr>
            <a:lvl2pPr lvl="1" algn="ctr">
              <a:spcBef>
                <a:spcPts val="0"/>
              </a:spcBef>
              <a:spcAft>
                <a:spcPts val="0"/>
              </a:spcAft>
              <a:buClr>
                <a:schemeClr val="lt1"/>
              </a:buClr>
              <a:buSzPts val="8000"/>
              <a:buNone/>
              <a:defRPr sz="8000">
                <a:solidFill>
                  <a:schemeClr val="lt1"/>
                </a:solidFill>
              </a:defRPr>
            </a:lvl2pPr>
            <a:lvl3pPr lvl="2" algn="ctr">
              <a:spcBef>
                <a:spcPts val="0"/>
              </a:spcBef>
              <a:spcAft>
                <a:spcPts val="0"/>
              </a:spcAft>
              <a:buClr>
                <a:schemeClr val="lt1"/>
              </a:buClr>
              <a:buSzPts val="8000"/>
              <a:buNone/>
              <a:defRPr sz="8000">
                <a:solidFill>
                  <a:schemeClr val="lt1"/>
                </a:solidFill>
              </a:defRPr>
            </a:lvl3pPr>
            <a:lvl4pPr lvl="3" algn="ctr">
              <a:spcBef>
                <a:spcPts val="0"/>
              </a:spcBef>
              <a:spcAft>
                <a:spcPts val="0"/>
              </a:spcAft>
              <a:buClr>
                <a:schemeClr val="lt1"/>
              </a:buClr>
              <a:buSzPts val="8000"/>
              <a:buNone/>
              <a:defRPr sz="8000">
                <a:solidFill>
                  <a:schemeClr val="lt1"/>
                </a:solidFill>
              </a:defRPr>
            </a:lvl4pPr>
            <a:lvl5pPr lvl="4" algn="ctr">
              <a:spcBef>
                <a:spcPts val="0"/>
              </a:spcBef>
              <a:spcAft>
                <a:spcPts val="0"/>
              </a:spcAft>
              <a:buClr>
                <a:schemeClr val="lt1"/>
              </a:buClr>
              <a:buSzPts val="8000"/>
              <a:buNone/>
              <a:defRPr sz="8000">
                <a:solidFill>
                  <a:schemeClr val="lt1"/>
                </a:solidFill>
              </a:defRPr>
            </a:lvl5pPr>
            <a:lvl6pPr lvl="5" algn="ctr">
              <a:spcBef>
                <a:spcPts val="0"/>
              </a:spcBef>
              <a:spcAft>
                <a:spcPts val="0"/>
              </a:spcAft>
              <a:buClr>
                <a:schemeClr val="lt1"/>
              </a:buClr>
              <a:buSzPts val="8000"/>
              <a:buNone/>
              <a:defRPr sz="8000">
                <a:solidFill>
                  <a:schemeClr val="lt1"/>
                </a:solidFill>
              </a:defRPr>
            </a:lvl6pPr>
            <a:lvl7pPr lvl="6" algn="ctr">
              <a:spcBef>
                <a:spcPts val="0"/>
              </a:spcBef>
              <a:spcAft>
                <a:spcPts val="0"/>
              </a:spcAft>
              <a:buClr>
                <a:schemeClr val="lt1"/>
              </a:buClr>
              <a:buSzPts val="8000"/>
              <a:buNone/>
              <a:defRPr sz="8000">
                <a:solidFill>
                  <a:schemeClr val="lt1"/>
                </a:solidFill>
              </a:defRPr>
            </a:lvl7pPr>
            <a:lvl8pPr lvl="7" algn="ctr">
              <a:spcBef>
                <a:spcPts val="0"/>
              </a:spcBef>
              <a:spcAft>
                <a:spcPts val="0"/>
              </a:spcAft>
              <a:buClr>
                <a:schemeClr val="lt1"/>
              </a:buClr>
              <a:buSzPts val="8000"/>
              <a:buNone/>
              <a:defRPr sz="8000">
                <a:solidFill>
                  <a:schemeClr val="lt1"/>
                </a:solidFill>
              </a:defRPr>
            </a:lvl8pPr>
            <a:lvl9pPr lvl="8" algn="ctr">
              <a:spcBef>
                <a:spcPts val="0"/>
              </a:spcBef>
              <a:spcAft>
                <a:spcPts val="0"/>
              </a:spcAft>
              <a:buClr>
                <a:schemeClr val="lt1"/>
              </a:buClr>
              <a:buSzPts val="8000"/>
              <a:buNone/>
              <a:defRPr sz="8000">
                <a:solidFill>
                  <a:schemeClr val="lt1"/>
                </a:solidFill>
              </a:defRPr>
            </a:lvl9pPr>
          </a:lstStyle>
          <a:p>
            <a:r>
              <a:t>xx%</a:t>
            </a:r>
          </a:p>
        </p:txBody>
      </p:sp>
      <p:sp>
        <p:nvSpPr>
          <p:cNvPr id="269" name="Google Shape;269;p11"/>
          <p:cNvSpPr txBox="1"/>
          <p:nvPr>
            <p:ph idx="1" type="body"/>
          </p:nvPr>
        </p:nvSpPr>
        <p:spPr>
          <a:xfrm>
            <a:off x="1388625" y="2712300"/>
            <a:ext cx="6366900" cy="1111200"/>
          </a:xfrm>
          <a:prstGeom prst="rect">
            <a:avLst/>
          </a:prstGeom>
        </p:spPr>
        <p:txBody>
          <a:bodyPr anchorCtr="0" anchor="t" bIns="91425" lIns="91425" spcFirstLastPara="1" rIns="91425" wrap="square" tIns="91425">
            <a:noAutofit/>
          </a:bodyPr>
          <a:lstStyle>
            <a:lvl1pPr indent="-311150" lvl="0" marL="457200" algn="ctr">
              <a:spcBef>
                <a:spcPts val="0"/>
              </a:spcBef>
              <a:spcAft>
                <a:spcPts val="0"/>
              </a:spcAft>
              <a:buClr>
                <a:schemeClr val="lt1"/>
              </a:buClr>
              <a:buSzPts val="1300"/>
              <a:buChar char="●"/>
              <a:defRPr>
                <a:solidFill>
                  <a:schemeClr val="lt1"/>
                </a:solidFill>
              </a:defRPr>
            </a:lvl1pPr>
            <a:lvl2pPr indent="-298450" lvl="1" marL="914400" algn="ctr">
              <a:spcBef>
                <a:spcPts val="1600"/>
              </a:spcBef>
              <a:spcAft>
                <a:spcPts val="0"/>
              </a:spcAft>
              <a:buClr>
                <a:schemeClr val="lt1"/>
              </a:buClr>
              <a:buSzPts val="1100"/>
              <a:buChar char="○"/>
              <a:defRPr>
                <a:solidFill>
                  <a:schemeClr val="lt1"/>
                </a:solidFill>
              </a:defRPr>
            </a:lvl2pPr>
            <a:lvl3pPr indent="-298450" lvl="2" marL="1371600" algn="ctr">
              <a:spcBef>
                <a:spcPts val="1600"/>
              </a:spcBef>
              <a:spcAft>
                <a:spcPts val="0"/>
              </a:spcAft>
              <a:buClr>
                <a:schemeClr val="lt1"/>
              </a:buClr>
              <a:buSzPts val="1100"/>
              <a:buChar char="■"/>
              <a:defRPr>
                <a:solidFill>
                  <a:schemeClr val="lt1"/>
                </a:solidFill>
              </a:defRPr>
            </a:lvl3pPr>
            <a:lvl4pPr indent="-298450" lvl="3" marL="1828800" algn="ctr">
              <a:spcBef>
                <a:spcPts val="1600"/>
              </a:spcBef>
              <a:spcAft>
                <a:spcPts val="0"/>
              </a:spcAft>
              <a:buClr>
                <a:schemeClr val="lt1"/>
              </a:buClr>
              <a:buSzPts val="1100"/>
              <a:buChar char="●"/>
              <a:defRPr>
                <a:solidFill>
                  <a:schemeClr val="lt1"/>
                </a:solidFill>
              </a:defRPr>
            </a:lvl4pPr>
            <a:lvl5pPr indent="-298450" lvl="4" marL="2286000" algn="ctr">
              <a:spcBef>
                <a:spcPts val="1600"/>
              </a:spcBef>
              <a:spcAft>
                <a:spcPts val="0"/>
              </a:spcAft>
              <a:buClr>
                <a:schemeClr val="lt1"/>
              </a:buClr>
              <a:buSzPts val="1100"/>
              <a:buChar char="○"/>
              <a:defRPr>
                <a:solidFill>
                  <a:schemeClr val="lt1"/>
                </a:solidFill>
              </a:defRPr>
            </a:lvl5pPr>
            <a:lvl6pPr indent="-298450" lvl="5" marL="2743200" algn="ctr">
              <a:spcBef>
                <a:spcPts val="1600"/>
              </a:spcBef>
              <a:spcAft>
                <a:spcPts val="0"/>
              </a:spcAft>
              <a:buClr>
                <a:schemeClr val="lt1"/>
              </a:buClr>
              <a:buSzPts val="1100"/>
              <a:buChar char="■"/>
              <a:defRPr>
                <a:solidFill>
                  <a:schemeClr val="lt1"/>
                </a:solidFill>
              </a:defRPr>
            </a:lvl6pPr>
            <a:lvl7pPr indent="-298450" lvl="6" marL="3200400" algn="ctr">
              <a:spcBef>
                <a:spcPts val="1600"/>
              </a:spcBef>
              <a:spcAft>
                <a:spcPts val="0"/>
              </a:spcAft>
              <a:buClr>
                <a:schemeClr val="lt1"/>
              </a:buClr>
              <a:buSzPts val="1100"/>
              <a:buChar char="●"/>
              <a:defRPr>
                <a:solidFill>
                  <a:schemeClr val="lt1"/>
                </a:solidFill>
              </a:defRPr>
            </a:lvl7pPr>
            <a:lvl8pPr indent="-298450" lvl="7" marL="3657600" algn="ctr">
              <a:spcBef>
                <a:spcPts val="1600"/>
              </a:spcBef>
              <a:spcAft>
                <a:spcPts val="0"/>
              </a:spcAft>
              <a:buClr>
                <a:schemeClr val="lt1"/>
              </a:buClr>
              <a:buSzPts val="1100"/>
              <a:buChar char="○"/>
              <a:defRPr>
                <a:solidFill>
                  <a:schemeClr val="lt1"/>
                </a:solidFill>
              </a:defRPr>
            </a:lvl8pPr>
            <a:lvl9pPr indent="-298450" lvl="8" marL="4114800" algn="ctr">
              <a:spcBef>
                <a:spcPts val="1600"/>
              </a:spcBef>
              <a:spcAft>
                <a:spcPts val="1600"/>
              </a:spcAft>
              <a:buClr>
                <a:schemeClr val="lt1"/>
              </a:buClr>
              <a:buSzPts val="1100"/>
              <a:buChar char="■"/>
              <a:defRPr>
                <a:solidFill>
                  <a:schemeClr val="lt1"/>
                </a:solidFill>
              </a:defRPr>
            </a:lvl9pPr>
          </a:lstStyle>
          <a:p/>
        </p:txBody>
      </p:sp>
      <p:sp>
        <p:nvSpPr>
          <p:cNvPr id="270" name="Google Shape;270;p11"/>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71" name="Shape 271"/>
        <p:cNvGrpSpPr/>
        <p:nvPr/>
      </p:nvGrpSpPr>
      <p:grpSpPr>
        <a:xfrm>
          <a:off x="0" y="0"/>
          <a:ext cx="0" cy="0"/>
          <a:chOff x="0" y="0"/>
          <a:chExt cx="0" cy="0"/>
        </a:xfrm>
      </p:grpSpPr>
      <p:sp>
        <p:nvSpPr>
          <p:cNvPr id="272" name="Google Shape;272;p12"/>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49" name="Shape 49"/>
        <p:cNvGrpSpPr/>
        <p:nvPr/>
      </p:nvGrpSpPr>
      <p:grpSpPr>
        <a:xfrm>
          <a:off x="0" y="0"/>
          <a:ext cx="0" cy="0"/>
          <a:chOff x="0" y="0"/>
          <a:chExt cx="0" cy="0"/>
        </a:xfrm>
      </p:grpSpPr>
      <p:grpSp>
        <p:nvGrpSpPr>
          <p:cNvPr id="50" name="Google Shape;50;p3"/>
          <p:cNvGrpSpPr/>
          <p:nvPr/>
        </p:nvGrpSpPr>
        <p:grpSpPr>
          <a:xfrm>
            <a:off x="146769" y="3406"/>
            <a:ext cx="1233215" cy="1384535"/>
            <a:chOff x="146769" y="3406"/>
            <a:chExt cx="1233215" cy="1384535"/>
          </a:xfrm>
        </p:grpSpPr>
        <p:grpSp>
          <p:nvGrpSpPr>
            <p:cNvPr id="51" name="Google Shape;51;p3"/>
            <p:cNvGrpSpPr/>
            <p:nvPr/>
          </p:nvGrpSpPr>
          <p:grpSpPr>
            <a:xfrm>
              <a:off x="1063183" y="3406"/>
              <a:ext cx="316800" cy="688513"/>
              <a:chOff x="1063183" y="3406"/>
              <a:chExt cx="316800" cy="688513"/>
            </a:xfrm>
          </p:grpSpPr>
          <p:sp>
            <p:nvSpPr>
              <p:cNvPr id="52" name="Google Shape;52;p3"/>
              <p:cNvSpPr/>
              <p:nvPr/>
            </p:nvSpPr>
            <p:spPr>
              <a:xfrm rot="10800000">
                <a:off x="1063183"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3"/>
              <p:cNvSpPr/>
              <p:nvPr/>
            </p:nvSpPr>
            <p:spPr>
              <a:xfrm rot="10800000">
                <a:off x="1063183"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4" name="Google Shape;54;p3"/>
            <p:cNvGrpSpPr/>
            <p:nvPr/>
          </p:nvGrpSpPr>
          <p:grpSpPr>
            <a:xfrm>
              <a:off x="604976" y="3406"/>
              <a:ext cx="316800" cy="1036524"/>
              <a:chOff x="604976" y="3406"/>
              <a:chExt cx="316800" cy="1036524"/>
            </a:xfrm>
          </p:grpSpPr>
          <p:sp>
            <p:nvSpPr>
              <p:cNvPr id="55" name="Google Shape;55;p3"/>
              <p:cNvSpPr/>
              <p:nvPr/>
            </p:nvSpPr>
            <p:spPr>
              <a:xfrm rot="10800000">
                <a:off x="604976"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3"/>
              <p:cNvSpPr/>
              <p:nvPr/>
            </p:nvSpPr>
            <p:spPr>
              <a:xfrm rot="10800000">
                <a:off x="604976" y="3430"/>
                <a:ext cx="316800" cy="1036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3"/>
              <p:cNvSpPr/>
              <p:nvPr/>
            </p:nvSpPr>
            <p:spPr>
              <a:xfrm rot="10800000">
                <a:off x="604976"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8" name="Google Shape;58;p3"/>
            <p:cNvGrpSpPr/>
            <p:nvPr/>
          </p:nvGrpSpPr>
          <p:grpSpPr>
            <a:xfrm>
              <a:off x="146769" y="3406"/>
              <a:ext cx="316800" cy="1384535"/>
              <a:chOff x="146769" y="3406"/>
              <a:chExt cx="316800" cy="1384535"/>
            </a:xfrm>
          </p:grpSpPr>
          <p:sp>
            <p:nvSpPr>
              <p:cNvPr id="59" name="Google Shape;59;p3"/>
              <p:cNvSpPr/>
              <p:nvPr/>
            </p:nvSpPr>
            <p:spPr>
              <a:xfrm rot="10800000">
                <a:off x="146769"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3"/>
              <p:cNvSpPr/>
              <p:nvPr/>
            </p:nvSpPr>
            <p:spPr>
              <a:xfrm rot="10800000">
                <a:off x="146769" y="3441"/>
                <a:ext cx="316800" cy="1384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3"/>
              <p:cNvSpPr/>
              <p:nvPr/>
            </p:nvSpPr>
            <p:spPr>
              <a:xfrm rot="10800000">
                <a:off x="146769" y="3430"/>
                <a:ext cx="316800" cy="1036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3"/>
              <p:cNvSpPr/>
              <p:nvPr/>
            </p:nvSpPr>
            <p:spPr>
              <a:xfrm rot="10800000">
                <a:off x="146769"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63" name="Google Shape;63;p3"/>
          <p:cNvGrpSpPr/>
          <p:nvPr/>
        </p:nvGrpSpPr>
        <p:grpSpPr>
          <a:xfrm>
            <a:off x="6775084" y="2904008"/>
            <a:ext cx="2186148" cy="2239500"/>
            <a:chOff x="6775084" y="2904008"/>
            <a:chExt cx="2186148" cy="2239500"/>
          </a:xfrm>
        </p:grpSpPr>
        <p:grpSp>
          <p:nvGrpSpPr>
            <p:cNvPr id="64" name="Google Shape;64;p3"/>
            <p:cNvGrpSpPr/>
            <p:nvPr/>
          </p:nvGrpSpPr>
          <p:grpSpPr>
            <a:xfrm>
              <a:off x="6775084" y="4253708"/>
              <a:ext cx="409500" cy="889800"/>
              <a:chOff x="6775084" y="4253708"/>
              <a:chExt cx="409500" cy="889800"/>
            </a:xfrm>
          </p:grpSpPr>
          <p:sp>
            <p:nvSpPr>
              <p:cNvPr id="65" name="Google Shape;65;p3"/>
              <p:cNvSpPr/>
              <p:nvPr/>
            </p:nvSpPr>
            <p:spPr>
              <a:xfrm>
                <a:off x="6775084"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3"/>
              <p:cNvSpPr/>
              <p:nvPr/>
            </p:nvSpPr>
            <p:spPr>
              <a:xfrm>
                <a:off x="6775084"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7" name="Google Shape;67;p3"/>
            <p:cNvGrpSpPr/>
            <p:nvPr/>
          </p:nvGrpSpPr>
          <p:grpSpPr>
            <a:xfrm>
              <a:off x="7367299" y="3804008"/>
              <a:ext cx="409500" cy="1339500"/>
              <a:chOff x="7367299" y="3804008"/>
              <a:chExt cx="409500" cy="1339500"/>
            </a:xfrm>
          </p:grpSpPr>
          <p:sp>
            <p:nvSpPr>
              <p:cNvPr id="68" name="Google Shape;68;p3"/>
              <p:cNvSpPr/>
              <p:nvPr/>
            </p:nvSpPr>
            <p:spPr>
              <a:xfrm>
                <a:off x="7367299"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3"/>
              <p:cNvSpPr/>
              <p:nvPr/>
            </p:nvSpPr>
            <p:spPr>
              <a:xfrm>
                <a:off x="7367299"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3"/>
              <p:cNvSpPr/>
              <p:nvPr/>
            </p:nvSpPr>
            <p:spPr>
              <a:xfrm>
                <a:off x="7367299"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1" name="Google Shape;71;p3"/>
            <p:cNvGrpSpPr/>
            <p:nvPr/>
          </p:nvGrpSpPr>
          <p:grpSpPr>
            <a:xfrm>
              <a:off x="7959516" y="3354008"/>
              <a:ext cx="409500" cy="1789500"/>
              <a:chOff x="7959516" y="3354008"/>
              <a:chExt cx="409500" cy="1789500"/>
            </a:xfrm>
          </p:grpSpPr>
          <p:sp>
            <p:nvSpPr>
              <p:cNvPr id="72" name="Google Shape;72;p3"/>
              <p:cNvSpPr/>
              <p:nvPr/>
            </p:nvSpPr>
            <p:spPr>
              <a:xfrm>
                <a:off x="7959516"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3"/>
              <p:cNvSpPr/>
              <p:nvPr/>
            </p:nvSpPr>
            <p:spPr>
              <a:xfrm>
                <a:off x="7959516" y="3354008"/>
                <a:ext cx="409500" cy="178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3"/>
              <p:cNvSpPr/>
              <p:nvPr/>
            </p:nvSpPr>
            <p:spPr>
              <a:xfrm>
                <a:off x="7959516"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3"/>
              <p:cNvSpPr/>
              <p:nvPr/>
            </p:nvSpPr>
            <p:spPr>
              <a:xfrm>
                <a:off x="7959516"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6" name="Google Shape;76;p3"/>
            <p:cNvGrpSpPr/>
            <p:nvPr/>
          </p:nvGrpSpPr>
          <p:grpSpPr>
            <a:xfrm>
              <a:off x="8551731" y="2904008"/>
              <a:ext cx="409500" cy="2239500"/>
              <a:chOff x="8551731" y="2904008"/>
              <a:chExt cx="409500" cy="2239500"/>
            </a:xfrm>
          </p:grpSpPr>
          <p:sp>
            <p:nvSpPr>
              <p:cNvPr id="77" name="Google Shape;77;p3"/>
              <p:cNvSpPr/>
              <p:nvPr/>
            </p:nvSpPr>
            <p:spPr>
              <a:xfrm>
                <a:off x="8551731"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3"/>
              <p:cNvSpPr/>
              <p:nvPr/>
            </p:nvSpPr>
            <p:spPr>
              <a:xfrm>
                <a:off x="8551731" y="3354008"/>
                <a:ext cx="409500" cy="178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3"/>
              <p:cNvSpPr/>
              <p:nvPr/>
            </p:nvSpPr>
            <p:spPr>
              <a:xfrm>
                <a:off x="8551731"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3"/>
              <p:cNvSpPr/>
              <p:nvPr/>
            </p:nvSpPr>
            <p:spPr>
              <a:xfrm>
                <a:off x="8551731" y="2904008"/>
                <a:ext cx="409500" cy="22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3"/>
              <p:cNvSpPr/>
              <p:nvPr/>
            </p:nvSpPr>
            <p:spPr>
              <a:xfrm>
                <a:off x="8551731"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82" name="Google Shape;82;p3"/>
          <p:cNvSpPr txBox="1"/>
          <p:nvPr>
            <p:ph type="title"/>
          </p:nvPr>
        </p:nvSpPr>
        <p:spPr>
          <a:xfrm>
            <a:off x="824000" y="1613825"/>
            <a:ext cx="5857800" cy="18729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83" name="Google Shape;83;p3"/>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84" name="Shape 84"/>
        <p:cNvGrpSpPr/>
        <p:nvPr/>
      </p:nvGrpSpPr>
      <p:grpSpPr>
        <a:xfrm>
          <a:off x="0" y="0"/>
          <a:ext cx="0" cy="0"/>
          <a:chOff x="0" y="0"/>
          <a:chExt cx="0" cy="0"/>
        </a:xfrm>
      </p:grpSpPr>
      <p:grpSp>
        <p:nvGrpSpPr>
          <p:cNvPr id="85" name="Google Shape;85;p4"/>
          <p:cNvGrpSpPr/>
          <p:nvPr/>
        </p:nvGrpSpPr>
        <p:grpSpPr>
          <a:xfrm>
            <a:off x="625966" y="299376"/>
            <a:ext cx="999312" cy="999312"/>
            <a:chOff x="348199" y="179450"/>
            <a:chExt cx="1116300" cy="1116300"/>
          </a:xfrm>
        </p:grpSpPr>
        <p:sp>
          <p:nvSpPr>
            <p:cNvPr id="86" name="Google Shape;86;p4"/>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4"/>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8" name="Google Shape;88;p4"/>
          <p:cNvSpPr txBox="1"/>
          <p:nvPr>
            <p:ph type="title"/>
          </p:nvPr>
        </p:nvSpPr>
        <p:spPr>
          <a:xfrm>
            <a:off x="1303800" y="598575"/>
            <a:ext cx="7030500" cy="9993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89" name="Google Shape;89;p4"/>
          <p:cNvSpPr txBox="1"/>
          <p:nvPr>
            <p:ph idx="1" type="body"/>
          </p:nvPr>
        </p:nvSpPr>
        <p:spPr>
          <a:xfrm>
            <a:off x="1303800" y="1990050"/>
            <a:ext cx="7030500" cy="25416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90" name="Google Shape;90;p4"/>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91" name="Shape 91"/>
        <p:cNvGrpSpPr/>
        <p:nvPr/>
      </p:nvGrpSpPr>
      <p:grpSpPr>
        <a:xfrm>
          <a:off x="0" y="0"/>
          <a:ext cx="0" cy="0"/>
          <a:chOff x="0" y="0"/>
          <a:chExt cx="0" cy="0"/>
        </a:xfrm>
      </p:grpSpPr>
      <p:grpSp>
        <p:nvGrpSpPr>
          <p:cNvPr id="92" name="Google Shape;92;p5"/>
          <p:cNvGrpSpPr/>
          <p:nvPr/>
        </p:nvGrpSpPr>
        <p:grpSpPr>
          <a:xfrm>
            <a:off x="625966" y="299376"/>
            <a:ext cx="999312" cy="999312"/>
            <a:chOff x="348199" y="179450"/>
            <a:chExt cx="1116300" cy="1116300"/>
          </a:xfrm>
        </p:grpSpPr>
        <p:sp>
          <p:nvSpPr>
            <p:cNvPr id="93" name="Google Shape;93;p5"/>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5"/>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5"/>
          <p:cNvSpPr txBox="1"/>
          <p:nvPr>
            <p:ph type="title"/>
          </p:nvPr>
        </p:nvSpPr>
        <p:spPr>
          <a:xfrm>
            <a:off x="1303800" y="598575"/>
            <a:ext cx="7030500" cy="9993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6" name="Google Shape;96;p5"/>
          <p:cNvSpPr txBox="1"/>
          <p:nvPr>
            <p:ph idx="1" type="body"/>
          </p:nvPr>
        </p:nvSpPr>
        <p:spPr>
          <a:xfrm>
            <a:off x="1303800" y="1990050"/>
            <a:ext cx="3430500" cy="25416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97" name="Google Shape;97;p5"/>
          <p:cNvSpPr txBox="1"/>
          <p:nvPr>
            <p:ph idx="2" type="body"/>
          </p:nvPr>
        </p:nvSpPr>
        <p:spPr>
          <a:xfrm>
            <a:off x="4903650" y="1990050"/>
            <a:ext cx="3430500" cy="25416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98" name="Google Shape;98;p5"/>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99" name="Shape 99"/>
        <p:cNvGrpSpPr/>
        <p:nvPr/>
      </p:nvGrpSpPr>
      <p:grpSpPr>
        <a:xfrm>
          <a:off x="0" y="0"/>
          <a:ext cx="0" cy="0"/>
          <a:chOff x="0" y="0"/>
          <a:chExt cx="0" cy="0"/>
        </a:xfrm>
      </p:grpSpPr>
      <p:grpSp>
        <p:nvGrpSpPr>
          <p:cNvPr id="100" name="Google Shape;100;p6"/>
          <p:cNvGrpSpPr/>
          <p:nvPr/>
        </p:nvGrpSpPr>
        <p:grpSpPr>
          <a:xfrm>
            <a:off x="625966" y="299376"/>
            <a:ext cx="999312" cy="999312"/>
            <a:chOff x="348199" y="179450"/>
            <a:chExt cx="1116300" cy="1116300"/>
          </a:xfrm>
        </p:grpSpPr>
        <p:sp>
          <p:nvSpPr>
            <p:cNvPr id="101" name="Google Shape;101;p6"/>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6"/>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6"/>
          <p:cNvSpPr txBox="1"/>
          <p:nvPr>
            <p:ph type="title"/>
          </p:nvPr>
        </p:nvSpPr>
        <p:spPr>
          <a:xfrm>
            <a:off x="1303800" y="598575"/>
            <a:ext cx="7030500" cy="9993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04" name="Google Shape;104;p6"/>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105" name="Shape 105"/>
        <p:cNvGrpSpPr/>
        <p:nvPr/>
      </p:nvGrpSpPr>
      <p:grpSpPr>
        <a:xfrm>
          <a:off x="0" y="0"/>
          <a:ext cx="0" cy="0"/>
          <a:chOff x="0" y="0"/>
          <a:chExt cx="0" cy="0"/>
        </a:xfrm>
      </p:grpSpPr>
      <p:grpSp>
        <p:nvGrpSpPr>
          <p:cNvPr id="106" name="Google Shape;106;p7"/>
          <p:cNvGrpSpPr/>
          <p:nvPr/>
        </p:nvGrpSpPr>
        <p:grpSpPr>
          <a:xfrm>
            <a:off x="625966" y="299376"/>
            <a:ext cx="999312" cy="999312"/>
            <a:chOff x="348199" y="179450"/>
            <a:chExt cx="1116300" cy="1116300"/>
          </a:xfrm>
        </p:grpSpPr>
        <p:sp>
          <p:nvSpPr>
            <p:cNvPr id="107" name="Google Shape;107;p7"/>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7"/>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9" name="Google Shape;109;p7"/>
          <p:cNvSpPr txBox="1"/>
          <p:nvPr>
            <p:ph type="title"/>
          </p:nvPr>
        </p:nvSpPr>
        <p:spPr>
          <a:xfrm>
            <a:off x="1303800" y="598575"/>
            <a:ext cx="3312000" cy="15900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10" name="Google Shape;110;p7"/>
          <p:cNvSpPr txBox="1"/>
          <p:nvPr>
            <p:ph idx="1" type="body"/>
          </p:nvPr>
        </p:nvSpPr>
        <p:spPr>
          <a:xfrm>
            <a:off x="1303800" y="2309675"/>
            <a:ext cx="3312000" cy="22218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111" name="Google Shape;111;p7"/>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dk1"/>
        </a:solidFill>
      </p:bgPr>
    </p:bg>
    <p:spTree>
      <p:nvGrpSpPr>
        <p:cNvPr id="112" name="Shape 112"/>
        <p:cNvGrpSpPr/>
        <p:nvPr/>
      </p:nvGrpSpPr>
      <p:grpSpPr>
        <a:xfrm>
          <a:off x="0" y="0"/>
          <a:ext cx="0" cy="0"/>
          <a:chOff x="0" y="0"/>
          <a:chExt cx="0" cy="0"/>
        </a:xfrm>
      </p:grpSpPr>
      <p:grpSp>
        <p:nvGrpSpPr>
          <p:cNvPr id="113" name="Google Shape;113;p8"/>
          <p:cNvGrpSpPr/>
          <p:nvPr/>
        </p:nvGrpSpPr>
        <p:grpSpPr>
          <a:xfrm>
            <a:off x="6866714" y="1306"/>
            <a:ext cx="2267451" cy="2601690"/>
            <a:chOff x="6790514" y="1306"/>
            <a:chExt cx="2267451" cy="2601690"/>
          </a:xfrm>
        </p:grpSpPr>
        <p:grpSp>
          <p:nvGrpSpPr>
            <p:cNvPr id="114" name="Google Shape;114;p8"/>
            <p:cNvGrpSpPr/>
            <p:nvPr/>
          </p:nvGrpSpPr>
          <p:grpSpPr>
            <a:xfrm>
              <a:off x="7067465" y="1306"/>
              <a:ext cx="1990500" cy="1990200"/>
              <a:chOff x="7067465" y="1306"/>
              <a:chExt cx="1990500" cy="1990200"/>
            </a:xfrm>
          </p:grpSpPr>
          <p:sp>
            <p:nvSpPr>
              <p:cNvPr id="115" name="Google Shape;115;p8"/>
              <p:cNvSpPr/>
              <p:nvPr/>
            </p:nvSpPr>
            <p:spPr>
              <a:xfrm rot="-8648551">
                <a:off x="7594313" y="527721"/>
                <a:ext cx="937226" cy="937226"/>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8"/>
              <p:cNvSpPr/>
              <p:nvPr/>
            </p:nvSpPr>
            <p:spPr>
              <a:xfrm rot="-8648551">
                <a:off x="7594313" y="527721"/>
                <a:ext cx="937226" cy="937226"/>
              </a:xfrm>
              <a:prstGeom prst="pie">
                <a:avLst>
                  <a:gd fmla="val 19376841"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8"/>
              <p:cNvSpPr/>
              <p:nvPr/>
            </p:nvSpPr>
            <p:spPr>
              <a:xfrm rot="-8649154">
                <a:off x="7349891" y="283705"/>
                <a:ext cx="1425647" cy="14254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8" name="Google Shape;118;p8"/>
            <p:cNvGrpSpPr/>
            <p:nvPr/>
          </p:nvGrpSpPr>
          <p:grpSpPr>
            <a:xfrm>
              <a:off x="8207126" y="1807996"/>
              <a:ext cx="795000" cy="795000"/>
              <a:chOff x="8207126" y="1807996"/>
              <a:chExt cx="795000" cy="795000"/>
            </a:xfrm>
          </p:grpSpPr>
          <p:sp>
            <p:nvSpPr>
              <p:cNvPr id="119" name="Google Shape;119;p8"/>
              <p:cNvSpPr/>
              <p:nvPr/>
            </p:nvSpPr>
            <p:spPr>
              <a:xfrm rot="2152054">
                <a:off x="8319942" y="1920813"/>
                <a:ext cx="569367" cy="569367"/>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8"/>
              <p:cNvSpPr/>
              <p:nvPr/>
            </p:nvSpPr>
            <p:spPr>
              <a:xfrm rot="2150259">
                <a:off x="8408218" y="2008610"/>
                <a:ext cx="393004" cy="3930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8"/>
              <p:cNvSpPr/>
              <p:nvPr/>
            </p:nvSpPr>
            <p:spPr>
              <a:xfrm rot="2150259">
                <a:off x="8408218" y="2008610"/>
                <a:ext cx="393004" cy="393004"/>
              </a:xfrm>
              <a:prstGeom prst="pie">
                <a:avLst>
                  <a:gd fmla="val 5699893"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22" name="Google Shape;122;p8"/>
            <p:cNvGrpSpPr/>
            <p:nvPr/>
          </p:nvGrpSpPr>
          <p:grpSpPr>
            <a:xfrm>
              <a:off x="6790514" y="118857"/>
              <a:ext cx="548700" cy="548700"/>
              <a:chOff x="6790514" y="118857"/>
              <a:chExt cx="548700" cy="548700"/>
            </a:xfrm>
          </p:grpSpPr>
          <p:sp>
            <p:nvSpPr>
              <p:cNvPr id="123" name="Google Shape;123;p8"/>
              <p:cNvSpPr/>
              <p:nvPr/>
            </p:nvSpPr>
            <p:spPr>
              <a:xfrm rot="2150259">
                <a:off x="6868362" y="196705"/>
                <a:ext cx="393004" cy="3930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8"/>
              <p:cNvSpPr/>
              <p:nvPr/>
            </p:nvSpPr>
            <p:spPr>
              <a:xfrm rot="2150259">
                <a:off x="6868362" y="196705"/>
                <a:ext cx="393004" cy="393004"/>
              </a:xfrm>
              <a:prstGeom prst="pie">
                <a:avLst>
                  <a:gd fmla="val 5699893"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125" name="Google Shape;125;p8"/>
          <p:cNvSpPr txBox="1"/>
          <p:nvPr>
            <p:ph type="title"/>
          </p:nvPr>
        </p:nvSpPr>
        <p:spPr>
          <a:xfrm>
            <a:off x="824000" y="763600"/>
            <a:ext cx="5857800" cy="35733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126" name="Google Shape;126;p8"/>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127" name="Shape 127"/>
        <p:cNvGrpSpPr/>
        <p:nvPr/>
      </p:nvGrpSpPr>
      <p:grpSpPr>
        <a:xfrm>
          <a:off x="0" y="0"/>
          <a:ext cx="0" cy="0"/>
          <a:chOff x="0" y="0"/>
          <a:chExt cx="0" cy="0"/>
        </a:xfrm>
      </p:grpSpPr>
      <p:grpSp>
        <p:nvGrpSpPr>
          <p:cNvPr id="128" name="Google Shape;128;p9"/>
          <p:cNvGrpSpPr/>
          <p:nvPr/>
        </p:nvGrpSpPr>
        <p:grpSpPr>
          <a:xfrm>
            <a:off x="625966" y="299376"/>
            <a:ext cx="999312" cy="999312"/>
            <a:chOff x="348199" y="179450"/>
            <a:chExt cx="1116300" cy="1116300"/>
          </a:xfrm>
        </p:grpSpPr>
        <p:sp>
          <p:nvSpPr>
            <p:cNvPr id="129" name="Google Shape;129;p9"/>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9"/>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1" name="Google Shape;131;p9"/>
          <p:cNvSpPr txBox="1"/>
          <p:nvPr>
            <p:ph type="title"/>
          </p:nvPr>
        </p:nvSpPr>
        <p:spPr>
          <a:xfrm>
            <a:off x="1303800" y="598575"/>
            <a:ext cx="3430500" cy="19902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32" name="Google Shape;132;p9"/>
          <p:cNvSpPr txBox="1"/>
          <p:nvPr>
            <p:ph idx="1" type="subTitle"/>
          </p:nvPr>
        </p:nvSpPr>
        <p:spPr>
          <a:xfrm>
            <a:off x="1303800" y="2743203"/>
            <a:ext cx="3430500" cy="7260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33" name="Google Shape;133;p9"/>
          <p:cNvSpPr txBox="1"/>
          <p:nvPr>
            <p:ph idx="2" type="body"/>
          </p:nvPr>
        </p:nvSpPr>
        <p:spPr>
          <a:xfrm>
            <a:off x="4903700" y="661000"/>
            <a:ext cx="3430500" cy="38706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134" name="Google Shape;134;p9"/>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135" name="Shape 135"/>
        <p:cNvGrpSpPr/>
        <p:nvPr/>
      </p:nvGrpSpPr>
      <p:grpSpPr>
        <a:xfrm>
          <a:off x="0" y="0"/>
          <a:ext cx="0" cy="0"/>
          <a:chOff x="0" y="0"/>
          <a:chExt cx="0" cy="0"/>
        </a:xfrm>
      </p:grpSpPr>
      <p:grpSp>
        <p:nvGrpSpPr>
          <p:cNvPr id="136" name="Google Shape;136;p10"/>
          <p:cNvGrpSpPr/>
          <p:nvPr/>
        </p:nvGrpSpPr>
        <p:grpSpPr>
          <a:xfrm>
            <a:off x="713373" y="3847119"/>
            <a:ext cx="825392" cy="825392"/>
            <a:chOff x="348199" y="179450"/>
            <a:chExt cx="1116300" cy="1116300"/>
          </a:xfrm>
        </p:grpSpPr>
        <p:sp>
          <p:nvSpPr>
            <p:cNvPr id="137" name="Google Shape;137;p10"/>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10"/>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9" name="Google Shape;139;p10"/>
          <p:cNvSpPr txBox="1"/>
          <p:nvPr>
            <p:ph idx="1" type="body"/>
          </p:nvPr>
        </p:nvSpPr>
        <p:spPr>
          <a:xfrm>
            <a:off x="1303800" y="4138975"/>
            <a:ext cx="5843100" cy="534900"/>
          </a:xfrm>
          <a:prstGeom prst="rect">
            <a:avLst/>
          </a:prstGeom>
        </p:spPr>
        <p:txBody>
          <a:bodyPr anchorCtr="0" anchor="t" bIns="91425" lIns="91425" spcFirstLastPara="1" rIns="91425" wrap="square" tIns="91425">
            <a:noAutofit/>
          </a:bodyPr>
          <a:lstStyle>
            <a:lvl1pPr indent="-228600" lvl="0" marL="457200">
              <a:lnSpc>
                <a:spcPct val="100000"/>
              </a:lnSpc>
              <a:spcBef>
                <a:spcPts val="0"/>
              </a:spcBef>
              <a:spcAft>
                <a:spcPts val="0"/>
              </a:spcAft>
              <a:buSzPts val="1300"/>
              <a:buNone/>
              <a:defRPr/>
            </a:lvl1pPr>
          </a:lstStyle>
          <a:p/>
        </p:txBody>
      </p:sp>
      <p:sp>
        <p:nvSpPr>
          <p:cNvPr id="140" name="Google Shape;140;p10"/>
          <p:cNvSpPr txBox="1"/>
          <p:nvPr>
            <p:ph idx="12" type="sldNum"/>
          </p:nvPr>
        </p:nvSpPr>
        <p:spPr>
          <a:xfrm>
            <a:off x="8451046" y="4736976"/>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omentum">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1pPr>
            <a:lvl2pPr lvl="1">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2pPr>
            <a:lvl3pPr lvl="2">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3pPr>
            <a:lvl4pPr lvl="3">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4pPr>
            <a:lvl5pPr lvl="4">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5pPr>
            <a:lvl6pPr lvl="5">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6pPr>
            <a:lvl7pPr lvl="6">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7pPr>
            <a:lvl8pPr lvl="7">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8pPr>
            <a:lvl9pPr lvl="8">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11150" lvl="0" marL="457200">
              <a:lnSpc>
                <a:spcPct val="115000"/>
              </a:lnSpc>
              <a:spcBef>
                <a:spcPts val="0"/>
              </a:spcBef>
              <a:spcAft>
                <a:spcPts val="0"/>
              </a:spcAft>
              <a:buClr>
                <a:schemeClr val="dk2"/>
              </a:buClr>
              <a:buSzPts val="1300"/>
              <a:buFont typeface="Nunito"/>
              <a:buChar char="●"/>
              <a:defRPr sz="1300">
                <a:solidFill>
                  <a:schemeClr val="dk2"/>
                </a:solidFill>
                <a:latin typeface="Nunito"/>
                <a:ea typeface="Nunito"/>
                <a:cs typeface="Nunito"/>
                <a:sym typeface="Nunito"/>
              </a:defRPr>
            </a:lvl1pPr>
            <a:lvl2pPr indent="-298450" lvl="1" marL="91440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2pPr>
            <a:lvl3pPr indent="-298450" lvl="2" marL="137160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3pPr>
            <a:lvl4pPr indent="-298450" lvl="3" marL="182880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4pPr>
            <a:lvl5pPr indent="-298450" lvl="4" marL="228600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5pPr>
            <a:lvl6pPr indent="-298450" lvl="5" marL="274320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6pPr>
            <a:lvl7pPr indent="-298450" lvl="6" marL="320040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7pPr>
            <a:lvl8pPr indent="-298450" lvl="7" marL="365760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8pPr>
            <a:lvl9pPr indent="-298450" lvl="8" marL="4114800">
              <a:lnSpc>
                <a:spcPct val="115000"/>
              </a:lnSpc>
              <a:spcBef>
                <a:spcPts val="1600"/>
              </a:spcBef>
              <a:spcAft>
                <a:spcPts val="1600"/>
              </a:spcAft>
              <a:buClr>
                <a:schemeClr val="dk2"/>
              </a:buClr>
              <a:buSzPts val="1100"/>
              <a:buFont typeface="Nunito"/>
              <a:buChar char="■"/>
              <a:defRPr sz="1100">
                <a:solidFill>
                  <a:schemeClr val="dk2"/>
                </a:solidFill>
                <a:latin typeface="Nunito"/>
                <a:ea typeface="Nunito"/>
                <a:cs typeface="Nunito"/>
                <a:sym typeface="Nunito"/>
              </a:defRPr>
            </a:lvl9pPr>
          </a:lstStyle>
          <a:p/>
        </p:txBody>
      </p:sp>
      <p:sp>
        <p:nvSpPr>
          <p:cNvPr id="8" name="Google Shape;8;p1"/>
          <p:cNvSpPr txBox="1"/>
          <p:nvPr>
            <p:ph idx="12" type="sldNum"/>
          </p:nvPr>
        </p:nvSpPr>
        <p:spPr>
          <a:xfrm>
            <a:off x="8451046" y="4736976"/>
            <a:ext cx="548700" cy="393600"/>
          </a:xfrm>
          <a:prstGeom prst="rect">
            <a:avLst/>
          </a:prstGeom>
          <a:noFill/>
          <a:ln>
            <a:noFill/>
          </a:ln>
        </p:spPr>
        <p:txBody>
          <a:bodyPr anchorCtr="0" anchor="ctr" bIns="91425" lIns="91425" spcFirstLastPara="1" rIns="91425" wrap="square" tIns="91425">
            <a:noAutofit/>
          </a:bodyPr>
          <a:lstStyle>
            <a:lvl1pPr lvl="0" algn="r">
              <a:buNone/>
              <a:defRPr sz="900">
                <a:solidFill>
                  <a:schemeClr val="dk2"/>
                </a:solidFill>
                <a:latin typeface="Nunito"/>
                <a:ea typeface="Nunito"/>
                <a:cs typeface="Nunito"/>
                <a:sym typeface="Nunito"/>
              </a:defRPr>
            </a:lvl1pPr>
            <a:lvl2pPr lvl="1" algn="r">
              <a:buNone/>
              <a:defRPr sz="900">
                <a:solidFill>
                  <a:schemeClr val="dk2"/>
                </a:solidFill>
                <a:latin typeface="Nunito"/>
                <a:ea typeface="Nunito"/>
                <a:cs typeface="Nunito"/>
                <a:sym typeface="Nunito"/>
              </a:defRPr>
            </a:lvl2pPr>
            <a:lvl3pPr lvl="2" algn="r">
              <a:buNone/>
              <a:defRPr sz="900">
                <a:solidFill>
                  <a:schemeClr val="dk2"/>
                </a:solidFill>
                <a:latin typeface="Nunito"/>
                <a:ea typeface="Nunito"/>
                <a:cs typeface="Nunito"/>
                <a:sym typeface="Nunito"/>
              </a:defRPr>
            </a:lvl3pPr>
            <a:lvl4pPr lvl="3" algn="r">
              <a:buNone/>
              <a:defRPr sz="900">
                <a:solidFill>
                  <a:schemeClr val="dk2"/>
                </a:solidFill>
                <a:latin typeface="Nunito"/>
                <a:ea typeface="Nunito"/>
                <a:cs typeface="Nunito"/>
                <a:sym typeface="Nunito"/>
              </a:defRPr>
            </a:lvl4pPr>
            <a:lvl5pPr lvl="4" algn="r">
              <a:buNone/>
              <a:defRPr sz="900">
                <a:solidFill>
                  <a:schemeClr val="dk2"/>
                </a:solidFill>
                <a:latin typeface="Nunito"/>
                <a:ea typeface="Nunito"/>
                <a:cs typeface="Nunito"/>
                <a:sym typeface="Nunito"/>
              </a:defRPr>
            </a:lvl5pPr>
            <a:lvl6pPr lvl="5" algn="r">
              <a:buNone/>
              <a:defRPr sz="900">
                <a:solidFill>
                  <a:schemeClr val="dk2"/>
                </a:solidFill>
                <a:latin typeface="Nunito"/>
                <a:ea typeface="Nunito"/>
                <a:cs typeface="Nunito"/>
                <a:sym typeface="Nunito"/>
              </a:defRPr>
            </a:lvl6pPr>
            <a:lvl7pPr lvl="6" algn="r">
              <a:buNone/>
              <a:defRPr sz="900">
                <a:solidFill>
                  <a:schemeClr val="dk2"/>
                </a:solidFill>
                <a:latin typeface="Nunito"/>
                <a:ea typeface="Nunito"/>
                <a:cs typeface="Nunito"/>
                <a:sym typeface="Nunito"/>
              </a:defRPr>
            </a:lvl7pPr>
            <a:lvl8pPr lvl="7" algn="r">
              <a:buNone/>
              <a:defRPr sz="900">
                <a:solidFill>
                  <a:schemeClr val="dk2"/>
                </a:solidFill>
                <a:latin typeface="Nunito"/>
                <a:ea typeface="Nunito"/>
                <a:cs typeface="Nunito"/>
                <a:sym typeface="Nunito"/>
              </a:defRPr>
            </a:lvl8pPr>
            <a:lvl9pPr lvl="8" algn="r">
              <a:buNone/>
              <a:defRPr sz="9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13"/>
          <p:cNvSpPr txBox="1"/>
          <p:nvPr>
            <p:ph type="ctrTitle"/>
          </p:nvPr>
        </p:nvSpPr>
        <p:spPr>
          <a:xfrm>
            <a:off x="824000" y="1613813"/>
            <a:ext cx="4255500" cy="18729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Input, Output &amp; Variables</a:t>
            </a:r>
            <a:endParaRPr/>
          </a:p>
        </p:txBody>
      </p:sp>
      <p:sp>
        <p:nvSpPr>
          <p:cNvPr id="278" name="Google Shape;278;p13"/>
          <p:cNvSpPr txBox="1"/>
          <p:nvPr>
            <p:ph idx="1" type="subTitle"/>
          </p:nvPr>
        </p:nvSpPr>
        <p:spPr>
          <a:xfrm>
            <a:off x="824000" y="3596300"/>
            <a:ext cx="4255500" cy="69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Saiful Islam, Sr. Lecturer</a:t>
            </a:r>
            <a:endParaRPr/>
          </a:p>
          <a:p>
            <a:pPr indent="0" lvl="0" marL="0" rtl="0" algn="l">
              <a:spcBef>
                <a:spcPts val="0"/>
              </a:spcBef>
              <a:spcAft>
                <a:spcPts val="0"/>
              </a:spcAft>
              <a:buNone/>
            </a:pPr>
            <a:r>
              <a:rPr lang="en"/>
              <a:t>Dept. of CSE, DIU</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6" name="Shape 336"/>
        <p:cNvGrpSpPr/>
        <p:nvPr/>
      </p:nvGrpSpPr>
      <p:grpSpPr>
        <a:xfrm>
          <a:off x="0" y="0"/>
          <a:ext cx="0" cy="0"/>
          <a:chOff x="0" y="0"/>
          <a:chExt cx="0" cy="0"/>
        </a:xfrm>
      </p:grpSpPr>
      <p:sp>
        <p:nvSpPr>
          <p:cNvPr id="337" name="Google Shape;337;p22"/>
          <p:cNvSpPr txBox="1"/>
          <p:nvPr>
            <p:ph type="title"/>
          </p:nvPr>
        </p:nvSpPr>
        <p:spPr>
          <a:xfrm>
            <a:off x="1303800" y="752050"/>
            <a:ext cx="7030500" cy="550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Valid vs Invalid variable names in </a:t>
            </a:r>
            <a:r>
              <a:rPr lang="en"/>
              <a:t>C</a:t>
            </a:r>
            <a:endParaRPr/>
          </a:p>
        </p:txBody>
      </p:sp>
      <p:sp>
        <p:nvSpPr>
          <p:cNvPr id="338" name="Google Shape;338;p22"/>
          <p:cNvSpPr txBox="1"/>
          <p:nvPr>
            <p:ph idx="1" type="body"/>
          </p:nvPr>
        </p:nvSpPr>
        <p:spPr>
          <a:xfrm>
            <a:off x="324000" y="1437075"/>
            <a:ext cx="1905300" cy="34245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rgbClr val="FF0000"/>
              </a:buClr>
              <a:buSzPts val="1800"/>
              <a:buFont typeface="Maven Pro"/>
              <a:buChar char="●"/>
            </a:pPr>
            <a:r>
              <a:rPr lang="en" sz="1800">
                <a:solidFill>
                  <a:srgbClr val="FF0000"/>
                </a:solidFill>
                <a:latin typeface="Maven Pro"/>
                <a:ea typeface="Maven Pro"/>
                <a:cs typeface="Maven Pro"/>
                <a:sym typeface="Maven Pro"/>
              </a:rPr>
              <a:t>auto </a:t>
            </a:r>
            <a:endParaRPr sz="1800">
              <a:solidFill>
                <a:srgbClr val="FF0000"/>
              </a:solidFill>
              <a:latin typeface="Maven Pro"/>
              <a:ea typeface="Maven Pro"/>
              <a:cs typeface="Maven Pro"/>
              <a:sym typeface="Maven Pro"/>
            </a:endParaRPr>
          </a:p>
          <a:p>
            <a:pPr indent="-342900" lvl="0" marL="457200" rtl="0" algn="l">
              <a:spcBef>
                <a:spcPts val="0"/>
              </a:spcBef>
              <a:spcAft>
                <a:spcPts val="0"/>
              </a:spcAft>
              <a:buClr>
                <a:srgbClr val="FF0000"/>
              </a:buClr>
              <a:buSzPts val="1800"/>
              <a:buFont typeface="Maven Pro"/>
              <a:buChar char="●"/>
            </a:pPr>
            <a:r>
              <a:rPr lang="en" sz="1800">
                <a:solidFill>
                  <a:srgbClr val="FF0000"/>
                </a:solidFill>
                <a:latin typeface="Maven Pro"/>
                <a:ea typeface="Maven Pro"/>
                <a:cs typeface="Maven Pro"/>
                <a:sym typeface="Maven Pro"/>
              </a:rPr>
              <a:t>1K</a:t>
            </a:r>
            <a:endParaRPr sz="1800">
              <a:solidFill>
                <a:srgbClr val="FF0000"/>
              </a:solidFill>
              <a:latin typeface="Maven Pro"/>
              <a:ea typeface="Maven Pro"/>
              <a:cs typeface="Maven Pro"/>
              <a:sym typeface="Maven Pro"/>
            </a:endParaRPr>
          </a:p>
          <a:p>
            <a:pPr indent="-342900" lvl="0" marL="457200" rtl="0" algn="l">
              <a:spcBef>
                <a:spcPts val="0"/>
              </a:spcBef>
              <a:spcAft>
                <a:spcPts val="0"/>
              </a:spcAft>
              <a:buClr>
                <a:srgbClr val="FF0000"/>
              </a:buClr>
              <a:buSzPts val="1800"/>
              <a:buFont typeface="Maven Pro"/>
              <a:buChar char="●"/>
            </a:pPr>
            <a:r>
              <a:rPr lang="en" sz="1800">
                <a:solidFill>
                  <a:srgbClr val="FF0000"/>
                </a:solidFill>
                <a:latin typeface="Maven Pro"/>
                <a:ea typeface="Maven Pro"/>
                <a:cs typeface="Maven Pro"/>
                <a:sym typeface="Maven Pro"/>
              </a:rPr>
              <a:t>case</a:t>
            </a:r>
            <a:endParaRPr sz="1800">
              <a:solidFill>
                <a:srgbClr val="FF0000"/>
              </a:solidFill>
              <a:latin typeface="Maven Pro"/>
              <a:ea typeface="Maven Pro"/>
              <a:cs typeface="Maven Pro"/>
              <a:sym typeface="Maven Pro"/>
            </a:endParaRPr>
          </a:p>
          <a:p>
            <a:pPr indent="-342900" lvl="0" marL="457200" rtl="0" algn="l">
              <a:spcBef>
                <a:spcPts val="0"/>
              </a:spcBef>
              <a:spcAft>
                <a:spcPts val="0"/>
              </a:spcAft>
              <a:buClr>
                <a:srgbClr val="FF0000"/>
              </a:buClr>
              <a:buSzPts val="1800"/>
              <a:buFont typeface="Maven Pro"/>
              <a:buChar char="●"/>
            </a:pPr>
            <a:r>
              <a:rPr lang="en" sz="1800">
                <a:solidFill>
                  <a:srgbClr val="FF0000"/>
                </a:solidFill>
                <a:latin typeface="Maven Pro"/>
                <a:ea typeface="Maven Pro"/>
                <a:cs typeface="Maven Pro"/>
                <a:sym typeface="Maven Pro"/>
              </a:rPr>
              <a:t>S I</a:t>
            </a:r>
            <a:endParaRPr sz="1800">
              <a:solidFill>
                <a:srgbClr val="FF0000"/>
              </a:solidFill>
              <a:latin typeface="Maven Pro"/>
              <a:ea typeface="Maven Pro"/>
              <a:cs typeface="Maven Pro"/>
              <a:sym typeface="Maven Pro"/>
            </a:endParaRPr>
          </a:p>
          <a:p>
            <a:pPr indent="-342900" lvl="0" marL="457200" rtl="0" algn="l">
              <a:spcBef>
                <a:spcPts val="0"/>
              </a:spcBef>
              <a:spcAft>
                <a:spcPts val="0"/>
              </a:spcAft>
              <a:buClr>
                <a:srgbClr val="FF0000"/>
              </a:buClr>
              <a:buSzPts val="1800"/>
              <a:buFont typeface="Maven Pro"/>
              <a:buChar char="●"/>
            </a:pPr>
            <a:r>
              <a:rPr lang="en" sz="1800">
                <a:solidFill>
                  <a:srgbClr val="FF0000"/>
                </a:solidFill>
                <a:latin typeface="Maven Pro"/>
                <a:ea typeface="Maven Pro"/>
                <a:cs typeface="Maven Pro"/>
                <a:sym typeface="Maven Pro"/>
              </a:rPr>
              <a:t>S&gt;I</a:t>
            </a:r>
            <a:endParaRPr sz="1800">
              <a:solidFill>
                <a:srgbClr val="FF0000"/>
              </a:solidFill>
              <a:latin typeface="Maven Pro"/>
              <a:ea typeface="Maven Pro"/>
              <a:cs typeface="Maven Pro"/>
              <a:sym typeface="Maven Pro"/>
            </a:endParaRPr>
          </a:p>
          <a:p>
            <a:pPr indent="-342900" lvl="0" marL="457200" rtl="0" algn="l">
              <a:spcBef>
                <a:spcPts val="0"/>
              </a:spcBef>
              <a:spcAft>
                <a:spcPts val="0"/>
              </a:spcAft>
              <a:buClr>
                <a:srgbClr val="FF0000"/>
              </a:buClr>
              <a:buSzPts val="1800"/>
              <a:buFont typeface="Maven Pro"/>
              <a:buChar char="●"/>
            </a:pPr>
            <a:r>
              <a:rPr lang="en" sz="1800">
                <a:solidFill>
                  <a:srgbClr val="FF0000"/>
                </a:solidFill>
                <a:latin typeface="Maven Pro"/>
                <a:ea typeface="Maven Pro"/>
                <a:cs typeface="Maven Pro"/>
                <a:sym typeface="Maven Pro"/>
              </a:rPr>
              <a:t>1010</a:t>
            </a:r>
            <a:endParaRPr sz="1800">
              <a:solidFill>
                <a:srgbClr val="FF0000"/>
              </a:solidFill>
              <a:latin typeface="Maven Pro"/>
              <a:ea typeface="Maven Pro"/>
              <a:cs typeface="Maven Pro"/>
              <a:sym typeface="Maven Pro"/>
            </a:endParaRPr>
          </a:p>
          <a:p>
            <a:pPr indent="-342900" lvl="0" marL="457200" rtl="0" algn="l">
              <a:spcBef>
                <a:spcPts val="0"/>
              </a:spcBef>
              <a:spcAft>
                <a:spcPts val="0"/>
              </a:spcAft>
              <a:buClr>
                <a:srgbClr val="FF0000"/>
              </a:buClr>
              <a:buSzPts val="1800"/>
              <a:buFont typeface="Maven Pro"/>
              <a:buChar char="●"/>
            </a:pPr>
            <a:r>
              <a:rPr lang="en" sz="1800">
                <a:solidFill>
                  <a:srgbClr val="FF0000"/>
                </a:solidFill>
                <a:latin typeface="Maven Pro"/>
                <a:ea typeface="Maven Pro"/>
                <a:cs typeface="Maven Pro"/>
                <a:sym typeface="Maven Pro"/>
              </a:rPr>
              <a:t>default</a:t>
            </a:r>
            <a:endParaRPr sz="1800">
              <a:solidFill>
                <a:srgbClr val="FF0000"/>
              </a:solidFill>
              <a:latin typeface="Maven Pro"/>
              <a:ea typeface="Maven Pro"/>
              <a:cs typeface="Maven Pro"/>
              <a:sym typeface="Maven Pro"/>
            </a:endParaRPr>
          </a:p>
          <a:p>
            <a:pPr indent="-342900" lvl="0" marL="457200" rtl="0" algn="l">
              <a:spcBef>
                <a:spcPts val="0"/>
              </a:spcBef>
              <a:spcAft>
                <a:spcPts val="0"/>
              </a:spcAft>
              <a:buClr>
                <a:srgbClr val="FF0000"/>
              </a:buClr>
              <a:buSzPts val="1800"/>
              <a:buFont typeface="Maven Pro"/>
              <a:buChar char="●"/>
            </a:pPr>
            <a:r>
              <a:rPr lang="en" sz="1800">
                <a:solidFill>
                  <a:srgbClr val="FF0000"/>
                </a:solidFill>
                <a:latin typeface="Maven Pro"/>
                <a:ea typeface="Maven Pro"/>
                <a:cs typeface="Maven Pro"/>
                <a:sym typeface="Maven Pro"/>
              </a:rPr>
              <a:t>doit?man</a:t>
            </a:r>
            <a:endParaRPr sz="1800">
              <a:solidFill>
                <a:srgbClr val="FF0000"/>
              </a:solidFill>
              <a:latin typeface="Maven Pro"/>
              <a:ea typeface="Maven Pro"/>
              <a:cs typeface="Maven Pro"/>
              <a:sym typeface="Maven Pro"/>
            </a:endParaRPr>
          </a:p>
          <a:p>
            <a:pPr indent="-342900" lvl="0" marL="457200" rtl="0" algn="l">
              <a:spcBef>
                <a:spcPts val="0"/>
              </a:spcBef>
              <a:spcAft>
                <a:spcPts val="0"/>
              </a:spcAft>
              <a:buClr>
                <a:srgbClr val="FF0000"/>
              </a:buClr>
              <a:buSzPts val="1800"/>
              <a:buFont typeface="Maven Pro"/>
              <a:buChar char="●"/>
            </a:pPr>
            <a:r>
              <a:rPr lang="en" sz="1800">
                <a:solidFill>
                  <a:srgbClr val="FF0000"/>
                </a:solidFill>
                <a:latin typeface="Maven Pro"/>
                <a:ea typeface="Maven Pro"/>
                <a:cs typeface="Maven Pro"/>
                <a:sym typeface="Maven Pro"/>
              </a:rPr>
              <a:t>double=&gt;&gt;</a:t>
            </a:r>
            <a:endParaRPr sz="1800">
              <a:solidFill>
                <a:srgbClr val="FF0000"/>
              </a:solidFill>
              <a:latin typeface="Maven Pro"/>
              <a:ea typeface="Maven Pro"/>
              <a:cs typeface="Maven Pro"/>
              <a:sym typeface="Maven Pro"/>
            </a:endParaRPr>
          </a:p>
          <a:p>
            <a:pPr indent="-342900" lvl="0" marL="457200" rtl="0" algn="l">
              <a:spcBef>
                <a:spcPts val="0"/>
              </a:spcBef>
              <a:spcAft>
                <a:spcPts val="0"/>
              </a:spcAft>
              <a:buClr>
                <a:srgbClr val="FF0000"/>
              </a:buClr>
              <a:buSzPts val="1800"/>
              <a:buFont typeface="Maven Pro"/>
              <a:buChar char="●"/>
            </a:pPr>
            <a:r>
              <a:rPr lang="en" sz="1800">
                <a:solidFill>
                  <a:srgbClr val="FF0000"/>
                </a:solidFill>
                <a:latin typeface="Maven Pro"/>
                <a:ea typeface="Maven Pro"/>
                <a:cs typeface="Maven Pro"/>
                <a:sym typeface="Maven Pro"/>
              </a:rPr>
              <a:t>@else</a:t>
            </a:r>
            <a:endParaRPr sz="1800">
              <a:solidFill>
                <a:srgbClr val="FF0000"/>
              </a:solidFill>
              <a:latin typeface="Maven Pro"/>
              <a:ea typeface="Maven Pro"/>
              <a:cs typeface="Maven Pro"/>
              <a:sym typeface="Maven Pro"/>
            </a:endParaRPr>
          </a:p>
        </p:txBody>
      </p:sp>
      <p:sp>
        <p:nvSpPr>
          <p:cNvPr id="339" name="Google Shape;339;p22"/>
          <p:cNvSpPr txBox="1"/>
          <p:nvPr>
            <p:ph idx="1" type="body"/>
          </p:nvPr>
        </p:nvSpPr>
        <p:spPr>
          <a:xfrm>
            <a:off x="3491675" y="1437075"/>
            <a:ext cx="3760800" cy="34245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rgbClr val="0000FF"/>
              </a:buClr>
              <a:buSzPts val="1800"/>
              <a:buFont typeface="Maven Pro"/>
              <a:buChar char="●"/>
            </a:pPr>
            <a:r>
              <a:rPr lang="en" sz="1800">
                <a:solidFill>
                  <a:srgbClr val="0000FF"/>
                </a:solidFill>
                <a:latin typeface="Maven Pro"/>
                <a:ea typeface="Maven Pro"/>
                <a:cs typeface="Maven Pro"/>
                <a:sym typeface="Maven Pro"/>
              </a:rPr>
              <a:t>I_know_how_to_name</a:t>
            </a:r>
            <a:endParaRPr sz="1800">
              <a:solidFill>
                <a:srgbClr val="0000FF"/>
              </a:solidFill>
              <a:latin typeface="Maven Pro"/>
              <a:ea typeface="Maven Pro"/>
              <a:cs typeface="Maven Pro"/>
              <a:sym typeface="Maven Pro"/>
            </a:endParaRPr>
          </a:p>
          <a:p>
            <a:pPr indent="-342900" lvl="0" marL="457200" rtl="0" algn="l">
              <a:spcBef>
                <a:spcPts val="0"/>
              </a:spcBef>
              <a:spcAft>
                <a:spcPts val="0"/>
              </a:spcAft>
              <a:buClr>
                <a:srgbClr val="0000FF"/>
              </a:buClr>
              <a:buSzPts val="1800"/>
              <a:buFont typeface="Maven Pro"/>
              <a:buChar char="●"/>
            </a:pPr>
            <a:r>
              <a:rPr lang="en" sz="1800">
                <a:solidFill>
                  <a:srgbClr val="0000FF"/>
                </a:solidFill>
                <a:latin typeface="Maven Pro"/>
                <a:ea typeface="Maven Pro"/>
                <a:cs typeface="Maven Pro"/>
                <a:sym typeface="Maven Pro"/>
              </a:rPr>
              <a:t>SI_is_0</a:t>
            </a:r>
            <a:endParaRPr sz="1800">
              <a:solidFill>
                <a:srgbClr val="0000FF"/>
              </a:solidFill>
              <a:latin typeface="Maven Pro"/>
              <a:ea typeface="Maven Pro"/>
              <a:cs typeface="Maven Pro"/>
              <a:sym typeface="Maven Pro"/>
            </a:endParaRPr>
          </a:p>
          <a:p>
            <a:pPr indent="-342900" lvl="0" marL="457200" rtl="0" algn="l">
              <a:spcBef>
                <a:spcPts val="0"/>
              </a:spcBef>
              <a:spcAft>
                <a:spcPts val="0"/>
              </a:spcAft>
              <a:buClr>
                <a:srgbClr val="0000FF"/>
              </a:buClr>
              <a:buSzPts val="1800"/>
              <a:buFont typeface="Maven Pro"/>
              <a:buChar char="●"/>
            </a:pPr>
            <a:r>
              <a:rPr lang="en" sz="1800">
                <a:solidFill>
                  <a:srgbClr val="0000FF"/>
                </a:solidFill>
                <a:latin typeface="Maven Pro"/>
                <a:ea typeface="Maven Pro"/>
                <a:cs typeface="Maven Pro"/>
                <a:sym typeface="Maven Pro"/>
              </a:rPr>
              <a:t>Heroes</a:t>
            </a:r>
            <a:endParaRPr sz="1800">
              <a:solidFill>
                <a:srgbClr val="0000FF"/>
              </a:solidFill>
              <a:latin typeface="Maven Pro"/>
              <a:ea typeface="Maven Pro"/>
              <a:cs typeface="Maven Pro"/>
              <a:sym typeface="Maven Pro"/>
            </a:endParaRPr>
          </a:p>
          <a:p>
            <a:pPr indent="-342900" lvl="0" marL="457200" rtl="0" algn="l">
              <a:spcBef>
                <a:spcPts val="0"/>
              </a:spcBef>
              <a:spcAft>
                <a:spcPts val="0"/>
              </a:spcAft>
              <a:buClr>
                <a:srgbClr val="0000FF"/>
              </a:buClr>
              <a:buSzPts val="1800"/>
              <a:buFont typeface="Maven Pro"/>
              <a:buChar char="●"/>
            </a:pPr>
            <a:r>
              <a:rPr lang="en" sz="1800">
                <a:solidFill>
                  <a:srgbClr val="0000FF"/>
                </a:solidFill>
                <a:latin typeface="Maven Pro"/>
                <a:ea typeface="Maven Pro"/>
                <a:cs typeface="Maven Pro"/>
                <a:sym typeface="Maven Pro"/>
              </a:rPr>
              <a:t>a</a:t>
            </a:r>
            <a:endParaRPr sz="1800">
              <a:solidFill>
                <a:srgbClr val="0000FF"/>
              </a:solidFill>
              <a:latin typeface="Maven Pro"/>
              <a:ea typeface="Maven Pro"/>
              <a:cs typeface="Maven Pro"/>
              <a:sym typeface="Maven Pro"/>
            </a:endParaRPr>
          </a:p>
          <a:p>
            <a:pPr indent="-342900" lvl="0" marL="457200" rtl="0" algn="l">
              <a:spcBef>
                <a:spcPts val="0"/>
              </a:spcBef>
              <a:spcAft>
                <a:spcPts val="0"/>
              </a:spcAft>
              <a:buClr>
                <a:srgbClr val="0000FF"/>
              </a:buClr>
              <a:buSzPts val="1800"/>
              <a:buFont typeface="Maven Pro"/>
              <a:buChar char="●"/>
            </a:pPr>
            <a:r>
              <a:rPr lang="en" sz="1800">
                <a:solidFill>
                  <a:srgbClr val="0000FF"/>
                </a:solidFill>
                <a:latin typeface="Maven Pro"/>
                <a:ea typeface="Maven Pro"/>
                <a:cs typeface="Maven Pro"/>
                <a:sym typeface="Maven Pro"/>
              </a:rPr>
              <a:t>A</a:t>
            </a:r>
            <a:endParaRPr sz="1800">
              <a:solidFill>
                <a:srgbClr val="0000FF"/>
              </a:solidFill>
              <a:latin typeface="Maven Pro"/>
              <a:ea typeface="Maven Pro"/>
              <a:cs typeface="Maven Pro"/>
              <a:sym typeface="Maven Pro"/>
            </a:endParaRPr>
          </a:p>
          <a:p>
            <a:pPr indent="-342900" lvl="0" marL="457200" rtl="0" algn="l">
              <a:spcBef>
                <a:spcPts val="0"/>
              </a:spcBef>
              <a:spcAft>
                <a:spcPts val="0"/>
              </a:spcAft>
              <a:buClr>
                <a:srgbClr val="0000FF"/>
              </a:buClr>
              <a:buSzPts val="1800"/>
              <a:buFont typeface="Maven Pro"/>
              <a:buChar char="●"/>
            </a:pPr>
            <a:r>
              <a:rPr lang="en" sz="1800">
                <a:solidFill>
                  <a:srgbClr val="0000FF"/>
                </a:solidFill>
                <a:latin typeface="Maven Pro"/>
                <a:ea typeface="Maven Pro"/>
                <a:cs typeface="Maven Pro"/>
                <a:sym typeface="Maven Pro"/>
              </a:rPr>
              <a:t>my_data</a:t>
            </a:r>
            <a:endParaRPr sz="1800">
              <a:solidFill>
                <a:srgbClr val="0000FF"/>
              </a:solidFill>
              <a:latin typeface="Maven Pro"/>
              <a:ea typeface="Maven Pro"/>
              <a:cs typeface="Maven Pro"/>
              <a:sym typeface="Maven Pro"/>
            </a:endParaRPr>
          </a:p>
          <a:p>
            <a:pPr indent="-342900" lvl="0" marL="457200" rtl="0" algn="l">
              <a:spcBef>
                <a:spcPts val="0"/>
              </a:spcBef>
              <a:spcAft>
                <a:spcPts val="0"/>
              </a:spcAft>
              <a:buClr>
                <a:srgbClr val="0000FF"/>
              </a:buClr>
              <a:buSzPts val="1800"/>
              <a:buFont typeface="Maven Pro"/>
              <a:buChar char="●"/>
            </a:pPr>
            <a:r>
              <a:rPr lang="en" sz="1800">
                <a:solidFill>
                  <a:srgbClr val="0000FF"/>
                </a:solidFill>
                <a:latin typeface="Maven Pro"/>
                <a:ea typeface="Maven Pro"/>
                <a:cs typeface="Maven Pro"/>
                <a:sym typeface="Maven Pro"/>
              </a:rPr>
              <a:t>My_data</a:t>
            </a:r>
            <a:endParaRPr sz="1800">
              <a:solidFill>
                <a:srgbClr val="0000FF"/>
              </a:solidFill>
              <a:latin typeface="Maven Pro"/>
              <a:ea typeface="Maven Pro"/>
              <a:cs typeface="Maven Pro"/>
              <a:sym typeface="Maven Pro"/>
            </a:endParaRPr>
          </a:p>
          <a:p>
            <a:pPr indent="-342900" lvl="0" marL="457200" rtl="0" algn="l">
              <a:spcBef>
                <a:spcPts val="0"/>
              </a:spcBef>
              <a:spcAft>
                <a:spcPts val="0"/>
              </a:spcAft>
              <a:buClr>
                <a:srgbClr val="0000FF"/>
              </a:buClr>
              <a:buSzPts val="1800"/>
              <a:buFont typeface="Maven Pro"/>
              <a:buChar char="●"/>
            </a:pPr>
            <a:r>
              <a:rPr lang="en" sz="1800">
                <a:solidFill>
                  <a:srgbClr val="0000FF"/>
                </a:solidFill>
                <a:latin typeface="Maven Pro"/>
                <a:ea typeface="Maven Pro"/>
                <a:cs typeface="Maven Pro"/>
                <a:sym typeface="Maven Pro"/>
              </a:rPr>
              <a:t>My_Data</a:t>
            </a:r>
            <a:endParaRPr sz="1800">
              <a:solidFill>
                <a:srgbClr val="0000FF"/>
              </a:solidFill>
              <a:latin typeface="Maven Pro"/>
              <a:ea typeface="Maven Pro"/>
              <a:cs typeface="Maven Pro"/>
              <a:sym typeface="Maven Pro"/>
            </a:endParaRPr>
          </a:p>
          <a:p>
            <a:pPr indent="-342900" lvl="0" marL="457200" rtl="0" algn="l">
              <a:spcBef>
                <a:spcPts val="0"/>
              </a:spcBef>
              <a:spcAft>
                <a:spcPts val="0"/>
              </a:spcAft>
              <a:buClr>
                <a:srgbClr val="0000FF"/>
              </a:buClr>
              <a:buSzPts val="1800"/>
              <a:buFont typeface="Maven Pro"/>
              <a:buChar char="●"/>
            </a:pPr>
            <a:r>
              <a:rPr lang="en" sz="1800">
                <a:solidFill>
                  <a:srgbClr val="0000FF"/>
                </a:solidFill>
                <a:latin typeface="Maven Pro"/>
                <a:ea typeface="Maven Pro"/>
                <a:cs typeface="Maven Pro"/>
                <a:sym typeface="Maven Pro"/>
              </a:rPr>
              <a:t>HelloWorld</a:t>
            </a:r>
            <a:endParaRPr sz="1800">
              <a:solidFill>
                <a:srgbClr val="0000FF"/>
              </a:solidFill>
              <a:latin typeface="Maven Pro"/>
              <a:ea typeface="Maven Pro"/>
              <a:cs typeface="Maven Pro"/>
              <a:sym typeface="Maven Pro"/>
            </a:endParaRPr>
          </a:p>
          <a:p>
            <a:pPr indent="-342900" lvl="0" marL="457200" rtl="0" algn="l">
              <a:spcBef>
                <a:spcPts val="1600"/>
              </a:spcBef>
              <a:spcAft>
                <a:spcPts val="1600"/>
              </a:spcAft>
              <a:buClr>
                <a:srgbClr val="0000FF"/>
              </a:buClr>
              <a:buSzPts val="1800"/>
              <a:buFont typeface="Maven Pro"/>
              <a:buChar char="●"/>
            </a:pPr>
            <a:r>
              <a:rPr lang="en" sz="1800">
                <a:solidFill>
                  <a:srgbClr val="0000FF"/>
                </a:solidFill>
                <a:latin typeface="Maven Pro"/>
                <a:ea typeface="Maven Pro"/>
                <a:cs typeface="Maven Pro"/>
                <a:sym typeface="Maven Pro"/>
              </a:rPr>
              <a:t>helloWorld</a:t>
            </a:r>
            <a:endParaRPr sz="1800">
              <a:solidFill>
                <a:srgbClr val="0000FF"/>
              </a:solidFill>
              <a:latin typeface="Maven Pro"/>
              <a:ea typeface="Maven Pro"/>
              <a:cs typeface="Maven Pro"/>
              <a:sym typeface="Maven Pro"/>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3" name="Shape 343"/>
        <p:cNvGrpSpPr/>
        <p:nvPr/>
      </p:nvGrpSpPr>
      <p:grpSpPr>
        <a:xfrm>
          <a:off x="0" y="0"/>
          <a:ext cx="0" cy="0"/>
          <a:chOff x="0" y="0"/>
          <a:chExt cx="0" cy="0"/>
        </a:xfrm>
      </p:grpSpPr>
      <p:sp>
        <p:nvSpPr>
          <p:cNvPr id="344" name="Google Shape;344;p23"/>
          <p:cNvSpPr txBox="1"/>
          <p:nvPr>
            <p:ph type="title"/>
          </p:nvPr>
        </p:nvSpPr>
        <p:spPr>
          <a:xfrm>
            <a:off x="1303800" y="752050"/>
            <a:ext cx="7030500" cy="550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Before Input &amp; Output</a:t>
            </a:r>
            <a:endParaRPr/>
          </a:p>
        </p:txBody>
      </p:sp>
      <p:sp>
        <p:nvSpPr>
          <p:cNvPr id="345" name="Google Shape;345;p23"/>
          <p:cNvSpPr txBox="1"/>
          <p:nvPr>
            <p:ph idx="1" type="body"/>
          </p:nvPr>
        </p:nvSpPr>
        <p:spPr>
          <a:xfrm>
            <a:off x="859500" y="1490775"/>
            <a:ext cx="7587900" cy="34245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rgbClr val="000000"/>
              </a:buClr>
              <a:buSzPts val="1800"/>
              <a:buFont typeface="Maven Pro"/>
              <a:buChar char="●"/>
            </a:pPr>
            <a:r>
              <a:rPr lang="en" sz="1800">
                <a:solidFill>
                  <a:srgbClr val="000000"/>
                </a:solidFill>
                <a:latin typeface="Maven Pro"/>
                <a:ea typeface="Maven Pro"/>
                <a:cs typeface="Maven Pro"/>
                <a:sym typeface="Maven Pro"/>
              </a:rPr>
              <a:t>You have to declare a variable before starting to use that</a:t>
            </a:r>
            <a:endParaRPr sz="1800">
              <a:solidFill>
                <a:srgbClr val="000000"/>
              </a:solidFill>
              <a:latin typeface="Maven Pro"/>
              <a:ea typeface="Maven Pro"/>
              <a:cs typeface="Maven Pro"/>
              <a:sym typeface="Maven Pro"/>
            </a:endParaRPr>
          </a:p>
          <a:p>
            <a:pPr indent="-342900" lvl="0" marL="457200" rtl="0" algn="l">
              <a:spcBef>
                <a:spcPts val="1600"/>
              </a:spcBef>
              <a:spcAft>
                <a:spcPts val="0"/>
              </a:spcAft>
              <a:buClr>
                <a:srgbClr val="000000"/>
              </a:buClr>
              <a:buSzPts val="1800"/>
              <a:buFont typeface="Maven Pro"/>
              <a:buChar char="●"/>
            </a:pPr>
            <a:r>
              <a:rPr lang="en" sz="1800">
                <a:solidFill>
                  <a:srgbClr val="000000"/>
                </a:solidFill>
                <a:latin typeface="Maven Pro"/>
                <a:ea typeface="Maven Pro"/>
                <a:cs typeface="Maven Pro"/>
                <a:sym typeface="Maven Pro"/>
              </a:rPr>
              <a:t>How:</a:t>
            </a:r>
            <a:endParaRPr sz="1800">
              <a:solidFill>
                <a:srgbClr val="000000"/>
              </a:solidFill>
              <a:latin typeface="Maven Pro"/>
              <a:ea typeface="Maven Pro"/>
              <a:cs typeface="Maven Pro"/>
              <a:sym typeface="Maven Pro"/>
            </a:endParaRPr>
          </a:p>
          <a:p>
            <a:pPr indent="0" lvl="0" marL="457200" rtl="0" algn="l">
              <a:spcBef>
                <a:spcPts val="1600"/>
              </a:spcBef>
              <a:spcAft>
                <a:spcPts val="0"/>
              </a:spcAft>
              <a:buNone/>
            </a:pPr>
            <a:r>
              <a:rPr lang="en" sz="1800">
                <a:solidFill>
                  <a:srgbClr val="000000"/>
                </a:solidFill>
                <a:latin typeface="Maven Pro"/>
                <a:ea typeface="Maven Pro"/>
                <a:cs typeface="Maven Pro"/>
                <a:sym typeface="Maven Pro"/>
              </a:rPr>
              <a:t>	</a:t>
            </a:r>
            <a:r>
              <a:rPr b="1" lang="en" sz="1800">
                <a:solidFill>
                  <a:srgbClr val="000000"/>
                </a:solidFill>
                <a:latin typeface="Maven Pro"/>
                <a:ea typeface="Maven Pro"/>
                <a:cs typeface="Maven Pro"/>
                <a:sym typeface="Maven Pro"/>
              </a:rPr>
              <a:t>DataType   variableName ;</a:t>
            </a:r>
            <a:endParaRPr b="1" sz="1800">
              <a:solidFill>
                <a:srgbClr val="000000"/>
              </a:solidFill>
              <a:latin typeface="Maven Pro"/>
              <a:ea typeface="Maven Pro"/>
              <a:cs typeface="Maven Pro"/>
              <a:sym typeface="Maven Pro"/>
            </a:endParaRPr>
          </a:p>
          <a:p>
            <a:pPr indent="-342900" lvl="0" marL="457200" rtl="0" algn="l">
              <a:spcBef>
                <a:spcPts val="1600"/>
              </a:spcBef>
              <a:spcAft>
                <a:spcPts val="0"/>
              </a:spcAft>
              <a:buClr>
                <a:srgbClr val="000000"/>
              </a:buClr>
              <a:buSzPts val="1800"/>
              <a:buFont typeface="Maven Pro"/>
              <a:buChar char="●"/>
            </a:pPr>
            <a:r>
              <a:rPr lang="en" sz="1800">
                <a:solidFill>
                  <a:srgbClr val="000000"/>
                </a:solidFill>
                <a:latin typeface="Maven Pro"/>
                <a:ea typeface="Maven Pro"/>
                <a:cs typeface="Maven Pro"/>
                <a:sym typeface="Maven Pro"/>
              </a:rPr>
              <a:t>Examples: </a:t>
            </a:r>
            <a:endParaRPr sz="1800">
              <a:solidFill>
                <a:srgbClr val="000000"/>
              </a:solidFill>
              <a:latin typeface="Maven Pro"/>
              <a:ea typeface="Maven Pro"/>
              <a:cs typeface="Maven Pro"/>
              <a:sym typeface="Maven Pro"/>
            </a:endParaRPr>
          </a:p>
          <a:p>
            <a:pPr indent="-342900" lvl="1" marL="1371600" rtl="0" algn="l">
              <a:spcBef>
                <a:spcPts val="0"/>
              </a:spcBef>
              <a:spcAft>
                <a:spcPts val="0"/>
              </a:spcAft>
              <a:buClr>
                <a:srgbClr val="000000"/>
              </a:buClr>
              <a:buSzPts val="1800"/>
              <a:buFont typeface="Maven Pro"/>
              <a:buChar char="○"/>
            </a:pPr>
            <a:r>
              <a:rPr lang="en" sz="1800">
                <a:solidFill>
                  <a:srgbClr val="000000"/>
                </a:solidFill>
                <a:latin typeface="Maven Pro"/>
                <a:ea typeface="Maven Pro"/>
                <a:cs typeface="Maven Pro"/>
                <a:sym typeface="Maven Pro"/>
              </a:rPr>
              <a:t>int number;   </a:t>
            </a:r>
            <a:r>
              <a:rPr lang="en" sz="1800">
                <a:solidFill>
                  <a:srgbClr val="999999"/>
                </a:solidFill>
                <a:latin typeface="Maven Pro"/>
                <a:ea typeface="Maven Pro"/>
                <a:cs typeface="Maven Pro"/>
                <a:sym typeface="Maven Pro"/>
              </a:rPr>
              <a:t>// variable declaration</a:t>
            </a:r>
            <a:endParaRPr sz="1800">
              <a:solidFill>
                <a:srgbClr val="999999"/>
              </a:solidFill>
              <a:latin typeface="Maven Pro"/>
              <a:ea typeface="Maven Pro"/>
              <a:cs typeface="Maven Pro"/>
              <a:sym typeface="Maven Pro"/>
            </a:endParaRPr>
          </a:p>
          <a:p>
            <a:pPr indent="-342900" lvl="1" marL="1371600" rtl="0" algn="l">
              <a:spcBef>
                <a:spcPts val="0"/>
              </a:spcBef>
              <a:spcAft>
                <a:spcPts val="0"/>
              </a:spcAft>
              <a:buClr>
                <a:srgbClr val="000000"/>
              </a:buClr>
              <a:buSzPts val="1800"/>
              <a:buFont typeface="Maven Pro"/>
              <a:buChar char="○"/>
            </a:pPr>
            <a:r>
              <a:rPr lang="en" sz="1800">
                <a:solidFill>
                  <a:srgbClr val="000000"/>
                </a:solidFill>
                <a:latin typeface="Maven Pro"/>
                <a:ea typeface="Maven Pro"/>
                <a:cs typeface="Maven Pro"/>
                <a:sym typeface="Maven Pro"/>
              </a:rPr>
              <a:t>Int number = 10;   </a:t>
            </a:r>
            <a:r>
              <a:rPr lang="en" sz="1800">
                <a:solidFill>
                  <a:srgbClr val="B7B7B7"/>
                </a:solidFill>
                <a:latin typeface="Maven Pro"/>
                <a:ea typeface="Maven Pro"/>
                <a:cs typeface="Maven Pro"/>
                <a:sym typeface="Maven Pro"/>
              </a:rPr>
              <a:t>// variable Declaration and initialization</a:t>
            </a:r>
            <a:endParaRPr sz="1800">
              <a:solidFill>
                <a:srgbClr val="B7B7B7"/>
              </a:solidFill>
              <a:latin typeface="Maven Pro"/>
              <a:ea typeface="Maven Pro"/>
              <a:cs typeface="Maven Pro"/>
              <a:sym typeface="Maven Pro"/>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9" name="Shape 349"/>
        <p:cNvGrpSpPr/>
        <p:nvPr/>
      </p:nvGrpSpPr>
      <p:grpSpPr>
        <a:xfrm>
          <a:off x="0" y="0"/>
          <a:ext cx="0" cy="0"/>
          <a:chOff x="0" y="0"/>
          <a:chExt cx="0" cy="0"/>
        </a:xfrm>
      </p:grpSpPr>
      <p:sp>
        <p:nvSpPr>
          <p:cNvPr id="350" name="Google Shape;350;p24"/>
          <p:cNvSpPr txBox="1"/>
          <p:nvPr>
            <p:ph type="title"/>
          </p:nvPr>
        </p:nvSpPr>
        <p:spPr>
          <a:xfrm>
            <a:off x="1303800" y="752050"/>
            <a:ext cx="7030500" cy="550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Input &amp; Output</a:t>
            </a:r>
            <a:endParaRPr/>
          </a:p>
        </p:txBody>
      </p:sp>
      <p:sp>
        <p:nvSpPr>
          <p:cNvPr id="351" name="Google Shape;351;p24"/>
          <p:cNvSpPr txBox="1"/>
          <p:nvPr>
            <p:ph idx="1" type="body"/>
          </p:nvPr>
        </p:nvSpPr>
        <p:spPr>
          <a:xfrm>
            <a:off x="859500" y="1490775"/>
            <a:ext cx="7587900" cy="3424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rgbClr val="999999"/>
                </a:solidFill>
                <a:latin typeface="Maven Pro"/>
                <a:ea typeface="Maven Pro"/>
                <a:cs typeface="Maven Pro"/>
                <a:sym typeface="Maven Pro"/>
              </a:rPr>
              <a:t>// This code helps you with how to take an integer number as input //from user</a:t>
            </a:r>
            <a:endParaRPr sz="1800">
              <a:solidFill>
                <a:srgbClr val="999999"/>
              </a:solidFill>
              <a:latin typeface="Maven Pro"/>
              <a:ea typeface="Maven Pro"/>
              <a:cs typeface="Maven Pro"/>
              <a:sym typeface="Maven Pro"/>
            </a:endParaRPr>
          </a:p>
          <a:p>
            <a:pPr indent="0" lvl="0" marL="0" rtl="0" algn="l">
              <a:spcBef>
                <a:spcPts val="1600"/>
              </a:spcBef>
              <a:spcAft>
                <a:spcPts val="0"/>
              </a:spcAft>
              <a:buNone/>
            </a:pPr>
            <a:r>
              <a:t/>
            </a:r>
            <a:endParaRPr sz="1800">
              <a:solidFill>
                <a:srgbClr val="000000"/>
              </a:solidFill>
              <a:latin typeface="Maven Pro"/>
              <a:ea typeface="Maven Pro"/>
              <a:cs typeface="Maven Pro"/>
              <a:sym typeface="Maven Pro"/>
            </a:endParaRPr>
          </a:p>
        </p:txBody>
      </p:sp>
      <p:sp>
        <p:nvSpPr>
          <p:cNvPr id="352" name="Google Shape;352;p24"/>
          <p:cNvSpPr txBox="1"/>
          <p:nvPr/>
        </p:nvSpPr>
        <p:spPr>
          <a:xfrm>
            <a:off x="1020625" y="2283025"/>
            <a:ext cx="7313700" cy="2336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latin typeface="Maven Pro"/>
                <a:ea typeface="Maven Pro"/>
                <a:cs typeface="Maven Pro"/>
                <a:sym typeface="Maven Pro"/>
              </a:rPr>
              <a:t>#include&lt;stdio.h&gt;</a:t>
            </a:r>
            <a:endParaRPr sz="1800">
              <a:latin typeface="Maven Pro"/>
              <a:ea typeface="Maven Pro"/>
              <a:cs typeface="Maven Pro"/>
              <a:sym typeface="Maven Pro"/>
            </a:endParaRPr>
          </a:p>
          <a:p>
            <a:pPr indent="0" lvl="0" marL="0" rtl="0" algn="l">
              <a:lnSpc>
                <a:spcPct val="115000"/>
              </a:lnSpc>
              <a:spcBef>
                <a:spcPts val="0"/>
              </a:spcBef>
              <a:spcAft>
                <a:spcPts val="0"/>
              </a:spcAft>
              <a:buNone/>
            </a:pPr>
            <a:r>
              <a:rPr lang="en" sz="1800">
                <a:latin typeface="Maven Pro"/>
                <a:ea typeface="Maven Pro"/>
                <a:cs typeface="Maven Pro"/>
                <a:sym typeface="Maven Pro"/>
              </a:rPr>
              <a:t>int main()</a:t>
            </a:r>
            <a:endParaRPr sz="1800">
              <a:latin typeface="Maven Pro"/>
              <a:ea typeface="Maven Pro"/>
              <a:cs typeface="Maven Pro"/>
              <a:sym typeface="Maven Pro"/>
            </a:endParaRPr>
          </a:p>
          <a:p>
            <a:pPr indent="0" lvl="0" marL="0" rtl="0" algn="l">
              <a:lnSpc>
                <a:spcPct val="115000"/>
              </a:lnSpc>
              <a:spcBef>
                <a:spcPts val="0"/>
              </a:spcBef>
              <a:spcAft>
                <a:spcPts val="0"/>
              </a:spcAft>
              <a:buNone/>
            </a:pPr>
            <a:r>
              <a:rPr lang="en" sz="1800">
                <a:latin typeface="Maven Pro"/>
                <a:ea typeface="Maven Pro"/>
                <a:cs typeface="Maven Pro"/>
                <a:sym typeface="Maven Pro"/>
              </a:rPr>
              <a:t>{</a:t>
            </a:r>
            <a:endParaRPr sz="1800">
              <a:latin typeface="Maven Pro"/>
              <a:ea typeface="Maven Pro"/>
              <a:cs typeface="Maven Pro"/>
              <a:sym typeface="Maven Pro"/>
            </a:endParaRPr>
          </a:p>
          <a:p>
            <a:pPr indent="0" lvl="0" marL="0" rtl="0" algn="l">
              <a:lnSpc>
                <a:spcPct val="115000"/>
              </a:lnSpc>
              <a:spcBef>
                <a:spcPts val="0"/>
              </a:spcBef>
              <a:spcAft>
                <a:spcPts val="0"/>
              </a:spcAft>
              <a:buNone/>
            </a:pPr>
            <a:r>
              <a:rPr lang="en" sz="1800">
                <a:latin typeface="Maven Pro"/>
                <a:ea typeface="Maven Pro"/>
                <a:cs typeface="Maven Pro"/>
                <a:sym typeface="Maven Pro"/>
              </a:rPr>
              <a:t>	int number; </a:t>
            </a:r>
            <a:endParaRPr sz="1800">
              <a:latin typeface="Maven Pro"/>
              <a:ea typeface="Maven Pro"/>
              <a:cs typeface="Maven Pro"/>
              <a:sym typeface="Maven Pro"/>
            </a:endParaRPr>
          </a:p>
          <a:p>
            <a:pPr indent="0" lvl="0" marL="0" rtl="0" algn="l">
              <a:lnSpc>
                <a:spcPct val="115000"/>
              </a:lnSpc>
              <a:spcBef>
                <a:spcPts val="0"/>
              </a:spcBef>
              <a:spcAft>
                <a:spcPts val="0"/>
              </a:spcAft>
              <a:buNone/>
            </a:pPr>
            <a:r>
              <a:rPr lang="en" sz="1800">
                <a:latin typeface="Maven Pro"/>
                <a:ea typeface="Maven Pro"/>
                <a:cs typeface="Maven Pro"/>
                <a:sym typeface="Maven Pro"/>
              </a:rPr>
              <a:t>	scanf(“%d”, &amp;number);</a:t>
            </a:r>
            <a:endParaRPr sz="1800">
              <a:latin typeface="Maven Pro"/>
              <a:ea typeface="Maven Pro"/>
              <a:cs typeface="Maven Pro"/>
              <a:sym typeface="Maven Pro"/>
            </a:endParaRPr>
          </a:p>
          <a:p>
            <a:pPr indent="0" lvl="0" marL="0" rtl="0" algn="l">
              <a:lnSpc>
                <a:spcPct val="115000"/>
              </a:lnSpc>
              <a:spcBef>
                <a:spcPts val="0"/>
              </a:spcBef>
              <a:spcAft>
                <a:spcPts val="0"/>
              </a:spcAft>
              <a:buNone/>
            </a:pPr>
            <a:r>
              <a:rPr lang="en" sz="1800">
                <a:latin typeface="Maven Pro"/>
                <a:ea typeface="Maven Pro"/>
                <a:cs typeface="Maven Pro"/>
                <a:sym typeface="Maven Pro"/>
              </a:rPr>
              <a:t>	printf(“The value of number is : %d\n”, number);</a:t>
            </a:r>
            <a:endParaRPr sz="1800">
              <a:latin typeface="Maven Pro"/>
              <a:ea typeface="Maven Pro"/>
              <a:cs typeface="Maven Pro"/>
              <a:sym typeface="Maven Pro"/>
            </a:endParaRPr>
          </a:p>
          <a:p>
            <a:pPr indent="0" lvl="0" marL="0" rtl="0" algn="l">
              <a:lnSpc>
                <a:spcPct val="115000"/>
              </a:lnSpc>
              <a:spcBef>
                <a:spcPts val="0"/>
              </a:spcBef>
              <a:spcAft>
                <a:spcPts val="0"/>
              </a:spcAft>
              <a:buNone/>
            </a:pPr>
            <a:r>
              <a:rPr lang="en" sz="1800">
                <a:latin typeface="Maven Pro"/>
                <a:ea typeface="Maven Pro"/>
                <a:cs typeface="Maven Pro"/>
                <a:sym typeface="Maven Pro"/>
              </a:rPr>
              <a:t>	return 0;</a:t>
            </a:r>
            <a:endParaRPr sz="1800">
              <a:latin typeface="Maven Pro"/>
              <a:ea typeface="Maven Pro"/>
              <a:cs typeface="Maven Pro"/>
              <a:sym typeface="Maven Pro"/>
            </a:endParaRPr>
          </a:p>
          <a:p>
            <a:pPr indent="0" lvl="0" marL="0" rtl="0" algn="l">
              <a:lnSpc>
                <a:spcPct val="115000"/>
              </a:lnSpc>
              <a:spcBef>
                <a:spcPts val="0"/>
              </a:spcBef>
              <a:spcAft>
                <a:spcPts val="0"/>
              </a:spcAft>
              <a:buNone/>
            </a:pPr>
            <a:r>
              <a:rPr lang="en" sz="1800">
                <a:latin typeface="Maven Pro"/>
                <a:ea typeface="Maven Pro"/>
                <a:cs typeface="Maven Pro"/>
                <a:sym typeface="Maven Pro"/>
              </a:rPr>
              <a:t>}</a:t>
            </a:r>
            <a:endParaRPr sz="1800">
              <a:latin typeface="Maven Pro"/>
              <a:ea typeface="Maven Pro"/>
              <a:cs typeface="Maven Pro"/>
              <a:sym typeface="Maven Pro"/>
            </a:endParaRPr>
          </a:p>
          <a:p>
            <a:pPr indent="0" lvl="0" marL="0" rtl="0" algn="l">
              <a:spcBef>
                <a:spcPts val="0"/>
              </a:spcBef>
              <a:spcAft>
                <a:spcPts val="0"/>
              </a:spcAft>
              <a:buNone/>
            </a:pPr>
            <a:r>
              <a:t/>
            </a:r>
            <a:endParaRPr>
              <a:latin typeface="Nunito"/>
              <a:ea typeface="Nunito"/>
              <a:cs typeface="Nunito"/>
              <a:sym typeface="Nunito"/>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6" name="Shape 356"/>
        <p:cNvGrpSpPr/>
        <p:nvPr/>
      </p:nvGrpSpPr>
      <p:grpSpPr>
        <a:xfrm>
          <a:off x="0" y="0"/>
          <a:ext cx="0" cy="0"/>
          <a:chOff x="0" y="0"/>
          <a:chExt cx="0" cy="0"/>
        </a:xfrm>
      </p:grpSpPr>
      <p:sp>
        <p:nvSpPr>
          <p:cNvPr id="357" name="Google Shape;357;p25"/>
          <p:cNvSpPr txBox="1"/>
          <p:nvPr>
            <p:ph type="title"/>
          </p:nvPr>
        </p:nvSpPr>
        <p:spPr>
          <a:xfrm>
            <a:off x="1303800" y="752050"/>
            <a:ext cx="7030500" cy="550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Input &amp; Output</a:t>
            </a:r>
            <a:endParaRPr/>
          </a:p>
        </p:txBody>
      </p:sp>
      <p:sp>
        <p:nvSpPr>
          <p:cNvPr id="358" name="Google Shape;358;p25"/>
          <p:cNvSpPr txBox="1"/>
          <p:nvPr>
            <p:ph idx="1" type="body"/>
          </p:nvPr>
        </p:nvSpPr>
        <p:spPr>
          <a:xfrm>
            <a:off x="859500" y="1490775"/>
            <a:ext cx="7587900" cy="3424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rgbClr val="999999"/>
                </a:solidFill>
                <a:latin typeface="Maven Pro"/>
                <a:ea typeface="Maven Pro"/>
                <a:cs typeface="Maven Pro"/>
                <a:sym typeface="Maven Pro"/>
              </a:rPr>
              <a:t>// This code helps you with how to take an integer number as input //from user</a:t>
            </a:r>
            <a:endParaRPr sz="1800">
              <a:solidFill>
                <a:srgbClr val="999999"/>
              </a:solidFill>
              <a:latin typeface="Maven Pro"/>
              <a:ea typeface="Maven Pro"/>
              <a:cs typeface="Maven Pro"/>
              <a:sym typeface="Maven Pro"/>
            </a:endParaRPr>
          </a:p>
          <a:p>
            <a:pPr indent="0" lvl="0" marL="0" rtl="0" algn="l">
              <a:spcBef>
                <a:spcPts val="1600"/>
              </a:spcBef>
              <a:spcAft>
                <a:spcPts val="0"/>
              </a:spcAft>
              <a:buNone/>
            </a:pPr>
            <a:r>
              <a:t/>
            </a:r>
            <a:endParaRPr sz="1800">
              <a:solidFill>
                <a:srgbClr val="000000"/>
              </a:solidFill>
              <a:latin typeface="Maven Pro"/>
              <a:ea typeface="Maven Pro"/>
              <a:cs typeface="Maven Pro"/>
              <a:sym typeface="Maven Pro"/>
            </a:endParaRPr>
          </a:p>
        </p:txBody>
      </p:sp>
      <p:sp>
        <p:nvSpPr>
          <p:cNvPr id="359" name="Google Shape;359;p25"/>
          <p:cNvSpPr txBox="1"/>
          <p:nvPr/>
        </p:nvSpPr>
        <p:spPr>
          <a:xfrm>
            <a:off x="1020625" y="2283025"/>
            <a:ext cx="7313700" cy="2336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latin typeface="Maven Pro"/>
                <a:ea typeface="Maven Pro"/>
                <a:cs typeface="Maven Pro"/>
                <a:sym typeface="Maven Pro"/>
              </a:rPr>
              <a:t>#include&lt;stdio.h&gt;</a:t>
            </a:r>
            <a:endParaRPr sz="1800">
              <a:latin typeface="Maven Pro"/>
              <a:ea typeface="Maven Pro"/>
              <a:cs typeface="Maven Pro"/>
              <a:sym typeface="Maven Pro"/>
            </a:endParaRPr>
          </a:p>
          <a:p>
            <a:pPr indent="0" lvl="0" marL="0" rtl="0" algn="l">
              <a:lnSpc>
                <a:spcPct val="115000"/>
              </a:lnSpc>
              <a:spcBef>
                <a:spcPts val="0"/>
              </a:spcBef>
              <a:spcAft>
                <a:spcPts val="0"/>
              </a:spcAft>
              <a:buNone/>
            </a:pPr>
            <a:r>
              <a:rPr lang="en" sz="1800">
                <a:latin typeface="Maven Pro"/>
                <a:ea typeface="Maven Pro"/>
                <a:cs typeface="Maven Pro"/>
                <a:sym typeface="Maven Pro"/>
              </a:rPr>
              <a:t>int main()</a:t>
            </a:r>
            <a:endParaRPr sz="1800">
              <a:latin typeface="Maven Pro"/>
              <a:ea typeface="Maven Pro"/>
              <a:cs typeface="Maven Pro"/>
              <a:sym typeface="Maven Pro"/>
            </a:endParaRPr>
          </a:p>
          <a:p>
            <a:pPr indent="0" lvl="0" marL="0" rtl="0" algn="l">
              <a:lnSpc>
                <a:spcPct val="115000"/>
              </a:lnSpc>
              <a:spcBef>
                <a:spcPts val="0"/>
              </a:spcBef>
              <a:spcAft>
                <a:spcPts val="0"/>
              </a:spcAft>
              <a:buNone/>
            </a:pPr>
            <a:r>
              <a:rPr lang="en" sz="1800">
                <a:latin typeface="Maven Pro"/>
                <a:ea typeface="Maven Pro"/>
                <a:cs typeface="Maven Pro"/>
                <a:sym typeface="Maven Pro"/>
              </a:rPr>
              <a:t>{</a:t>
            </a:r>
            <a:endParaRPr sz="1800">
              <a:latin typeface="Maven Pro"/>
              <a:ea typeface="Maven Pro"/>
              <a:cs typeface="Maven Pro"/>
              <a:sym typeface="Maven Pro"/>
            </a:endParaRPr>
          </a:p>
          <a:p>
            <a:pPr indent="0" lvl="0" marL="0" rtl="0" algn="l">
              <a:lnSpc>
                <a:spcPct val="115000"/>
              </a:lnSpc>
              <a:spcBef>
                <a:spcPts val="0"/>
              </a:spcBef>
              <a:spcAft>
                <a:spcPts val="0"/>
              </a:spcAft>
              <a:buNone/>
            </a:pPr>
            <a:r>
              <a:rPr lang="en" sz="1800">
                <a:latin typeface="Maven Pro"/>
                <a:ea typeface="Maven Pro"/>
                <a:cs typeface="Maven Pro"/>
                <a:sym typeface="Maven Pro"/>
              </a:rPr>
              <a:t>	int salmanKhan; </a:t>
            </a:r>
            <a:endParaRPr sz="1800">
              <a:latin typeface="Maven Pro"/>
              <a:ea typeface="Maven Pro"/>
              <a:cs typeface="Maven Pro"/>
              <a:sym typeface="Maven Pro"/>
            </a:endParaRPr>
          </a:p>
          <a:p>
            <a:pPr indent="0" lvl="0" marL="0" rtl="0" algn="l">
              <a:lnSpc>
                <a:spcPct val="115000"/>
              </a:lnSpc>
              <a:spcBef>
                <a:spcPts val="0"/>
              </a:spcBef>
              <a:spcAft>
                <a:spcPts val="0"/>
              </a:spcAft>
              <a:buNone/>
            </a:pPr>
            <a:r>
              <a:rPr lang="en" sz="1800">
                <a:latin typeface="Maven Pro"/>
                <a:ea typeface="Maven Pro"/>
                <a:cs typeface="Maven Pro"/>
                <a:sym typeface="Maven Pro"/>
              </a:rPr>
              <a:t>	scanf(“%d”, &amp;</a:t>
            </a:r>
            <a:r>
              <a:rPr lang="en" sz="1800">
                <a:latin typeface="Maven Pro"/>
                <a:ea typeface="Maven Pro"/>
                <a:cs typeface="Maven Pro"/>
                <a:sym typeface="Maven Pro"/>
              </a:rPr>
              <a:t>salmanKhan</a:t>
            </a:r>
            <a:r>
              <a:rPr lang="en" sz="1800">
                <a:latin typeface="Maven Pro"/>
                <a:ea typeface="Maven Pro"/>
                <a:cs typeface="Maven Pro"/>
                <a:sym typeface="Maven Pro"/>
              </a:rPr>
              <a:t>);</a:t>
            </a:r>
            <a:endParaRPr sz="1800">
              <a:latin typeface="Maven Pro"/>
              <a:ea typeface="Maven Pro"/>
              <a:cs typeface="Maven Pro"/>
              <a:sym typeface="Maven Pro"/>
            </a:endParaRPr>
          </a:p>
          <a:p>
            <a:pPr indent="0" lvl="0" marL="0" rtl="0" algn="l">
              <a:lnSpc>
                <a:spcPct val="115000"/>
              </a:lnSpc>
              <a:spcBef>
                <a:spcPts val="0"/>
              </a:spcBef>
              <a:spcAft>
                <a:spcPts val="0"/>
              </a:spcAft>
              <a:buNone/>
            </a:pPr>
            <a:r>
              <a:rPr lang="en" sz="1800">
                <a:latin typeface="Maven Pro"/>
                <a:ea typeface="Maven Pro"/>
                <a:cs typeface="Maven Pro"/>
                <a:sym typeface="Maven Pro"/>
              </a:rPr>
              <a:t>	printf(“The value of number is : %d\n”, </a:t>
            </a:r>
            <a:r>
              <a:rPr lang="en" sz="1800">
                <a:latin typeface="Maven Pro"/>
                <a:ea typeface="Maven Pro"/>
                <a:cs typeface="Maven Pro"/>
                <a:sym typeface="Maven Pro"/>
              </a:rPr>
              <a:t>salmanKhan</a:t>
            </a:r>
            <a:r>
              <a:rPr lang="en" sz="1800">
                <a:latin typeface="Maven Pro"/>
                <a:ea typeface="Maven Pro"/>
                <a:cs typeface="Maven Pro"/>
                <a:sym typeface="Maven Pro"/>
              </a:rPr>
              <a:t>);</a:t>
            </a:r>
            <a:endParaRPr sz="1800">
              <a:latin typeface="Maven Pro"/>
              <a:ea typeface="Maven Pro"/>
              <a:cs typeface="Maven Pro"/>
              <a:sym typeface="Maven Pro"/>
            </a:endParaRPr>
          </a:p>
          <a:p>
            <a:pPr indent="0" lvl="0" marL="0" rtl="0" algn="l">
              <a:lnSpc>
                <a:spcPct val="115000"/>
              </a:lnSpc>
              <a:spcBef>
                <a:spcPts val="0"/>
              </a:spcBef>
              <a:spcAft>
                <a:spcPts val="0"/>
              </a:spcAft>
              <a:buNone/>
            </a:pPr>
            <a:r>
              <a:rPr lang="en" sz="1800">
                <a:latin typeface="Maven Pro"/>
                <a:ea typeface="Maven Pro"/>
                <a:cs typeface="Maven Pro"/>
                <a:sym typeface="Maven Pro"/>
              </a:rPr>
              <a:t>	return 0;</a:t>
            </a:r>
            <a:endParaRPr sz="1800">
              <a:latin typeface="Maven Pro"/>
              <a:ea typeface="Maven Pro"/>
              <a:cs typeface="Maven Pro"/>
              <a:sym typeface="Maven Pro"/>
            </a:endParaRPr>
          </a:p>
          <a:p>
            <a:pPr indent="0" lvl="0" marL="0" rtl="0" algn="l">
              <a:lnSpc>
                <a:spcPct val="115000"/>
              </a:lnSpc>
              <a:spcBef>
                <a:spcPts val="0"/>
              </a:spcBef>
              <a:spcAft>
                <a:spcPts val="0"/>
              </a:spcAft>
              <a:buNone/>
            </a:pPr>
            <a:r>
              <a:rPr lang="en" sz="1800">
                <a:latin typeface="Maven Pro"/>
                <a:ea typeface="Maven Pro"/>
                <a:cs typeface="Maven Pro"/>
                <a:sym typeface="Maven Pro"/>
              </a:rPr>
              <a:t>}</a:t>
            </a:r>
            <a:endParaRPr sz="1800">
              <a:latin typeface="Maven Pro"/>
              <a:ea typeface="Maven Pro"/>
              <a:cs typeface="Maven Pro"/>
              <a:sym typeface="Maven Pro"/>
            </a:endParaRPr>
          </a:p>
          <a:p>
            <a:pPr indent="0" lvl="0" marL="0" rtl="0" algn="l">
              <a:spcBef>
                <a:spcPts val="0"/>
              </a:spcBef>
              <a:spcAft>
                <a:spcPts val="0"/>
              </a:spcAft>
              <a:buNone/>
            </a:pPr>
            <a:r>
              <a:t/>
            </a:r>
            <a:endParaRPr>
              <a:latin typeface="Nunito"/>
              <a:ea typeface="Nunito"/>
              <a:cs typeface="Nunito"/>
              <a:sym typeface="Nunito"/>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3" name="Shape 363"/>
        <p:cNvGrpSpPr/>
        <p:nvPr/>
      </p:nvGrpSpPr>
      <p:grpSpPr>
        <a:xfrm>
          <a:off x="0" y="0"/>
          <a:ext cx="0" cy="0"/>
          <a:chOff x="0" y="0"/>
          <a:chExt cx="0" cy="0"/>
        </a:xfrm>
      </p:grpSpPr>
      <p:sp>
        <p:nvSpPr>
          <p:cNvPr id="364" name="Google Shape;364;p26"/>
          <p:cNvSpPr txBox="1"/>
          <p:nvPr>
            <p:ph type="title"/>
          </p:nvPr>
        </p:nvSpPr>
        <p:spPr>
          <a:xfrm>
            <a:off x="1303800" y="598575"/>
            <a:ext cx="7030500" cy="999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Thanks</a:t>
            </a:r>
            <a:endParaRPr/>
          </a:p>
        </p:txBody>
      </p:sp>
      <p:sp>
        <p:nvSpPr>
          <p:cNvPr id="365" name="Google Shape;365;p26"/>
          <p:cNvSpPr/>
          <p:nvPr/>
        </p:nvSpPr>
        <p:spPr>
          <a:xfrm>
            <a:off x="2954500" y="537150"/>
            <a:ext cx="731100" cy="617700"/>
          </a:xfrm>
          <a:prstGeom prst="smileyFace">
            <a:avLst>
              <a:gd fmla="val 4653" name="adj"/>
            </a:avLst>
          </a:prstGeom>
          <a:solidFill>
            <a:srgbClr val="FFFF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highlight>
                <a:srgbClr val="FFFF00"/>
              </a:highlight>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 name="Shape 282"/>
        <p:cNvGrpSpPr/>
        <p:nvPr/>
      </p:nvGrpSpPr>
      <p:grpSpPr>
        <a:xfrm>
          <a:off x="0" y="0"/>
          <a:ext cx="0" cy="0"/>
          <a:chOff x="0" y="0"/>
          <a:chExt cx="0" cy="0"/>
        </a:xfrm>
      </p:grpSpPr>
      <p:sp>
        <p:nvSpPr>
          <p:cNvPr id="283" name="Google Shape;283;p14"/>
          <p:cNvSpPr txBox="1"/>
          <p:nvPr>
            <p:ph type="title"/>
          </p:nvPr>
        </p:nvSpPr>
        <p:spPr>
          <a:xfrm>
            <a:off x="1303800" y="752050"/>
            <a:ext cx="7030500" cy="550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Agenda</a:t>
            </a:r>
            <a:endParaRPr/>
          </a:p>
        </p:txBody>
      </p:sp>
      <p:sp>
        <p:nvSpPr>
          <p:cNvPr id="284" name="Google Shape;284;p14"/>
          <p:cNvSpPr txBox="1"/>
          <p:nvPr>
            <p:ph idx="1" type="body"/>
          </p:nvPr>
        </p:nvSpPr>
        <p:spPr>
          <a:xfrm>
            <a:off x="1154925" y="1302650"/>
            <a:ext cx="7722000" cy="3424500"/>
          </a:xfrm>
          <a:prstGeom prst="rect">
            <a:avLst/>
          </a:prstGeom>
        </p:spPr>
        <p:txBody>
          <a:bodyPr anchorCtr="0" anchor="t" bIns="91425" lIns="91425" spcFirstLastPara="1" rIns="91425" wrap="square" tIns="91425">
            <a:noAutofit/>
          </a:bodyPr>
          <a:lstStyle/>
          <a:p>
            <a:pPr indent="0" lvl="0" marL="457200" rtl="0" algn="l">
              <a:spcBef>
                <a:spcPts val="0"/>
              </a:spcBef>
              <a:spcAft>
                <a:spcPts val="0"/>
              </a:spcAft>
              <a:buNone/>
            </a:pPr>
            <a:r>
              <a:t/>
            </a:r>
            <a:endParaRPr sz="1800">
              <a:latin typeface="Maven Pro"/>
              <a:ea typeface="Maven Pro"/>
              <a:cs typeface="Maven Pro"/>
              <a:sym typeface="Maven Pro"/>
            </a:endParaRPr>
          </a:p>
          <a:p>
            <a:pPr indent="-342900" lvl="0" marL="457200" rtl="0" algn="l">
              <a:spcBef>
                <a:spcPts val="1600"/>
              </a:spcBef>
              <a:spcAft>
                <a:spcPts val="0"/>
              </a:spcAft>
              <a:buSzPts val="1800"/>
              <a:buFont typeface="Maven Pro"/>
              <a:buChar char="❏"/>
            </a:pPr>
            <a:r>
              <a:rPr lang="en" sz="1800">
                <a:latin typeface="Maven Pro"/>
                <a:ea typeface="Maven Pro"/>
                <a:cs typeface="Maven Pro"/>
                <a:sym typeface="Maven Pro"/>
              </a:rPr>
              <a:t>Identifiers or Variables</a:t>
            </a:r>
            <a:endParaRPr sz="1800">
              <a:latin typeface="Maven Pro"/>
              <a:ea typeface="Maven Pro"/>
              <a:cs typeface="Maven Pro"/>
              <a:sym typeface="Maven Pro"/>
            </a:endParaRPr>
          </a:p>
          <a:p>
            <a:pPr indent="-342900" lvl="0" marL="457200" rtl="0" algn="l">
              <a:spcBef>
                <a:spcPts val="0"/>
              </a:spcBef>
              <a:spcAft>
                <a:spcPts val="0"/>
              </a:spcAft>
              <a:buSzPts val="1800"/>
              <a:buFont typeface="Maven Pro"/>
              <a:buChar char="❏"/>
            </a:pPr>
            <a:r>
              <a:rPr lang="en" sz="1800">
                <a:latin typeface="Maven Pro"/>
                <a:ea typeface="Maven Pro"/>
                <a:cs typeface="Maven Pro"/>
                <a:sym typeface="Maven Pro"/>
              </a:rPr>
              <a:t>Data Types</a:t>
            </a:r>
            <a:endParaRPr sz="1800">
              <a:latin typeface="Maven Pro"/>
              <a:ea typeface="Maven Pro"/>
              <a:cs typeface="Maven Pro"/>
              <a:sym typeface="Maven Pro"/>
            </a:endParaRPr>
          </a:p>
          <a:p>
            <a:pPr indent="-342900" lvl="0" marL="457200" rtl="0" algn="l">
              <a:spcBef>
                <a:spcPts val="0"/>
              </a:spcBef>
              <a:spcAft>
                <a:spcPts val="0"/>
              </a:spcAft>
              <a:buSzPts val="1800"/>
              <a:buFont typeface="Maven Pro"/>
              <a:buChar char="❏"/>
            </a:pPr>
            <a:r>
              <a:rPr lang="en" sz="1800">
                <a:latin typeface="Maven Pro"/>
                <a:ea typeface="Maven Pro"/>
                <a:cs typeface="Maven Pro"/>
                <a:sym typeface="Maven Pro"/>
              </a:rPr>
              <a:t>Format Specifier</a:t>
            </a:r>
            <a:endParaRPr sz="1800">
              <a:latin typeface="Maven Pro"/>
              <a:ea typeface="Maven Pro"/>
              <a:cs typeface="Maven Pro"/>
              <a:sym typeface="Maven Pro"/>
            </a:endParaRPr>
          </a:p>
          <a:p>
            <a:pPr indent="-342900" lvl="0" marL="457200" rtl="0" algn="l">
              <a:spcBef>
                <a:spcPts val="0"/>
              </a:spcBef>
              <a:spcAft>
                <a:spcPts val="0"/>
              </a:spcAft>
              <a:buSzPts val="1800"/>
              <a:buFont typeface="Maven Pro"/>
              <a:buChar char="❏"/>
            </a:pPr>
            <a:r>
              <a:rPr lang="en" sz="1800">
                <a:latin typeface="Maven Pro"/>
                <a:ea typeface="Maven Pro"/>
                <a:cs typeface="Maven Pro"/>
                <a:sym typeface="Maven Pro"/>
              </a:rPr>
              <a:t>Input</a:t>
            </a:r>
            <a:endParaRPr sz="1800">
              <a:latin typeface="Maven Pro"/>
              <a:ea typeface="Maven Pro"/>
              <a:cs typeface="Maven Pro"/>
              <a:sym typeface="Maven Pro"/>
            </a:endParaRPr>
          </a:p>
          <a:p>
            <a:pPr indent="-342900" lvl="0" marL="457200" rtl="0" algn="l">
              <a:spcBef>
                <a:spcPts val="0"/>
              </a:spcBef>
              <a:spcAft>
                <a:spcPts val="0"/>
              </a:spcAft>
              <a:buSzPts val="1800"/>
              <a:buFont typeface="Maven Pro"/>
              <a:buChar char="❏"/>
            </a:pPr>
            <a:r>
              <a:rPr lang="en" sz="1800">
                <a:latin typeface="Maven Pro"/>
                <a:ea typeface="Maven Pro"/>
                <a:cs typeface="Maven Pro"/>
                <a:sym typeface="Maven Pro"/>
              </a:rPr>
              <a:t>Output</a:t>
            </a:r>
            <a:endParaRPr sz="1800">
              <a:latin typeface="Maven Pro"/>
              <a:ea typeface="Maven Pro"/>
              <a:cs typeface="Maven Pro"/>
              <a:sym typeface="Maven Pro"/>
            </a:endParaRPr>
          </a:p>
          <a:p>
            <a:pPr indent="-342900" lvl="0" marL="457200" rtl="0" algn="l">
              <a:spcBef>
                <a:spcPts val="0"/>
              </a:spcBef>
              <a:spcAft>
                <a:spcPts val="0"/>
              </a:spcAft>
              <a:buSzPts val="1800"/>
              <a:buFont typeface="Maven Pro"/>
              <a:buChar char="❏"/>
            </a:pPr>
            <a:r>
              <a:rPr lang="en" sz="1800">
                <a:latin typeface="Maven Pro"/>
                <a:ea typeface="Maven Pro"/>
                <a:cs typeface="Maven Pro"/>
                <a:sym typeface="Maven Pro"/>
              </a:rPr>
              <a:t>Variable naming rules</a:t>
            </a:r>
            <a:endParaRPr sz="1800">
              <a:latin typeface="Maven Pro"/>
              <a:ea typeface="Maven Pro"/>
              <a:cs typeface="Maven Pro"/>
              <a:sym typeface="Maven Pro"/>
            </a:endParaRPr>
          </a:p>
          <a:p>
            <a:pPr indent="-342900" lvl="0" marL="457200" rtl="0" algn="l">
              <a:spcBef>
                <a:spcPts val="0"/>
              </a:spcBef>
              <a:spcAft>
                <a:spcPts val="0"/>
              </a:spcAft>
              <a:buSzPts val="1800"/>
              <a:buFont typeface="Maven Pro"/>
              <a:buChar char="❏"/>
            </a:pPr>
            <a:r>
              <a:rPr lang="en" sz="1800">
                <a:latin typeface="Maven Pro"/>
                <a:ea typeface="Maven Pro"/>
                <a:cs typeface="Maven Pro"/>
                <a:sym typeface="Maven Pro"/>
              </a:rPr>
              <a:t>Reserved words</a:t>
            </a:r>
            <a:endParaRPr sz="1800">
              <a:latin typeface="Maven Pro"/>
              <a:ea typeface="Maven Pro"/>
              <a:cs typeface="Maven Pro"/>
              <a:sym typeface="Maven Pro"/>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8" name="Shape 288"/>
        <p:cNvGrpSpPr/>
        <p:nvPr/>
      </p:nvGrpSpPr>
      <p:grpSpPr>
        <a:xfrm>
          <a:off x="0" y="0"/>
          <a:ext cx="0" cy="0"/>
          <a:chOff x="0" y="0"/>
          <a:chExt cx="0" cy="0"/>
        </a:xfrm>
      </p:grpSpPr>
      <p:sp>
        <p:nvSpPr>
          <p:cNvPr id="289" name="Google Shape;289;p15"/>
          <p:cNvSpPr txBox="1"/>
          <p:nvPr>
            <p:ph type="title"/>
          </p:nvPr>
        </p:nvSpPr>
        <p:spPr>
          <a:xfrm>
            <a:off x="1303800" y="752050"/>
            <a:ext cx="7030500" cy="550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Identifiers or Variables</a:t>
            </a:r>
            <a:endParaRPr/>
          </a:p>
        </p:txBody>
      </p:sp>
      <p:sp>
        <p:nvSpPr>
          <p:cNvPr id="290" name="Google Shape;290;p15"/>
          <p:cNvSpPr txBox="1"/>
          <p:nvPr>
            <p:ph idx="1" type="body"/>
          </p:nvPr>
        </p:nvSpPr>
        <p:spPr>
          <a:xfrm>
            <a:off x="371650" y="1477350"/>
            <a:ext cx="6244800" cy="34245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Font typeface="Maven Pro"/>
              <a:buChar char="❏"/>
            </a:pPr>
            <a:r>
              <a:rPr lang="en" sz="1800">
                <a:latin typeface="Maven Pro"/>
                <a:ea typeface="Maven Pro"/>
                <a:cs typeface="Maven Pro"/>
                <a:sym typeface="Maven Pro"/>
              </a:rPr>
              <a:t>Variables or Identifiers are the names that refer to sections of memory into which data can be stored.</a:t>
            </a:r>
            <a:endParaRPr sz="1800">
              <a:latin typeface="Maven Pro"/>
              <a:ea typeface="Maven Pro"/>
              <a:cs typeface="Maven Pro"/>
              <a:sym typeface="Maven Pro"/>
            </a:endParaRPr>
          </a:p>
          <a:p>
            <a:pPr indent="-342900" lvl="0" marL="457200" rtl="0" algn="l">
              <a:spcBef>
                <a:spcPts val="0"/>
              </a:spcBef>
              <a:spcAft>
                <a:spcPts val="0"/>
              </a:spcAft>
              <a:buSzPts val="1800"/>
              <a:buFont typeface="Maven Pro"/>
              <a:buChar char="❏"/>
            </a:pPr>
            <a:r>
              <a:rPr lang="en" sz="1800">
                <a:latin typeface="Maven Pro"/>
                <a:ea typeface="Maven Pro"/>
                <a:cs typeface="Maven Pro"/>
                <a:sym typeface="Maven Pro"/>
              </a:rPr>
              <a:t>Mainly Two types</a:t>
            </a:r>
            <a:endParaRPr sz="1800">
              <a:latin typeface="Maven Pro"/>
              <a:ea typeface="Maven Pro"/>
              <a:cs typeface="Maven Pro"/>
              <a:sym typeface="Maven Pro"/>
            </a:endParaRPr>
          </a:p>
          <a:p>
            <a:pPr indent="-342900" lvl="1" marL="914400" rtl="0" algn="l">
              <a:spcBef>
                <a:spcPts val="0"/>
              </a:spcBef>
              <a:spcAft>
                <a:spcPts val="0"/>
              </a:spcAft>
              <a:buSzPts val="1800"/>
              <a:buFont typeface="Maven Pro"/>
              <a:buChar char="❏"/>
            </a:pPr>
            <a:r>
              <a:rPr lang="en" sz="1800">
                <a:latin typeface="Maven Pro"/>
                <a:ea typeface="Maven Pro"/>
                <a:cs typeface="Maven Pro"/>
                <a:sym typeface="Maven Pro"/>
              </a:rPr>
              <a:t>Local or internal </a:t>
            </a:r>
            <a:endParaRPr sz="1800">
              <a:latin typeface="Maven Pro"/>
              <a:ea typeface="Maven Pro"/>
              <a:cs typeface="Maven Pro"/>
              <a:sym typeface="Maven Pro"/>
            </a:endParaRPr>
          </a:p>
          <a:p>
            <a:pPr indent="-342900" lvl="1" marL="914400" rtl="0" algn="l">
              <a:spcBef>
                <a:spcPts val="0"/>
              </a:spcBef>
              <a:spcAft>
                <a:spcPts val="0"/>
              </a:spcAft>
              <a:buSzPts val="1800"/>
              <a:buFont typeface="Maven Pro"/>
              <a:buChar char="❏"/>
            </a:pPr>
            <a:r>
              <a:rPr lang="en" sz="1800">
                <a:latin typeface="Maven Pro"/>
                <a:ea typeface="Maven Pro"/>
                <a:cs typeface="Maven Pro"/>
                <a:sym typeface="Maven Pro"/>
              </a:rPr>
              <a:t>Global or external</a:t>
            </a:r>
            <a:endParaRPr sz="1800">
              <a:latin typeface="Maven Pro"/>
              <a:ea typeface="Maven Pro"/>
              <a:cs typeface="Maven Pro"/>
              <a:sym typeface="Maven Pro"/>
            </a:endParaRPr>
          </a:p>
          <a:p>
            <a:pPr indent="-342900" lvl="0" marL="457200" rtl="0" algn="l">
              <a:spcBef>
                <a:spcPts val="0"/>
              </a:spcBef>
              <a:spcAft>
                <a:spcPts val="0"/>
              </a:spcAft>
              <a:buSzPts val="1800"/>
              <a:buFont typeface="Maven Pro"/>
              <a:buChar char="❏"/>
            </a:pPr>
            <a:r>
              <a:rPr b="1" lang="en" sz="1800">
                <a:latin typeface="Maven Pro"/>
                <a:ea typeface="Maven Pro"/>
                <a:cs typeface="Maven Pro"/>
                <a:sym typeface="Maven Pro"/>
              </a:rPr>
              <a:t>Example: </a:t>
            </a:r>
            <a:endParaRPr b="1" sz="1800">
              <a:latin typeface="Maven Pro"/>
              <a:ea typeface="Maven Pro"/>
              <a:cs typeface="Maven Pro"/>
              <a:sym typeface="Maven Pro"/>
            </a:endParaRPr>
          </a:p>
          <a:p>
            <a:pPr indent="-342900" lvl="1" marL="914400" rtl="0" algn="l">
              <a:spcBef>
                <a:spcPts val="0"/>
              </a:spcBef>
              <a:spcAft>
                <a:spcPts val="0"/>
              </a:spcAft>
              <a:buSzPts val="1800"/>
              <a:buFont typeface="Maven Pro"/>
              <a:buChar char="❏"/>
            </a:pPr>
            <a:r>
              <a:rPr lang="en" sz="1800">
                <a:latin typeface="Maven Pro"/>
                <a:ea typeface="Maven Pro"/>
                <a:cs typeface="Maven Pro"/>
                <a:sym typeface="Maven Pro"/>
              </a:rPr>
              <a:t>in the right side box, there are a total of four variables. Among them c &amp; d are global variable or external identifiers. Whereas a &amp; b are local variables or Internal Identifiers.</a:t>
            </a:r>
            <a:endParaRPr sz="1800">
              <a:latin typeface="Maven Pro"/>
              <a:ea typeface="Maven Pro"/>
              <a:cs typeface="Maven Pro"/>
              <a:sym typeface="Maven Pro"/>
            </a:endParaRPr>
          </a:p>
          <a:p>
            <a:pPr indent="0" lvl="0" marL="457200" rtl="0" algn="l">
              <a:spcBef>
                <a:spcPts val="1600"/>
              </a:spcBef>
              <a:spcAft>
                <a:spcPts val="1600"/>
              </a:spcAft>
              <a:buNone/>
            </a:pPr>
            <a:r>
              <a:t/>
            </a:r>
            <a:endParaRPr sz="1800">
              <a:latin typeface="Maven Pro"/>
              <a:ea typeface="Maven Pro"/>
              <a:cs typeface="Maven Pro"/>
              <a:sym typeface="Maven Pro"/>
            </a:endParaRPr>
          </a:p>
        </p:txBody>
      </p:sp>
      <p:sp>
        <p:nvSpPr>
          <p:cNvPr id="291" name="Google Shape;291;p15"/>
          <p:cNvSpPr txBox="1"/>
          <p:nvPr/>
        </p:nvSpPr>
        <p:spPr>
          <a:xfrm>
            <a:off x="6713275" y="2276300"/>
            <a:ext cx="2338200" cy="2330100"/>
          </a:xfrm>
          <a:prstGeom prst="rect">
            <a:avLst/>
          </a:prstGeom>
          <a:noFill/>
          <a:ln cap="flat" cmpd="sng" w="38100">
            <a:solidFill>
              <a:srgbClr val="00FF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 sz="1500">
                <a:latin typeface="Nunito"/>
                <a:ea typeface="Nunito"/>
                <a:cs typeface="Nunito"/>
                <a:sym typeface="Nunito"/>
              </a:rPr>
              <a:t>#include&lt;stdio.h&gt;</a:t>
            </a:r>
            <a:endParaRPr b="1" sz="1500">
              <a:latin typeface="Nunito"/>
              <a:ea typeface="Nunito"/>
              <a:cs typeface="Nunito"/>
              <a:sym typeface="Nunito"/>
            </a:endParaRPr>
          </a:p>
          <a:p>
            <a:pPr indent="0" lvl="0" marL="0" rtl="0" algn="l">
              <a:spcBef>
                <a:spcPts val="0"/>
              </a:spcBef>
              <a:spcAft>
                <a:spcPts val="0"/>
              </a:spcAft>
              <a:buNone/>
            </a:pPr>
            <a:r>
              <a:t/>
            </a:r>
            <a:endParaRPr b="1" sz="1500">
              <a:latin typeface="Nunito"/>
              <a:ea typeface="Nunito"/>
              <a:cs typeface="Nunito"/>
              <a:sym typeface="Nunito"/>
            </a:endParaRPr>
          </a:p>
          <a:p>
            <a:pPr indent="0" lvl="0" marL="0" rtl="0" algn="l">
              <a:spcBef>
                <a:spcPts val="0"/>
              </a:spcBef>
              <a:spcAft>
                <a:spcPts val="0"/>
              </a:spcAft>
              <a:buNone/>
            </a:pPr>
            <a:r>
              <a:rPr b="1" lang="en" sz="1500">
                <a:latin typeface="Nunito"/>
                <a:ea typeface="Nunito"/>
                <a:cs typeface="Nunito"/>
                <a:sym typeface="Nunito"/>
              </a:rPr>
              <a:t>i</a:t>
            </a:r>
            <a:r>
              <a:rPr b="1" lang="en" sz="1500">
                <a:latin typeface="Nunito"/>
                <a:ea typeface="Nunito"/>
                <a:cs typeface="Nunito"/>
                <a:sym typeface="Nunito"/>
              </a:rPr>
              <a:t>nt  c, d;</a:t>
            </a:r>
            <a:endParaRPr b="1" sz="1500">
              <a:latin typeface="Nunito"/>
              <a:ea typeface="Nunito"/>
              <a:cs typeface="Nunito"/>
              <a:sym typeface="Nunito"/>
            </a:endParaRPr>
          </a:p>
          <a:p>
            <a:pPr indent="0" lvl="0" marL="0" rtl="0" algn="l">
              <a:spcBef>
                <a:spcPts val="0"/>
              </a:spcBef>
              <a:spcAft>
                <a:spcPts val="0"/>
              </a:spcAft>
              <a:buNone/>
            </a:pPr>
            <a:r>
              <a:rPr b="1" lang="en" sz="1500">
                <a:latin typeface="Nunito"/>
                <a:ea typeface="Nunito"/>
                <a:cs typeface="Nunito"/>
                <a:sym typeface="Nunito"/>
              </a:rPr>
              <a:t>i</a:t>
            </a:r>
            <a:r>
              <a:rPr b="1" lang="en" sz="1500">
                <a:latin typeface="Nunito"/>
                <a:ea typeface="Nunito"/>
                <a:cs typeface="Nunito"/>
                <a:sym typeface="Nunito"/>
              </a:rPr>
              <a:t>nt main() </a:t>
            </a:r>
            <a:endParaRPr b="1" sz="1500">
              <a:latin typeface="Nunito"/>
              <a:ea typeface="Nunito"/>
              <a:cs typeface="Nunito"/>
              <a:sym typeface="Nunito"/>
            </a:endParaRPr>
          </a:p>
          <a:p>
            <a:pPr indent="0" lvl="0" marL="0" rtl="0" algn="l">
              <a:spcBef>
                <a:spcPts val="0"/>
              </a:spcBef>
              <a:spcAft>
                <a:spcPts val="0"/>
              </a:spcAft>
              <a:buNone/>
            </a:pPr>
            <a:r>
              <a:rPr b="1" lang="en" sz="1500">
                <a:latin typeface="Nunito"/>
                <a:ea typeface="Nunito"/>
                <a:cs typeface="Nunito"/>
                <a:sym typeface="Nunito"/>
              </a:rPr>
              <a:t>{</a:t>
            </a:r>
            <a:endParaRPr b="1" sz="1500">
              <a:latin typeface="Nunito"/>
              <a:ea typeface="Nunito"/>
              <a:cs typeface="Nunito"/>
              <a:sym typeface="Nunito"/>
            </a:endParaRPr>
          </a:p>
          <a:p>
            <a:pPr indent="0" lvl="0" marL="0" rtl="0" algn="l">
              <a:spcBef>
                <a:spcPts val="0"/>
              </a:spcBef>
              <a:spcAft>
                <a:spcPts val="0"/>
              </a:spcAft>
              <a:buNone/>
            </a:pPr>
            <a:r>
              <a:rPr b="1" lang="en" sz="1500">
                <a:latin typeface="Nunito"/>
                <a:ea typeface="Nunito"/>
                <a:cs typeface="Nunito"/>
                <a:sym typeface="Nunito"/>
              </a:rPr>
              <a:t>	</a:t>
            </a:r>
            <a:r>
              <a:rPr b="1" lang="en" sz="1500">
                <a:latin typeface="Nunito"/>
                <a:ea typeface="Nunito"/>
                <a:cs typeface="Nunito"/>
                <a:sym typeface="Nunito"/>
              </a:rPr>
              <a:t>i</a:t>
            </a:r>
            <a:r>
              <a:rPr b="1" lang="en" sz="1500">
                <a:latin typeface="Nunito"/>
                <a:ea typeface="Nunito"/>
                <a:cs typeface="Nunito"/>
                <a:sym typeface="Nunito"/>
              </a:rPr>
              <a:t>nt  a, b;</a:t>
            </a:r>
            <a:endParaRPr b="1" sz="1500">
              <a:latin typeface="Nunito"/>
              <a:ea typeface="Nunito"/>
              <a:cs typeface="Nunito"/>
              <a:sym typeface="Nunito"/>
            </a:endParaRPr>
          </a:p>
          <a:p>
            <a:pPr indent="0" lvl="0" marL="0" rtl="0" algn="l">
              <a:spcBef>
                <a:spcPts val="0"/>
              </a:spcBef>
              <a:spcAft>
                <a:spcPts val="0"/>
              </a:spcAft>
              <a:buNone/>
            </a:pPr>
            <a:r>
              <a:t/>
            </a:r>
            <a:endParaRPr b="1" sz="1500">
              <a:latin typeface="Nunito"/>
              <a:ea typeface="Nunito"/>
              <a:cs typeface="Nunito"/>
              <a:sym typeface="Nunito"/>
            </a:endParaRPr>
          </a:p>
          <a:p>
            <a:pPr indent="0" lvl="0" marL="0" rtl="0" algn="l">
              <a:spcBef>
                <a:spcPts val="0"/>
              </a:spcBef>
              <a:spcAft>
                <a:spcPts val="0"/>
              </a:spcAft>
              <a:buNone/>
            </a:pPr>
            <a:r>
              <a:rPr b="1" lang="en" sz="1500">
                <a:latin typeface="Nunito"/>
                <a:ea typeface="Nunito"/>
                <a:cs typeface="Nunito"/>
                <a:sym typeface="Nunito"/>
              </a:rPr>
              <a:t>	return 0;</a:t>
            </a:r>
            <a:endParaRPr b="1" sz="1500">
              <a:latin typeface="Nunito"/>
              <a:ea typeface="Nunito"/>
              <a:cs typeface="Nunito"/>
              <a:sym typeface="Nunito"/>
            </a:endParaRPr>
          </a:p>
          <a:p>
            <a:pPr indent="0" lvl="0" marL="0" rtl="0" algn="l">
              <a:spcBef>
                <a:spcPts val="0"/>
              </a:spcBef>
              <a:spcAft>
                <a:spcPts val="0"/>
              </a:spcAft>
              <a:buNone/>
            </a:pPr>
            <a:r>
              <a:rPr b="1" lang="en" sz="1500">
                <a:latin typeface="Nunito"/>
                <a:ea typeface="Nunito"/>
                <a:cs typeface="Nunito"/>
                <a:sym typeface="Nunito"/>
              </a:rPr>
              <a:t>}</a:t>
            </a:r>
            <a:endParaRPr b="1" sz="1500">
              <a:latin typeface="Nunito"/>
              <a:ea typeface="Nunito"/>
              <a:cs typeface="Nunito"/>
              <a:sym typeface="Nunito"/>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5" name="Shape 295"/>
        <p:cNvGrpSpPr/>
        <p:nvPr/>
      </p:nvGrpSpPr>
      <p:grpSpPr>
        <a:xfrm>
          <a:off x="0" y="0"/>
          <a:ext cx="0" cy="0"/>
          <a:chOff x="0" y="0"/>
          <a:chExt cx="0" cy="0"/>
        </a:xfrm>
      </p:grpSpPr>
      <p:sp>
        <p:nvSpPr>
          <p:cNvPr id="296" name="Google Shape;296;p16"/>
          <p:cNvSpPr txBox="1"/>
          <p:nvPr>
            <p:ph type="title"/>
          </p:nvPr>
        </p:nvSpPr>
        <p:spPr>
          <a:xfrm>
            <a:off x="1303800" y="752050"/>
            <a:ext cx="7030500" cy="550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Data Types</a:t>
            </a:r>
            <a:endParaRPr/>
          </a:p>
        </p:txBody>
      </p:sp>
      <p:sp>
        <p:nvSpPr>
          <p:cNvPr id="297" name="Google Shape;297;p16"/>
          <p:cNvSpPr txBox="1"/>
          <p:nvPr>
            <p:ph idx="1" type="body"/>
          </p:nvPr>
        </p:nvSpPr>
        <p:spPr>
          <a:xfrm>
            <a:off x="324000" y="1437075"/>
            <a:ext cx="8740800" cy="34245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Font typeface="Maven Pro"/>
              <a:buChar char="❏"/>
            </a:pPr>
            <a:r>
              <a:rPr lang="en" sz="1800">
                <a:latin typeface="Maven Pro"/>
                <a:ea typeface="Maven Pro"/>
                <a:cs typeface="Maven Pro"/>
                <a:sym typeface="Maven Pro"/>
              </a:rPr>
              <a:t>User Defined (Combination of the system defined data types)  </a:t>
            </a:r>
            <a:endParaRPr sz="1800">
              <a:latin typeface="Maven Pro"/>
              <a:ea typeface="Maven Pro"/>
              <a:cs typeface="Maven Pro"/>
              <a:sym typeface="Maven Pro"/>
            </a:endParaRPr>
          </a:p>
          <a:p>
            <a:pPr indent="-342900" lvl="0" marL="457200" rtl="0" algn="l">
              <a:spcBef>
                <a:spcPts val="0"/>
              </a:spcBef>
              <a:spcAft>
                <a:spcPts val="0"/>
              </a:spcAft>
              <a:buSzPts val="1800"/>
              <a:buFont typeface="Maven Pro"/>
              <a:buChar char="❏"/>
            </a:pPr>
            <a:r>
              <a:rPr lang="en" sz="1800">
                <a:latin typeface="Maven Pro"/>
                <a:ea typeface="Maven Pro"/>
                <a:cs typeface="Maven Pro"/>
                <a:sym typeface="Maven Pro"/>
              </a:rPr>
              <a:t>System Defined</a:t>
            </a:r>
            <a:endParaRPr sz="1800">
              <a:latin typeface="Maven Pro"/>
              <a:ea typeface="Maven Pro"/>
              <a:cs typeface="Maven Pro"/>
              <a:sym typeface="Maven Pro"/>
            </a:endParaRPr>
          </a:p>
          <a:p>
            <a:pPr indent="-342900" lvl="1" marL="914400" rtl="0" algn="l">
              <a:spcBef>
                <a:spcPts val="0"/>
              </a:spcBef>
              <a:spcAft>
                <a:spcPts val="0"/>
              </a:spcAft>
              <a:buSzPts val="1800"/>
              <a:buFont typeface="Maven Pro"/>
              <a:buChar char="❏"/>
            </a:pPr>
            <a:r>
              <a:rPr lang="en" sz="1800">
                <a:latin typeface="Maven Pro"/>
                <a:ea typeface="Maven Pro"/>
                <a:cs typeface="Maven Pro"/>
                <a:sym typeface="Maven Pro"/>
              </a:rPr>
              <a:t>char            (Character) ranges from -128 to 127 or 0 to 255</a:t>
            </a:r>
            <a:endParaRPr sz="1800">
              <a:latin typeface="Maven Pro"/>
              <a:ea typeface="Maven Pro"/>
              <a:cs typeface="Maven Pro"/>
              <a:sym typeface="Maven Pro"/>
            </a:endParaRPr>
          </a:p>
          <a:p>
            <a:pPr indent="-342900" lvl="1" marL="914400" rtl="0" algn="l">
              <a:spcBef>
                <a:spcPts val="0"/>
              </a:spcBef>
              <a:spcAft>
                <a:spcPts val="0"/>
              </a:spcAft>
              <a:buSzPts val="1800"/>
              <a:buFont typeface="Maven Pro"/>
              <a:buChar char="❏"/>
            </a:pPr>
            <a:r>
              <a:rPr lang="en" sz="1800">
                <a:latin typeface="Maven Pro"/>
                <a:ea typeface="Maven Pro"/>
                <a:cs typeface="Maven Pro"/>
                <a:sym typeface="Maven Pro"/>
              </a:rPr>
              <a:t>int               (Integer number)</a:t>
            </a:r>
            <a:r>
              <a:rPr lang="en" sz="1800">
                <a:latin typeface="Maven Pro"/>
                <a:ea typeface="Maven Pro"/>
                <a:cs typeface="Maven Pro"/>
                <a:sym typeface="Maven Pro"/>
              </a:rPr>
              <a:t> ranges from </a:t>
            </a:r>
            <a:r>
              <a:rPr lang="en" sz="1800">
                <a:latin typeface="Maven Pro"/>
                <a:ea typeface="Maven Pro"/>
                <a:cs typeface="Maven Pro"/>
                <a:sym typeface="Maven Pro"/>
              </a:rPr>
              <a:t> </a:t>
            </a:r>
            <a:r>
              <a:rPr lang="en" sz="1800">
                <a:solidFill>
                  <a:srgbClr val="000000"/>
                </a:solidFill>
                <a:highlight>
                  <a:srgbClr val="FFFFFF"/>
                </a:highlight>
                <a:latin typeface="Maven Pro"/>
                <a:ea typeface="Maven Pro"/>
                <a:cs typeface="Maven Pro"/>
                <a:sym typeface="Maven Pro"/>
              </a:rPr>
              <a:t>-32,768 to 32,767 or                 -2,147,483,648 to 2,147,483,647</a:t>
            </a:r>
            <a:endParaRPr sz="1800">
              <a:latin typeface="Maven Pro"/>
              <a:ea typeface="Maven Pro"/>
              <a:cs typeface="Maven Pro"/>
              <a:sym typeface="Maven Pro"/>
            </a:endParaRPr>
          </a:p>
          <a:p>
            <a:pPr indent="-342900" lvl="1" marL="914400" rtl="0" algn="l">
              <a:spcBef>
                <a:spcPts val="0"/>
              </a:spcBef>
              <a:spcAft>
                <a:spcPts val="0"/>
              </a:spcAft>
              <a:buSzPts val="1800"/>
              <a:buFont typeface="Maven Pro"/>
              <a:buChar char="❏"/>
            </a:pPr>
            <a:r>
              <a:rPr lang="en" sz="1800">
                <a:latin typeface="Maven Pro"/>
                <a:ea typeface="Maven Pro"/>
                <a:cs typeface="Maven Pro"/>
                <a:sym typeface="Maven Pro"/>
              </a:rPr>
              <a:t>float            (Decimal number) </a:t>
            </a:r>
            <a:r>
              <a:rPr lang="en" sz="1800">
                <a:latin typeface="Maven Pro"/>
                <a:ea typeface="Maven Pro"/>
                <a:cs typeface="Maven Pro"/>
                <a:sym typeface="Maven Pro"/>
              </a:rPr>
              <a:t>ranges from</a:t>
            </a:r>
            <a:r>
              <a:rPr lang="en" sz="1800">
                <a:latin typeface="Maven Pro"/>
                <a:ea typeface="Maven Pro"/>
                <a:cs typeface="Maven Pro"/>
                <a:sym typeface="Maven Pro"/>
              </a:rPr>
              <a:t> </a:t>
            </a:r>
            <a:r>
              <a:rPr lang="en" sz="1800">
                <a:solidFill>
                  <a:srgbClr val="000000"/>
                </a:solidFill>
                <a:highlight>
                  <a:srgbClr val="FFFFFF"/>
                </a:highlight>
                <a:latin typeface="Maven Pro"/>
                <a:ea typeface="Maven Pro"/>
                <a:cs typeface="Maven Pro"/>
                <a:sym typeface="Maven Pro"/>
              </a:rPr>
              <a:t>1.2E-38 to 3.4E+38</a:t>
            </a:r>
            <a:r>
              <a:rPr lang="en" sz="1800">
                <a:latin typeface="Maven Pro"/>
                <a:ea typeface="Maven Pro"/>
                <a:cs typeface="Maven Pro"/>
                <a:sym typeface="Maven Pro"/>
              </a:rPr>
              <a:t>  </a:t>
            </a:r>
            <a:r>
              <a:rPr lang="en" sz="1800">
                <a:solidFill>
                  <a:srgbClr val="000000"/>
                </a:solidFill>
                <a:highlight>
                  <a:srgbClr val="FFFFFF"/>
                </a:highlight>
                <a:latin typeface="Maven Pro"/>
                <a:ea typeface="Maven Pro"/>
                <a:cs typeface="Maven Pro"/>
                <a:sym typeface="Maven Pro"/>
              </a:rPr>
              <a:t>6 decimal places</a:t>
            </a:r>
            <a:endParaRPr sz="1800">
              <a:latin typeface="Maven Pro"/>
              <a:ea typeface="Maven Pro"/>
              <a:cs typeface="Maven Pro"/>
              <a:sym typeface="Maven Pro"/>
            </a:endParaRPr>
          </a:p>
          <a:p>
            <a:pPr indent="-342900" lvl="1" marL="914400" rtl="0" algn="l">
              <a:spcBef>
                <a:spcPts val="0"/>
              </a:spcBef>
              <a:spcAft>
                <a:spcPts val="0"/>
              </a:spcAft>
              <a:buSzPts val="1800"/>
              <a:buFont typeface="Maven Pro"/>
              <a:buChar char="❏"/>
            </a:pPr>
            <a:r>
              <a:rPr lang="en" sz="1800">
                <a:latin typeface="Maven Pro"/>
                <a:ea typeface="Maven Pro"/>
                <a:cs typeface="Maven Pro"/>
                <a:sym typeface="Maven Pro"/>
              </a:rPr>
              <a:t>d</a:t>
            </a:r>
            <a:r>
              <a:rPr lang="en" sz="1800">
                <a:latin typeface="Maven Pro"/>
                <a:ea typeface="Maven Pro"/>
                <a:cs typeface="Maven Pro"/>
                <a:sym typeface="Maven Pro"/>
              </a:rPr>
              <a:t>ouble        </a:t>
            </a:r>
            <a:r>
              <a:rPr lang="en" sz="1800">
                <a:latin typeface="Maven Pro"/>
                <a:ea typeface="Maven Pro"/>
                <a:cs typeface="Maven Pro"/>
                <a:sym typeface="Maven Pro"/>
              </a:rPr>
              <a:t>(Decimal number) ranges from </a:t>
            </a:r>
            <a:r>
              <a:rPr lang="en" sz="1800">
                <a:solidFill>
                  <a:srgbClr val="000000"/>
                </a:solidFill>
                <a:highlight>
                  <a:srgbClr val="FFFFFF"/>
                </a:highlight>
                <a:latin typeface="Maven Pro"/>
                <a:ea typeface="Maven Pro"/>
                <a:cs typeface="Maven Pro"/>
                <a:sym typeface="Maven Pro"/>
              </a:rPr>
              <a:t>2.3E-308 to 1.7E+308   15 decimal places</a:t>
            </a:r>
            <a:endParaRPr sz="1800">
              <a:solidFill>
                <a:srgbClr val="000000"/>
              </a:solidFill>
              <a:highlight>
                <a:srgbClr val="FFFFFF"/>
              </a:highlight>
              <a:latin typeface="Maven Pro"/>
              <a:ea typeface="Maven Pro"/>
              <a:cs typeface="Maven Pro"/>
              <a:sym typeface="Maven Pro"/>
            </a:endParaRPr>
          </a:p>
          <a:p>
            <a:pPr indent="-342900" lvl="1" marL="457200" rtl="0" algn="l">
              <a:spcBef>
                <a:spcPts val="0"/>
              </a:spcBef>
              <a:spcAft>
                <a:spcPts val="0"/>
              </a:spcAft>
              <a:buClr>
                <a:srgbClr val="000000"/>
              </a:buClr>
              <a:buSzPts val="1800"/>
              <a:buFont typeface="Maven Pro"/>
              <a:buChar char="❏"/>
            </a:pPr>
            <a:r>
              <a:rPr lang="en" sz="1800">
                <a:solidFill>
                  <a:srgbClr val="000000"/>
                </a:solidFill>
                <a:highlight>
                  <a:srgbClr val="FFFFFF"/>
                </a:highlight>
                <a:latin typeface="Maven Pro"/>
                <a:ea typeface="Maven Pro"/>
                <a:cs typeface="Maven Pro"/>
                <a:sym typeface="Maven Pro"/>
              </a:rPr>
              <a:t>Extensions:  short, long, sign, umsign</a:t>
            </a:r>
            <a:endParaRPr sz="1800">
              <a:solidFill>
                <a:srgbClr val="000000"/>
              </a:solidFill>
              <a:highlight>
                <a:srgbClr val="FFFFFF"/>
              </a:highlight>
              <a:latin typeface="Maven Pro"/>
              <a:ea typeface="Maven Pro"/>
              <a:cs typeface="Maven Pro"/>
              <a:sym typeface="Maven Pro"/>
            </a:endParaRPr>
          </a:p>
          <a:p>
            <a:pPr indent="0" lvl="0" marL="457200" rtl="0" algn="l">
              <a:spcBef>
                <a:spcPts val="1600"/>
              </a:spcBef>
              <a:spcAft>
                <a:spcPts val="1600"/>
              </a:spcAft>
              <a:buNone/>
            </a:pPr>
            <a:r>
              <a:t/>
            </a:r>
            <a:endParaRPr sz="1800">
              <a:latin typeface="Maven Pro"/>
              <a:ea typeface="Maven Pro"/>
              <a:cs typeface="Maven Pro"/>
              <a:sym typeface="Maven Pro"/>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1" name="Shape 301"/>
        <p:cNvGrpSpPr/>
        <p:nvPr/>
      </p:nvGrpSpPr>
      <p:grpSpPr>
        <a:xfrm>
          <a:off x="0" y="0"/>
          <a:ext cx="0" cy="0"/>
          <a:chOff x="0" y="0"/>
          <a:chExt cx="0" cy="0"/>
        </a:xfrm>
      </p:grpSpPr>
      <p:sp>
        <p:nvSpPr>
          <p:cNvPr id="302" name="Google Shape;302;p17"/>
          <p:cNvSpPr txBox="1"/>
          <p:nvPr>
            <p:ph type="title"/>
          </p:nvPr>
        </p:nvSpPr>
        <p:spPr>
          <a:xfrm>
            <a:off x="1303800" y="752050"/>
            <a:ext cx="7030500" cy="550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Data Types</a:t>
            </a:r>
            <a:endParaRPr/>
          </a:p>
        </p:txBody>
      </p:sp>
      <p:sp>
        <p:nvSpPr>
          <p:cNvPr id="303" name="Google Shape;303;p17"/>
          <p:cNvSpPr txBox="1"/>
          <p:nvPr>
            <p:ph idx="1" type="body"/>
          </p:nvPr>
        </p:nvSpPr>
        <p:spPr>
          <a:xfrm>
            <a:off x="324000" y="1437075"/>
            <a:ext cx="8740800" cy="3424500"/>
          </a:xfrm>
          <a:prstGeom prst="rect">
            <a:avLst/>
          </a:prstGeom>
        </p:spPr>
        <p:txBody>
          <a:bodyPr anchorCtr="0" anchor="t" bIns="91425" lIns="91425" spcFirstLastPara="1" rIns="91425" wrap="square" tIns="91425">
            <a:noAutofit/>
          </a:bodyPr>
          <a:lstStyle/>
          <a:p>
            <a:pPr indent="-342900" lvl="0" marL="342900" rtl="0" algn="l">
              <a:spcBef>
                <a:spcPts val="0"/>
              </a:spcBef>
              <a:spcAft>
                <a:spcPts val="0"/>
              </a:spcAft>
              <a:buSzPts val="1800"/>
              <a:buFont typeface="Maven Pro"/>
              <a:buChar char="❏"/>
            </a:pPr>
            <a:r>
              <a:rPr lang="en" sz="1800">
                <a:latin typeface="Maven Pro"/>
                <a:ea typeface="Maven Pro"/>
                <a:cs typeface="Maven Pro"/>
                <a:sym typeface="Maven Pro"/>
              </a:rPr>
              <a:t>int</a:t>
            </a:r>
            <a:endParaRPr sz="1800">
              <a:latin typeface="Maven Pro"/>
              <a:ea typeface="Maven Pro"/>
              <a:cs typeface="Maven Pro"/>
              <a:sym typeface="Maven Pro"/>
            </a:endParaRPr>
          </a:p>
          <a:p>
            <a:pPr indent="-342900" lvl="1" marL="1314450" rtl="0" algn="l">
              <a:spcBef>
                <a:spcPts val="0"/>
              </a:spcBef>
              <a:spcAft>
                <a:spcPts val="0"/>
              </a:spcAft>
              <a:buSzPts val="1800"/>
              <a:buFont typeface="Maven Pro"/>
              <a:buChar char="❏"/>
            </a:pPr>
            <a:r>
              <a:rPr lang="en" sz="1800">
                <a:latin typeface="Maven Pro"/>
                <a:ea typeface="Maven Pro"/>
                <a:cs typeface="Maven Pro"/>
                <a:sym typeface="Maven Pro"/>
              </a:rPr>
              <a:t>unsigned int</a:t>
            </a:r>
            <a:endParaRPr sz="1800">
              <a:latin typeface="Maven Pro"/>
              <a:ea typeface="Maven Pro"/>
              <a:cs typeface="Maven Pro"/>
              <a:sym typeface="Maven Pro"/>
            </a:endParaRPr>
          </a:p>
          <a:p>
            <a:pPr indent="-342900" lvl="1" marL="1314450" rtl="0" algn="l">
              <a:spcBef>
                <a:spcPts val="0"/>
              </a:spcBef>
              <a:spcAft>
                <a:spcPts val="0"/>
              </a:spcAft>
              <a:buSzPts val="1800"/>
              <a:buFont typeface="Maven Pro"/>
              <a:buChar char="❏"/>
            </a:pPr>
            <a:r>
              <a:rPr lang="en" sz="1800">
                <a:latin typeface="Maven Pro"/>
                <a:ea typeface="Maven Pro"/>
                <a:cs typeface="Maven Pro"/>
                <a:sym typeface="Maven Pro"/>
              </a:rPr>
              <a:t>signed int</a:t>
            </a:r>
            <a:endParaRPr sz="1800">
              <a:latin typeface="Maven Pro"/>
              <a:ea typeface="Maven Pro"/>
              <a:cs typeface="Maven Pro"/>
              <a:sym typeface="Maven Pro"/>
            </a:endParaRPr>
          </a:p>
          <a:p>
            <a:pPr indent="-342900" lvl="1" marL="1314450" rtl="0" algn="l">
              <a:spcBef>
                <a:spcPts val="0"/>
              </a:spcBef>
              <a:spcAft>
                <a:spcPts val="0"/>
              </a:spcAft>
              <a:buSzPts val="1800"/>
              <a:buFont typeface="Maven Pro"/>
              <a:buChar char="❏"/>
            </a:pPr>
            <a:r>
              <a:rPr lang="en" sz="1800">
                <a:latin typeface="Maven Pro"/>
                <a:ea typeface="Maven Pro"/>
                <a:cs typeface="Maven Pro"/>
                <a:sym typeface="Maven Pro"/>
              </a:rPr>
              <a:t>short int</a:t>
            </a:r>
            <a:endParaRPr sz="1800">
              <a:latin typeface="Maven Pro"/>
              <a:ea typeface="Maven Pro"/>
              <a:cs typeface="Maven Pro"/>
              <a:sym typeface="Maven Pro"/>
            </a:endParaRPr>
          </a:p>
          <a:p>
            <a:pPr indent="-342900" lvl="1" marL="1314450" rtl="0" algn="l">
              <a:spcBef>
                <a:spcPts val="0"/>
              </a:spcBef>
              <a:spcAft>
                <a:spcPts val="0"/>
              </a:spcAft>
              <a:buSzPts val="1800"/>
              <a:buFont typeface="Maven Pro"/>
              <a:buChar char="❏"/>
            </a:pPr>
            <a:r>
              <a:rPr lang="en" sz="1800">
                <a:latin typeface="Maven Pro"/>
                <a:ea typeface="Maven Pro"/>
                <a:cs typeface="Maven Pro"/>
                <a:sym typeface="Maven Pro"/>
              </a:rPr>
              <a:t>long int</a:t>
            </a:r>
            <a:endParaRPr sz="1800">
              <a:latin typeface="Maven Pro"/>
              <a:ea typeface="Maven Pro"/>
              <a:cs typeface="Maven Pro"/>
              <a:sym typeface="Maven Pro"/>
            </a:endParaRPr>
          </a:p>
          <a:p>
            <a:pPr indent="-342900" lvl="1" marL="1314450" rtl="0" algn="l">
              <a:spcBef>
                <a:spcPts val="0"/>
              </a:spcBef>
              <a:spcAft>
                <a:spcPts val="0"/>
              </a:spcAft>
              <a:buSzPts val="1800"/>
              <a:buFont typeface="Maven Pro"/>
              <a:buChar char="❏"/>
            </a:pPr>
            <a:r>
              <a:rPr lang="en" sz="1800">
                <a:latin typeface="Maven Pro"/>
                <a:ea typeface="Maven Pro"/>
                <a:cs typeface="Maven Pro"/>
                <a:sym typeface="Maven Pro"/>
              </a:rPr>
              <a:t>long long int</a:t>
            </a:r>
            <a:endParaRPr sz="1800">
              <a:latin typeface="Maven Pro"/>
              <a:ea typeface="Maven Pro"/>
              <a:cs typeface="Maven Pro"/>
              <a:sym typeface="Maven Pro"/>
            </a:endParaRPr>
          </a:p>
          <a:p>
            <a:pPr indent="-342900" lvl="1" marL="1314450" rtl="0" algn="l">
              <a:spcBef>
                <a:spcPts val="0"/>
              </a:spcBef>
              <a:spcAft>
                <a:spcPts val="0"/>
              </a:spcAft>
              <a:buSzPts val="1800"/>
              <a:buFont typeface="Maven Pro"/>
              <a:buChar char="❏"/>
            </a:pPr>
            <a:r>
              <a:rPr lang="en" sz="1800">
                <a:latin typeface="Maven Pro"/>
                <a:ea typeface="Maven Pro"/>
                <a:cs typeface="Maven Pro"/>
                <a:sym typeface="Maven Pro"/>
              </a:rPr>
              <a:t>unsigned long long int</a:t>
            </a:r>
            <a:endParaRPr sz="1800">
              <a:latin typeface="Maven Pro"/>
              <a:ea typeface="Maven Pro"/>
              <a:cs typeface="Maven Pro"/>
              <a:sym typeface="Maven Pro"/>
            </a:endParaRPr>
          </a:p>
          <a:p>
            <a:pPr indent="-342900" lvl="0" marL="457200" rtl="0" algn="l">
              <a:spcBef>
                <a:spcPts val="0"/>
              </a:spcBef>
              <a:spcAft>
                <a:spcPts val="0"/>
              </a:spcAft>
              <a:buSzPts val="1800"/>
              <a:buFont typeface="Maven Pro"/>
              <a:buChar char="❏"/>
            </a:pPr>
            <a:r>
              <a:rPr lang="en" sz="1800">
                <a:latin typeface="Maven Pro"/>
                <a:ea typeface="Maven Pro"/>
                <a:cs typeface="Maven Pro"/>
                <a:sym typeface="Maven Pro"/>
              </a:rPr>
              <a:t>double</a:t>
            </a:r>
            <a:endParaRPr sz="1800">
              <a:latin typeface="Maven Pro"/>
              <a:ea typeface="Maven Pro"/>
              <a:cs typeface="Maven Pro"/>
              <a:sym typeface="Maven Pro"/>
            </a:endParaRPr>
          </a:p>
          <a:p>
            <a:pPr indent="-342900" lvl="1" marL="1371600" rtl="0" algn="l">
              <a:spcBef>
                <a:spcPts val="0"/>
              </a:spcBef>
              <a:spcAft>
                <a:spcPts val="0"/>
              </a:spcAft>
              <a:buSzPts val="1800"/>
              <a:buFont typeface="Maven Pro"/>
              <a:buChar char="❏"/>
            </a:pPr>
            <a:r>
              <a:rPr lang="en" sz="1800">
                <a:latin typeface="Maven Pro"/>
                <a:ea typeface="Maven Pro"/>
                <a:cs typeface="Maven Pro"/>
                <a:sym typeface="Maven Pro"/>
              </a:rPr>
              <a:t>l</a:t>
            </a:r>
            <a:r>
              <a:rPr lang="en" sz="1800">
                <a:latin typeface="Maven Pro"/>
                <a:ea typeface="Maven Pro"/>
                <a:cs typeface="Maven Pro"/>
                <a:sym typeface="Maven Pro"/>
              </a:rPr>
              <a:t>ong double</a:t>
            </a:r>
            <a:endParaRPr sz="1800">
              <a:latin typeface="Maven Pro"/>
              <a:ea typeface="Maven Pro"/>
              <a:cs typeface="Maven Pro"/>
              <a:sym typeface="Maven Pro"/>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7" name="Shape 307"/>
        <p:cNvGrpSpPr/>
        <p:nvPr/>
      </p:nvGrpSpPr>
      <p:grpSpPr>
        <a:xfrm>
          <a:off x="0" y="0"/>
          <a:ext cx="0" cy="0"/>
          <a:chOff x="0" y="0"/>
          <a:chExt cx="0" cy="0"/>
        </a:xfrm>
      </p:grpSpPr>
      <p:sp>
        <p:nvSpPr>
          <p:cNvPr id="308" name="Google Shape;308;p18"/>
          <p:cNvSpPr txBox="1"/>
          <p:nvPr>
            <p:ph type="title"/>
          </p:nvPr>
        </p:nvSpPr>
        <p:spPr>
          <a:xfrm>
            <a:off x="1303800" y="752050"/>
            <a:ext cx="7030500" cy="550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Format Specifiers</a:t>
            </a:r>
            <a:endParaRPr/>
          </a:p>
        </p:txBody>
      </p:sp>
      <p:sp>
        <p:nvSpPr>
          <p:cNvPr id="309" name="Google Shape;309;p18"/>
          <p:cNvSpPr txBox="1"/>
          <p:nvPr>
            <p:ph idx="1" type="body"/>
          </p:nvPr>
        </p:nvSpPr>
        <p:spPr>
          <a:xfrm>
            <a:off x="324000" y="1437075"/>
            <a:ext cx="8740800" cy="3424500"/>
          </a:xfrm>
          <a:prstGeom prst="rect">
            <a:avLst/>
          </a:prstGeom>
        </p:spPr>
        <p:txBody>
          <a:bodyPr anchorCtr="0" anchor="t" bIns="91425" lIns="91425" spcFirstLastPara="1" rIns="91425" wrap="square" tIns="91425">
            <a:noAutofit/>
          </a:bodyPr>
          <a:lstStyle/>
          <a:p>
            <a:pPr indent="-342900" lvl="0" marL="342900" rtl="0" algn="l">
              <a:spcBef>
                <a:spcPts val="0"/>
              </a:spcBef>
              <a:spcAft>
                <a:spcPts val="0"/>
              </a:spcAft>
              <a:buSzPts val="1800"/>
              <a:buFont typeface="Maven Pro"/>
              <a:buChar char="❏"/>
            </a:pPr>
            <a:r>
              <a:rPr lang="en" sz="1800">
                <a:latin typeface="Maven Pro"/>
                <a:ea typeface="Maven Pro"/>
                <a:cs typeface="Maven Pro"/>
                <a:sym typeface="Maven Pro"/>
              </a:rPr>
              <a:t>character after % symbol to identify the variable or data type at the time of input or output</a:t>
            </a:r>
            <a:endParaRPr sz="1800">
              <a:latin typeface="Maven Pro"/>
              <a:ea typeface="Maven Pro"/>
              <a:cs typeface="Maven Pro"/>
              <a:sym typeface="Maven Pro"/>
            </a:endParaRPr>
          </a:p>
          <a:p>
            <a:pPr indent="0" lvl="0" marL="914400" rtl="0" algn="l">
              <a:spcBef>
                <a:spcPts val="1600"/>
              </a:spcBef>
              <a:spcAft>
                <a:spcPts val="1600"/>
              </a:spcAft>
              <a:buNone/>
            </a:pPr>
            <a:r>
              <a:t/>
            </a:r>
            <a:endParaRPr sz="1800">
              <a:latin typeface="Maven Pro"/>
              <a:ea typeface="Maven Pro"/>
              <a:cs typeface="Maven Pro"/>
              <a:sym typeface="Maven Pro"/>
            </a:endParaRPr>
          </a:p>
        </p:txBody>
      </p:sp>
      <p:graphicFrame>
        <p:nvGraphicFramePr>
          <p:cNvPr id="310" name="Google Shape;310;p18"/>
          <p:cNvGraphicFramePr/>
          <p:nvPr/>
        </p:nvGraphicFramePr>
        <p:xfrm>
          <a:off x="876325" y="2533650"/>
          <a:ext cx="3000000" cy="3000000"/>
        </p:xfrm>
        <a:graphic>
          <a:graphicData uri="http://schemas.openxmlformats.org/drawingml/2006/table">
            <a:tbl>
              <a:tblPr>
                <a:noFill/>
                <a:tableStyleId>{EB4B35E3-7D63-4713-8F0F-10B62D7BE44F}</a:tableStyleId>
              </a:tblPr>
              <a:tblGrid>
                <a:gridCol w="732175"/>
                <a:gridCol w="920150"/>
              </a:tblGrid>
              <a:tr h="381000">
                <a:tc>
                  <a:txBody>
                    <a:bodyPr/>
                    <a:lstStyle/>
                    <a:p>
                      <a:pPr indent="0" lvl="0" marL="0" rtl="0" algn="l">
                        <a:spcBef>
                          <a:spcPts val="0"/>
                        </a:spcBef>
                        <a:spcAft>
                          <a:spcPts val="0"/>
                        </a:spcAft>
                        <a:buNone/>
                      </a:pPr>
                      <a:r>
                        <a:rPr lang="en"/>
                        <a:t>int</a:t>
                      </a:r>
                      <a:endParaRPr/>
                    </a:p>
                  </a:txBody>
                  <a:tcPr marT="91425" marB="91425" marR="91425" marL="91425">
                    <a:lnL cap="flat" cmpd="sng" w="19050">
                      <a:solidFill>
                        <a:srgbClr val="0000FF"/>
                      </a:solidFill>
                      <a:prstDash val="solid"/>
                      <a:round/>
                      <a:headEnd len="sm" w="sm" type="none"/>
                      <a:tailEnd len="sm" w="sm" type="none"/>
                    </a:lnL>
                    <a:lnR cap="flat" cmpd="sng" w="19050">
                      <a:solidFill>
                        <a:srgbClr val="0000FF"/>
                      </a:solidFill>
                      <a:prstDash val="solid"/>
                      <a:round/>
                      <a:headEnd len="sm" w="sm" type="none"/>
                      <a:tailEnd len="sm" w="sm" type="none"/>
                    </a:lnR>
                    <a:lnT cap="flat" cmpd="sng" w="19050">
                      <a:solidFill>
                        <a:srgbClr val="0000FF"/>
                      </a:solidFill>
                      <a:prstDash val="solid"/>
                      <a:round/>
                      <a:headEnd len="sm" w="sm" type="none"/>
                      <a:tailEnd len="sm" w="sm" type="none"/>
                    </a:lnT>
                    <a:lnB cap="flat" cmpd="sng" w="19050">
                      <a:solidFill>
                        <a:srgbClr val="0000FF"/>
                      </a:solidFill>
                      <a:prstDash val="solid"/>
                      <a:round/>
                      <a:headEnd len="sm" w="sm" type="none"/>
                      <a:tailEnd len="sm" w="sm" type="none"/>
                    </a:lnB>
                  </a:tcPr>
                </a:tc>
                <a:tc>
                  <a:txBody>
                    <a:bodyPr/>
                    <a:lstStyle/>
                    <a:p>
                      <a:pPr indent="0" lvl="0" marL="0" rtl="0" algn="l">
                        <a:spcBef>
                          <a:spcPts val="0"/>
                        </a:spcBef>
                        <a:spcAft>
                          <a:spcPts val="0"/>
                        </a:spcAft>
                        <a:buNone/>
                      </a:pPr>
                      <a:r>
                        <a:rPr lang="en"/>
                        <a:t>%d</a:t>
                      </a:r>
                      <a:endParaRPr/>
                    </a:p>
                  </a:txBody>
                  <a:tcPr marT="91425" marB="91425" marR="91425" marL="91425">
                    <a:lnL cap="flat" cmpd="sng" w="19050">
                      <a:solidFill>
                        <a:srgbClr val="0000FF"/>
                      </a:solidFill>
                      <a:prstDash val="solid"/>
                      <a:round/>
                      <a:headEnd len="sm" w="sm" type="none"/>
                      <a:tailEnd len="sm" w="sm" type="none"/>
                    </a:lnL>
                    <a:lnR cap="flat" cmpd="sng" w="19050">
                      <a:solidFill>
                        <a:srgbClr val="0000FF"/>
                      </a:solidFill>
                      <a:prstDash val="solid"/>
                      <a:round/>
                      <a:headEnd len="sm" w="sm" type="none"/>
                      <a:tailEnd len="sm" w="sm" type="none"/>
                    </a:lnR>
                    <a:lnT cap="flat" cmpd="sng" w="19050">
                      <a:solidFill>
                        <a:srgbClr val="0000FF"/>
                      </a:solidFill>
                      <a:prstDash val="solid"/>
                      <a:round/>
                      <a:headEnd len="sm" w="sm" type="none"/>
                      <a:tailEnd len="sm" w="sm" type="none"/>
                    </a:lnT>
                    <a:lnB cap="flat" cmpd="sng" w="19050">
                      <a:solidFill>
                        <a:srgbClr val="0000FF"/>
                      </a:solidFill>
                      <a:prstDash val="solid"/>
                      <a:round/>
                      <a:headEnd len="sm" w="sm" type="none"/>
                      <a:tailEnd len="sm" w="sm" type="none"/>
                    </a:lnB>
                  </a:tcPr>
                </a:tc>
              </a:tr>
              <a:tr h="381000">
                <a:tc>
                  <a:txBody>
                    <a:bodyPr/>
                    <a:lstStyle/>
                    <a:p>
                      <a:pPr indent="0" lvl="0" marL="0" rtl="0" algn="l">
                        <a:spcBef>
                          <a:spcPts val="0"/>
                        </a:spcBef>
                        <a:spcAft>
                          <a:spcPts val="0"/>
                        </a:spcAft>
                        <a:buNone/>
                      </a:pPr>
                      <a:r>
                        <a:rPr lang="en"/>
                        <a:t>char</a:t>
                      </a:r>
                      <a:endParaRPr/>
                    </a:p>
                  </a:txBody>
                  <a:tcPr marT="91425" marB="91425" marR="91425" marL="91425">
                    <a:lnL cap="flat" cmpd="sng" w="19050">
                      <a:solidFill>
                        <a:srgbClr val="0000FF"/>
                      </a:solidFill>
                      <a:prstDash val="solid"/>
                      <a:round/>
                      <a:headEnd len="sm" w="sm" type="none"/>
                      <a:tailEnd len="sm" w="sm" type="none"/>
                    </a:lnL>
                    <a:lnR cap="flat" cmpd="sng" w="19050">
                      <a:solidFill>
                        <a:srgbClr val="0000FF"/>
                      </a:solidFill>
                      <a:prstDash val="solid"/>
                      <a:round/>
                      <a:headEnd len="sm" w="sm" type="none"/>
                      <a:tailEnd len="sm" w="sm" type="none"/>
                    </a:lnR>
                    <a:lnT cap="flat" cmpd="sng" w="19050">
                      <a:solidFill>
                        <a:srgbClr val="0000FF"/>
                      </a:solidFill>
                      <a:prstDash val="solid"/>
                      <a:round/>
                      <a:headEnd len="sm" w="sm" type="none"/>
                      <a:tailEnd len="sm" w="sm" type="none"/>
                    </a:lnT>
                    <a:lnB cap="flat" cmpd="sng" w="19050">
                      <a:solidFill>
                        <a:srgbClr val="0000FF"/>
                      </a:solidFill>
                      <a:prstDash val="solid"/>
                      <a:round/>
                      <a:headEnd len="sm" w="sm" type="none"/>
                      <a:tailEnd len="sm" w="sm" type="none"/>
                    </a:lnB>
                  </a:tcPr>
                </a:tc>
                <a:tc>
                  <a:txBody>
                    <a:bodyPr/>
                    <a:lstStyle/>
                    <a:p>
                      <a:pPr indent="0" lvl="0" marL="0" rtl="0" algn="l">
                        <a:spcBef>
                          <a:spcPts val="0"/>
                        </a:spcBef>
                        <a:spcAft>
                          <a:spcPts val="0"/>
                        </a:spcAft>
                        <a:buNone/>
                      </a:pPr>
                      <a:r>
                        <a:rPr lang="en"/>
                        <a:t>%c</a:t>
                      </a:r>
                      <a:endParaRPr/>
                    </a:p>
                  </a:txBody>
                  <a:tcPr marT="91425" marB="91425" marR="91425" marL="91425">
                    <a:lnL cap="flat" cmpd="sng" w="19050">
                      <a:solidFill>
                        <a:srgbClr val="0000FF"/>
                      </a:solidFill>
                      <a:prstDash val="solid"/>
                      <a:round/>
                      <a:headEnd len="sm" w="sm" type="none"/>
                      <a:tailEnd len="sm" w="sm" type="none"/>
                    </a:lnL>
                    <a:lnR cap="flat" cmpd="sng" w="19050">
                      <a:solidFill>
                        <a:srgbClr val="0000FF"/>
                      </a:solidFill>
                      <a:prstDash val="solid"/>
                      <a:round/>
                      <a:headEnd len="sm" w="sm" type="none"/>
                      <a:tailEnd len="sm" w="sm" type="none"/>
                    </a:lnR>
                    <a:lnT cap="flat" cmpd="sng" w="19050">
                      <a:solidFill>
                        <a:srgbClr val="0000FF"/>
                      </a:solidFill>
                      <a:prstDash val="solid"/>
                      <a:round/>
                      <a:headEnd len="sm" w="sm" type="none"/>
                      <a:tailEnd len="sm" w="sm" type="none"/>
                    </a:lnT>
                    <a:lnB cap="flat" cmpd="sng" w="19050">
                      <a:solidFill>
                        <a:srgbClr val="0000FF"/>
                      </a:solidFill>
                      <a:prstDash val="solid"/>
                      <a:round/>
                      <a:headEnd len="sm" w="sm" type="none"/>
                      <a:tailEnd len="sm" w="sm" type="none"/>
                    </a:lnB>
                  </a:tcPr>
                </a:tc>
              </a:tr>
              <a:tr h="381000">
                <a:tc>
                  <a:txBody>
                    <a:bodyPr/>
                    <a:lstStyle/>
                    <a:p>
                      <a:pPr indent="0" lvl="0" marL="0" rtl="0" algn="l">
                        <a:spcBef>
                          <a:spcPts val="0"/>
                        </a:spcBef>
                        <a:spcAft>
                          <a:spcPts val="0"/>
                        </a:spcAft>
                        <a:buNone/>
                      </a:pPr>
                      <a:r>
                        <a:rPr lang="en"/>
                        <a:t>float</a:t>
                      </a:r>
                      <a:endParaRPr/>
                    </a:p>
                  </a:txBody>
                  <a:tcPr marT="91425" marB="91425" marR="91425" marL="91425">
                    <a:lnL cap="flat" cmpd="sng" w="19050">
                      <a:solidFill>
                        <a:srgbClr val="0000FF"/>
                      </a:solidFill>
                      <a:prstDash val="solid"/>
                      <a:round/>
                      <a:headEnd len="sm" w="sm" type="none"/>
                      <a:tailEnd len="sm" w="sm" type="none"/>
                    </a:lnL>
                    <a:lnR cap="flat" cmpd="sng" w="19050">
                      <a:solidFill>
                        <a:srgbClr val="0000FF"/>
                      </a:solidFill>
                      <a:prstDash val="solid"/>
                      <a:round/>
                      <a:headEnd len="sm" w="sm" type="none"/>
                      <a:tailEnd len="sm" w="sm" type="none"/>
                    </a:lnR>
                    <a:lnT cap="flat" cmpd="sng" w="19050">
                      <a:solidFill>
                        <a:srgbClr val="0000FF"/>
                      </a:solidFill>
                      <a:prstDash val="solid"/>
                      <a:round/>
                      <a:headEnd len="sm" w="sm" type="none"/>
                      <a:tailEnd len="sm" w="sm" type="none"/>
                    </a:lnT>
                    <a:lnB cap="flat" cmpd="sng" w="19050">
                      <a:solidFill>
                        <a:srgbClr val="0000FF"/>
                      </a:solidFill>
                      <a:prstDash val="solid"/>
                      <a:round/>
                      <a:headEnd len="sm" w="sm" type="none"/>
                      <a:tailEnd len="sm" w="sm" type="none"/>
                    </a:lnB>
                  </a:tcPr>
                </a:tc>
                <a:tc>
                  <a:txBody>
                    <a:bodyPr/>
                    <a:lstStyle/>
                    <a:p>
                      <a:pPr indent="0" lvl="0" marL="0" rtl="0" algn="l">
                        <a:spcBef>
                          <a:spcPts val="0"/>
                        </a:spcBef>
                        <a:spcAft>
                          <a:spcPts val="0"/>
                        </a:spcAft>
                        <a:buNone/>
                      </a:pPr>
                      <a:r>
                        <a:rPr lang="en"/>
                        <a:t>%f</a:t>
                      </a:r>
                      <a:endParaRPr/>
                    </a:p>
                  </a:txBody>
                  <a:tcPr marT="91425" marB="91425" marR="91425" marL="91425">
                    <a:lnL cap="flat" cmpd="sng" w="19050">
                      <a:solidFill>
                        <a:srgbClr val="0000FF"/>
                      </a:solidFill>
                      <a:prstDash val="solid"/>
                      <a:round/>
                      <a:headEnd len="sm" w="sm" type="none"/>
                      <a:tailEnd len="sm" w="sm" type="none"/>
                    </a:lnL>
                    <a:lnR cap="flat" cmpd="sng" w="19050">
                      <a:solidFill>
                        <a:srgbClr val="0000FF"/>
                      </a:solidFill>
                      <a:prstDash val="solid"/>
                      <a:round/>
                      <a:headEnd len="sm" w="sm" type="none"/>
                      <a:tailEnd len="sm" w="sm" type="none"/>
                    </a:lnR>
                    <a:lnT cap="flat" cmpd="sng" w="19050">
                      <a:solidFill>
                        <a:srgbClr val="0000FF"/>
                      </a:solidFill>
                      <a:prstDash val="solid"/>
                      <a:round/>
                      <a:headEnd len="sm" w="sm" type="none"/>
                      <a:tailEnd len="sm" w="sm" type="none"/>
                    </a:lnT>
                    <a:lnB cap="flat" cmpd="sng" w="19050">
                      <a:solidFill>
                        <a:srgbClr val="0000FF"/>
                      </a:solidFill>
                      <a:prstDash val="solid"/>
                      <a:round/>
                      <a:headEnd len="sm" w="sm" type="none"/>
                      <a:tailEnd len="sm" w="sm" type="none"/>
                    </a:lnB>
                  </a:tcPr>
                </a:tc>
              </a:tr>
              <a:tr h="381000">
                <a:tc>
                  <a:txBody>
                    <a:bodyPr/>
                    <a:lstStyle/>
                    <a:p>
                      <a:pPr indent="0" lvl="0" marL="0" rtl="0" algn="l">
                        <a:spcBef>
                          <a:spcPts val="0"/>
                        </a:spcBef>
                        <a:spcAft>
                          <a:spcPts val="0"/>
                        </a:spcAft>
                        <a:buNone/>
                      </a:pPr>
                      <a:r>
                        <a:rPr lang="en"/>
                        <a:t>double</a:t>
                      </a:r>
                      <a:endParaRPr/>
                    </a:p>
                  </a:txBody>
                  <a:tcPr marT="91425" marB="91425" marR="91425" marL="91425">
                    <a:lnL cap="flat" cmpd="sng" w="19050">
                      <a:solidFill>
                        <a:srgbClr val="0000FF"/>
                      </a:solidFill>
                      <a:prstDash val="solid"/>
                      <a:round/>
                      <a:headEnd len="sm" w="sm" type="none"/>
                      <a:tailEnd len="sm" w="sm" type="none"/>
                    </a:lnL>
                    <a:lnR cap="flat" cmpd="sng" w="19050">
                      <a:solidFill>
                        <a:srgbClr val="0000FF"/>
                      </a:solidFill>
                      <a:prstDash val="solid"/>
                      <a:round/>
                      <a:headEnd len="sm" w="sm" type="none"/>
                      <a:tailEnd len="sm" w="sm" type="none"/>
                    </a:lnR>
                    <a:lnT cap="flat" cmpd="sng" w="19050">
                      <a:solidFill>
                        <a:srgbClr val="0000FF"/>
                      </a:solidFill>
                      <a:prstDash val="solid"/>
                      <a:round/>
                      <a:headEnd len="sm" w="sm" type="none"/>
                      <a:tailEnd len="sm" w="sm" type="none"/>
                    </a:lnT>
                    <a:lnB cap="flat" cmpd="sng" w="19050">
                      <a:solidFill>
                        <a:srgbClr val="0000FF"/>
                      </a:solidFill>
                      <a:prstDash val="solid"/>
                      <a:round/>
                      <a:headEnd len="sm" w="sm" type="none"/>
                      <a:tailEnd len="sm" w="sm" type="none"/>
                    </a:lnB>
                  </a:tcPr>
                </a:tc>
                <a:tc>
                  <a:txBody>
                    <a:bodyPr/>
                    <a:lstStyle/>
                    <a:p>
                      <a:pPr indent="0" lvl="0" marL="0" rtl="0" algn="l">
                        <a:spcBef>
                          <a:spcPts val="0"/>
                        </a:spcBef>
                        <a:spcAft>
                          <a:spcPts val="0"/>
                        </a:spcAft>
                        <a:buNone/>
                      </a:pPr>
                      <a:r>
                        <a:rPr lang="en"/>
                        <a:t>%lf</a:t>
                      </a:r>
                      <a:endParaRPr/>
                    </a:p>
                  </a:txBody>
                  <a:tcPr marT="91425" marB="91425" marR="91425" marL="91425">
                    <a:lnL cap="flat" cmpd="sng" w="19050">
                      <a:solidFill>
                        <a:srgbClr val="0000FF"/>
                      </a:solidFill>
                      <a:prstDash val="solid"/>
                      <a:round/>
                      <a:headEnd len="sm" w="sm" type="none"/>
                      <a:tailEnd len="sm" w="sm" type="none"/>
                    </a:lnL>
                    <a:lnR cap="flat" cmpd="sng" w="19050">
                      <a:solidFill>
                        <a:srgbClr val="0000FF"/>
                      </a:solidFill>
                      <a:prstDash val="solid"/>
                      <a:round/>
                      <a:headEnd len="sm" w="sm" type="none"/>
                      <a:tailEnd len="sm" w="sm" type="none"/>
                    </a:lnR>
                    <a:lnT cap="flat" cmpd="sng" w="19050">
                      <a:solidFill>
                        <a:srgbClr val="0000FF"/>
                      </a:solidFill>
                      <a:prstDash val="solid"/>
                      <a:round/>
                      <a:headEnd len="sm" w="sm" type="none"/>
                      <a:tailEnd len="sm" w="sm" type="none"/>
                    </a:lnT>
                    <a:lnB cap="flat" cmpd="sng" w="19050">
                      <a:solidFill>
                        <a:srgbClr val="0000FF"/>
                      </a:solidFill>
                      <a:prstDash val="solid"/>
                      <a:round/>
                      <a:headEnd len="sm" w="sm" type="none"/>
                      <a:tailEnd len="sm" w="sm" type="none"/>
                    </a:lnB>
                  </a:tcPr>
                </a:tc>
              </a:tr>
            </a:tbl>
          </a:graphicData>
        </a:graphic>
      </p:graphicFrame>
      <p:graphicFrame>
        <p:nvGraphicFramePr>
          <p:cNvPr id="311" name="Google Shape;311;p18"/>
          <p:cNvGraphicFramePr/>
          <p:nvPr/>
        </p:nvGraphicFramePr>
        <p:xfrm>
          <a:off x="3803388" y="2076450"/>
          <a:ext cx="3000000" cy="3000000"/>
        </p:xfrm>
        <a:graphic>
          <a:graphicData uri="http://schemas.openxmlformats.org/drawingml/2006/table">
            <a:tbl>
              <a:tblPr>
                <a:noFill/>
                <a:tableStyleId>{EB4B35E3-7D63-4713-8F0F-10B62D7BE44F}</a:tableStyleId>
              </a:tblPr>
              <a:tblGrid>
                <a:gridCol w="2028675"/>
                <a:gridCol w="1282775"/>
              </a:tblGrid>
              <a:tr h="381000">
                <a:tc>
                  <a:txBody>
                    <a:bodyPr/>
                    <a:lstStyle/>
                    <a:p>
                      <a:pPr indent="0" lvl="0" marL="0" rtl="0" algn="l">
                        <a:spcBef>
                          <a:spcPts val="0"/>
                        </a:spcBef>
                        <a:spcAft>
                          <a:spcPts val="0"/>
                        </a:spcAft>
                        <a:buNone/>
                      </a:pPr>
                      <a:r>
                        <a:rPr lang="en"/>
                        <a:t>l</a:t>
                      </a:r>
                      <a:r>
                        <a:rPr lang="en"/>
                        <a:t>ong int</a:t>
                      </a:r>
                      <a:endParaRPr/>
                    </a:p>
                  </a:txBody>
                  <a:tcPr marT="91425" marB="91425" marR="91425" marL="91425">
                    <a:lnL cap="flat" cmpd="sng" w="19050">
                      <a:solidFill>
                        <a:srgbClr val="0000FF"/>
                      </a:solidFill>
                      <a:prstDash val="solid"/>
                      <a:round/>
                      <a:headEnd len="sm" w="sm" type="none"/>
                      <a:tailEnd len="sm" w="sm" type="none"/>
                    </a:lnL>
                    <a:lnR cap="flat" cmpd="sng" w="19050">
                      <a:solidFill>
                        <a:srgbClr val="0000FF"/>
                      </a:solidFill>
                      <a:prstDash val="solid"/>
                      <a:round/>
                      <a:headEnd len="sm" w="sm" type="none"/>
                      <a:tailEnd len="sm" w="sm" type="none"/>
                    </a:lnR>
                    <a:lnT cap="flat" cmpd="sng" w="19050">
                      <a:solidFill>
                        <a:srgbClr val="0000FF"/>
                      </a:solidFill>
                      <a:prstDash val="solid"/>
                      <a:round/>
                      <a:headEnd len="sm" w="sm" type="none"/>
                      <a:tailEnd len="sm" w="sm" type="none"/>
                    </a:lnT>
                    <a:lnB cap="flat" cmpd="sng" w="19050">
                      <a:solidFill>
                        <a:srgbClr val="0000FF"/>
                      </a:solidFill>
                      <a:prstDash val="solid"/>
                      <a:round/>
                      <a:headEnd len="sm" w="sm" type="none"/>
                      <a:tailEnd len="sm" w="sm" type="none"/>
                    </a:lnB>
                  </a:tcPr>
                </a:tc>
                <a:tc>
                  <a:txBody>
                    <a:bodyPr/>
                    <a:lstStyle/>
                    <a:p>
                      <a:pPr indent="0" lvl="0" marL="0" rtl="0" algn="l">
                        <a:spcBef>
                          <a:spcPts val="0"/>
                        </a:spcBef>
                        <a:spcAft>
                          <a:spcPts val="0"/>
                        </a:spcAft>
                        <a:buNone/>
                      </a:pPr>
                      <a:r>
                        <a:rPr lang="en"/>
                        <a:t>%ld</a:t>
                      </a:r>
                      <a:endParaRPr/>
                    </a:p>
                  </a:txBody>
                  <a:tcPr marT="91425" marB="91425" marR="91425" marL="91425">
                    <a:lnL cap="flat" cmpd="sng" w="19050">
                      <a:solidFill>
                        <a:srgbClr val="0000FF"/>
                      </a:solidFill>
                      <a:prstDash val="solid"/>
                      <a:round/>
                      <a:headEnd len="sm" w="sm" type="none"/>
                      <a:tailEnd len="sm" w="sm" type="none"/>
                    </a:lnL>
                    <a:lnR cap="flat" cmpd="sng" w="19050">
                      <a:solidFill>
                        <a:srgbClr val="0000FF"/>
                      </a:solidFill>
                      <a:prstDash val="solid"/>
                      <a:round/>
                      <a:headEnd len="sm" w="sm" type="none"/>
                      <a:tailEnd len="sm" w="sm" type="none"/>
                    </a:lnR>
                    <a:lnT cap="flat" cmpd="sng" w="19050">
                      <a:solidFill>
                        <a:srgbClr val="0000FF"/>
                      </a:solidFill>
                      <a:prstDash val="solid"/>
                      <a:round/>
                      <a:headEnd len="sm" w="sm" type="none"/>
                      <a:tailEnd len="sm" w="sm" type="none"/>
                    </a:lnT>
                    <a:lnB cap="flat" cmpd="sng" w="19050">
                      <a:solidFill>
                        <a:srgbClr val="0000FF"/>
                      </a:solidFill>
                      <a:prstDash val="solid"/>
                      <a:round/>
                      <a:headEnd len="sm" w="sm" type="none"/>
                      <a:tailEnd len="sm" w="sm" type="none"/>
                    </a:lnB>
                  </a:tcPr>
                </a:tc>
              </a:tr>
              <a:tr h="381000">
                <a:tc>
                  <a:txBody>
                    <a:bodyPr/>
                    <a:lstStyle/>
                    <a:p>
                      <a:pPr indent="0" lvl="0" marL="0" rtl="0" algn="l">
                        <a:spcBef>
                          <a:spcPts val="0"/>
                        </a:spcBef>
                        <a:spcAft>
                          <a:spcPts val="0"/>
                        </a:spcAft>
                        <a:buNone/>
                      </a:pPr>
                      <a:r>
                        <a:rPr lang="en"/>
                        <a:t>l</a:t>
                      </a:r>
                      <a:r>
                        <a:rPr lang="en"/>
                        <a:t>ong long int</a:t>
                      </a:r>
                      <a:endParaRPr/>
                    </a:p>
                  </a:txBody>
                  <a:tcPr marT="91425" marB="91425" marR="91425" marL="91425">
                    <a:lnL cap="flat" cmpd="sng" w="19050">
                      <a:solidFill>
                        <a:srgbClr val="0000FF"/>
                      </a:solidFill>
                      <a:prstDash val="solid"/>
                      <a:round/>
                      <a:headEnd len="sm" w="sm" type="none"/>
                      <a:tailEnd len="sm" w="sm" type="none"/>
                    </a:lnL>
                    <a:lnR cap="flat" cmpd="sng" w="19050">
                      <a:solidFill>
                        <a:srgbClr val="0000FF"/>
                      </a:solidFill>
                      <a:prstDash val="solid"/>
                      <a:round/>
                      <a:headEnd len="sm" w="sm" type="none"/>
                      <a:tailEnd len="sm" w="sm" type="none"/>
                    </a:lnR>
                    <a:lnT cap="flat" cmpd="sng" w="19050">
                      <a:solidFill>
                        <a:srgbClr val="0000FF"/>
                      </a:solidFill>
                      <a:prstDash val="solid"/>
                      <a:round/>
                      <a:headEnd len="sm" w="sm" type="none"/>
                      <a:tailEnd len="sm" w="sm" type="none"/>
                    </a:lnT>
                    <a:lnB cap="flat" cmpd="sng" w="19050">
                      <a:solidFill>
                        <a:srgbClr val="0000FF"/>
                      </a:solidFill>
                      <a:prstDash val="solid"/>
                      <a:round/>
                      <a:headEnd len="sm" w="sm" type="none"/>
                      <a:tailEnd len="sm" w="sm" type="none"/>
                    </a:lnB>
                  </a:tcPr>
                </a:tc>
                <a:tc>
                  <a:txBody>
                    <a:bodyPr/>
                    <a:lstStyle/>
                    <a:p>
                      <a:pPr indent="0" lvl="0" marL="0" rtl="0" algn="l">
                        <a:spcBef>
                          <a:spcPts val="0"/>
                        </a:spcBef>
                        <a:spcAft>
                          <a:spcPts val="0"/>
                        </a:spcAft>
                        <a:buNone/>
                      </a:pPr>
                      <a:r>
                        <a:rPr lang="en"/>
                        <a:t>%lld</a:t>
                      </a:r>
                      <a:endParaRPr/>
                    </a:p>
                  </a:txBody>
                  <a:tcPr marT="91425" marB="91425" marR="91425" marL="91425">
                    <a:lnL cap="flat" cmpd="sng" w="19050">
                      <a:solidFill>
                        <a:srgbClr val="0000FF"/>
                      </a:solidFill>
                      <a:prstDash val="solid"/>
                      <a:round/>
                      <a:headEnd len="sm" w="sm" type="none"/>
                      <a:tailEnd len="sm" w="sm" type="none"/>
                    </a:lnL>
                    <a:lnR cap="flat" cmpd="sng" w="19050">
                      <a:solidFill>
                        <a:srgbClr val="0000FF"/>
                      </a:solidFill>
                      <a:prstDash val="solid"/>
                      <a:round/>
                      <a:headEnd len="sm" w="sm" type="none"/>
                      <a:tailEnd len="sm" w="sm" type="none"/>
                    </a:lnR>
                    <a:lnT cap="flat" cmpd="sng" w="19050">
                      <a:solidFill>
                        <a:srgbClr val="0000FF"/>
                      </a:solidFill>
                      <a:prstDash val="solid"/>
                      <a:round/>
                      <a:headEnd len="sm" w="sm" type="none"/>
                      <a:tailEnd len="sm" w="sm" type="none"/>
                    </a:lnT>
                    <a:lnB cap="flat" cmpd="sng" w="19050">
                      <a:solidFill>
                        <a:srgbClr val="0000FF"/>
                      </a:solidFill>
                      <a:prstDash val="solid"/>
                      <a:round/>
                      <a:headEnd len="sm" w="sm" type="none"/>
                      <a:tailEnd len="sm" w="sm" type="none"/>
                    </a:lnB>
                  </a:tcPr>
                </a:tc>
              </a:tr>
              <a:tr h="381000">
                <a:tc>
                  <a:txBody>
                    <a:bodyPr/>
                    <a:lstStyle/>
                    <a:p>
                      <a:pPr indent="0" lvl="0" marL="0" rtl="0" algn="l">
                        <a:spcBef>
                          <a:spcPts val="0"/>
                        </a:spcBef>
                        <a:spcAft>
                          <a:spcPts val="0"/>
                        </a:spcAft>
                        <a:buNone/>
                      </a:pPr>
                      <a:r>
                        <a:rPr lang="en"/>
                        <a:t>u</a:t>
                      </a:r>
                      <a:r>
                        <a:rPr lang="en"/>
                        <a:t>nsigned int</a:t>
                      </a:r>
                      <a:endParaRPr/>
                    </a:p>
                  </a:txBody>
                  <a:tcPr marT="91425" marB="91425" marR="91425" marL="91425">
                    <a:lnL cap="flat" cmpd="sng" w="19050">
                      <a:solidFill>
                        <a:srgbClr val="0000FF"/>
                      </a:solidFill>
                      <a:prstDash val="solid"/>
                      <a:round/>
                      <a:headEnd len="sm" w="sm" type="none"/>
                      <a:tailEnd len="sm" w="sm" type="none"/>
                    </a:lnL>
                    <a:lnR cap="flat" cmpd="sng" w="19050">
                      <a:solidFill>
                        <a:srgbClr val="0000FF"/>
                      </a:solidFill>
                      <a:prstDash val="solid"/>
                      <a:round/>
                      <a:headEnd len="sm" w="sm" type="none"/>
                      <a:tailEnd len="sm" w="sm" type="none"/>
                    </a:lnR>
                    <a:lnT cap="flat" cmpd="sng" w="19050">
                      <a:solidFill>
                        <a:srgbClr val="0000FF"/>
                      </a:solidFill>
                      <a:prstDash val="solid"/>
                      <a:round/>
                      <a:headEnd len="sm" w="sm" type="none"/>
                      <a:tailEnd len="sm" w="sm" type="none"/>
                    </a:lnT>
                    <a:lnB cap="flat" cmpd="sng" w="19050">
                      <a:solidFill>
                        <a:srgbClr val="0000FF"/>
                      </a:solidFill>
                      <a:prstDash val="solid"/>
                      <a:round/>
                      <a:headEnd len="sm" w="sm" type="none"/>
                      <a:tailEnd len="sm" w="sm" type="none"/>
                    </a:lnB>
                  </a:tcPr>
                </a:tc>
                <a:tc>
                  <a:txBody>
                    <a:bodyPr/>
                    <a:lstStyle/>
                    <a:p>
                      <a:pPr indent="0" lvl="0" marL="0" rtl="0" algn="l">
                        <a:spcBef>
                          <a:spcPts val="0"/>
                        </a:spcBef>
                        <a:spcAft>
                          <a:spcPts val="0"/>
                        </a:spcAft>
                        <a:buNone/>
                      </a:pPr>
                      <a:r>
                        <a:rPr lang="en"/>
                        <a:t>%u</a:t>
                      </a:r>
                      <a:endParaRPr/>
                    </a:p>
                  </a:txBody>
                  <a:tcPr marT="91425" marB="91425" marR="91425" marL="91425">
                    <a:lnL cap="flat" cmpd="sng" w="19050">
                      <a:solidFill>
                        <a:srgbClr val="0000FF"/>
                      </a:solidFill>
                      <a:prstDash val="solid"/>
                      <a:round/>
                      <a:headEnd len="sm" w="sm" type="none"/>
                      <a:tailEnd len="sm" w="sm" type="none"/>
                    </a:lnL>
                    <a:lnR cap="flat" cmpd="sng" w="19050">
                      <a:solidFill>
                        <a:srgbClr val="0000FF"/>
                      </a:solidFill>
                      <a:prstDash val="solid"/>
                      <a:round/>
                      <a:headEnd len="sm" w="sm" type="none"/>
                      <a:tailEnd len="sm" w="sm" type="none"/>
                    </a:lnR>
                    <a:lnT cap="flat" cmpd="sng" w="19050">
                      <a:solidFill>
                        <a:srgbClr val="0000FF"/>
                      </a:solidFill>
                      <a:prstDash val="solid"/>
                      <a:round/>
                      <a:headEnd len="sm" w="sm" type="none"/>
                      <a:tailEnd len="sm" w="sm" type="none"/>
                    </a:lnT>
                    <a:lnB cap="flat" cmpd="sng" w="19050">
                      <a:solidFill>
                        <a:srgbClr val="0000FF"/>
                      </a:solidFill>
                      <a:prstDash val="solid"/>
                      <a:round/>
                      <a:headEnd len="sm" w="sm" type="none"/>
                      <a:tailEnd len="sm" w="sm" type="none"/>
                    </a:lnB>
                  </a:tcPr>
                </a:tc>
              </a:tr>
              <a:tr h="381000">
                <a:tc>
                  <a:txBody>
                    <a:bodyPr/>
                    <a:lstStyle/>
                    <a:p>
                      <a:pPr indent="0" lvl="0" marL="0" rtl="0" algn="l">
                        <a:spcBef>
                          <a:spcPts val="0"/>
                        </a:spcBef>
                        <a:spcAft>
                          <a:spcPts val="0"/>
                        </a:spcAft>
                        <a:buNone/>
                      </a:pPr>
                      <a:r>
                        <a:rPr lang="en"/>
                        <a:t>u</a:t>
                      </a:r>
                      <a:r>
                        <a:rPr lang="en"/>
                        <a:t>nsigned long int</a:t>
                      </a:r>
                      <a:endParaRPr/>
                    </a:p>
                  </a:txBody>
                  <a:tcPr marT="91425" marB="91425" marR="91425" marL="91425">
                    <a:lnL cap="flat" cmpd="sng" w="19050">
                      <a:solidFill>
                        <a:srgbClr val="0000FF"/>
                      </a:solidFill>
                      <a:prstDash val="solid"/>
                      <a:round/>
                      <a:headEnd len="sm" w="sm" type="none"/>
                      <a:tailEnd len="sm" w="sm" type="none"/>
                    </a:lnL>
                    <a:lnR cap="flat" cmpd="sng" w="19050">
                      <a:solidFill>
                        <a:srgbClr val="0000FF"/>
                      </a:solidFill>
                      <a:prstDash val="solid"/>
                      <a:round/>
                      <a:headEnd len="sm" w="sm" type="none"/>
                      <a:tailEnd len="sm" w="sm" type="none"/>
                    </a:lnR>
                    <a:lnT cap="flat" cmpd="sng" w="19050">
                      <a:solidFill>
                        <a:srgbClr val="0000FF"/>
                      </a:solidFill>
                      <a:prstDash val="solid"/>
                      <a:round/>
                      <a:headEnd len="sm" w="sm" type="none"/>
                      <a:tailEnd len="sm" w="sm" type="none"/>
                    </a:lnT>
                    <a:lnB cap="flat" cmpd="sng" w="19050">
                      <a:solidFill>
                        <a:srgbClr val="0000FF"/>
                      </a:solidFill>
                      <a:prstDash val="solid"/>
                      <a:round/>
                      <a:headEnd len="sm" w="sm" type="none"/>
                      <a:tailEnd len="sm" w="sm" type="none"/>
                    </a:lnB>
                  </a:tcPr>
                </a:tc>
                <a:tc>
                  <a:txBody>
                    <a:bodyPr/>
                    <a:lstStyle/>
                    <a:p>
                      <a:pPr indent="0" lvl="0" marL="0" rtl="0" algn="l">
                        <a:spcBef>
                          <a:spcPts val="0"/>
                        </a:spcBef>
                        <a:spcAft>
                          <a:spcPts val="0"/>
                        </a:spcAft>
                        <a:buNone/>
                      </a:pPr>
                      <a:r>
                        <a:rPr lang="en"/>
                        <a:t>%ul</a:t>
                      </a:r>
                      <a:endParaRPr/>
                    </a:p>
                  </a:txBody>
                  <a:tcPr marT="91425" marB="91425" marR="91425" marL="91425">
                    <a:lnL cap="flat" cmpd="sng" w="19050">
                      <a:solidFill>
                        <a:srgbClr val="0000FF"/>
                      </a:solidFill>
                      <a:prstDash val="solid"/>
                      <a:round/>
                      <a:headEnd len="sm" w="sm" type="none"/>
                      <a:tailEnd len="sm" w="sm" type="none"/>
                    </a:lnL>
                    <a:lnR cap="flat" cmpd="sng" w="19050">
                      <a:solidFill>
                        <a:srgbClr val="0000FF"/>
                      </a:solidFill>
                      <a:prstDash val="solid"/>
                      <a:round/>
                      <a:headEnd len="sm" w="sm" type="none"/>
                      <a:tailEnd len="sm" w="sm" type="none"/>
                    </a:lnR>
                    <a:lnT cap="flat" cmpd="sng" w="19050">
                      <a:solidFill>
                        <a:srgbClr val="0000FF"/>
                      </a:solidFill>
                      <a:prstDash val="solid"/>
                      <a:round/>
                      <a:headEnd len="sm" w="sm" type="none"/>
                      <a:tailEnd len="sm" w="sm" type="none"/>
                    </a:lnT>
                    <a:lnB cap="flat" cmpd="sng" w="19050">
                      <a:solidFill>
                        <a:srgbClr val="0000FF"/>
                      </a:solidFill>
                      <a:prstDash val="solid"/>
                      <a:round/>
                      <a:headEnd len="sm" w="sm" type="none"/>
                      <a:tailEnd len="sm" w="sm" type="none"/>
                    </a:lnB>
                  </a:tcPr>
                </a:tc>
              </a:tr>
              <a:tr h="381000">
                <a:tc>
                  <a:txBody>
                    <a:bodyPr/>
                    <a:lstStyle/>
                    <a:p>
                      <a:pPr indent="0" lvl="0" marL="0" rtl="0" algn="l">
                        <a:spcBef>
                          <a:spcPts val="0"/>
                        </a:spcBef>
                        <a:spcAft>
                          <a:spcPts val="0"/>
                        </a:spcAft>
                        <a:buNone/>
                      </a:pPr>
                      <a:r>
                        <a:rPr lang="en"/>
                        <a:t>Unsigned long long int</a:t>
                      </a:r>
                      <a:endParaRPr/>
                    </a:p>
                  </a:txBody>
                  <a:tcPr marT="91425" marB="91425" marR="91425" marL="91425">
                    <a:lnL cap="flat" cmpd="sng" w="19050">
                      <a:solidFill>
                        <a:srgbClr val="0000FF"/>
                      </a:solidFill>
                      <a:prstDash val="solid"/>
                      <a:round/>
                      <a:headEnd len="sm" w="sm" type="none"/>
                      <a:tailEnd len="sm" w="sm" type="none"/>
                    </a:lnL>
                    <a:lnR cap="flat" cmpd="sng" w="19050">
                      <a:solidFill>
                        <a:srgbClr val="0000FF"/>
                      </a:solidFill>
                      <a:prstDash val="solid"/>
                      <a:round/>
                      <a:headEnd len="sm" w="sm" type="none"/>
                      <a:tailEnd len="sm" w="sm" type="none"/>
                    </a:lnR>
                    <a:lnT cap="flat" cmpd="sng" w="19050">
                      <a:solidFill>
                        <a:srgbClr val="0000FF"/>
                      </a:solidFill>
                      <a:prstDash val="solid"/>
                      <a:round/>
                      <a:headEnd len="sm" w="sm" type="none"/>
                      <a:tailEnd len="sm" w="sm" type="none"/>
                    </a:lnT>
                    <a:lnB cap="flat" cmpd="sng" w="19050">
                      <a:solidFill>
                        <a:srgbClr val="0000FF"/>
                      </a:solidFill>
                      <a:prstDash val="solid"/>
                      <a:round/>
                      <a:headEnd len="sm" w="sm" type="none"/>
                      <a:tailEnd len="sm" w="sm" type="none"/>
                    </a:lnB>
                  </a:tcPr>
                </a:tc>
                <a:tc>
                  <a:txBody>
                    <a:bodyPr/>
                    <a:lstStyle/>
                    <a:p>
                      <a:pPr indent="0" lvl="0" marL="0" rtl="0" algn="l">
                        <a:spcBef>
                          <a:spcPts val="0"/>
                        </a:spcBef>
                        <a:spcAft>
                          <a:spcPts val="0"/>
                        </a:spcAft>
                        <a:buNone/>
                      </a:pPr>
                      <a:r>
                        <a:rPr lang="en"/>
                        <a:t>%ull</a:t>
                      </a:r>
                      <a:endParaRPr/>
                    </a:p>
                  </a:txBody>
                  <a:tcPr marT="91425" marB="91425" marR="91425" marL="91425">
                    <a:lnL cap="flat" cmpd="sng" w="19050">
                      <a:solidFill>
                        <a:srgbClr val="0000FF"/>
                      </a:solidFill>
                      <a:prstDash val="solid"/>
                      <a:round/>
                      <a:headEnd len="sm" w="sm" type="none"/>
                      <a:tailEnd len="sm" w="sm" type="none"/>
                    </a:lnL>
                    <a:lnR cap="flat" cmpd="sng" w="19050">
                      <a:solidFill>
                        <a:srgbClr val="0000FF"/>
                      </a:solidFill>
                      <a:prstDash val="solid"/>
                      <a:round/>
                      <a:headEnd len="sm" w="sm" type="none"/>
                      <a:tailEnd len="sm" w="sm" type="none"/>
                    </a:lnR>
                    <a:lnT cap="flat" cmpd="sng" w="19050">
                      <a:solidFill>
                        <a:srgbClr val="0000FF"/>
                      </a:solidFill>
                      <a:prstDash val="solid"/>
                      <a:round/>
                      <a:headEnd len="sm" w="sm" type="none"/>
                      <a:tailEnd len="sm" w="sm" type="none"/>
                    </a:lnT>
                    <a:lnB cap="flat" cmpd="sng" w="19050">
                      <a:solidFill>
                        <a:srgbClr val="0000FF"/>
                      </a:solidFill>
                      <a:prstDash val="solid"/>
                      <a:round/>
                      <a:headEnd len="sm" w="sm" type="none"/>
                      <a:tailEnd len="sm" w="sm" type="none"/>
                    </a:lnB>
                  </a:tcPr>
                </a:tc>
              </a:tr>
              <a:tr h="381000">
                <a:tc>
                  <a:txBody>
                    <a:bodyPr/>
                    <a:lstStyle/>
                    <a:p>
                      <a:pPr indent="0" lvl="0" marL="0" rtl="0" algn="l">
                        <a:spcBef>
                          <a:spcPts val="0"/>
                        </a:spcBef>
                        <a:spcAft>
                          <a:spcPts val="0"/>
                        </a:spcAft>
                        <a:buNone/>
                      </a:pPr>
                      <a:r>
                        <a:rPr lang="en"/>
                        <a:t>l</a:t>
                      </a:r>
                      <a:r>
                        <a:rPr lang="en"/>
                        <a:t>ong double</a:t>
                      </a:r>
                      <a:endParaRPr/>
                    </a:p>
                  </a:txBody>
                  <a:tcPr marT="91425" marB="91425" marR="91425" marL="91425">
                    <a:lnL cap="flat" cmpd="sng" w="19050">
                      <a:solidFill>
                        <a:srgbClr val="0000FF"/>
                      </a:solidFill>
                      <a:prstDash val="solid"/>
                      <a:round/>
                      <a:headEnd len="sm" w="sm" type="none"/>
                      <a:tailEnd len="sm" w="sm" type="none"/>
                    </a:lnL>
                    <a:lnR cap="flat" cmpd="sng" w="19050">
                      <a:solidFill>
                        <a:srgbClr val="0000FF"/>
                      </a:solidFill>
                      <a:prstDash val="solid"/>
                      <a:round/>
                      <a:headEnd len="sm" w="sm" type="none"/>
                      <a:tailEnd len="sm" w="sm" type="none"/>
                    </a:lnR>
                    <a:lnT cap="flat" cmpd="sng" w="19050">
                      <a:solidFill>
                        <a:srgbClr val="0000FF"/>
                      </a:solidFill>
                      <a:prstDash val="solid"/>
                      <a:round/>
                      <a:headEnd len="sm" w="sm" type="none"/>
                      <a:tailEnd len="sm" w="sm" type="none"/>
                    </a:lnT>
                    <a:lnB cap="flat" cmpd="sng" w="19050">
                      <a:solidFill>
                        <a:srgbClr val="0000FF"/>
                      </a:solidFill>
                      <a:prstDash val="solid"/>
                      <a:round/>
                      <a:headEnd len="sm" w="sm" type="none"/>
                      <a:tailEnd len="sm" w="sm" type="none"/>
                    </a:lnB>
                  </a:tcPr>
                </a:tc>
                <a:tc>
                  <a:txBody>
                    <a:bodyPr/>
                    <a:lstStyle/>
                    <a:p>
                      <a:pPr indent="0" lvl="0" marL="0" rtl="0" algn="l">
                        <a:spcBef>
                          <a:spcPts val="0"/>
                        </a:spcBef>
                        <a:spcAft>
                          <a:spcPts val="0"/>
                        </a:spcAft>
                        <a:buNone/>
                      </a:pPr>
                      <a:r>
                        <a:rPr lang="en"/>
                        <a:t>%llf</a:t>
                      </a:r>
                      <a:endParaRPr/>
                    </a:p>
                  </a:txBody>
                  <a:tcPr marT="91425" marB="91425" marR="91425" marL="91425">
                    <a:lnL cap="flat" cmpd="sng" w="19050">
                      <a:solidFill>
                        <a:srgbClr val="0000FF"/>
                      </a:solidFill>
                      <a:prstDash val="solid"/>
                      <a:round/>
                      <a:headEnd len="sm" w="sm" type="none"/>
                      <a:tailEnd len="sm" w="sm" type="none"/>
                    </a:lnL>
                    <a:lnR cap="flat" cmpd="sng" w="19050">
                      <a:solidFill>
                        <a:srgbClr val="0000FF"/>
                      </a:solidFill>
                      <a:prstDash val="solid"/>
                      <a:round/>
                      <a:headEnd len="sm" w="sm" type="none"/>
                      <a:tailEnd len="sm" w="sm" type="none"/>
                    </a:lnR>
                    <a:lnT cap="flat" cmpd="sng" w="19050">
                      <a:solidFill>
                        <a:srgbClr val="0000FF"/>
                      </a:solidFill>
                      <a:prstDash val="solid"/>
                      <a:round/>
                      <a:headEnd len="sm" w="sm" type="none"/>
                      <a:tailEnd len="sm" w="sm" type="none"/>
                    </a:lnT>
                    <a:lnB cap="flat" cmpd="sng" w="19050">
                      <a:solidFill>
                        <a:srgbClr val="0000FF"/>
                      </a:solidFill>
                      <a:prstDash val="solid"/>
                      <a:round/>
                      <a:headEnd len="sm" w="sm" type="none"/>
                      <a:tailEnd len="sm" w="sm" type="none"/>
                    </a:lnB>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5" name="Shape 315"/>
        <p:cNvGrpSpPr/>
        <p:nvPr/>
      </p:nvGrpSpPr>
      <p:grpSpPr>
        <a:xfrm>
          <a:off x="0" y="0"/>
          <a:ext cx="0" cy="0"/>
          <a:chOff x="0" y="0"/>
          <a:chExt cx="0" cy="0"/>
        </a:xfrm>
      </p:grpSpPr>
      <p:sp>
        <p:nvSpPr>
          <p:cNvPr id="316" name="Google Shape;316;p19"/>
          <p:cNvSpPr txBox="1"/>
          <p:nvPr>
            <p:ph type="title"/>
          </p:nvPr>
        </p:nvSpPr>
        <p:spPr>
          <a:xfrm>
            <a:off x="1303800" y="752050"/>
            <a:ext cx="7030500" cy="550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Format Specifiers</a:t>
            </a:r>
            <a:endParaRPr/>
          </a:p>
        </p:txBody>
      </p:sp>
      <p:sp>
        <p:nvSpPr>
          <p:cNvPr id="317" name="Google Shape;317;p19"/>
          <p:cNvSpPr txBox="1"/>
          <p:nvPr>
            <p:ph idx="1" type="body"/>
          </p:nvPr>
        </p:nvSpPr>
        <p:spPr>
          <a:xfrm>
            <a:off x="324000" y="1437075"/>
            <a:ext cx="8740800" cy="3424500"/>
          </a:xfrm>
          <a:prstGeom prst="rect">
            <a:avLst/>
          </a:prstGeom>
        </p:spPr>
        <p:txBody>
          <a:bodyPr anchorCtr="0" anchor="t" bIns="91425" lIns="91425" spcFirstLastPara="1" rIns="91425" wrap="square" tIns="91425">
            <a:noAutofit/>
          </a:bodyPr>
          <a:lstStyle/>
          <a:p>
            <a:pPr indent="-342900" lvl="0" marL="342900" rtl="0" algn="l">
              <a:spcBef>
                <a:spcPts val="0"/>
              </a:spcBef>
              <a:spcAft>
                <a:spcPts val="0"/>
              </a:spcAft>
              <a:buSzPts val="1800"/>
              <a:buFont typeface="Maven Pro"/>
              <a:buChar char="❏"/>
            </a:pPr>
            <a:r>
              <a:rPr lang="en" sz="1800">
                <a:latin typeface="Maven Pro"/>
                <a:ea typeface="Maven Pro"/>
                <a:cs typeface="Maven Pro"/>
                <a:sym typeface="Maven Pro"/>
              </a:rPr>
              <a:t>A minus(-) sign tells left alignment.</a:t>
            </a:r>
            <a:endParaRPr sz="1800">
              <a:latin typeface="Maven Pro"/>
              <a:ea typeface="Maven Pro"/>
              <a:cs typeface="Maven Pro"/>
              <a:sym typeface="Maven Pro"/>
            </a:endParaRPr>
          </a:p>
          <a:p>
            <a:pPr indent="-342900" lvl="0" marL="342900" rtl="0" algn="l">
              <a:spcBef>
                <a:spcPts val="0"/>
              </a:spcBef>
              <a:spcAft>
                <a:spcPts val="0"/>
              </a:spcAft>
              <a:buSzPts val="1800"/>
              <a:buFont typeface="Maven Pro"/>
              <a:buChar char="❏"/>
            </a:pPr>
            <a:r>
              <a:rPr lang="en" sz="1800">
                <a:latin typeface="Maven Pro"/>
                <a:ea typeface="Maven Pro"/>
                <a:cs typeface="Maven Pro"/>
                <a:sym typeface="Maven Pro"/>
              </a:rPr>
              <a:t>A number after % specifies the minimum field width to be printed if the characters are less than the size of width the remaining space is filled with space and if it is greater than it printed as it is without truncation.</a:t>
            </a:r>
            <a:endParaRPr sz="1800">
              <a:latin typeface="Maven Pro"/>
              <a:ea typeface="Maven Pro"/>
              <a:cs typeface="Maven Pro"/>
              <a:sym typeface="Maven Pro"/>
            </a:endParaRPr>
          </a:p>
          <a:p>
            <a:pPr indent="-342900" lvl="0" marL="342900" rtl="0" algn="l">
              <a:spcBef>
                <a:spcPts val="0"/>
              </a:spcBef>
              <a:spcAft>
                <a:spcPts val="0"/>
              </a:spcAft>
              <a:buSzPts val="1800"/>
              <a:buFont typeface="Maven Pro"/>
              <a:buChar char="❏"/>
            </a:pPr>
            <a:r>
              <a:rPr lang="en" sz="1800">
                <a:latin typeface="Maven Pro"/>
                <a:ea typeface="Maven Pro"/>
                <a:cs typeface="Maven Pro"/>
                <a:sym typeface="Maven Pro"/>
              </a:rPr>
              <a:t>A period( . ) symbol </a:t>
            </a:r>
            <a:r>
              <a:rPr lang="en" sz="1800">
                <a:latin typeface="Maven Pro"/>
                <a:ea typeface="Maven Pro"/>
                <a:cs typeface="Maven Pro"/>
                <a:sym typeface="Maven Pro"/>
              </a:rPr>
              <a:t>separate</a:t>
            </a:r>
            <a:r>
              <a:rPr lang="en" sz="1800">
                <a:latin typeface="Maven Pro"/>
                <a:ea typeface="Maven Pro"/>
                <a:cs typeface="Maven Pro"/>
                <a:sym typeface="Maven Pro"/>
              </a:rPr>
              <a:t> field width with the precision.</a:t>
            </a:r>
            <a:endParaRPr sz="1800">
              <a:latin typeface="Maven Pro"/>
              <a:ea typeface="Maven Pro"/>
              <a:cs typeface="Maven Pro"/>
              <a:sym typeface="Maven Pro"/>
            </a:endParaRPr>
          </a:p>
          <a:p>
            <a:pPr indent="-342900" lvl="0" marL="342900" rtl="0" algn="l">
              <a:spcBef>
                <a:spcPts val="0"/>
              </a:spcBef>
              <a:spcAft>
                <a:spcPts val="0"/>
              </a:spcAft>
              <a:buSzPts val="1800"/>
              <a:buFont typeface="Maven Pro"/>
              <a:buChar char="❏"/>
            </a:pPr>
            <a:r>
              <a:rPr lang="en" sz="1800">
                <a:latin typeface="Maven Pro"/>
                <a:ea typeface="Maven Pro"/>
                <a:cs typeface="Maven Pro"/>
                <a:sym typeface="Maven Pro"/>
              </a:rPr>
              <a:t> </a:t>
            </a:r>
            <a:r>
              <a:rPr lang="en" sz="1800">
                <a:latin typeface="Maven Pro"/>
                <a:ea typeface="Maven Pro"/>
                <a:cs typeface="Maven Pro"/>
                <a:sym typeface="Maven Pro"/>
              </a:rPr>
              <a:t> 334445</a:t>
            </a:r>
            <a:endParaRPr sz="1800">
              <a:latin typeface="Maven Pro"/>
              <a:ea typeface="Maven Pro"/>
              <a:cs typeface="Maven Pro"/>
              <a:sym typeface="Maven Pro"/>
            </a:endParaRPr>
          </a:p>
          <a:p>
            <a:pPr indent="-342900" lvl="0" marL="342900" rtl="0" algn="l">
              <a:spcBef>
                <a:spcPts val="0"/>
              </a:spcBef>
              <a:spcAft>
                <a:spcPts val="0"/>
              </a:spcAft>
              <a:buSzPts val="1800"/>
              <a:buFont typeface="Maven Pro"/>
              <a:buChar char="❏"/>
            </a:pPr>
            <a:r>
              <a:rPr lang="en" sz="1800">
                <a:latin typeface="Maven Pro"/>
                <a:ea typeface="Maven Pro"/>
                <a:cs typeface="Maven Pro"/>
                <a:sym typeface="Maven Pro"/>
              </a:rPr>
              <a:t>          34</a:t>
            </a:r>
            <a:endParaRPr sz="1800">
              <a:latin typeface="Maven Pro"/>
              <a:ea typeface="Maven Pro"/>
              <a:cs typeface="Maven Pro"/>
              <a:sym typeface="Maven Pro"/>
            </a:endParaRPr>
          </a:p>
          <a:p>
            <a:pPr indent="-342900" lvl="0" marL="342900" rtl="0" algn="l">
              <a:spcBef>
                <a:spcPts val="0"/>
              </a:spcBef>
              <a:spcAft>
                <a:spcPts val="0"/>
              </a:spcAft>
              <a:buSzPts val="1800"/>
              <a:buFont typeface="Maven Pro"/>
              <a:buChar char="❏"/>
            </a:pPr>
            <a:r>
              <a:rPr lang="en" sz="1800">
                <a:latin typeface="Maven Pro"/>
                <a:ea typeface="Maven Pro"/>
                <a:cs typeface="Maven Pro"/>
                <a:sym typeface="Maven Pro"/>
              </a:rPr>
              <a:t>2345632</a:t>
            </a:r>
            <a:endParaRPr sz="1800">
              <a:latin typeface="Maven Pro"/>
              <a:ea typeface="Maven Pro"/>
              <a:cs typeface="Maven Pro"/>
              <a:sym typeface="Maven Pro"/>
            </a:endParaRPr>
          </a:p>
          <a:p>
            <a:pPr indent="0" lvl="0" marL="914400" rtl="0" algn="l">
              <a:spcBef>
                <a:spcPts val="1600"/>
              </a:spcBef>
              <a:spcAft>
                <a:spcPts val="0"/>
              </a:spcAft>
              <a:buNone/>
            </a:pPr>
            <a:r>
              <a:t/>
            </a:r>
            <a:endParaRPr sz="1800">
              <a:latin typeface="Maven Pro"/>
              <a:ea typeface="Maven Pro"/>
              <a:cs typeface="Maven Pro"/>
              <a:sym typeface="Maven Pro"/>
            </a:endParaRPr>
          </a:p>
          <a:p>
            <a:pPr indent="0" lvl="0" marL="914400" rtl="0" algn="l">
              <a:spcBef>
                <a:spcPts val="1600"/>
              </a:spcBef>
              <a:spcAft>
                <a:spcPts val="1600"/>
              </a:spcAft>
              <a:buNone/>
            </a:pPr>
            <a:r>
              <a:t/>
            </a:r>
            <a:endParaRPr sz="1800">
              <a:latin typeface="Maven Pro"/>
              <a:ea typeface="Maven Pro"/>
              <a:cs typeface="Maven Pro"/>
              <a:sym typeface="Maven Pro"/>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1" name="Shape 321"/>
        <p:cNvGrpSpPr/>
        <p:nvPr/>
      </p:nvGrpSpPr>
      <p:grpSpPr>
        <a:xfrm>
          <a:off x="0" y="0"/>
          <a:ext cx="0" cy="0"/>
          <a:chOff x="0" y="0"/>
          <a:chExt cx="0" cy="0"/>
        </a:xfrm>
      </p:grpSpPr>
      <p:sp>
        <p:nvSpPr>
          <p:cNvPr id="322" name="Google Shape;322;p20"/>
          <p:cNvSpPr txBox="1"/>
          <p:nvPr>
            <p:ph type="title"/>
          </p:nvPr>
        </p:nvSpPr>
        <p:spPr>
          <a:xfrm>
            <a:off x="1303800" y="752050"/>
            <a:ext cx="7030500" cy="550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Variable Naming Rules</a:t>
            </a:r>
            <a:endParaRPr/>
          </a:p>
        </p:txBody>
      </p:sp>
      <p:sp>
        <p:nvSpPr>
          <p:cNvPr id="323" name="Google Shape;323;p20"/>
          <p:cNvSpPr txBox="1"/>
          <p:nvPr>
            <p:ph idx="1" type="body"/>
          </p:nvPr>
        </p:nvSpPr>
        <p:spPr>
          <a:xfrm>
            <a:off x="324000" y="1437075"/>
            <a:ext cx="8740800" cy="3424500"/>
          </a:xfrm>
          <a:prstGeom prst="rect">
            <a:avLst/>
          </a:prstGeom>
        </p:spPr>
        <p:txBody>
          <a:bodyPr anchorCtr="0" anchor="t" bIns="91425" lIns="91425" spcFirstLastPara="1" rIns="91425" wrap="square" tIns="91425">
            <a:noAutofit/>
          </a:bodyPr>
          <a:lstStyle/>
          <a:p>
            <a:pPr indent="-342900" lvl="0" marL="342900" rtl="0" algn="l">
              <a:spcBef>
                <a:spcPts val="0"/>
              </a:spcBef>
              <a:spcAft>
                <a:spcPts val="0"/>
              </a:spcAft>
              <a:buSzPts val="1800"/>
              <a:buFont typeface="Maven Pro"/>
              <a:buChar char="❏"/>
            </a:pPr>
            <a:r>
              <a:rPr lang="en" sz="1800">
                <a:latin typeface="Maven Pro"/>
                <a:ea typeface="Maven Pro"/>
                <a:cs typeface="Maven Pro"/>
                <a:sym typeface="Maven Pro"/>
              </a:rPr>
              <a:t>Can be composed of letters (both uppercase and lowercase letters), digits and underscore only.</a:t>
            </a:r>
            <a:endParaRPr sz="1800">
              <a:latin typeface="Maven Pro"/>
              <a:ea typeface="Maven Pro"/>
              <a:cs typeface="Maven Pro"/>
              <a:sym typeface="Maven Pro"/>
            </a:endParaRPr>
          </a:p>
          <a:p>
            <a:pPr indent="-342900" lvl="0" marL="342900" rtl="0" algn="l">
              <a:spcBef>
                <a:spcPts val="0"/>
              </a:spcBef>
              <a:spcAft>
                <a:spcPts val="0"/>
              </a:spcAft>
              <a:buSzPts val="1800"/>
              <a:buFont typeface="Maven Pro"/>
              <a:buChar char="❏"/>
            </a:pPr>
            <a:r>
              <a:rPr lang="en" sz="1800">
                <a:latin typeface="Maven Pro"/>
                <a:ea typeface="Maven Pro"/>
                <a:cs typeface="Maven Pro"/>
                <a:sym typeface="Maven Pro"/>
              </a:rPr>
              <a:t>The first character should be either a letter or an underscore(not any digit).</a:t>
            </a:r>
            <a:endParaRPr sz="1800">
              <a:latin typeface="Maven Pro"/>
              <a:ea typeface="Maven Pro"/>
              <a:cs typeface="Maven Pro"/>
              <a:sym typeface="Maven Pro"/>
            </a:endParaRPr>
          </a:p>
          <a:p>
            <a:pPr indent="-342900" lvl="0" marL="342900" rtl="0" algn="l">
              <a:spcBef>
                <a:spcPts val="0"/>
              </a:spcBef>
              <a:spcAft>
                <a:spcPts val="0"/>
              </a:spcAft>
              <a:buSzPts val="1800"/>
              <a:buFont typeface="Maven Pro"/>
              <a:buChar char="❏"/>
            </a:pPr>
            <a:r>
              <a:rPr lang="en" sz="1800">
                <a:latin typeface="Maven Pro"/>
                <a:ea typeface="Maven Pro"/>
                <a:cs typeface="Maven Pro"/>
                <a:sym typeface="Maven Pro"/>
              </a:rPr>
              <a:t>Punctuation and special characters are not allowed except underscore.</a:t>
            </a:r>
            <a:endParaRPr sz="1800">
              <a:latin typeface="Maven Pro"/>
              <a:ea typeface="Maven Pro"/>
              <a:cs typeface="Maven Pro"/>
              <a:sym typeface="Maven Pro"/>
            </a:endParaRPr>
          </a:p>
          <a:p>
            <a:pPr indent="-342900" lvl="0" marL="342900" rtl="0" algn="l">
              <a:spcBef>
                <a:spcPts val="0"/>
              </a:spcBef>
              <a:spcAft>
                <a:spcPts val="0"/>
              </a:spcAft>
              <a:buSzPts val="1800"/>
              <a:buFont typeface="Maven Pro"/>
              <a:buChar char="❏"/>
            </a:pPr>
            <a:r>
              <a:rPr b="1" lang="en" sz="1800">
                <a:latin typeface="Maven Pro"/>
                <a:ea typeface="Maven Pro"/>
                <a:cs typeface="Maven Pro"/>
                <a:sym typeface="Maven Pro"/>
              </a:rPr>
              <a:t>Variable name should not be keywords.</a:t>
            </a:r>
            <a:endParaRPr sz="1800">
              <a:latin typeface="Maven Pro"/>
              <a:ea typeface="Maven Pro"/>
              <a:cs typeface="Maven Pro"/>
              <a:sym typeface="Maven Pro"/>
            </a:endParaRPr>
          </a:p>
          <a:p>
            <a:pPr indent="-342900" lvl="0" marL="342900" rtl="0" algn="l">
              <a:spcBef>
                <a:spcPts val="0"/>
              </a:spcBef>
              <a:spcAft>
                <a:spcPts val="0"/>
              </a:spcAft>
              <a:buSzPts val="1800"/>
              <a:buFont typeface="Maven Pro"/>
              <a:buChar char="❏"/>
            </a:pPr>
            <a:r>
              <a:rPr lang="en" sz="1800">
                <a:latin typeface="Maven Pro"/>
                <a:ea typeface="Maven Pro"/>
                <a:cs typeface="Maven Pro"/>
                <a:sym typeface="Maven Pro"/>
              </a:rPr>
              <a:t>names are case sensitive.</a:t>
            </a:r>
            <a:endParaRPr sz="1800">
              <a:latin typeface="Maven Pro"/>
              <a:ea typeface="Maven Pro"/>
              <a:cs typeface="Maven Pro"/>
              <a:sym typeface="Maven Pro"/>
            </a:endParaRPr>
          </a:p>
          <a:p>
            <a:pPr indent="-342900" lvl="0" marL="342900" rtl="0" algn="l">
              <a:spcBef>
                <a:spcPts val="0"/>
              </a:spcBef>
              <a:spcAft>
                <a:spcPts val="0"/>
              </a:spcAft>
              <a:buSzPts val="1800"/>
              <a:buFont typeface="Maven Pro"/>
              <a:buChar char="❏"/>
            </a:pPr>
            <a:r>
              <a:rPr lang="en" sz="1800">
                <a:latin typeface="Maven Pro"/>
                <a:ea typeface="Maven Pro"/>
                <a:cs typeface="Maven Pro"/>
                <a:sym typeface="Maven Pro"/>
              </a:rPr>
              <a:t>There is no rule for the length of a variable name.</a:t>
            </a:r>
            <a:endParaRPr sz="1800">
              <a:latin typeface="Maven Pro"/>
              <a:ea typeface="Maven Pro"/>
              <a:cs typeface="Maven Pro"/>
              <a:sym typeface="Maven Pro"/>
            </a:endParaRPr>
          </a:p>
          <a:p>
            <a:pPr indent="-342900" lvl="0" marL="342900" rtl="0" algn="l">
              <a:spcBef>
                <a:spcPts val="0"/>
              </a:spcBef>
              <a:spcAft>
                <a:spcPts val="0"/>
              </a:spcAft>
              <a:buSzPts val="1800"/>
              <a:buFont typeface="Maven Pro"/>
              <a:buChar char="❏"/>
            </a:pPr>
            <a:r>
              <a:rPr lang="en" sz="1800">
                <a:latin typeface="Maven Pro"/>
                <a:ea typeface="Maven Pro"/>
                <a:cs typeface="Maven Pro"/>
                <a:sym typeface="Maven Pro"/>
              </a:rPr>
              <a:t>However, the first 31 characters are discriminated by the compiler. So, the first 31 letters of two name in a program should be different.</a:t>
            </a:r>
            <a:endParaRPr sz="1800">
              <a:latin typeface="Maven Pro"/>
              <a:ea typeface="Maven Pro"/>
              <a:cs typeface="Maven Pro"/>
              <a:sym typeface="Maven Pro"/>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7" name="Shape 327"/>
        <p:cNvGrpSpPr/>
        <p:nvPr/>
      </p:nvGrpSpPr>
      <p:grpSpPr>
        <a:xfrm>
          <a:off x="0" y="0"/>
          <a:ext cx="0" cy="0"/>
          <a:chOff x="0" y="0"/>
          <a:chExt cx="0" cy="0"/>
        </a:xfrm>
      </p:grpSpPr>
      <p:sp>
        <p:nvSpPr>
          <p:cNvPr id="328" name="Google Shape;328;p21"/>
          <p:cNvSpPr txBox="1"/>
          <p:nvPr>
            <p:ph type="title"/>
          </p:nvPr>
        </p:nvSpPr>
        <p:spPr>
          <a:xfrm>
            <a:off x="1303800" y="752050"/>
            <a:ext cx="7030500" cy="550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32 reserved Keywords in C</a:t>
            </a:r>
            <a:endParaRPr/>
          </a:p>
        </p:txBody>
      </p:sp>
      <p:sp>
        <p:nvSpPr>
          <p:cNvPr id="329" name="Google Shape;329;p21"/>
          <p:cNvSpPr txBox="1"/>
          <p:nvPr>
            <p:ph idx="1" type="body"/>
          </p:nvPr>
        </p:nvSpPr>
        <p:spPr>
          <a:xfrm>
            <a:off x="324000" y="1437075"/>
            <a:ext cx="1770900" cy="34245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Font typeface="Maven Pro"/>
              <a:buChar char="●"/>
            </a:pPr>
            <a:r>
              <a:rPr lang="en" sz="1800">
                <a:latin typeface="Maven Pro"/>
                <a:ea typeface="Maven Pro"/>
                <a:cs typeface="Maven Pro"/>
                <a:sym typeface="Maven Pro"/>
              </a:rPr>
              <a:t>auto </a:t>
            </a:r>
            <a:endParaRPr sz="1800">
              <a:latin typeface="Maven Pro"/>
              <a:ea typeface="Maven Pro"/>
              <a:cs typeface="Maven Pro"/>
              <a:sym typeface="Maven Pro"/>
            </a:endParaRPr>
          </a:p>
          <a:p>
            <a:pPr indent="-342900" lvl="0" marL="457200" rtl="0" algn="l">
              <a:spcBef>
                <a:spcPts val="0"/>
              </a:spcBef>
              <a:spcAft>
                <a:spcPts val="0"/>
              </a:spcAft>
              <a:buSzPts val="1800"/>
              <a:buFont typeface="Maven Pro"/>
              <a:buChar char="●"/>
            </a:pPr>
            <a:r>
              <a:rPr lang="en" sz="1800">
                <a:latin typeface="Maven Pro"/>
                <a:ea typeface="Maven Pro"/>
                <a:cs typeface="Maven Pro"/>
                <a:sym typeface="Maven Pro"/>
              </a:rPr>
              <a:t>break</a:t>
            </a:r>
            <a:endParaRPr sz="1800">
              <a:latin typeface="Maven Pro"/>
              <a:ea typeface="Maven Pro"/>
              <a:cs typeface="Maven Pro"/>
              <a:sym typeface="Maven Pro"/>
            </a:endParaRPr>
          </a:p>
          <a:p>
            <a:pPr indent="-342900" lvl="0" marL="457200" rtl="0" algn="l">
              <a:spcBef>
                <a:spcPts val="0"/>
              </a:spcBef>
              <a:spcAft>
                <a:spcPts val="0"/>
              </a:spcAft>
              <a:buSzPts val="1800"/>
              <a:buFont typeface="Maven Pro"/>
              <a:buChar char="●"/>
            </a:pPr>
            <a:r>
              <a:rPr lang="en" sz="1800">
                <a:latin typeface="Maven Pro"/>
                <a:ea typeface="Maven Pro"/>
                <a:cs typeface="Maven Pro"/>
                <a:sym typeface="Maven Pro"/>
              </a:rPr>
              <a:t>case</a:t>
            </a:r>
            <a:endParaRPr sz="1800">
              <a:latin typeface="Maven Pro"/>
              <a:ea typeface="Maven Pro"/>
              <a:cs typeface="Maven Pro"/>
              <a:sym typeface="Maven Pro"/>
            </a:endParaRPr>
          </a:p>
          <a:p>
            <a:pPr indent="-342900" lvl="0" marL="457200" rtl="0" algn="l">
              <a:spcBef>
                <a:spcPts val="0"/>
              </a:spcBef>
              <a:spcAft>
                <a:spcPts val="0"/>
              </a:spcAft>
              <a:buSzPts val="1800"/>
              <a:buFont typeface="Maven Pro"/>
              <a:buChar char="●"/>
            </a:pPr>
            <a:r>
              <a:rPr lang="en" sz="1800">
                <a:latin typeface="Maven Pro"/>
                <a:ea typeface="Maven Pro"/>
                <a:cs typeface="Maven Pro"/>
                <a:sym typeface="Maven Pro"/>
              </a:rPr>
              <a:t>char</a:t>
            </a:r>
            <a:endParaRPr sz="1800">
              <a:latin typeface="Maven Pro"/>
              <a:ea typeface="Maven Pro"/>
              <a:cs typeface="Maven Pro"/>
              <a:sym typeface="Maven Pro"/>
            </a:endParaRPr>
          </a:p>
          <a:p>
            <a:pPr indent="-342900" lvl="0" marL="457200" rtl="0" algn="l">
              <a:spcBef>
                <a:spcPts val="0"/>
              </a:spcBef>
              <a:spcAft>
                <a:spcPts val="0"/>
              </a:spcAft>
              <a:buSzPts val="1800"/>
              <a:buFont typeface="Maven Pro"/>
              <a:buChar char="●"/>
            </a:pPr>
            <a:r>
              <a:rPr lang="en" sz="1800">
                <a:latin typeface="Maven Pro"/>
                <a:ea typeface="Maven Pro"/>
                <a:cs typeface="Maven Pro"/>
                <a:sym typeface="Maven Pro"/>
              </a:rPr>
              <a:t>const</a:t>
            </a:r>
            <a:endParaRPr sz="1800">
              <a:latin typeface="Maven Pro"/>
              <a:ea typeface="Maven Pro"/>
              <a:cs typeface="Maven Pro"/>
              <a:sym typeface="Maven Pro"/>
            </a:endParaRPr>
          </a:p>
          <a:p>
            <a:pPr indent="-342900" lvl="0" marL="457200" rtl="0" algn="l">
              <a:spcBef>
                <a:spcPts val="0"/>
              </a:spcBef>
              <a:spcAft>
                <a:spcPts val="0"/>
              </a:spcAft>
              <a:buSzPts val="1800"/>
              <a:buFont typeface="Maven Pro"/>
              <a:buChar char="●"/>
            </a:pPr>
            <a:r>
              <a:rPr lang="en" sz="1800">
                <a:latin typeface="Maven Pro"/>
                <a:ea typeface="Maven Pro"/>
                <a:cs typeface="Maven Pro"/>
                <a:sym typeface="Maven Pro"/>
              </a:rPr>
              <a:t>continue</a:t>
            </a:r>
            <a:endParaRPr sz="1800">
              <a:latin typeface="Maven Pro"/>
              <a:ea typeface="Maven Pro"/>
              <a:cs typeface="Maven Pro"/>
              <a:sym typeface="Maven Pro"/>
            </a:endParaRPr>
          </a:p>
          <a:p>
            <a:pPr indent="-342900" lvl="0" marL="457200" rtl="0" algn="l">
              <a:spcBef>
                <a:spcPts val="0"/>
              </a:spcBef>
              <a:spcAft>
                <a:spcPts val="0"/>
              </a:spcAft>
              <a:buSzPts val="1800"/>
              <a:buFont typeface="Maven Pro"/>
              <a:buChar char="●"/>
            </a:pPr>
            <a:r>
              <a:rPr lang="en" sz="1800">
                <a:latin typeface="Maven Pro"/>
                <a:ea typeface="Maven Pro"/>
                <a:cs typeface="Maven Pro"/>
                <a:sym typeface="Maven Pro"/>
              </a:rPr>
              <a:t>default</a:t>
            </a:r>
            <a:endParaRPr sz="1800">
              <a:latin typeface="Maven Pro"/>
              <a:ea typeface="Maven Pro"/>
              <a:cs typeface="Maven Pro"/>
              <a:sym typeface="Maven Pro"/>
            </a:endParaRPr>
          </a:p>
          <a:p>
            <a:pPr indent="-342900" lvl="0" marL="457200" rtl="0" algn="l">
              <a:spcBef>
                <a:spcPts val="0"/>
              </a:spcBef>
              <a:spcAft>
                <a:spcPts val="0"/>
              </a:spcAft>
              <a:buSzPts val="1800"/>
              <a:buFont typeface="Maven Pro"/>
              <a:buChar char="●"/>
            </a:pPr>
            <a:r>
              <a:rPr lang="en" sz="1800">
                <a:latin typeface="Maven Pro"/>
                <a:ea typeface="Maven Pro"/>
                <a:cs typeface="Maven Pro"/>
                <a:sym typeface="Maven Pro"/>
              </a:rPr>
              <a:t>do</a:t>
            </a:r>
            <a:endParaRPr sz="1800">
              <a:latin typeface="Maven Pro"/>
              <a:ea typeface="Maven Pro"/>
              <a:cs typeface="Maven Pro"/>
              <a:sym typeface="Maven Pro"/>
            </a:endParaRPr>
          </a:p>
          <a:p>
            <a:pPr indent="-342900" lvl="0" marL="457200" rtl="0" algn="l">
              <a:spcBef>
                <a:spcPts val="0"/>
              </a:spcBef>
              <a:spcAft>
                <a:spcPts val="0"/>
              </a:spcAft>
              <a:buSzPts val="1800"/>
              <a:buFont typeface="Maven Pro"/>
              <a:buChar char="●"/>
            </a:pPr>
            <a:r>
              <a:rPr lang="en" sz="1800">
                <a:latin typeface="Maven Pro"/>
                <a:ea typeface="Maven Pro"/>
                <a:cs typeface="Maven Pro"/>
                <a:sym typeface="Maven Pro"/>
              </a:rPr>
              <a:t>double</a:t>
            </a:r>
            <a:endParaRPr sz="1800">
              <a:latin typeface="Maven Pro"/>
              <a:ea typeface="Maven Pro"/>
              <a:cs typeface="Maven Pro"/>
              <a:sym typeface="Maven Pro"/>
            </a:endParaRPr>
          </a:p>
          <a:p>
            <a:pPr indent="-342900" lvl="0" marL="457200" rtl="0" algn="l">
              <a:spcBef>
                <a:spcPts val="0"/>
              </a:spcBef>
              <a:spcAft>
                <a:spcPts val="0"/>
              </a:spcAft>
              <a:buSzPts val="1800"/>
              <a:buFont typeface="Maven Pro"/>
              <a:buChar char="●"/>
            </a:pPr>
            <a:r>
              <a:rPr lang="en" sz="1800">
                <a:latin typeface="Maven Pro"/>
                <a:ea typeface="Maven Pro"/>
                <a:cs typeface="Maven Pro"/>
                <a:sym typeface="Maven Pro"/>
              </a:rPr>
              <a:t>else</a:t>
            </a:r>
            <a:endParaRPr sz="1800">
              <a:latin typeface="Maven Pro"/>
              <a:ea typeface="Maven Pro"/>
              <a:cs typeface="Maven Pro"/>
              <a:sym typeface="Maven Pro"/>
            </a:endParaRPr>
          </a:p>
        </p:txBody>
      </p:sp>
      <p:sp>
        <p:nvSpPr>
          <p:cNvPr id="330" name="Google Shape;330;p21"/>
          <p:cNvSpPr txBox="1"/>
          <p:nvPr/>
        </p:nvSpPr>
        <p:spPr>
          <a:xfrm>
            <a:off x="7063925" y="1718975"/>
            <a:ext cx="1772700" cy="14505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t/>
            </a:r>
            <a:endParaRPr sz="1800">
              <a:solidFill>
                <a:schemeClr val="dk2"/>
              </a:solidFill>
              <a:latin typeface="Maven Pro"/>
              <a:ea typeface="Maven Pro"/>
              <a:cs typeface="Maven Pro"/>
              <a:sym typeface="Maven Pro"/>
            </a:endParaRPr>
          </a:p>
          <a:p>
            <a:pPr indent="0" lvl="0" marL="914400" rtl="0" algn="l">
              <a:lnSpc>
                <a:spcPct val="115000"/>
              </a:lnSpc>
              <a:spcBef>
                <a:spcPts val="1600"/>
              </a:spcBef>
              <a:spcAft>
                <a:spcPts val="0"/>
              </a:spcAft>
              <a:buNone/>
            </a:pPr>
            <a:r>
              <a:t/>
            </a:r>
            <a:endParaRPr sz="1800">
              <a:solidFill>
                <a:schemeClr val="dk2"/>
              </a:solidFill>
              <a:latin typeface="Maven Pro"/>
              <a:ea typeface="Maven Pro"/>
              <a:cs typeface="Maven Pro"/>
              <a:sym typeface="Maven Pro"/>
            </a:endParaRPr>
          </a:p>
          <a:p>
            <a:pPr indent="0" lvl="0" marL="914400" rtl="0" algn="l">
              <a:lnSpc>
                <a:spcPct val="115000"/>
              </a:lnSpc>
              <a:spcBef>
                <a:spcPts val="1600"/>
              </a:spcBef>
              <a:spcAft>
                <a:spcPts val="0"/>
              </a:spcAft>
              <a:buNone/>
            </a:pPr>
            <a:r>
              <a:t/>
            </a:r>
            <a:endParaRPr sz="1800">
              <a:solidFill>
                <a:schemeClr val="dk2"/>
              </a:solidFill>
              <a:latin typeface="Maven Pro"/>
              <a:ea typeface="Maven Pro"/>
              <a:cs typeface="Maven Pro"/>
              <a:sym typeface="Maven Pro"/>
            </a:endParaRPr>
          </a:p>
          <a:p>
            <a:pPr indent="0" lvl="0" marL="0" rtl="0" algn="l">
              <a:spcBef>
                <a:spcPts val="1600"/>
              </a:spcBef>
              <a:spcAft>
                <a:spcPts val="0"/>
              </a:spcAft>
              <a:buNone/>
            </a:pPr>
            <a:r>
              <a:t/>
            </a:r>
            <a:endParaRPr>
              <a:latin typeface="Nunito"/>
              <a:ea typeface="Nunito"/>
              <a:cs typeface="Nunito"/>
              <a:sym typeface="Nunito"/>
            </a:endParaRPr>
          </a:p>
        </p:txBody>
      </p:sp>
      <p:sp>
        <p:nvSpPr>
          <p:cNvPr id="331" name="Google Shape;331;p21"/>
          <p:cNvSpPr txBox="1"/>
          <p:nvPr>
            <p:ph idx="1" type="body"/>
          </p:nvPr>
        </p:nvSpPr>
        <p:spPr>
          <a:xfrm>
            <a:off x="2862775" y="1396775"/>
            <a:ext cx="1770900" cy="34245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Font typeface="Maven Pro"/>
              <a:buChar char="●"/>
            </a:pPr>
            <a:r>
              <a:rPr lang="en" sz="1800">
                <a:latin typeface="Maven Pro"/>
                <a:ea typeface="Maven Pro"/>
                <a:cs typeface="Maven Pro"/>
                <a:sym typeface="Maven Pro"/>
              </a:rPr>
              <a:t>enum</a:t>
            </a:r>
            <a:endParaRPr sz="1800">
              <a:latin typeface="Maven Pro"/>
              <a:ea typeface="Maven Pro"/>
              <a:cs typeface="Maven Pro"/>
              <a:sym typeface="Maven Pro"/>
            </a:endParaRPr>
          </a:p>
          <a:p>
            <a:pPr indent="-342900" lvl="0" marL="457200" rtl="0" algn="l">
              <a:spcBef>
                <a:spcPts val="0"/>
              </a:spcBef>
              <a:spcAft>
                <a:spcPts val="0"/>
              </a:spcAft>
              <a:buSzPts val="1800"/>
              <a:buFont typeface="Maven Pro"/>
              <a:buChar char="●"/>
            </a:pPr>
            <a:r>
              <a:rPr lang="en" sz="1800">
                <a:latin typeface="Maven Pro"/>
                <a:ea typeface="Maven Pro"/>
                <a:cs typeface="Maven Pro"/>
                <a:sym typeface="Maven Pro"/>
              </a:rPr>
              <a:t>extern</a:t>
            </a:r>
            <a:endParaRPr sz="1800">
              <a:latin typeface="Maven Pro"/>
              <a:ea typeface="Maven Pro"/>
              <a:cs typeface="Maven Pro"/>
              <a:sym typeface="Maven Pro"/>
            </a:endParaRPr>
          </a:p>
          <a:p>
            <a:pPr indent="-342900" lvl="0" marL="457200" rtl="0" algn="l">
              <a:spcBef>
                <a:spcPts val="0"/>
              </a:spcBef>
              <a:spcAft>
                <a:spcPts val="0"/>
              </a:spcAft>
              <a:buSzPts val="1800"/>
              <a:buFont typeface="Maven Pro"/>
              <a:buChar char="●"/>
            </a:pPr>
            <a:r>
              <a:rPr lang="en" sz="1800">
                <a:latin typeface="Maven Pro"/>
                <a:ea typeface="Maven Pro"/>
                <a:cs typeface="Maven Pro"/>
                <a:sym typeface="Maven Pro"/>
              </a:rPr>
              <a:t>float</a:t>
            </a:r>
            <a:endParaRPr sz="1800">
              <a:latin typeface="Maven Pro"/>
              <a:ea typeface="Maven Pro"/>
              <a:cs typeface="Maven Pro"/>
              <a:sym typeface="Maven Pro"/>
            </a:endParaRPr>
          </a:p>
          <a:p>
            <a:pPr indent="-342900" lvl="0" marL="457200" rtl="0" algn="l">
              <a:spcBef>
                <a:spcPts val="0"/>
              </a:spcBef>
              <a:spcAft>
                <a:spcPts val="0"/>
              </a:spcAft>
              <a:buSzPts val="1800"/>
              <a:buFont typeface="Maven Pro"/>
              <a:buChar char="●"/>
            </a:pPr>
            <a:r>
              <a:rPr lang="en" sz="1800">
                <a:latin typeface="Maven Pro"/>
                <a:ea typeface="Maven Pro"/>
                <a:cs typeface="Maven Pro"/>
                <a:sym typeface="Maven Pro"/>
              </a:rPr>
              <a:t>for</a:t>
            </a:r>
            <a:endParaRPr sz="1800">
              <a:latin typeface="Maven Pro"/>
              <a:ea typeface="Maven Pro"/>
              <a:cs typeface="Maven Pro"/>
              <a:sym typeface="Maven Pro"/>
            </a:endParaRPr>
          </a:p>
          <a:p>
            <a:pPr indent="-342900" lvl="0" marL="457200" rtl="0" algn="l">
              <a:spcBef>
                <a:spcPts val="0"/>
              </a:spcBef>
              <a:spcAft>
                <a:spcPts val="0"/>
              </a:spcAft>
              <a:buSzPts val="1800"/>
              <a:buFont typeface="Maven Pro"/>
              <a:buChar char="●"/>
            </a:pPr>
            <a:r>
              <a:rPr lang="en" sz="1800">
                <a:latin typeface="Maven Pro"/>
                <a:ea typeface="Maven Pro"/>
                <a:cs typeface="Maven Pro"/>
                <a:sym typeface="Maven Pro"/>
              </a:rPr>
              <a:t>goto</a:t>
            </a:r>
            <a:endParaRPr sz="1800">
              <a:latin typeface="Maven Pro"/>
              <a:ea typeface="Maven Pro"/>
              <a:cs typeface="Maven Pro"/>
              <a:sym typeface="Maven Pro"/>
            </a:endParaRPr>
          </a:p>
          <a:p>
            <a:pPr indent="-342900" lvl="0" marL="457200" rtl="0" algn="l">
              <a:spcBef>
                <a:spcPts val="0"/>
              </a:spcBef>
              <a:spcAft>
                <a:spcPts val="0"/>
              </a:spcAft>
              <a:buSzPts val="1800"/>
              <a:buFont typeface="Maven Pro"/>
              <a:buChar char="●"/>
            </a:pPr>
            <a:r>
              <a:rPr lang="en" sz="1800">
                <a:latin typeface="Maven Pro"/>
                <a:ea typeface="Maven Pro"/>
                <a:cs typeface="Maven Pro"/>
                <a:sym typeface="Maven Pro"/>
              </a:rPr>
              <a:t>if</a:t>
            </a:r>
            <a:endParaRPr sz="1800">
              <a:latin typeface="Maven Pro"/>
              <a:ea typeface="Maven Pro"/>
              <a:cs typeface="Maven Pro"/>
              <a:sym typeface="Maven Pro"/>
            </a:endParaRPr>
          </a:p>
          <a:p>
            <a:pPr indent="-342900" lvl="0" marL="457200" rtl="0" algn="l">
              <a:spcBef>
                <a:spcPts val="0"/>
              </a:spcBef>
              <a:spcAft>
                <a:spcPts val="0"/>
              </a:spcAft>
              <a:buSzPts val="1800"/>
              <a:buFont typeface="Maven Pro"/>
              <a:buChar char="●"/>
            </a:pPr>
            <a:r>
              <a:rPr lang="en" sz="1800">
                <a:latin typeface="Maven Pro"/>
                <a:ea typeface="Maven Pro"/>
                <a:cs typeface="Maven Pro"/>
                <a:sym typeface="Maven Pro"/>
              </a:rPr>
              <a:t>int</a:t>
            </a:r>
            <a:endParaRPr sz="1800">
              <a:latin typeface="Maven Pro"/>
              <a:ea typeface="Maven Pro"/>
              <a:cs typeface="Maven Pro"/>
              <a:sym typeface="Maven Pro"/>
            </a:endParaRPr>
          </a:p>
          <a:p>
            <a:pPr indent="-342900" lvl="0" marL="457200" rtl="0" algn="l">
              <a:spcBef>
                <a:spcPts val="0"/>
              </a:spcBef>
              <a:spcAft>
                <a:spcPts val="0"/>
              </a:spcAft>
              <a:buSzPts val="1800"/>
              <a:buFont typeface="Maven Pro"/>
              <a:buChar char="●"/>
            </a:pPr>
            <a:r>
              <a:rPr lang="en" sz="1800">
                <a:latin typeface="Maven Pro"/>
                <a:ea typeface="Maven Pro"/>
                <a:cs typeface="Maven Pro"/>
                <a:sym typeface="Maven Pro"/>
              </a:rPr>
              <a:t>long</a:t>
            </a:r>
            <a:endParaRPr sz="1800">
              <a:latin typeface="Maven Pro"/>
              <a:ea typeface="Maven Pro"/>
              <a:cs typeface="Maven Pro"/>
              <a:sym typeface="Maven Pro"/>
            </a:endParaRPr>
          </a:p>
          <a:p>
            <a:pPr indent="-342900" lvl="0" marL="457200" rtl="0" algn="l">
              <a:spcBef>
                <a:spcPts val="0"/>
              </a:spcBef>
              <a:spcAft>
                <a:spcPts val="0"/>
              </a:spcAft>
              <a:buSzPts val="1800"/>
              <a:buFont typeface="Maven Pro"/>
              <a:buChar char="●"/>
            </a:pPr>
            <a:r>
              <a:rPr lang="en" sz="1800">
                <a:latin typeface="Maven Pro"/>
                <a:ea typeface="Maven Pro"/>
                <a:cs typeface="Maven Pro"/>
                <a:sym typeface="Maven Pro"/>
              </a:rPr>
              <a:t>register</a:t>
            </a:r>
            <a:endParaRPr sz="1800">
              <a:latin typeface="Maven Pro"/>
              <a:ea typeface="Maven Pro"/>
              <a:cs typeface="Maven Pro"/>
              <a:sym typeface="Maven Pro"/>
            </a:endParaRPr>
          </a:p>
          <a:p>
            <a:pPr indent="-342900" lvl="0" marL="457200" rtl="0" algn="l">
              <a:spcBef>
                <a:spcPts val="1600"/>
              </a:spcBef>
              <a:spcAft>
                <a:spcPts val="1600"/>
              </a:spcAft>
              <a:buSzPts val="1800"/>
              <a:buFont typeface="Maven Pro"/>
              <a:buChar char="●"/>
            </a:pPr>
            <a:r>
              <a:rPr lang="en" sz="1800">
                <a:latin typeface="Maven Pro"/>
                <a:ea typeface="Maven Pro"/>
                <a:cs typeface="Maven Pro"/>
                <a:sym typeface="Maven Pro"/>
              </a:rPr>
              <a:t>return</a:t>
            </a:r>
            <a:endParaRPr sz="1800">
              <a:latin typeface="Maven Pro"/>
              <a:ea typeface="Maven Pro"/>
              <a:cs typeface="Maven Pro"/>
              <a:sym typeface="Maven Pro"/>
            </a:endParaRPr>
          </a:p>
        </p:txBody>
      </p:sp>
      <p:sp>
        <p:nvSpPr>
          <p:cNvPr id="332" name="Google Shape;332;p21"/>
          <p:cNvSpPr txBox="1"/>
          <p:nvPr>
            <p:ph idx="1" type="body"/>
          </p:nvPr>
        </p:nvSpPr>
        <p:spPr>
          <a:xfrm>
            <a:off x="5845325" y="1168500"/>
            <a:ext cx="1770900" cy="38811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Font typeface="Maven Pro"/>
              <a:buChar char="●"/>
            </a:pPr>
            <a:r>
              <a:rPr lang="en" sz="1800">
                <a:latin typeface="Maven Pro"/>
                <a:ea typeface="Maven Pro"/>
                <a:cs typeface="Maven Pro"/>
                <a:sym typeface="Maven Pro"/>
              </a:rPr>
              <a:t>short</a:t>
            </a:r>
            <a:endParaRPr sz="1800">
              <a:latin typeface="Maven Pro"/>
              <a:ea typeface="Maven Pro"/>
              <a:cs typeface="Maven Pro"/>
              <a:sym typeface="Maven Pro"/>
            </a:endParaRPr>
          </a:p>
          <a:p>
            <a:pPr indent="-342900" lvl="0" marL="457200" rtl="0" algn="l">
              <a:spcBef>
                <a:spcPts val="0"/>
              </a:spcBef>
              <a:spcAft>
                <a:spcPts val="0"/>
              </a:spcAft>
              <a:buSzPts val="1800"/>
              <a:buFont typeface="Maven Pro"/>
              <a:buChar char="●"/>
            </a:pPr>
            <a:r>
              <a:rPr lang="en" sz="1800">
                <a:latin typeface="Maven Pro"/>
                <a:ea typeface="Maven Pro"/>
                <a:cs typeface="Maven Pro"/>
                <a:sym typeface="Maven Pro"/>
              </a:rPr>
              <a:t>signed</a:t>
            </a:r>
            <a:endParaRPr sz="1800">
              <a:latin typeface="Maven Pro"/>
              <a:ea typeface="Maven Pro"/>
              <a:cs typeface="Maven Pro"/>
              <a:sym typeface="Maven Pro"/>
            </a:endParaRPr>
          </a:p>
          <a:p>
            <a:pPr indent="-342900" lvl="0" marL="457200" rtl="0" algn="l">
              <a:spcBef>
                <a:spcPts val="0"/>
              </a:spcBef>
              <a:spcAft>
                <a:spcPts val="0"/>
              </a:spcAft>
              <a:buSzPts val="1800"/>
              <a:buFont typeface="Maven Pro"/>
              <a:buChar char="●"/>
            </a:pPr>
            <a:r>
              <a:rPr lang="en" sz="1800">
                <a:latin typeface="Maven Pro"/>
                <a:ea typeface="Maven Pro"/>
                <a:cs typeface="Maven Pro"/>
                <a:sym typeface="Maven Pro"/>
              </a:rPr>
              <a:t>sizeof</a:t>
            </a:r>
            <a:endParaRPr sz="1800">
              <a:latin typeface="Maven Pro"/>
              <a:ea typeface="Maven Pro"/>
              <a:cs typeface="Maven Pro"/>
              <a:sym typeface="Maven Pro"/>
            </a:endParaRPr>
          </a:p>
          <a:p>
            <a:pPr indent="-342900" lvl="0" marL="457200" rtl="0" algn="l">
              <a:spcBef>
                <a:spcPts val="0"/>
              </a:spcBef>
              <a:spcAft>
                <a:spcPts val="0"/>
              </a:spcAft>
              <a:buSzPts val="1800"/>
              <a:buFont typeface="Maven Pro"/>
              <a:buChar char="●"/>
            </a:pPr>
            <a:r>
              <a:rPr lang="en" sz="1800">
                <a:latin typeface="Maven Pro"/>
                <a:ea typeface="Maven Pro"/>
                <a:cs typeface="Maven Pro"/>
                <a:sym typeface="Maven Pro"/>
              </a:rPr>
              <a:t>static</a:t>
            </a:r>
            <a:endParaRPr sz="1800">
              <a:latin typeface="Maven Pro"/>
              <a:ea typeface="Maven Pro"/>
              <a:cs typeface="Maven Pro"/>
              <a:sym typeface="Maven Pro"/>
            </a:endParaRPr>
          </a:p>
          <a:p>
            <a:pPr indent="-342900" lvl="0" marL="457200" rtl="0" algn="l">
              <a:spcBef>
                <a:spcPts val="0"/>
              </a:spcBef>
              <a:spcAft>
                <a:spcPts val="0"/>
              </a:spcAft>
              <a:buSzPts val="1800"/>
              <a:buFont typeface="Maven Pro"/>
              <a:buChar char="●"/>
            </a:pPr>
            <a:r>
              <a:rPr lang="en" sz="1800">
                <a:latin typeface="Maven Pro"/>
                <a:ea typeface="Maven Pro"/>
                <a:cs typeface="Maven Pro"/>
                <a:sym typeface="Maven Pro"/>
              </a:rPr>
              <a:t>stru</a:t>
            </a:r>
            <a:r>
              <a:rPr lang="en" sz="1800">
                <a:latin typeface="Maven Pro"/>
                <a:ea typeface="Maven Pro"/>
                <a:cs typeface="Maven Pro"/>
                <a:sym typeface="Maven Pro"/>
              </a:rPr>
              <a:t>ct</a:t>
            </a:r>
            <a:endParaRPr sz="1800">
              <a:latin typeface="Maven Pro"/>
              <a:ea typeface="Maven Pro"/>
              <a:cs typeface="Maven Pro"/>
              <a:sym typeface="Maven Pro"/>
            </a:endParaRPr>
          </a:p>
          <a:p>
            <a:pPr indent="-342900" lvl="0" marL="457200" rtl="0" algn="l">
              <a:spcBef>
                <a:spcPts val="0"/>
              </a:spcBef>
              <a:spcAft>
                <a:spcPts val="0"/>
              </a:spcAft>
              <a:buSzPts val="1800"/>
              <a:buFont typeface="Maven Pro"/>
              <a:buChar char="●"/>
            </a:pPr>
            <a:r>
              <a:rPr lang="en" sz="1800">
                <a:latin typeface="Maven Pro"/>
                <a:ea typeface="Maven Pro"/>
                <a:cs typeface="Maven Pro"/>
                <a:sym typeface="Maven Pro"/>
              </a:rPr>
              <a:t>switch</a:t>
            </a:r>
            <a:endParaRPr sz="1800">
              <a:latin typeface="Maven Pro"/>
              <a:ea typeface="Maven Pro"/>
              <a:cs typeface="Maven Pro"/>
              <a:sym typeface="Maven Pro"/>
            </a:endParaRPr>
          </a:p>
          <a:p>
            <a:pPr indent="-342900" lvl="0" marL="457200" rtl="0" algn="l">
              <a:spcBef>
                <a:spcPts val="0"/>
              </a:spcBef>
              <a:spcAft>
                <a:spcPts val="0"/>
              </a:spcAft>
              <a:buSzPts val="1800"/>
              <a:buFont typeface="Maven Pro"/>
              <a:buChar char="●"/>
            </a:pPr>
            <a:r>
              <a:rPr lang="en" sz="1800">
                <a:latin typeface="Maven Pro"/>
                <a:ea typeface="Maven Pro"/>
                <a:cs typeface="Maven Pro"/>
                <a:sym typeface="Maven Pro"/>
              </a:rPr>
              <a:t>typedef</a:t>
            </a:r>
            <a:endParaRPr sz="1800">
              <a:latin typeface="Maven Pro"/>
              <a:ea typeface="Maven Pro"/>
              <a:cs typeface="Maven Pro"/>
              <a:sym typeface="Maven Pro"/>
            </a:endParaRPr>
          </a:p>
          <a:p>
            <a:pPr indent="-342900" lvl="0" marL="457200" rtl="0" algn="l">
              <a:spcBef>
                <a:spcPts val="0"/>
              </a:spcBef>
              <a:spcAft>
                <a:spcPts val="0"/>
              </a:spcAft>
              <a:buSzPts val="1800"/>
              <a:buFont typeface="Maven Pro"/>
              <a:buChar char="●"/>
            </a:pPr>
            <a:r>
              <a:rPr lang="en" sz="1800">
                <a:latin typeface="Maven Pro"/>
                <a:ea typeface="Maven Pro"/>
                <a:cs typeface="Maven Pro"/>
                <a:sym typeface="Maven Pro"/>
              </a:rPr>
              <a:t>union</a:t>
            </a:r>
            <a:endParaRPr sz="1800">
              <a:latin typeface="Maven Pro"/>
              <a:ea typeface="Maven Pro"/>
              <a:cs typeface="Maven Pro"/>
              <a:sym typeface="Maven Pro"/>
            </a:endParaRPr>
          </a:p>
          <a:p>
            <a:pPr indent="-342900" lvl="0" marL="457200" rtl="0" algn="l">
              <a:spcBef>
                <a:spcPts val="0"/>
              </a:spcBef>
              <a:spcAft>
                <a:spcPts val="0"/>
              </a:spcAft>
              <a:buSzPts val="1800"/>
              <a:buFont typeface="Maven Pro"/>
              <a:buChar char="●"/>
            </a:pPr>
            <a:r>
              <a:rPr lang="en" sz="1800">
                <a:latin typeface="Maven Pro"/>
                <a:ea typeface="Maven Pro"/>
                <a:cs typeface="Maven Pro"/>
                <a:sym typeface="Maven Pro"/>
              </a:rPr>
              <a:t>uns</a:t>
            </a:r>
            <a:r>
              <a:rPr lang="en" sz="1800">
                <a:latin typeface="Maven Pro"/>
                <a:ea typeface="Maven Pro"/>
                <a:cs typeface="Maven Pro"/>
                <a:sym typeface="Maven Pro"/>
              </a:rPr>
              <a:t>i</a:t>
            </a:r>
            <a:r>
              <a:rPr lang="en" sz="1800">
                <a:latin typeface="Maven Pro"/>
                <a:ea typeface="Maven Pro"/>
                <a:cs typeface="Maven Pro"/>
                <a:sym typeface="Maven Pro"/>
              </a:rPr>
              <a:t>gned</a:t>
            </a:r>
            <a:endParaRPr sz="1800">
              <a:latin typeface="Maven Pro"/>
              <a:ea typeface="Maven Pro"/>
              <a:cs typeface="Maven Pro"/>
              <a:sym typeface="Maven Pro"/>
            </a:endParaRPr>
          </a:p>
          <a:p>
            <a:pPr indent="-342900" lvl="0" marL="457200" rtl="0" algn="l">
              <a:spcBef>
                <a:spcPts val="0"/>
              </a:spcBef>
              <a:spcAft>
                <a:spcPts val="0"/>
              </a:spcAft>
              <a:buSzPts val="1800"/>
              <a:buFont typeface="Maven Pro"/>
              <a:buChar char="●"/>
            </a:pPr>
            <a:r>
              <a:rPr lang="en" sz="1800">
                <a:latin typeface="Maven Pro"/>
                <a:ea typeface="Maven Pro"/>
                <a:cs typeface="Maven Pro"/>
                <a:sym typeface="Maven Pro"/>
              </a:rPr>
              <a:t>void</a:t>
            </a:r>
            <a:endParaRPr sz="1800">
              <a:latin typeface="Maven Pro"/>
              <a:ea typeface="Maven Pro"/>
              <a:cs typeface="Maven Pro"/>
              <a:sym typeface="Maven Pro"/>
            </a:endParaRPr>
          </a:p>
          <a:p>
            <a:pPr indent="-342900" lvl="0" marL="457200" rtl="0" algn="l">
              <a:spcBef>
                <a:spcPts val="0"/>
              </a:spcBef>
              <a:spcAft>
                <a:spcPts val="0"/>
              </a:spcAft>
              <a:buSzPts val="1800"/>
              <a:buFont typeface="Maven Pro"/>
              <a:buChar char="●"/>
            </a:pPr>
            <a:r>
              <a:rPr lang="en" sz="1800">
                <a:latin typeface="Maven Pro"/>
                <a:ea typeface="Maven Pro"/>
                <a:cs typeface="Maven Pro"/>
                <a:sym typeface="Maven Pro"/>
              </a:rPr>
              <a:t>volatile</a:t>
            </a:r>
            <a:endParaRPr sz="1800">
              <a:latin typeface="Maven Pro"/>
              <a:ea typeface="Maven Pro"/>
              <a:cs typeface="Maven Pro"/>
              <a:sym typeface="Maven Pro"/>
            </a:endParaRPr>
          </a:p>
          <a:p>
            <a:pPr indent="-342900" lvl="0" marL="457200" rtl="0" algn="l">
              <a:spcBef>
                <a:spcPts val="0"/>
              </a:spcBef>
              <a:spcAft>
                <a:spcPts val="0"/>
              </a:spcAft>
              <a:buSzPts val="1800"/>
              <a:buFont typeface="Maven Pro"/>
              <a:buChar char="●"/>
            </a:pPr>
            <a:r>
              <a:rPr lang="en" sz="1800">
                <a:latin typeface="Maven Pro"/>
                <a:ea typeface="Maven Pro"/>
                <a:cs typeface="Maven Pro"/>
                <a:sym typeface="Maven Pro"/>
              </a:rPr>
              <a:t>while</a:t>
            </a:r>
            <a:endParaRPr sz="1800">
              <a:latin typeface="Maven Pro"/>
              <a:ea typeface="Maven Pro"/>
              <a:cs typeface="Maven Pro"/>
              <a:sym typeface="Maven Pro"/>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omentum">
  <a:themeElements>
    <a:clrScheme name="Momentum">
      <a:dk1>
        <a:srgbClr val="C0791B"/>
      </a:dk1>
      <a:lt1>
        <a:srgbClr val="FFFFFF"/>
      </a:lt1>
      <a:dk2>
        <a:srgbClr val="424242"/>
      </a:dk2>
      <a:lt2>
        <a:srgbClr val="8DD8D3"/>
      </a:lt2>
      <a:accent1>
        <a:srgbClr val="0B6374"/>
      </a:accent1>
      <a:accent2>
        <a:srgbClr val="FD5B58"/>
      </a:accent2>
      <a:accent3>
        <a:srgbClr val="599191"/>
      </a:accent3>
      <a:accent4>
        <a:srgbClr val="D7E6A3"/>
      </a:accent4>
      <a:accent5>
        <a:srgbClr val="27278B"/>
      </a:accent5>
      <a:accent6>
        <a:srgbClr val="D558AB"/>
      </a:accent6>
      <a:hlink>
        <a:srgbClr val="27278B"/>
      </a:hlink>
      <a:folHlink>
        <a:srgbClr val="2727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