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Lst>
  <p:sldSz cy="6858000" cx="9144000"/>
  <p:notesSz cx="6858000" cy="9144000"/>
  <p:embeddedFontLst>
    <p:embeddedFont>
      <p:font typeface="Century Schoolbook"/>
      <p:regular r:id="rId34"/>
      <p:bold r:id="rId35"/>
      <p:italic r:id="rId36"/>
      <p:boldItalic r:id="rId3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4C70A3C-C828-44DC-967D-E96D31E86E54}">
  <a:tblStyle styleId="{24C70A3C-C828-44DC-967D-E96D31E86E54}"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font" Target="fonts/CenturySchoolbook-bold.fntdata"/><Relationship Id="rId12" Type="http://schemas.openxmlformats.org/officeDocument/2006/relationships/slide" Target="slides/slide6.xml"/><Relationship Id="rId34" Type="http://schemas.openxmlformats.org/officeDocument/2006/relationships/font" Target="fonts/CenturySchoolbook-regular.fntdata"/><Relationship Id="rId15" Type="http://schemas.openxmlformats.org/officeDocument/2006/relationships/slide" Target="slides/slide9.xml"/><Relationship Id="rId37" Type="http://schemas.openxmlformats.org/officeDocument/2006/relationships/font" Target="fonts/CenturySchoolbook-boldItalic.fntdata"/><Relationship Id="rId14" Type="http://schemas.openxmlformats.org/officeDocument/2006/relationships/slide" Target="slides/slide8.xml"/><Relationship Id="rId36" Type="http://schemas.openxmlformats.org/officeDocument/2006/relationships/font" Target="fonts/CenturySchoolbook-italic.fntdata"/><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7" name="Google Shape;297;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1" name="Google Shape;311;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7" name="Google Shape;317;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bg>
      <p:bgPr>
        <a:solidFill>
          <a:schemeClr val="lt1"/>
        </a:solidFill>
      </p:bgPr>
    </p:bg>
    <p:spTree>
      <p:nvGrpSpPr>
        <p:cNvPr id="17" name="Shape 17"/>
        <p:cNvGrpSpPr/>
        <p:nvPr/>
      </p:nvGrpSpPr>
      <p:grpSpPr>
        <a:xfrm>
          <a:off x="0" y="0"/>
          <a:ext cx="0" cy="0"/>
          <a:chOff x="0" y="0"/>
          <a:chExt cx="0" cy="0"/>
        </a:xfrm>
      </p:grpSpPr>
      <p:sp>
        <p:nvSpPr>
          <p:cNvPr id="18" name="Google Shape;18;p2"/>
          <p:cNvSpPr txBox="1"/>
          <p:nvPr>
            <p:ph type="ctrTitle"/>
          </p:nvPr>
        </p:nvSpPr>
        <p:spPr>
          <a:xfrm>
            <a:off x="2286000" y="3124200"/>
            <a:ext cx="6172200" cy="1894362"/>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2"/>
              </a:buClr>
              <a:buSzPts val="3000"/>
              <a:buFont typeface="Century Schoolbook"/>
              <a:buNone/>
              <a:defRPr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2"/>
          <p:cNvSpPr txBox="1"/>
          <p:nvPr>
            <p:ph idx="1" type="subTitle"/>
          </p:nvPr>
        </p:nvSpPr>
        <p:spPr>
          <a:xfrm>
            <a:off x="2286000" y="5003322"/>
            <a:ext cx="6172200" cy="1371600"/>
          </a:xfrm>
          <a:prstGeom prst="rect">
            <a:avLst/>
          </a:prstGeom>
          <a:noFill/>
          <a:ln>
            <a:noFill/>
          </a:ln>
        </p:spPr>
        <p:txBody>
          <a:bodyPr anchorCtr="0" anchor="t" bIns="45700" lIns="91425" spcFirstLastPara="1" rIns="91425" wrap="square" tIns="45700">
            <a:noAutofit/>
          </a:bodyPr>
          <a:lstStyle>
            <a:lvl1pPr lvl="0" algn="l">
              <a:spcBef>
                <a:spcPts val="600"/>
              </a:spcBef>
              <a:spcAft>
                <a:spcPts val="0"/>
              </a:spcAft>
              <a:buSzPts val="1260"/>
              <a:buNone/>
              <a:defRPr b="1" sz="1800">
                <a:solidFill>
                  <a:schemeClr val="dk2"/>
                </a:solidFill>
              </a:defRPr>
            </a:lvl1pPr>
            <a:lvl2pPr lvl="1" algn="ctr">
              <a:spcBef>
                <a:spcPts val="360"/>
              </a:spcBef>
              <a:spcAft>
                <a:spcPts val="0"/>
              </a:spcAft>
              <a:buSzPts val="1440"/>
              <a:buNone/>
              <a:defRPr/>
            </a:lvl2pPr>
            <a:lvl3pPr lvl="2" algn="ctr">
              <a:spcBef>
                <a:spcPts val="360"/>
              </a:spcBef>
              <a:spcAft>
                <a:spcPts val="0"/>
              </a:spcAft>
              <a:buSzPts val="1080"/>
              <a:buNone/>
              <a:defRPr/>
            </a:lvl3pPr>
            <a:lvl4pPr lvl="3" algn="ctr">
              <a:spcBef>
                <a:spcPts val="360"/>
              </a:spcBef>
              <a:spcAft>
                <a:spcPts val="0"/>
              </a:spcAft>
              <a:buSzPts val="1080"/>
              <a:buNone/>
              <a:defRPr/>
            </a:lvl4pPr>
            <a:lvl5pPr lvl="4" algn="ctr">
              <a:spcBef>
                <a:spcPts val="360"/>
              </a:spcBef>
              <a:spcAft>
                <a:spcPts val="0"/>
              </a:spcAft>
              <a:buSzPts val="1224"/>
              <a:buNone/>
              <a:defRPr/>
            </a:lvl5pPr>
            <a:lvl6pPr lvl="5" algn="ctr">
              <a:spcBef>
                <a:spcPts val="360"/>
              </a:spcBef>
              <a:spcAft>
                <a:spcPts val="0"/>
              </a:spcAft>
              <a:buSzPts val="1800"/>
              <a:buNone/>
              <a:defRPr/>
            </a:lvl6pPr>
            <a:lvl7pPr lvl="6" algn="ctr">
              <a:spcBef>
                <a:spcPts val="360"/>
              </a:spcBef>
              <a:spcAft>
                <a:spcPts val="0"/>
              </a:spcAft>
              <a:buSzPts val="108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20" name="Google Shape;20;p2"/>
          <p:cNvSpPr txBox="1"/>
          <p:nvPr>
            <p:ph idx="10" type="dt"/>
          </p:nvPr>
        </p:nvSpPr>
        <p:spPr>
          <a:xfrm rot="5400000">
            <a:off x="7764621" y="1174097"/>
            <a:ext cx="2286000" cy="3810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
          <p:cNvSpPr txBox="1"/>
          <p:nvPr>
            <p:ph idx="11" type="ftr"/>
          </p:nvPr>
        </p:nvSpPr>
        <p:spPr>
          <a:xfrm rot="5400000">
            <a:off x="7077269" y="4181669"/>
            <a:ext cx="3657600" cy="38404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
          <p:cNvSpPr/>
          <p:nvPr/>
        </p:nvSpPr>
        <p:spPr>
          <a:xfrm>
            <a:off x="381000" y="0"/>
            <a:ext cx="609600" cy="6858000"/>
          </a:xfrm>
          <a:prstGeom prst="rect">
            <a:avLst/>
          </a:prstGeom>
          <a:solidFill>
            <a:srgbClr val="FEC2AC">
              <a:alpha val="53725"/>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23" name="Google Shape;23;p2"/>
          <p:cNvSpPr/>
          <p:nvPr/>
        </p:nvSpPr>
        <p:spPr>
          <a:xfrm>
            <a:off x="276336" y="0"/>
            <a:ext cx="104664" cy="6858000"/>
          </a:xfrm>
          <a:prstGeom prst="rect">
            <a:avLst/>
          </a:prstGeom>
          <a:solidFill>
            <a:srgbClr val="FFD8CC">
              <a:alpha val="35686"/>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24" name="Google Shape;24;p2"/>
          <p:cNvSpPr/>
          <p:nvPr/>
        </p:nvSpPr>
        <p:spPr>
          <a:xfrm>
            <a:off x="990600" y="0"/>
            <a:ext cx="181872" cy="6858000"/>
          </a:xfrm>
          <a:prstGeom prst="rect">
            <a:avLst/>
          </a:prstGeom>
          <a:solidFill>
            <a:srgbClr val="FFD8CC">
              <a:alpha val="6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25" name="Google Shape;25;p2"/>
          <p:cNvSpPr/>
          <p:nvPr/>
        </p:nvSpPr>
        <p:spPr>
          <a:xfrm>
            <a:off x="1141320" y="0"/>
            <a:ext cx="230280" cy="6858000"/>
          </a:xfrm>
          <a:prstGeom prst="rect">
            <a:avLst/>
          </a:prstGeom>
          <a:solidFill>
            <a:srgbClr val="FFEDE7">
              <a:alpha val="7098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cxnSp>
        <p:nvCxnSpPr>
          <p:cNvPr id="26" name="Google Shape;26;p2"/>
          <p:cNvCxnSpPr/>
          <p:nvPr/>
        </p:nvCxnSpPr>
        <p:spPr>
          <a:xfrm>
            <a:off x="106344" y="0"/>
            <a:ext cx="0" cy="6858000"/>
          </a:xfrm>
          <a:prstGeom prst="straightConnector1">
            <a:avLst/>
          </a:prstGeom>
          <a:noFill/>
          <a:ln cap="flat" cmpd="sng" w="57150">
            <a:solidFill>
              <a:srgbClr val="FEC2AC">
                <a:alpha val="72941"/>
              </a:srgbClr>
            </a:solidFill>
            <a:prstDash val="solid"/>
            <a:round/>
            <a:headEnd len="sm" w="sm" type="none"/>
            <a:tailEnd len="sm" w="sm" type="none"/>
          </a:ln>
        </p:spPr>
      </p:cxnSp>
      <p:cxnSp>
        <p:nvCxnSpPr>
          <p:cNvPr id="27" name="Google Shape;27;p2"/>
          <p:cNvCxnSpPr/>
          <p:nvPr/>
        </p:nvCxnSpPr>
        <p:spPr>
          <a:xfrm>
            <a:off x="914400" y="0"/>
            <a:ext cx="0" cy="6858000"/>
          </a:xfrm>
          <a:prstGeom prst="straightConnector1">
            <a:avLst/>
          </a:prstGeom>
          <a:noFill/>
          <a:ln cap="flat" cmpd="sng" w="57150">
            <a:solidFill>
              <a:srgbClr val="FFEDE7">
                <a:alpha val="82745"/>
              </a:srgbClr>
            </a:solidFill>
            <a:prstDash val="solid"/>
            <a:round/>
            <a:headEnd len="sm" w="sm" type="none"/>
            <a:tailEnd len="sm" w="sm" type="none"/>
          </a:ln>
        </p:spPr>
      </p:cxnSp>
      <p:cxnSp>
        <p:nvCxnSpPr>
          <p:cNvPr id="28" name="Google Shape;28;p2"/>
          <p:cNvCxnSpPr/>
          <p:nvPr/>
        </p:nvCxnSpPr>
        <p:spPr>
          <a:xfrm>
            <a:off x="854112" y="0"/>
            <a:ext cx="0" cy="6858000"/>
          </a:xfrm>
          <a:prstGeom prst="straightConnector1">
            <a:avLst/>
          </a:prstGeom>
          <a:noFill/>
          <a:ln cap="flat" cmpd="sng" w="57150">
            <a:solidFill>
              <a:srgbClr val="FEC2AC"/>
            </a:solidFill>
            <a:prstDash val="solid"/>
            <a:round/>
            <a:headEnd len="sm" w="sm" type="none"/>
            <a:tailEnd len="sm" w="sm" type="none"/>
          </a:ln>
        </p:spPr>
      </p:cxnSp>
      <p:cxnSp>
        <p:nvCxnSpPr>
          <p:cNvPr id="29" name="Google Shape;29;p2"/>
          <p:cNvCxnSpPr/>
          <p:nvPr/>
        </p:nvCxnSpPr>
        <p:spPr>
          <a:xfrm>
            <a:off x="1726640" y="0"/>
            <a:ext cx="0" cy="6858000"/>
          </a:xfrm>
          <a:prstGeom prst="straightConnector1">
            <a:avLst/>
          </a:prstGeom>
          <a:noFill/>
          <a:ln cap="flat" cmpd="sng" w="28575">
            <a:solidFill>
              <a:srgbClr val="FEC2AC">
                <a:alpha val="81960"/>
              </a:srgbClr>
            </a:solidFill>
            <a:prstDash val="solid"/>
            <a:round/>
            <a:headEnd len="sm" w="sm" type="none"/>
            <a:tailEnd len="sm" w="sm" type="none"/>
          </a:ln>
        </p:spPr>
      </p:cxnSp>
      <p:cxnSp>
        <p:nvCxnSpPr>
          <p:cNvPr id="30" name="Google Shape;30;p2"/>
          <p:cNvCxnSpPr/>
          <p:nvPr/>
        </p:nvCxnSpPr>
        <p:spPr>
          <a:xfrm>
            <a:off x="1066800" y="0"/>
            <a:ext cx="0" cy="6858000"/>
          </a:xfrm>
          <a:prstGeom prst="straightConnector1">
            <a:avLst/>
          </a:prstGeom>
          <a:noFill/>
          <a:ln cap="flat" cmpd="sng" w="9525">
            <a:solidFill>
              <a:srgbClr val="FEC2AC"/>
            </a:solidFill>
            <a:prstDash val="solid"/>
            <a:round/>
            <a:headEnd len="sm" w="sm" type="none"/>
            <a:tailEnd len="sm" w="sm" type="none"/>
          </a:ln>
        </p:spPr>
      </p:cxnSp>
      <p:cxnSp>
        <p:nvCxnSpPr>
          <p:cNvPr id="31" name="Google Shape;31;p2"/>
          <p:cNvCxnSpPr/>
          <p:nvPr/>
        </p:nvCxnSpPr>
        <p:spPr>
          <a:xfrm>
            <a:off x="9113856" y="0"/>
            <a:ext cx="0" cy="6858000"/>
          </a:xfrm>
          <a:prstGeom prst="straightConnector1">
            <a:avLst/>
          </a:prstGeom>
          <a:noFill/>
          <a:ln cap="flat" cmpd="thickThin" w="57150">
            <a:solidFill>
              <a:srgbClr val="FEC2AC"/>
            </a:solidFill>
            <a:prstDash val="solid"/>
            <a:round/>
            <a:headEnd len="sm" w="sm" type="none"/>
            <a:tailEnd len="sm" w="sm" type="none"/>
          </a:ln>
        </p:spPr>
      </p:cxnSp>
      <p:sp>
        <p:nvSpPr>
          <p:cNvPr id="32" name="Google Shape;32;p2"/>
          <p:cNvSpPr/>
          <p:nvPr/>
        </p:nvSpPr>
        <p:spPr>
          <a:xfrm>
            <a:off x="1219200" y="0"/>
            <a:ext cx="76200" cy="6858000"/>
          </a:xfrm>
          <a:prstGeom prst="rect">
            <a:avLst/>
          </a:prstGeom>
          <a:solidFill>
            <a:srgbClr val="FEC2AC">
              <a:alpha val="5098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33" name="Google Shape;33;p2"/>
          <p:cNvSpPr/>
          <p:nvPr/>
        </p:nvSpPr>
        <p:spPr>
          <a:xfrm>
            <a:off x="609600" y="3429000"/>
            <a:ext cx="1295400" cy="129540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34" name="Google Shape;34;p2"/>
          <p:cNvSpPr/>
          <p:nvPr/>
        </p:nvSpPr>
        <p:spPr>
          <a:xfrm>
            <a:off x="1309632" y="4866752"/>
            <a:ext cx="641424" cy="641424"/>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35" name="Google Shape;35;p2"/>
          <p:cNvSpPr/>
          <p:nvPr/>
        </p:nvSpPr>
        <p:spPr>
          <a:xfrm>
            <a:off x="1091080" y="5500632"/>
            <a:ext cx="137160" cy="13716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36" name="Google Shape;36;p2"/>
          <p:cNvSpPr/>
          <p:nvPr/>
        </p:nvSpPr>
        <p:spPr>
          <a:xfrm>
            <a:off x="1664208" y="5788152"/>
            <a:ext cx="274320" cy="27432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37" name="Google Shape;37;p2"/>
          <p:cNvSpPr/>
          <p:nvPr/>
        </p:nvSpPr>
        <p:spPr>
          <a:xfrm>
            <a:off x="1905000" y="4495800"/>
            <a:ext cx="365760" cy="36576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38" name="Google Shape;38;p2"/>
          <p:cNvSpPr txBox="1"/>
          <p:nvPr>
            <p:ph idx="12" type="sldNum"/>
          </p:nvPr>
        </p:nvSpPr>
        <p:spPr>
          <a:xfrm>
            <a:off x="1325544" y="4928702"/>
            <a:ext cx="609600" cy="517524"/>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20" name="Shape 120"/>
        <p:cNvGrpSpPr/>
        <p:nvPr/>
      </p:nvGrpSpPr>
      <p:grpSpPr>
        <a:xfrm>
          <a:off x="0" y="0"/>
          <a:ext cx="0" cy="0"/>
          <a:chOff x="0" y="0"/>
          <a:chExt cx="0" cy="0"/>
        </a:xfrm>
      </p:grpSpPr>
      <p:sp>
        <p:nvSpPr>
          <p:cNvPr id="121" name="Google Shape;121;p11"/>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2" name="Google Shape;122;p11"/>
          <p:cNvSpPr txBox="1"/>
          <p:nvPr>
            <p:ph idx="1" type="body"/>
          </p:nvPr>
        </p:nvSpPr>
        <p:spPr>
          <a:xfrm rot="5400000">
            <a:off x="1754124" y="303276"/>
            <a:ext cx="4873752" cy="7467600"/>
          </a:xfrm>
          <a:prstGeom prst="rect">
            <a:avLst/>
          </a:prstGeom>
          <a:noFill/>
          <a:ln>
            <a:noFill/>
          </a:ln>
        </p:spPr>
        <p:txBody>
          <a:bodyPr anchorCtr="0" anchor="t" bIns="45700" lIns="91425" spcFirstLastPara="1" rIns="91425" wrap="square" tIns="45700">
            <a:no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23" name="Google Shape;123;p11"/>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4" name="Google Shape;124;p11"/>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11"/>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26" name="Shape 126"/>
        <p:cNvGrpSpPr/>
        <p:nvPr/>
      </p:nvGrpSpPr>
      <p:grpSpPr>
        <a:xfrm>
          <a:off x="0" y="0"/>
          <a:ext cx="0" cy="0"/>
          <a:chOff x="0" y="0"/>
          <a:chExt cx="0" cy="0"/>
        </a:xfrm>
      </p:grpSpPr>
      <p:sp>
        <p:nvSpPr>
          <p:cNvPr id="127" name="Google Shape;127;p12"/>
          <p:cNvSpPr txBox="1"/>
          <p:nvPr>
            <p:ph type="title"/>
          </p:nvPr>
        </p:nvSpPr>
        <p:spPr>
          <a:xfrm rot="5400000">
            <a:off x="4541837" y="2362202"/>
            <a:ext cx="5851525" cy="16764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8" name="Google Shape;128;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29" name="Google Shape;129;p12"/>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12"/>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12"/>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9" name="Shape 39"/>
        <p:cNvGrpSpPr/>
        <p:nvPr/>
      </p:nvGrpSpPr>
      <p:grpSpPr>
        <a:xfrm>
          <a:off x="0" y="0"/>
          <a:ext cx="0" cy="0"/>
          <a:chOff x="0" y="0"/>
          <a:chExt cx="0" cy="0"/>
        </a:xfrm>
      </p:grpSpPr>
      <p:sp>
        <p:nvSpPr>
          <p:cNvPr id="40" name="Google Shape;40;p3"/>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3"/>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2" name="Google Shape;42;p3"/>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3"/>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44" name="Google Shape;44;p3"/>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bg>
      <p:bgPr>
        <a:solidFill>
          <a:schemeClr val="dk2"/>
        </a:solidFill>
      </p:bgPr>
    </p:bg>
    <p:spTree>
      <p:nvGrpSpPr>
        <p:cNvPr id="45" name="Shape 45"/>
        <p:cNvGrpSpPr/>
        <p:nvPr/>
      </p:nvGrpSpPr>
      <p:grpSpPr>
        <a:xfrm>
          <a:off x="0" y="0"/>
          <a:ext cx="0" cy="0"/>
          <a:chOff x="0" y="0"/>
          <a:chExt cx="0" cy="0"/>
        </a:xfrm>
      </p:grpSpPr>
      <p:sp>
        <p:nvSpPr>
          <p:cNvPr id="46" name="Google Shape;46;p4"/>
          <p:cNvSpPr txBox="1"/>
          <p:nvPr>
            <p:ph type="title"/>
          </p:nvPr>
        </p:nvSpPr>
        <p:spPr>
          <a:xfrm>
            <a:off x="2286000" y="2895600"/>
            <a:ext cx="6172200" cy="205359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lt2"/>
              </a:buClr>
              <a:buSzPts val="3000"/>
              <a:buFont typeface="Century Schoolbook"/>
              <a:buNone/>
              <a:defRPr b="1" sz="3000" cap="small"/>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4"/>
          <p:cNvSpPr txBox="1"/>
          <p:nvPr>
            <p:ph idx="1" type="body"/>
          </p:nvPr>
        </p:nvSpPr>
        <p:spPr>
          <a:xfrm>
            <a:off x="2286000" y="5010150"/>
            <a:ext cx="6172200" cy="1371600"/>
          </a:xfrm>
          <a:prstGeom prst="rect">
            <a:avLst/>
          </a:prstGeom>
          <a:noFill/>
          <a:ln>
            <a:noFill/>
          </a:ln>
        </p:spPr>
        <p:txBody>
          <a:bodyPr anchorCtr="0" anchor="t" bIns="45700" lIns="91425" spcFirstLastPara="1" rIns="91425" wrap="square" tIns="45700">
            <a:noAutofit/>
          </a:bodyPr>
          <a:lstStyle>
            <a:lvl1pPr indent="-228600" lvl="0" marL="457200" algn="l">
              <a:spcBef>
                <a:spcPts val="600"/>
              </a:spcBef>
              <a:spcAft>
                <a:spcPts val="0"/>
              </a:spcAft>
              <a:buSzPts val="1260"/>
              <a:buNone/>
              <a:defRPr b="1" sz="1800">
                <a:solidFill>
                  <a:schemeClr val="lt2"/>
                </a:solidFill>
              </a:defRPr>
            </a:lvl1pPr>
            <a:lvl2pPr indent="-228600" lvl="1" marL="914400" algn="l">
              <a:spcBef>
                <a:spcPts val="360"/>
              </a:spcBef>
              <a:spcAft>
                <a:spcPts val="0"/>
              </a:spcAft>
              <a:buSzPts val="1440"/>
              <a:buNone/>
              <a:defRPr sz="1800">
                <a:solidFill>
                  <a:schemeClr val="lt1"/>
                </a:solidFill>
              </a:defRPr>
            </a:lvl2pPr>
            <a:lvl3pPr indent="-228600" lvl="2" marL="1371600" algn="l">
              <a:spcBef>
                <a:spcPts val="320"/>
              </a:spcBef>
              <a:spcAft>
                <a:spcPts val="0"/>
              </a:spcAft>
              <a:buSzPts val="960"/>
              <a:buNone/>
              <a:defRPr sz="1600">
                <a:solidFill>
                  <a:schemeClr val="lt1"/>
                </a:solidFill>
              </a:defRPr>
            </a:lvl3pPr>
            <a:lvl4pPr indent="-228600" lvl="3" marL="1828800" algn="l">
              <a:spcBef>
                <a:spcPts val="280"/>
              </a:spcBef>
              <a:spcAft>
                <a:spcPts val="0"/>
              </a:spcAft>
              <a:buSzPts val="840"/>
              <a:buNone/>
              <a:defRPr sz="1400">
                <a:solidFill>
                  <a:schemeClr val="lt1"/>
                </a:solidFill>
              </a:defRPr>
            </a:lvl4pPr>
            <a:lvl5pPr indent="-228600" lvl="4" marL="2286000" algn="l">
              <a:spcBef>
                <a:spcPts val="280"/>
              </a:spcBef>
              <a:spcAft>
                <a:spcPts val="0"/>
              </a:spcAft>
              <a:buSzPts val="952"/>
              <a:buNone/>
              <a:defRPr sz="1400">
                <a:solidFill>
                  <a:schemeClr val="lt1"/>
                </a:solidFill>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8" name="Google Shape;48;p4"/>
          <p:cNvSpPr txBox="1"/>
          <p:nvPr>
            <p:ph idx="10" type="dt"/>
          </p:nvPr>
        </p:nvSpPr>
        <p:spPr>
          <a:xfrm rot="5400000">
            <a:off x="7763256" y="1170432"/>
            <a:ext cx="2286000" cy="3810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4"/>
          <p:cNvSpPr txBox="1"/>
          <p:nvPr>
            <p:ph idx="11" type="ftr"/>
          </p:nvPr>
        </p:nvSpPr>
        <p:spPr>
          <a:xfrm rot="5400000">
            <a:off x="7077456" y="4178808"/>
            <a:ext cx="3657600" cy="38404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4"/>
          <p:cNvSpPr/>
          <p:nvPr/>
        </p:nvSpPr>
        <p:spPr>
          <a:xfrm>
            <a:off x="381000" y="0"/>
            <a:ext cx="609600" cy="6858000"/>
          </a:xfrm>
          <a:prstGeom prst="rect">
            <a:avLst/>
          </a:prstGeom>
          <a:solidFill>
            <a:srgbClr val="FEC2AC">
              <a:alpha val="53725"/>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51" name="Google Shape;51;p4"/>
          <p:cNvSpPr/>
          <p:nvPr/>
        </p:nvSpPr>
        <p:spPr>
          <a:xfrm>
            <a:off x="276336" y="0"/>
            <a:ext cx="104664" cy="6858000"/>
          </a:xfrm>
          <a:prstGeom prst="rect">
            <a:avLst/>
          </a:prstGeom>
          <a:solidFill>
            <a:srgbClr val="FFD8CC">
              <a:alpha val="35686"/>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52" name="Google Shape;52;p4"/>
          <p:cNvSpPr/>
          <p:nvPr/>
        </p:nvSpPr>
        <p:spPr>
          <a:xfrm>
            <a:off x="990600" y="0"/>
            <a:ext cx="181872" cy="6858000"/>
          </a:xfrm>
          <a:prstGeom prst="rect">
            <a:avLst/>
          </a:prstGeom>
          <a:solidFill>
            <a:srgbClr val="FFD8CC">
              <a:alpha val="6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53" name="Google Shape;53;p4"/>
          <p:cNvSpPr/>
          <p:nvPr/>
        </p:nvSpPr>
        <p:spPr>
          <a:xfrm>
            <a:off x="1141320" y="0"/>
            <a:ext cx="230280" cy="6858000"/>
          </a:xfrm>
          <a:prstGeom prst="rect">
            <a:avLst/>
          </a:prstGeom>
          <a:solidFill>
            <a:srgbClr val="FFEDE7">
              <a:alpha val="7098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cxnSp>
        <p:nvCxnSpPr>
          <p:cNvPr id="54" name="Google Shape;54;p4"/>
          <p:cNvCxnSpPr/>
          <p:nvPr/>
        </p:nvCxnSpPr>
        <p:spPr>
          <a:xfrm>
            <a:off x="106344" y="0"/>
            <a:ext cx="0" cy="6858000"/>
          </a:xfrm>
          <a:prstGeom prst="straightConnector1">
            <a:avLst/>
          </a:prstGeom>
          <a:noFill/>
          <a:ln cap="flat" cmpd="sng" w="57150">
            <a:solidFill>
              <a:srgbClr val="FEC2AC">
                <a:alpha val="72941"/>
              </a:srgbClr>
            </a:solidFill>
            <a:prstDash val="solid"/>
            <a:round/>
            <a:headEnd len="sm" w="sm" type="none"/>
            <a:tailEnd len="sm" w="sm" type="none"/>
          </a:ln>
        </p:spPr>
      </p:cxnSp>
      <p:cxnSp>
        <p:nvCxnSpPr>
          <p:cNvPr id="55" name="Google Shape;55;p4"/>
          <p:cNvCxnSpPr/>
          <p:nvPr/>
        </p:nvCxnSpPr>
        <p:spPr>
          <a:xfrm>
            <a:off x="914400" y="0"/>
            <a:ext cx="0" cy="6858000"/>
          </a:xfrm>
          <a:prstGeom prst="straightConnector1">
            <a:avLst/>
          </a:prstGeom>
          <a:noFill/>
          <a:ln cap="flat" cmpd="sng" w="57150">
            <a:solidFill>
              <a:srgbClr val="FFEDE7">
                <a:alpha val="82745"/>
              </a:srgbClr>
            </a:solidFill>
            <a:prstDash val="solid"/>
            <a:round/>
            <a:headEnd len="sm" w="sm" type="none"/>
            <a:tailEnd len="sm" w="sm" type="none"/>
          </a:ln>
        </p:spPr>
      </p:cxnSp>
      <p:cxnSp>
        <p:nvCxnSpPr>
          <p:cNvPr id="56" name="Google Shape;56;p4"/>
          <p:cNvCxnSpPr/>
          <p:nvPr/>
        </p:nvCxnSpPr>
        <p:spPr>
          <a:xfrm>
            <a:off x="854112" y="0"/>
            <a:ext cx="0" cy="6858000"/>
          </a:xfrm>
          <a:prstGeom prst="straightConnector1">
            <a:avLst/>
          </a:prstGeom>
          <a:noFill/>
          <a:ln cap="flat" cmpd="sng" w="57150">
            <a:solidFill>
              <a:srgbClr val="FEC2AC"/>
            </a:solidFill>
            <a:prstDash val="solid"/>
            <a:round/>
            <a:headEnd len="sm" w="sm" type="none"/>
            <a:tailEnd len="sm" w="sm" type="none"/>
          </a:ln>
        </p:spPr>
      </p:cxnSp>
      <p:cxnSp>
        <p:nvCxnSpPr>
          <p:cNvPr id="57" name="Google Shape;57;p4"/>
          <p:cNvCxnSpPr/>
          <p:nvPr/>
        </p:nvCxnSpPr>
        <p:spPr>
          <a:xfrm>
            <a:off x="1726640" y="0"/>
            <a:ext cx="0" cy="6858000"/>
          </a:xfrm>
          <a:prstGeom prst="straightConnector1">
            <a:avLst/>
          </a:prstGeom>
          <a:noFill/>
          <a:ln cap="flat" cmpd="sng" w="28575">
            <a:solidFill>
              <a:srgbClr val="FEC2AC">
                <a:alpha val="81960"/>
              </a:srgbClr>
            </a:solidFill>
            <a:prstDash val="solid"/>
            <a:round/>
            <a:headEnd len="sm" w="sm" type="none"/>
            <a:tailEnd len="sm" w="sm" type="none"/>
          </a:ln>
        </p:spPr>
      </p:cxnSp>
      <p:cxnSp>
        <p:nvCxnSpPr>
          <p:cNvPr id="58" name="Google Shape;58;p4"/>
          <p:cNvCxnSpPr/>
          <p:nvPr/>
        </p:nvCxnSpPr>
        <p:spPr>
          <a:xfrm>
            <a:off x="1066800" y="0"/>
            <a:ext cx="0" cy="6858000"/>
          </a:xfrm>
          <a:prstGeom prst="straightConnector1">
            <a:avLst/>
          </a:prstGeom>
          <a:noFill/>
          <a:ln cap="flat" cmpd="sng" w="9525">
            <a:solidFill>
              <a:srgbClr val="FEC2AC"/>
            </a:solidFill>
            <a:prstDash val="solid"/>
            <a:round/>
            <a:headEnd len="sm" w="sm" type="none"/>
            <a:tailEnd len="sm" w="sm" type="none"/>
          </a:ln>
        </p:spPr>
      </p:cxnSp>
      <p:sp>
        <p:nvSpPr>
          <p:cNvPr id="59" name="Google Shape;59;p4"/>
          <p:cNvSpPr/>
          <p:nvPr/>
        </p:nvSpPr>
        <p:spPr>
          <a:xfrm>
            <a:off x="1219200" y="0"/>
            <a:ext cx="76200" cy="6858000"/>
          </a:xfrm>
          <a:prstGeom prst="rect">
            <a:avLst/>
          </a:prstGeom>
          <a:solidFill>
            <a:srgbClr val="FEC2AC">
              <a:alpha val="5098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60" name="Google Shape;60;p4"/>
          <p:cNvSpPr/>
          <p:nvPr/>
        </p:nvSpPr>
        <p:spPr>
          <a:xfrm>
            <a:off x="609600" y="3429000"/>
            <a:ext cx="1295400" cy="129540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61" name="Google Shape;61;p4"/>
          <p:cNvSpPr/>
          <p:nvPr/>
        </p:nvSpPr>
        <p:spPr>
          <a:xfrm>
            <a:off x="1324704" y="4866752"/>
            <a:ext cx="641424" cy="641424"/>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62" name="Google Shape;62;p4"/>
          <p:cNvSpPr/>
          <p:nvPr/>
        </p:nvSpPr>
        <p:spPr>
          <a:xfrm>
            <a:off x="1091080" y="5500632"/>
            <a:ext cx="137160" cy="13716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63" name="Google Shape;63;p4"/>
          <p:cNvSpPr/>
          <p:nvPr/>
        </p:nvSpPr>
        <p:spPr>
          <a:xfrm>
            <a:off x="1664208" y="5791200"/>
            <a:ext cx="274320" cy="27432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64" name="Google Shape;64;p4"/>
          <p:cNvSpPr/>
          <p:nvPr/>
        </p:nvSpPr>
        <p:spPr>
          <a:xfrm>
            <a:off x="1879040" y="4479888"/>
            <a:ext cx="365760" cy="36576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cxnSp>
        <p:nvCxnSpPr>
          <p:cNvPr id="65" name="Google Shape;65;p4"/>
          <p:cNvCxnSpPr/>
          <p:nvPr/>
        </p:nvCxnSpPr>
        <p:spPr>
          <a:xfrm>
            <a:off x="9097944" y="0"/>
            <a:ext cx="0" cy="6858000"/>
          </a:xfrm>
          <a:prstGeom prst="straightConnector1">
            <a:avLst/>
          </a:prstGeom>
          <a:noFill/>
          <a:ln cap="flat" cmpd="thickThin" w="57150">
            <a:solidFill>
              <a:srgbClr val="FEC2AC"/>
            </a:solidFill>
            <a:prstDash val="solid"/>
            <a:round/>
            <a:headEnd len="sm" w="sm" type="none"/>
            <a:tailEnd len="sm" w="sm" type="none"/>
          </a:ln>
        </p:spPr>
      </p:cxnSp>
      <p:sp>
        <p:nvSpPr>
          <p:cNvPr id="66" name="Google Shape;66;p4"/>
          <p:cNvSpPr txBox="1"/>
          <p:nvPr>
            <p:ph idx="12" type="sldNum"/>
          </p:nvPr>
        </p:nvSpPr>
        <p:spPr>
          <a:xfrm>
            <a:off x="1340616" y="4928702"/>
            <a:ext cx="609600" cy="517524"/>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7" name="Shape 67"/>
        <p:cNvGrpSpPr/>
        <p:nvPr/>
      </p:nvGrpSpPr>
      <p:grpSpPr>
        <a:xfrm>
          <a:off x="0" y="0"/>
          <a:ext cx="0" cy="0"/>
          <a:chOff x="0" y="0"/>
          <a:chExt cx="0" cy="0"/>
        </a:xfrm>
      </p:grpSpPr>
      <p:sp>
        <p:nvSpPr>
          <p:cNvPr id="68" name="Google Shape;68;p5"/>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5"/>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5"/>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5"/>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72" name="Google Shape;72;p5"/>
          <p:cNvSpPr txBox="1"/>
          <p:nvPr>
            <p:ph idx="1" type="body"/>
          </p:nvPr>
        </p:nvSpPr>
        <p:spPr>
          <a:xfrm>
            <a:off x="457200" y="1600200"/>
            <a:ext cx="3657600" cy="4572000"/>
          </a:xfrm>
          <a:prstGeom prst="rect">
            <a:avLst/>
          </a:prstGeom>
          <a:noFill/>
          <a:ln>
            <a:noFill/>
          </a:ln>
        </p:spPr>
        <p:txBody>
          <a:bodyPr anchorCtr="0" anchor="t" bIns="45700" lIns="91425" spcFirstLastPara="1" rIns="91425" wrap="square" tIns="45700">
            <a:no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3" name="Google Shape;73;p5"/>
          <p:cNvSpPr txBox="1"/>
          <p:nvPr>
            <p:ph idx="2" type="body"/>
          </p:nvPr>
        </p:nvSpPr>
        <p:spPr>
          <a:xfrm>
            <a:off x="4270248" y="1600200"/>
            <a:ext cx="3657600" cy="4572000"/>
          </a:xfrm>
          <a:prstGeom prst="rect">
            <a:avLst/>
          </a:prstGeom>
          <a:noFill/>
          <a:ln>
            <a:noFill/>
          </a:ln>
        </p:spPr>
        <p:txBody>
          <a:bodyPr anchorCtr="0" anchor="t" bIns="45700" lIns="91425" spcFirstLastPara="1" rIns="91425" wrap="square" tIns="45700">
            <a:no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74" name="Shape 74"/>
        <p:cNvGrpSpPr/>
        <p:nvPr/>
      </p:nvGrpSpPr>
      <p:grpSpPr>
        <a:xfrm>
          <a:off x="0" y="0"/>
          <a:ext cx="0" cy="0"/>
          <a:chOff x="0" y="0"/>
          <a:chExt cx="0" cy="0"/>
        </a:xfrm>
      </p:grpSpPr>
      <p:sp>
        <p:nvSpPr>
          <p:cNvPr id="75" name="Google Shape;75;p6"/>
          <p:cNvSpPr txBox="1"/>
          <p:nvPr>
            <p:ph type="title"/>
          </p:nvPr>
        </p:nvSpPr>
        <p:spPr>
          <a:xfrm>
            <a:off x="457200" y="273050"/>
            <a:ext cx="7543800"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2"/>
              </a:buClr>
              <a:buSzPts val="3000"/>
              <a:buFont typeface="Century Schoolbook"/>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6"/>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6"/>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6"/>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79" name="Google Shape;79;p6"/>
          <p:cNvSpPr txBox="1"/>
          <p:nvPr>
            <p:ph idx="1" type="body"/>
          </p:nvPr>
        </p:nvSpPr>
        <p:spPr>
          <a:xfrm>
            <a:off x="457200" y="2362200"/>
            <a:ext cx="3657600" cy="3886200"/>
          </a:xfrm>
          <a:prstGeom prst="rect">
            <a:avLst/>
          </a:prstGeom>
          <a:noFill/>
          <a:ln>
            <a:noFill/>
          </a:ln>
        </p:spPr>
        <p:txBody>
          <a:bodyPr anchorCtr="0" anchor="t" bIns="45700" lIns="91425" spcFirstLastPara="1" rIns="91425" wrap="square" tIns="45700">
            <a:no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0" name="Google Shape;80;p6"/>
          <p:cNvSpPr txBox="1"/>
          <p:nvPr>
            <p:ph idx="2" type="body"/>
          </p:nvPr>
        </p:nvSpPr>
        <p:spPr>
          <a:xfrm>
            <a:off x="4371975" y="2362200"/>
            <a:ext cx="3657600" cy="3886200"/>
          </a:xfrm>
          <a:prstGeom prst="rect">
            <a:avLst/>
          </a:prstGeom>
          <a:noFill/>
          <a:ln>
            <a:noFill/>
          </a:ln>
        </p:spPr>
        <p:txBody>
          <a:bodyPr anchorCtr="0" anchor="t" bIns="45700" lIns="91425" spcFirstLastPara="1" rIns="91425" wrap="square" tIns="45700">
            <a:no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1" name="Google Shape;81;p6"/>
          <p:cNvSpPr/>
          <p:nvPr>
            <p:ph idx="3" type="body"/>
          </p:nvPr>
        </p:nvSpPr>
        <p:spPr>
          <a:xfrm>
            <a:off x="457200" y="1569720"/>
            <a:ext cx="3657600" cy="658368"/>
          </a:xfrm>
          <a:prstGeom prst="roundRect">
            <a:avLst>
              <a:gd fmla="val 16667" name="adj"/>
            </a:avLst>
          </a:prstGeom>
          <a:solidFill>
            <a:schemeClr val="accent1"/>
          </a:solidFill>
          <a:ln>
            <a:noFill/>
          </a:ln>
        </p:spPr>
        <p:txBody>
          <a:bodyPr anchorCtr="0" anchor="ctr" bIns="45700" lIns="91425" spcFirstLastPara="1" rIns="91425" wrap="square" tIns="45700">
            <a:noAutofit/>
          </a:bodyPr>
          <a:lstStyle>
            <a:lvl1pPr indent="-228600" lvl="0" marL="457200" algn="l">
              <a:spcBef>
                <a:spcPts val="600"/>
              </a:spcBef>
              <a:spcAft>
                <a:spcPts val="0"/>
              </a:spcAft>
              <a:buSzPts val="1400"/>
              <a:buFont typeface="Century Schoolbook"/>
              <a:buNone/>
              <a:defRPr b="1" sz="2000">
                <a:solidFill>
                  <a:srgbClr val="FFFFFF"/>
                </a:solidFill>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2" name="Google Shape;82;p6"/>
          <p:cNvSpPr/>
          <p:nvPr>
            <p:ph idx="4" type="body"/>
          </p:nvPr>
        </p:nvSpPr>
        <p:spPr>
          <a:xfrm>
            <a:off x="4343400" y="1569720"/>
            <a:ext cx="3657600" cy="658368"/>
          </a:xfrm>
          <a:prstGeom prst="roundRect">
            <a:avLst>
              <a:gd fmla="val 16667" name="adj"/>
            </a:avLst>
          </a:prstGeom>
          <a:solidFill>
            <a:schemeClr val="accent1"/>
          </a:solidFill>
          <a:ln>
            <a:noFill/>
          </a:ln>
        </p:spPr>
        <p:txBody>
          <a:bodyPr anchorCtr="0" anchor="ctr" bIns="45700" lIns="91425" spcFirstLastPara="1" rIns="91425" wrap="square" tIns="45700">
            <a:noAutofit/>
          </a:bodyPr>
          <a:lstStyle>
            <a:lvl1pPr indent="-228600" lvl="0" marL="457200" algn="l">
              <a:spcBef>
                <a:spcPts val="600"/>
              </a:spcBef>
              <a:spcAft>
                <a:spcPts val="0"/>
              </a:spcAft>
              <a:buSzPts val="1400"/>
              <a:buFont typeface="Century Schoolbook"/>
              <a:buNone/>
              <a:defRPr b="1" sz="2000">
                <a:solidFill>
                  <a:srgbClr val="FFFFFF"/>
                </a:solidFill>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3" name="Shape 83"/>
        <p:cNvGrpSpPr/>
        <p:nvPr/>
      </p:nvGrpSpPr>
      <p:grpSpPr>
        <a:xfrm>
          <a:off x="0" y="0"/>
          <a:ext cx="0" cy="0"/>
          <a:chOff x="0" y="0"/>
          <a:chExt cx="0" cy="0"/>
        </a:xfrm>
      </p:grpSpPr>
      <p:sp>
        <p:nvSpPr>
          <p:cNvPr id="84" name="Google Shape;84;p7"/>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7"/>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7"/>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87" name="Google Shape;87;p7"/>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8" name="Shape 88"/>
        <p:cNvGrpSpPr/>
        <p:nvPr/>
      </p:nvGrpSpPr>
      <p:grpSpPr>
        <a:xfrm>
          <a:off x="0" y="0"/>
          <a:ext cx="0" cy="0"/>
          <a:chOff x="0" y="0"/>
          <a:chExt cx="0" cy="0"/>
        </a:xfrm>
      </p:grpSpPr>
      <p:sp>
        <p:nvSpPr>
          <p:cNvPr id="89" name="Google Shape;89;p8"/>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8"/>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8"/>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bg>
      <p:bgPr>
        <a:solidFill>
          <a:schemeClr val="lt1"/>
        </a:solidFill>
      </p:bgPr>
    </p:bg>
    <p:spTree>
      <p:nvGrpSpPr>
        <p:cNvPr id="92" name="Shape 92"/>
        <p:cNvGrpSpPr/>
        <p:nvPr/>
      </p:nvGrpSpPr>
      <p:grpSpPr>
        <a:xfrm>
          <a:off x="0" y="0"/>
          <a:ext cx="0" cy="0"/>
          <a:chOff x="0" y="0"/>
          <a:chExt cx="0" cy="0"/>
        </a:xfrm>
      </p:grpSpPr>
      <p:cxnSp>
        <p:nvCxnSpPr>
          <p:cNvPr id="93" name="Google Shape;93;p9"/>
          <p:cNvCxnSpPr/>
          <p:nvPr/>
        </p:nvCxnSpPr>
        <p:spPr>
          <a:xfrm>
            <a:off x="8763000" y="0"/>
            <a:ext cx="0" cy="6858000"/>
          </a:xfrm>
          <a:prstGeom prst="straightConnector1">
            <a:avLst/>
          </a:prstGeom>
          <a:noFill/>
          <a:ln cap="flat" cmpd="sng" w="38100">
            <a:solidFill>
              <a:srgbClr val="FEC2AC">
                <a:alpha val="92941"/>
              </a:srgbClr>
            </a:solidFill>
            <a:prstDash val="solid"/>
            <a:round/>
            <a:headEnd len="sm" w="sm" type="none"/>
            <a:tailEnd len="sm" w="sm" type="none"/>
          </a:ln>
        </p:spPr>
      </p:cxnSp>
      <p:sp>
        <p:nvSpPr>
          <p:cNvPr id="94" name="Google Shape;94;p9"/>
          <p:cNvSpPr txBox="1"/>
          <p:nvPr>
            <p:ph type="title"/>
          </p:nvPr>
        </p:nvSpPr>
        <p:spPr>
          <a:xfrm rot="5400000">
            <a:off x="3371850" y="3200400"/>
            <a:ext cx="6309360" cy="4572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2"/>
              </a:buClr>
              <a:buSzPts val="2000"/>
              <a:buFont typeface="Century Schoolbook"/>
              <a:buNone/>
              <a:defRPr b="1" sz="2000" cap="small"/>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5" name="Google Shape;95;p9"/>
          <p:cNvSpPr txBox="1"/>
          <p:nvPr>
            <p:ph idx="1" type="body"/>
          </p:nvPr>
        </p:nvSpPr>
        <p:spPr>
          <a:xfrm>
            <a:off x="6812280" y="274320"/>
            <a:ext cx="1527048" cy="4983480"/>
          </a:xfrm>
          <a:prstGeom prst="rect">
            <a:avLst/>
          </a:prstGeom>
          <a:noFill/>
          <a:ln>
            <a:noFill/>
          </a:ln>
        </p:spPr>
        <p:txBody>
          <a:bodyPr anchorCtr="0" anchor="t" bIns="45700" lIns="91425" spcFirstLastPara="1" rIns="91425" wrap="square" tIns="45700">
            <a:noAutofit/>
          </a:bodyPr>
          <a:lstStyle>
            <a:lvl1pPr indent="-228600" lvl="0" marL="457200" algn="l">
              <a:spcBef>
                <a:spcPts val="400"/>
              </a:spcBef>
              <a:spcAft>
                <a:spcPts val="0"/>
              </a:spcAft>
              <a:buSzPts val="840"/>
              <a:buNone/>
              <a:defRPr sz="1200"/>
            </a:lvl1pPr>
            <a:lvl2pPr indent="-228600" lvl="1" marL="914400" algn="l">
              <a:spcBef>
                <a:spcPts val="1000"/>
              </a:spcBef>
              <a:spcAft>
                <a:spcPts val="0"/>
              </a:spcAft>
              <a:buSzPts val="960"/>
              <a:buNone/>
              <a:defRPr sz="1200"/>
            </a:lvl2pPr>
            <a:lvl3pPr indent="-228600" lvl="2" marL="1371600" algn="l">
              <a:spcBef>
                <a:spcPts val="200"/>
              </a:spcBef>
              <a:spcAft>
                <a:spcPts val="0"/>
              </a:spcAft>
              <a:buSzPts val="600"/>
              <a:buNone/>
              <a:defRPr sz="1000"/>
            </a:lvl3pPr>
            <a:lvl4pPr indent="-228600" lvl="3" marL="1828800" algn="l">
              <a:spcBef>
                <a:spcPts val="180"/>
              </a:spcBef>
              <a:spcAft>
                <a:spcPts val="0"/>
              </a:spcAft>
              <a:buSzPts val="540"/>
              <a:buNone/>
              <a:defRPr sz="900"/>
            </a:lvl4pPr>
            <a:lvl5pPr indent="-228600" lvl="4" marL="2286000" algn="l">
              <a:spcBef>
                <a:spcPts val="180"/>
              </a:spcBef>
              <a:spcAft>
                <a:spcPts val="0"/>
              </a:spcAft>
              <a:buSzPts val="612"/>
              <a:buNone/>
              <a:defRPr sz="900"/>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cxnSp>
        <p:nvCxnSpPr>
          <p:cNvPr id="96" name="Google Shape;96;p9"/>
          <p:cNvCxnSpPr/>
          <p:nvPr/>
        </p:nvCxnSpPr>
        <p:spPr>
          <a:xfrm>
            <a:off x="6248400" y="0"/>
            <a:ext cx="0" cy="6858000"/>
          </a:xfrm>
          <a:prstGeom prst="straightConnector1">
            <a:avLst/>
          </a:prstGeom>
          <a:noFill/>
          <a:ln cap="flat" cmpd="sng" w="38100">
            <a:solidFill>
              <a:srgbClr val="FEC2AC"/>
            </a:solidFill>
            <a:prstDash val="solid"/>
            <a:round/>
            <a:headEnd len="sm" w="sm" type="none"/>
            <a:tailEnd len="sm" w="sm" type="none"/>
          </a:ln>
        </p:spPr>
      </p:cxnSp>
      <p:cxnSp>
        <p:nvCxnSpPr>
          <p:cNvPr id="97" name="Google Shape;97;p9"/>
          <p:cNvCxnSpPr/>
          <p:nvPr/>
        </p:nvCxnSpPr>
        <p:spPr>
          <a:xfrm>
            <a:off x="6192296" y="0"/>
            <a:ext cx="0" cy="6858000"/>
          </a:xfrm>
          <a:prstGeom prst="straightConnector1">
            <a:avLst/>
          </a:prstGeom>
          <a:noFill/>
          <a:ln cap="flat" cmpd="sng" w="12700">
            <a:solidFill>
              <a:schemeClr val="accent1"/>
            </a:solidFill>
            <a:prstDash val="solid"/>
            <a:round/>
            <a:headEnd len="sm" w="sm" type="none"/>
            <a:tailEnd len="sm" w="sm" type="none"/>
          </a:ln>
        </p:spPr>
      </p:cxnSp>
      <p:cxnSp>
        <p:nvCxnSpPr>
          <p:cNvPr id="98" name="Google Shape;98;p9"/>
          <p:cNvCxnSpPr/>
          <p:nvPr/>
        </p:nvCxnSpPr>
        <p:spPr>
          <a:xfrm>
            <a:off x="8991600" y="0"/>
            <a:ext cx="0" cy="6858000"/>
          </a:xfrm>
          <a:prstGeom prst="straightConnector1">
            <a:avLst/>
          </a:prstGeom>
          <a:noFill/>
          <a:ln cap="flat" cmpd="sng" w="19050">
            <a:solidFill>
              <a:schemeClr val="accent1"/>
            </a:solidFill>
            <a:prstDash val="solid"/>
            <a:round/>
            <a:headEnd len="sm" w="sm" type="none"/>
            <a:tailEnd len="sm" w="sm" type="none"/>
          </a:ln>
        </p:spPr>
      </p:cxnSp>
      <p:sp>
        <p:nvSpPr>
          <p:cNvPr id="99" name="Google Shape;99;p9"/>
          <p:cNvSpPr/>
          <p:nvPr/>
        </p:nvSpPr>
        <p:spPr>
          <a:xfrm>
            <a:off x="8839200" y="0"/>
            <a:ext cx="304800" cy="6858000"/>
          </a:xfrm>
          <a:prstGeom prst="rect">
            <a:avLst/>
          </a:prstGeom>
          <a:solidFill>
            <a:srgbClr val="FEC2AC">
              <a:alpha val="86666"/>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cxnSp>
        <p:nvCxnSpPr>
          <p:cNvPr id="100" name="Google Shape;100;p9"/>
          <p:cNvCxnSpPr/>
          <p:nvPr/>
        </p:nvCxnSpPr>
        <p:spPr>
          <a:xfrm>
            <a:off x="8915400" y="0"/>
            <a:ext cx="0" cy="6858000"/>
          </a:xfrm>
          <a:prstGeom prst="straightConnector1">
            <a:avLst/>
          </a:prstGeom>
          <a:noFill/>
          <a:ln cap="flat" cmpd="sng" w="9525">
            <a:solidFill>
              <a:schemeClr val="accent1"/>
            </a:solidFill>
            <a:prstDash val="solid"/>
            <a:round/>
            <a:headEnd len="sm" w="sm" type="none"/>
            <a:tailEnd len="sm" w="sm" type="none"/>
          </a:ln>
        </p:spPr>
      </p:cxnSp>
      <p:sp>
        <p:nvSpPr>
          <p:cNvPr id="101" name="Google Shape;101;p9"/>
          <p:cNvSpPr/>
          <p:nvPr/>
        </p:nvSpPr>
        <p:spPr>
          <a:xfrm>
            <a:off x="8156448" y="5715000"/>
            <a:ext cx="548640" cy="54864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102" name="Google Shape;102;p9"/>
          <p:cNvSpPr txBox="1"/>
          <p:nvPr>
            <p:ph idx="2" type="body"/>
          </p:nvPr>
        </p:nvSpPr>
        <p:spPr>
          <a:xfrm>
            <a:off x="304800" y="274320"/>
            <a:ext cx="5638800" cy="6327648"/>
          </a:xfrm>
          <a:prstGeom prst="rect">
            <a:avLst/>
          </a:prstGeom>
          <a:noFill/>
          <a:ln>
            <a:noFill/>
          </a:ln>
        </p:spPr>
        <p:txBody>
          <a:bodyPr anchorCtr="0" anchor="t" bIns="45700" lIns="91425" spcFirstLastPara="1" rIns="91425" wrap="square" tIns="45700">
            <a:noAutofit/>
          </a:bodyPr>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03" name="Google Shape;103;p9"/>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4" name="Google Shape;104;p9"/>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05" name="Google Shape;105;p9"/>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106" name="Shape 106"/>
        <p:cNvGrpSpPr/>
        <p:nvPr/>
      </p:nvGrpSpPr>
      <p:grpSpPr>
        <a:xfrm>
          <a:off x="0" y="0"/>
          <a:ext cx="0" cy="0"/>
          <a:chOff x="0" y="0"/>
          <a:chExt cx="0" cy="0"/>
        </a:xfrm>
      </p:grpSpPr>
      <p:cxnSp>
        <p:nvCxnSpPr>
          <p:cNvPr id="107" name="Google Shape;107;p10"/>
          <p:cNvCxnSpPr/>
          <p:nvPr/>
        </p:nvCxnSpPr>
        <p:spPr>
          <a:xfrm>
            <a:off x="8763000" y="0"/>
            <a:ext cx="0" cy="6858000"/>
          </a:xfrm>
          <a:prstGeom prst="straightConnector1">
            <a:avLst/>
          </a:prstGeom>
          <a:noFill/>
          <a:ln cap="flat" cmpd="sng" w="38100">
            <a:solidFill>
              <a:srgbClr val="FEC2AC"/>
            </a:solidFill>
            <a:prstDash val="solid"/>
            <a:round/>
            <a:headEnd len="sm" w="sm" type="none"/>
            <a:tailEnd len="sm" w="sm" type="none"/>
          </a:ln>
        </p:spPr>
      </p:cxnSp>
      <p:sp>
        <p:nvSpPr>
          <p:cNvPr id="108" name="Google Shape;108;p10"/>
          <p:cNvSpPr/>
          <p:nvPr/>
        </p:nvSpPr>
        <p:spPr>
          <a:xfrm>
            <a:off x="8156448" y="5715000"/>
            <a:ext cx="548640" cy="54864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109" name="Google Shape;109;p10"/>
          <p:cNvSpPr txBox="1"/>
          <p:nvPr>
            <p:ph type="title"/>
          </p:nvPr>
        </p:nvSpPr>
        <p:spPr>
          <a:xfrm rot="5400000">
            <a:off x="3350133" y="3200400"/>
            <a:ext cx="6309360" cy="4572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2"/>
              </a:buClr>
              <a:buSzPts val="2000"/>
              <a:buFont typeface="Century Schoolbook"/>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10"/>
          <p:cNvSpPr/>
          <p:nvPr>
            <p:ph idx="2" type="pic"/>
          </p:nvPr>
        </p:nvSpPr>
        <p:spPr>
          <a:xfrm>
            <a:off x="0" y="0"/>
            <a:ext cx="6172200" cy="6858000"/>
          </a:xfrm>
          <a:prstGeom prst="rect">
            <a:avLst/>
          </a:prstGeom>
          <a:solidFill>
            <a:schemeClr val="lt2"/>
          </a:solidFill>
          <a:ln>
            <a:noFill/>
          </a:ln>
        </p:spPr>
        <p:txBody>
          <a:bodyPr anchorCtr="0" anchor="t" bIns="45700" lIns="91425" spcFirstLastPara="1" rIns="91425" wrap="square" tIns="45700">
            <a:noAutofit/>
          </a:bodyPr>
          <a:lstStyle>
            <a:lvl1pPr lvl="0" marR="0" rtl="0" algn="l">
              <a:spcBef>
                <a:spcPts val="600"/>
              </a:spcBef>
              <a:spcAft>
                <a:spcPts val="0"/>
              </a:spcAft>
              <a:buClr>
                <a:schemeClr val="accent1"/>
              </a:buClr>
              <a:buSzPts val="2240"/>
              <a:buFont typeface="Noto Sans Symbols"/>
              <a:buNone/>
              <a:defRPr b="0" i="0" sz="3200" u="none" cap="none" strike="noStrike">
                <a:solidFill>
                  <a:schemeClr val="dk1"/>
                </a:solidFill>
                <a:latin typeface="Century Schoolbook"/>
                <a:ea typeface="Century Schoolbook"/>
                <a:cs typeface="Century Schoolbook"/>
                <a:sym typeface="Century Schoolbook"/>
              </a:defRPr>
            </a:lvl1pPr>
            <a:lvl2pPr lvl="1" marR="0" rtl="0" algn="l">
              <a:spcBef>
                <a:spcPts val="420"/>
              </a:spcBef>
              <a:spcAft>
                <a:spcPts val="0"/>
              </a:spcAft>
              <a:buClr>
                <a:schemeClr val="accent1"/>
              </a:buClr>
              <a:buSzPts val="1680"/>
              <a:buFont typeface="Noto Sans Symbols"/>
              <a:buChar char="⚫"/>
              <a:defRPr b="0" i="0" sz="2100" u="none" cap="none" strike="noStrike">
                <a:solidFill>
                  <a:schemeClr val="dk1"/>
                </a:solidFill>
                <a:latin typeface="Century Schoolbook"/>
                <a:ea typeface="Century Schoolbook"/>
                <a:cs typeface="Century Schoolbook"/>
                <a:sym typeface="Century Schoolbook"/>
              </a:defRPr>
            </a:lvl2pPr>
            <a:lvl3pPr lvl="2" marR="0" rtl="0" algn="l">
              <a:spcBef>
                <a:spcPts val="360"/>
              </a:spcBef>
              <a:spcAft>
                <a:spcPts val="0"/>
              </a:spcAft>
              <a:buClr>
                <a:srgbClr val="DE7530"/>
              </a:buClr>
              <a:buSzPts val="1080"/>
              <a:buFont typeface="Noto Sans Symbols"/>
              <a:buChar char="🞆"/>
              <a:defRPr b="0" i="0" sz="1800" u="none" cap="none" strike="noStrike">
                <a:solidFill>
                  <a:schemeClr val="dk1"/>
                </a:solidFill>
                <a:latin typeface="Century Schoolbook"/>
                <a:ea typeface="Century Schoolbook"/>
                <a:cs typeface="Century Schoolbook"/>
                <a:sym typeface="Century Schoolbook"/>
              </a:defRPr>
            </a:lvl3pPr>
            <a:lvl4pPr lvl="3" marR="0" rtl="0" algn="l">
              <a:spcBef>
                <a:spcPts val="360"/>
              </a:spcBef>
              <a:spcAft>
                <a:spcPts val="0"/>
              </a:spcAft>
              <a:buClr>
                <a:srgbClr val="FEC2AC"/>
              </a:buClr>
              <a:buSzPts val="1080"/>
              <a:buFont typeface="Noto Sans Symbols"/>
              <a:buChar char="🞆"/>
              <a:defRPr b="0" i="0" sz="1800" u="none" cap="none" strike="noStrike">
                <a:solidFill>
                  <a:schemeClr val="dk1"/>
                </a:solidFill>
                <a:latin typeface="Century Schoolbook"/>
                <a:ea typeface="Century Schoolbook"/>
                <a:cs typeface="Century Schoolbook"/>
                <a:sym typeface="Century Schoolbook"/>
              </a:defRPr>
            </a:lvl4pPr>
            <a:lvl5pPr lvl="4" marR="0" rtl="0" algn="l">
              <a:spcBef>
                <a:spcPts val="320"/>
              </a:spcBef>
              <a:spcAft>
                <a:spcPts val="0"/>
              </a:spcAft>
              <a:buClr>
                <a:srgbClr val="BBC9E9"/>
              </a:buClr>
              <a:buSzPts val="1088"/>
              <a:buFont typeface="Noto Sans Symbols"/>
              <a:buChar char="⚫"/>
              <a:defRPr b="0" i="0" sz="1600" u="none" cap="none" strike="noStrike">
                <a:solidFill>
                  <a:schemeClr val="dk1"/>
                </a:solidFill>
                <a:latin typeface="Century Schoolbook"/>
                <a:ea typeface="Century Schoolbook"/>
                <a:cs typeface="Century Schoolbook"/>
                <a:sym typeface="Century Schoolbook"/>
              </a:defRPr>
            </a:lvl5pPr>
            <a:lvl6pPr lvl="5" marR="0" rtl="0" algn="l">
              <a:spcBef>
                <a:spcPts val="320"/>
              </a:spcBef>
              <a:spcAft>
                <a:spcPts val="0"/>
              </a:spcAft>
              <a:buClr>
                <a:schemeClr val="accent1"/>
              </a:buClr>
              <a:buSzPts val="1600"/>
              <a:buFont typeface="Century Schoolbook"/>
              <a:buChar char="•"/>
              <a:defRPr b="0" i="0" sz="1600" u="none" cap="none" strike="noStrike">
                <a:solidFill>
                  <a:schemeClr val="dk2"/>
                </a:solidFill>
                <a:latin typeface="Century Schoolbook"/>
                <a:ea typeface="Century Schoolbook"/>
                <a:cs typeface="Century Schoolbook"/>
                <a:sym typeface="Century Schoolbook"/>
              </a:defRPr>
            </a:lvl6pPr>
            <a:lvl7pPr lvl="6" marR="0" rtl="0" algn="l">
              <a:spcBef>
                <a:spcPts val="280"/>
              </a:spcBef>
              <a:spcAft>
                <a:spcPts val="0"/>
              </a:spcAft>
              <a:buClr>
                <a:srgbClr val="FEC2AC"/>
              </a:buClr>
              <a:buSzPts val="840"/>
              <a:buFont typeface="Noto Sans Symbols"/>
              <a:buChar char="⚪"/>
              <a:defRPr b="0" i="0" sz="1400" u="none" cap="none" strike="noStrike">
                <a:solidFill>
                  <a:schemeClr val="dk2"/>
                </a:solidFill>
                <a:latin typeface="Century Schoolbook"/>
                <a:ea typeface="Century Schoolbook"/>
                <a:cs typeface="Century Schoolbook"/>
                <a:sym typeface="Century Schoolbook"/>
              </a:defRPr>
            </a:lvl7pPr>
            <a:lvl8pPr lvl="7" marR="0" rtl="0" algn="l">
              <a:spcBef>
                <a:spcPts val="280"/>
              </a:spcBef>
              <a:spcAft>
                <a:spcPts val="0"/>
              </a:spcAft>
              <a:buClr>
                <a:schemeClr val="accent2"/>
              </a:buClr>
              <a:buSzPts val="1400"/>
              <a:buFont typeface="Century Schoolbook"/>
              <a:buChar char="•"/>
              <a:defRPr b="0" i="0" sz="1400" u="none" cap="small" strike="noStrike">
                <a:solidFill>
                  <a:schemeClr val="dk2"/>
                </a:solidFill>
                <a:latin typeface="Century Schoolbook"/>
                <a:ea typeface="Century Schoolbook"/>
                <a:cs typeface="Century Schoolbook"/>
                <a:sym typeface="Century Schoolbook"/>
              </a:defRPr>
            </a:lvl8pPr>
            <a:lvl9pPr lvl="8" marR="0" rtl="0" algn="l">
              <a:spcBef>
                <a:spcPts val="280"/>
              </a:spcBef>
              <a:spcAft>
                <a:spcPts val="0"/>
              </a:spcAft>
              <a:buClr>
                <a:srgbClr val="DE7530"/>
              </a:buClr>
              <a:buSzPts val="1400"/>
              <a:buFont typeface="Century Schoolbook"/>
              <a:buChar char="•"/>
              <a:defRPr b="0" i="0" sz="1400" u="none" cap="none" strike="noStrike">
                <a:solidFill>
                  <a:schemeClr val="dk2"/>
                </a:solidFill>
                <a:latin typeface="Century Schoolbook"/>
                <a:ea typeface="Century Schoolbook"/>
                <a:cs typeface="Century Schoolbook"/>
                <a:sym typeface="Century Schoolbook"/>
              </a:defRPr>
            </a:lvl9pPr>
          </a:lstStyle>
          <a:p/>
        </p:txBody>
      </p:sp>
      <p:sp>
        <p:nvSpPr>
          <p:cNvPr id="111" name="Google Shape;111;p10"/>
          <p:cNvSpPr txBox="1"/>
          <p:nvPr>
            <p:ph idx="1" type="body"/>
          </p:nvPr>
        </p:nvSpPr>
        <p:spPr>
          <a:xfrm>
            <a:off x="6765798" y="264795"/>
            <a:ext cx="1524000" cy="4956048"/>
          </a:xfrm>
          <a:prstGeom prst="rect">
            <a:avLst/>
          </a:prstGeom>
          <a:noFill/>
          <a:ln>
            <a:noFill/>
          </a:ln>
        </p:spPr>
        <p:txBody>
          <a:bodyPr anchorCtr="0" anchor="t" bIns="45700" lIns="91425" spcFirstLastPara="1" rIns="91425" wrap="square" tIns="45700">
            <a:noAutofit/>
          </a:bodyPr>
          <a:lstStyle>
            <a:lvl1pPr indent="-228600" lvl="0" marL="457200" algn="l">
              <a:spcBef>
                <a:spcPts val="100"/>
              </a:spcBef>
              <a:spcAft>
                <a:spcPts val="0"/>
              </a:spcAft>
              <a:buSzPts val="840"/>
              <a:buFont typeface="Century Schoolbook"/>
              <a:buNone/>
              <a:defRPr sz="1200"/>
            </a:lvl1pPr>
            <a:lvl2pPr indent="-289560" lvl="1" marL="914400" algn="l">
              <a:spcBef>
                <a:spcPts val="400"/>
              </a:spcBef>
              <a:spcAft>
                <a:spcPts val="0"/>
              </a:spcAft>
              <a:buSzPts val="960"/>
              <a:buChar char="⚫"/>
              <a:defRPr sz="1200"/>
            </a:lvl2pPr>
            <a:lvl3pPr indent="-266700" lvl="2" marL="1371600" algn="l">
              <a:spcBef>
                <a:spcPts val="200"/>
              </a:spcBef>
              <a:spcAft>
                <a:spcPts val="0"/>
              </a:spcAft>
              <a:buSzPts val="600"/>
              <a:buChar char="🞆"/>
              <a:defRPr sz="1000"/>
            </a:lvl3pPr>
            <a:lvl4pPr indent="-262889" lvl="3" marL="1828800" algn="l">
              <a:spcBef>
                <a:spcPts val="180"/>
              </a:spcBef>
              <a:spcAft>
                <a:spcPts val="0"/>
              </a:spcAft>
              <a:buSzPts val="540"/>
              <a:buChar char="🞆"/>
              <a:defRPr sz="900"/>
            </a:lvl4pPr>
            <a:lvl5pPr indent="-267461" lvl="4" marL="2286000" algn="l">
              <a:spcBef>
                <a:spcPts val="180"/>
              </a:spcBef>
              <a:spcAft>
                <a:spcPts val="0"/>
              </a:spcAft>
              <a:buSzPts val="612"/>
              <a:buChar char="⚫"/>
              <a:defRPr sz="900"/>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cxnSp>
        <p:nvCxnSpPr>
          <p:cNvPr id="112" name="Google Shape;112;p10"/>
          <p:cNvCxnSpPr/>
          <p:nvPr/>
        </p:nvCxnSpPr>
        <p:spPr>
          <a:xfrm>
            <a:off x="8991600" y="0"/>
            <a:ext cx="0" cy="6858000"/>
          </a:xfrm>
          <a:prstGeom prst="straightConnector1">
            <a:avLst/>
          </a:prstGeom>
          <a:noFill/>
          <a:ln cap="flat" cmpd="sng" w="9525">
            <a:solidFill>
              <a:schemeClr val="dk1"/>
            </a:solidFill>
            <a:prstDash val="solid"/>
            <a:round/>
            <a:headEnd len="sm" w="sm" type="none"/>
            <a:tailEnd len="sm" w="sm" type="none"/>
          </a:ln>
        </p:spPr>
      </p:cxnSp>
      <p:sp>
        <p:nvSpPr>
          <p:cNvPr id="113" name="Google Shape;113;p10"/>
          <p:cNvSpPr/>
          <p:nvPr/>
        </p:nvSpPr>
        <p:spPr>
          <a:xfrm>
            <a:off x="8839200" y="0"/>
            <a:ext cx="304800" cy="6858000"/>
          </a:xfrm>
          <a:prstGeom prst="rect">
            <a:avLst/>
          </a:prstGeom>
          <a:solidFill>
            <a:srgbClr val="FEC2A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cxnSp>
        <p:nvCxnSpPr>
          <p:cNvPr id="114" name="Google Shape;114;p10"/>
          <p:cNvCxnSpPr/>
          <p:nvPr/>
        </p:nvCxnSpPr>
        <p:spPr>
          <a:xfrm>
            <a:off x="8915400" y="0"/>
            <a:ext cx="0" cy="6858000"/>
          </a:xfrm>
          <a:prstGeom prst="straightConnector1">
            <a:avLst/>
          </a:prstGeom>
          <a:noFill/>
          <a:ln cap="flat" cmpd="sng" w="9525">
            <a:solidFill>
              <a:schemeClr val="accent1"/>
            </a:solidFill>
            <a:prstDash val="solid"/>
            <a:round/>
            <a:headEnd len="sm" w="sm" type="none"/>
            <a:tailEnd len="sm" w="sm" type="none"/>
          </a:ln>
        </p:spPr>
      </p:cxnSp>
      <p:cxnSp>
        <p:nvCxnSpPr>
          <p:cNvPr id="115" name="Google Shape;115;p10"/>
          <p:cNvCxnSpPr/>
          <p:nvPr/>
        </p:nvCxnSpPr>
        <p:spPr>
          <a:xfrm>
            <a:off x="6248400" y="0"/>
            <a:ext cx="0" cy="6858000"/>
          </a:xfrm>
          <a:prstGeom prst="straightConnector1">
            <a:avLst/>
          </a:prstGeom>
          <a:noFill/>
          <a:ln cap="flat" cmpd="sng" w="38100">
            <a:solidFill>
              <a:srgbClr val="FEC2AC"/>
            </a:solidFill>
            <a:prstDash val="solid"/>
            <a:round/>
            <a:headEnd len="sm" w="sm" type="none"/>
            <a:tailEnd len="sm" w="sm" type="none"/>
          </a:ln>
        </p:spPr>
      </p:cxnSp>
      <p:cxnSp>
        <p:nvCxnSpPr>
          <p:cNvPr id="116" name="Google Shape;116;p10"/>
          <p:cNvCxnSpPr/>
          <p:nvPr/>
        </p:nvCxnSpPr>
        <p:spPr>
          <a:xfrm>
            <a:off x="6192296" y="0"/>
            <a:ext cx="0" cy="6858000"/>
          </a:xfrm>
          <a:prstGeom prst="straightConnector1">
            <a:avLst/>
          </a:prstGeom>
          <a:noFill/>
          <a:ln cap="flat" cmpd="sng" w="12700">
            <a:solidFill>
              <a:schemeClr val="accent1"/>
            </a:solidFill>
            <a:prstDash val="solid"/>
            <a:round/>
            <a:headEnd len="sm" w="sm" type="none"/>
            <a:tailEnd len="sm" w="sm" type="none"/>
          </a:ln>
        </p:spPr>
      </p:cxnSp>
      <p:sp>
        <p:nvSpPr>
          <p:cNvPr id="117" name="Google Shape;117;p10"/>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8" name="Google Shape;118;p10"/>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19" name="Google Shape;119;p10"/>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cxnSp>
        <p:nvCxnSpPr>
          <p:cNvPr id="6" name="Google Shape;6;p1"/>
          <p:cNvCxnSpPr/>
          <p:nvPr/>
        </p:nvCxnSpPr>
        <p:spPr>
          <a:xfrm>
            <a:off x="8763000" y="0"/>
            <a:ext cx="0" cy="6858000"/>
          </a:xfrm>
          <a:prstGeom prst="straightConnector1">
            <a:avLst/>
          </a:prstGeom>
          <a:noFill/>
          <a:ln cap="flat" cmpd="sng" w="38100">
            <a:solidFill>
              <a:srgbClr val="FEC2AC">
                <a:alpha val="92941"/>
              </a:srgbClr>
            </a:solidFill>
            <a:prstDash val="solid"/>
            <a:round/>
            <a:headEnd len="sm" w="sm" type="none"/>
            <a:tailEnd len="sm" w="sm" type="none"/>
          </a:ln>
        </p:spPr>
      </p:cxnSp>
      <p:sp>
        <p:nvSpPr>
          <p:cNvPr id="7" name="Google Shape;7;p1"/>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2"/>
              </a:buClr>
              <a:buSzPts val="3000"/>
              <a:buFont typeface="Century Schoolbook"/>
              <a:buNone/>
              <a:defRPr b="0" i="0" sz="3000" u="none" cap="small" strike="noStrike">
                <a:solidFill>
                  <a:schemeClr val="dk2"/>
                </a:solidFill>
                <a:latin typeface="Century Schoolbook"/>
                <a:ea typeface="Century Schoolbook"/>
                <a:cs typeface="Century Schoolbook"/>
                <a:sym typeface="Century Schoolboo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 name="Google Shape;8;p1"/>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Autofit/>
          </a:bodyPr>
          <a:lstStyle>
            <a:lvl1pPr indent="-335280" lvl="0" marL="457200" marR="0" rtl="0" algn="l">
              <a:spcBef>
                <a:spcPts val="600"/>
              </a:spcBef>
              <a:spcAft>
                <a:spcPts val="0"/>
              </a:spcAft>
              <a:buClr>
                <a:schemeClr val="accent1"/>
              </a:buClr>
              <a:buSzPts val="1680"/>
              <a:buFont typeface="Noto Sans Symbols"/>
              <a:buChar char="🞆"/>
              <a:defRPr b="0" i="0" sz="2400" u="none" cap="none" strike="noStrike">
                <a:solidFill>
                  <a:schemeClr val="dk1"/>
                </a:solidFill>
                <a:latin typeface="Century Schoolbook"/>
                <a:ea typeface="Century Schoolbook"/>
                <a:cs typeface="Century Schoolbook"/>
                <a:sym typeface="Century Schoolbook"/>
              </a:defRPr>
            </a:lvl1pPr>
            <a:lvl2pPr indent="-335280" lvl="1" marL="914400" marR="0" rtl="0" algn="l">
              <a:spcBef>
                <a:spcPts val="420"/>
              </a:spcBef>
              <a:spcAft>
                <a:spcPts val="0"/>
              </a:spcAft>
              <a:buClr>
                <a:schemeClr val="accent1"/>
              </a:buClr>
              <a:buSzPts val="1680"/>
              <a:buFont typeface="Noto Sans Symbols"/>
              <a:buChar char="⚫"/>
              <a:defRPr b="0" i="0" sz="2100" u="none" cap="none" strike="noStrike">
                <a:solidFill>
                  <a:schemeClr val="dk1"/>
                </a:solidFill>
                <a:latin typeface="Century Schoolbook"/>
                <a:ea typeface="Century Schoolbook"/>
                <a:cs typeface="Century Schoolbook"/>
                <a:sym typeface="Century Schoolbook"/>
              </a:defRPr>
            </a:lvl2pPr>
            <a:lvl3pPr indent="-297180" lvl="2" marL="1371600" marR="0" rtl="0" algn="l">
              <a:spcBef>
                <a:spcPts val="360"/>
              </a:spcBef>
              <a:spcAft>
                <a:spcPts val="0"/>
              </a:spcAft>
              <a:buClr>
                <a:srgbClr val="DE7530"/>
              </a:buClr>
              <a:buSzPts val="1080"/>
              <a:buFont typeface="Noto Sans Symbols"/>
              <a:buChar char="🞆"/>
              <a:defRPr b="0" i="0" sz="1800" u="none" cap="none" strike="noStrike">
                <a:solidFill>
                  <a:schemeClr val="dk1"/>
                </a:solidFill>
                <a:latin typeface="Century Schoolbook"/>
                <a:ea typeface="Century Schoolbook"/>
                <a:cs typeface="Century Schoolbook"/>
                <a:sym typeface="Century Schoolbook"/>
              </a:defRPr>
            </a:lvl3pPr>
            <a:lvl4pPr indent="-297180" lvl="3" marL="1828800" marR="0" rtl="0" algn="l">
              <a:spcBef>
                <a:spcPts val="360"/>
              </a:spcBef>
              <a:spcAft>
                <a:spcPts val="0"/>
              </a:spcAft>
              <a:buClr>
                <a:srgbClr val="FEC2AC"/>
              </a:buClr>
              <a:buSzPts val="1080"/>
              <a:buFont typeface="Noto Sans Symbols"/>
              <a:buChar char="🞆"/>
              <a:defRPr b="0" i="0" sz="1800" u="none" cap="none" strike="noStrike">
                <a:solidFill>
                  <a:schemeClr val="dk1"/>
                </a:solidFill>
                <a:latin typeface="Century Schoolbook"/>
                <a:ea typeface="Century Schoolbook"/>
                <a:cs typeface="Century Schoolbook"/>
                <a:sym typeface="Century Schoolbook"/>
              </a:defRPr>
            </a:lvl4pPr>
            <a:lvl5pPr indent="-297688" lvl="4" marL="2286000" marR="0" rtl="0" algn="l">
              <a:spcBef>
                <a:spcPts val="320"/>
              </a:spcBef>
              <a:spcAft>
                <a:spcPts val="0"/>
              </a:spcAft>
              <a:buClr>
                <a:srgbClr val="BBC9E9"/>
              </a:buClr>
              <a:buSzPts val="1088"/>
              <a:buFont typeface="Noto Sans Symbols"/>
              <a:buChar char="⚫"/>
              <a:defRPr b="0" i="0" sz="1600" u="none" cap="none" strike="noStrike">
                <a:solidFill>
                  <a:schemeClr val="dk1"/>
                </a:solidFill>
                <a:latin typeface="Century Schoolbook"/>
                <a:ea typeface="Century Schoolbook"/>
                <a:cs typeface="Century Schoolbook"/>
                <a:sym typeface="Century Schoolbook"/>
              </a:defRPr>
            </a:lvl5pPr>
            <a:lvl6pPr indent="-330200" lvl="5" marL="2743200" marR="0" rtl="0" algn="l">
              <a:spcBef>
                <a:spcPts val="320"/>
              </a:spcBef>
              <a:spcAft>
                <a:spcPts val="0"/>
              </a:spcAft>
              <a:buClr>
                <a:schemeClr val="accent1"/>
              </a:buClr>
              <a:buSzPts val="1600"/>
              <a:buFont typeface="Century Schoolbook"/>
              <a:buChar char="•"/>
              <a:defRPr b="0" i="0" sz="1600" u="none" cap="none" strike="noStrike">
                <a:solidFill>
                  <a:schemeClr val="dk2"/>
                </a:solidFill>
                <a:latin typeface="Century Schoolbook"/>
                <a:ea typeface="Century Schoolbook"/>
                <a:cs typeface="Century Schoolbook"/>
                <a:sym typeface="Century Schoolbook"/>
              </a:defRPr>
            </a:lvl6pPr>
            <a:lvl7pPr indent="-281939" lvl="6" marL="3200400" marR="0" rtl="0" algn="l">
              <a:spcBef>
                <a:spcPts val="280"/>
              </a:spcBef>
              <a:spcAft>
                <a:spcPts val="0"/>
              </a:spcAft>
              <a:buClr>
                <a:srgbClr val="FEC2AC"/>
              </a:buClr>
              <a:buSzPts val="840"/>
              <a:buFont typeface="Noto Sans Symbols"/>
              <a:buChar char="⚪"/>
              <a:defRPr b="0" i="0" sz="1400" u="none" cap="none" strike="noStrike">
                <a:solidFill>
                  <a:schemeClr val="dk2"/>
                </a:solidFill>
                <a:latin typeface="Century Schoolbook"/>
                <a:ea typeface="Century Schoolbook"/>
                <a:cs typeface="Century Schoolbook"/>
                <a:sym typeface="Century Schoolbook"/>
              </a:defRPr>
            </a:lvl7pPr>
            <a:lvl8pPr indent="-317500" lvl="7" marL="3657600" marR="0" rtl="0" algn="l">
              <a:spcBef>
                <a:spcPts val="280"/>
              </a:spcBef>
              <a:spcAft>
                <a:spcPts val="0"/>
              </a:spcAft>
              <a:buClr>
                <a:schemeClr val="accent2"/>
              </a:buClr>
              <a:buSzPts val="1400"/>
              <a:buFont typeface="Century Schoolbook"/>
              <a:buChar char="•"/>
              <a:defRPr b="0" i="0" sz="1400" u="none" cap="small" strike="noStrike">
                <a:solidFill>
                  <a:schemeClr val="dk2"/>
                </a:solidFill>
                <a:latin typeface="Century Schoolbook"/>
                <a:ea typeface="Century Schoolbook"/>
                <a:cs typeface="Century Schoolbook"/>
                <a:sym typeface="Century Schoolbook"/>
              </a:defRPr>
            </a:lvl8pPr>
            <a:lvl9pPr indent="-317500" lvl="8" marL="4114800" marR="0" rtl="0" algn="l">
              <a:spcBef>
                <a:spcPts val="280"/>
              </a:spcBef>
              <a:spcAft>
                <a:spcPts val="0"/>
              </a:spcAft>
              <a:buClr>
                <a:srgbClr val="DE7530"/>
              </a:buClr>
              <a:buSzPts val="1400"/>
              <a:buFont typeface="Century Schoolbook"/>
              <a:buChar char="•"/>
              <a:defRPr b="0" i="0" sz="1400" u="none" cap="none" strike="noStrike">
                <a:solidFill>
                  <a:schemeClr val="dk2"/>
                </a:solidFill>
                <a:latin typeface="Century Schoolbook"/>
                <a:ea typeface="Century Schoolbook"/>
                <a:cs typeface="Century Schoolbook"/>
                <a:sym typeface="Century Schoolbook"/>
              </a:defRPr>
            </a:lvl9pPr>
          </a:lstStyle>
          <a:p/>
        </p:txBody>
      </p:sp>
      <p:sp>
        <p:nvSpPr>
          <p:cNvPr id="9" name="Google Shape;9;p1"/>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2"/>
                </a:solidFill>
                <a:latin typeface="Century Schoolbook"/>
                <a:ea typeface="Century Schoolbook"/>
                <a:cs typeface="Century Schoolbook"/>
                <a:sym typeface="Century Schoolbook"/>
              </a:defRPr>
            </a:lvl1pPr>
            <a:lvl2pPr lvl="1"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2pPr>
            <a:lvl3pPr lvl="2"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3pPr>
            <a:lvl4pPr lvl="3"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4pPr>
            <a:lvl5pPr lvl="4"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5pPr>
            <a:lvl6pPr lvl="5"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6pPr>
            <a:lvl7pPr lvl="6"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7pPr>
            <a:lvl8pPr lvl="7"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8pPr>
            <a:lvl9pPr lvl="8"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9pPr>
          </a:lstStyle>
          <a:p/>
        </p:txBody>
      </p:sp>
      <p:sp>
        <p:nvSpPr>
          <p:cNvPr id="10" name="Google Shape;10;p1"/>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2"/>
                </a:solidFill>
                <a:latin typeface="Century Schoolbook"/>
                <a:ea typeface="Century Schoolbook"/>
                <a:cs typeface="Century Schoolbook"/>
                <a:sym typeface="Century Schoolbook"/>
              </a:defRPr>
            </a:lvl1pPr>
            <a:lvl2pPr lvl="1"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2pPr>
            <a:lvl3pPr lvl="2"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3pPr>
            <a:lvl4pPr lvl="3"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4pPr>
            <a:lvl5pPr lvl="4"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5pPr>
            <a:lvl6pPr lvl="5"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6pPr>
            <a:lvl7pPr lvl="6"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7pPr>
            <a:lvl8pPr lvl="7"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8pPr>
            <a:lvl9pPr lvl="8"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9pPr>
          </a:lstStyle>
          <a:p/>
        </p:txBody>
      </p:sp>
      <p:cxnSp>
        <p:nvCxnSpPr>
          <p:cNvPr id="11" name="Google Shape;11;p1"/>
          <p:cNvCxnSpPr/>
          <p:nvPr/>
        </p:nvCxnSpPr>
        <p:spPr>
          <a:xfrm>
            <a:off x="76200" y="0"/>
            <a:ext cx="0" cy="6858000"/>
          </a:xfrm>
          <a:prstGeom prst="straightConnector1">
            <a:avLst/>
          </a:prstGeom>
          <a:noFill/>
          <a:ln cap="flat" cmpd="thickThin" w="57150">
            <a:solidFill>
              <a:srgbClr val="FEC2AC"/>
            </a:solidFill>
            <a:prstDash val="solid"/>
            <a:round/>
            <a:headEnd len="sm" w="sm" type="none"/>
            <a:tailEnd len="sm" w="sm" type="none"/>
          </a:ln>
        </p:spPr>
      </p:cxnSp>
      <p:cxnSp>
        <p:nvCxnSpPr>
          <p:cNvPr id="12" name="Google Shape;12;p1"/>
          <p:cNvCxnSpPr/>
          <p:nvPr/>
        </p:nvCxnSpPr>
        <p:spPr>
          <a:xfrm>
            <a:off x="8991600" y="0"/>
            <a:ext cx="0" cy="6858000"/>
          </a:xfrm>
          <a:prstGeom prst="straightConnector1">
            <a:avLst/>
          </a:prstGeom>
          <a:noFill/>
          <a:ln cap="flat" cmpd="sng" w="19050">
            <a:solidFill>
              <a:schemeClr val="accent1"/>
            </a:solidFill>
            <a:prstDash val="solid"/>
            <a:round/>
            <a:headEnd len="sm" w="sm" type="none"/>
            <a:tailEnd len="sm" w="sm" type="none"/>
          </a:ln>
        </p:spPr>
      </p:cxnSp>
      <p:sp>
        <p:nvSpPr>
          <p:cNvPr id="13" name="Google Shape;13;p1"/>
          <p:cNvSpPr/>
          <p:nvPr/>
        </p:nvSpPr>
        <p:spPr>
          <a:xfrm>
            <a:off x="8839200" y="0"/>
            <a:ext cx="304800" cy="6858000"/>
          </a:xfrm>
          <a:prstGeom prst="rect">
            <a:avLst/>
          </a:prstGeom>
          <a:solidFill>
            <a:srgbClr val="FEC2AC">
              <a:alpha val="86666"/>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cxnSp>
        <p:nvCxnSpPr>
          <p:cNvPr id="14" name="Google Shape;14;p1"/>
          <p:cNvCxnSpPr/>
          <p:nvPr/>
        </p:nvCxnSpPr>
        <p:spPr>
          <a:xfrm>
            <a:off x="8915400" y="0"/>
            <a:ext cx="0" cy="6858000"/>
          </a:xfrm>
          <a:prstGeom prst="straightConnector1">
            <a:avLst/>
          </a:prstGeom>
          <a:noFill/>
          <a:ln cap="flat" cmpd="sng" w="9525">
            <a:solidFill>
              <a:schemeClr val="accent1"/>
            </a:solidFill>
            <a:prstDash val="solid"/>
            <a:round/>
            <a:headEnd len="sm" w="sm" type="none"/>
            <a:tailEnd len="sm" w="sm" type="none"/>
          </a:ln>
        </p:spPr>
      </p:cxnSp>
      <p:sp>
        <p:nvSpPr>
          <p:cNvPr id="15" name="Google Shape;15;p1"/>
          <p:cNvSpPr/>
          <p:nvPr/>
        </p:nvSpPr>
        <p:spPr>
          <a:xfrm>
            <a:off x="8156448" y="5715000"/>
            <a:ext cx="548640" cy="54864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16" name="Google Shape;16;p1"/>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1pPr>
            <a:lvl2pPr indent="0" lvl="1"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2pPr>
            <a:lvl3pPr indent="0" lvl="2"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3pPr>
            <a:lvl4pPr indent="0" lvl="3"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4pPr>
            <a:lvl5pPr indent="0" lvl="4"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5pPr>
            <a:lvl6pPr indent="0" lvl="5"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6pPr>
            <a:lvl7pPr indent="0" lvl="6"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7pPr>
            <a:lvl8pPr indent="0" lvl="7"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8pPr>
            <a:lvl9pPr indent="0" lvl="8"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5.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4.pn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9.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2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3.png"/><Relationship Id="rId4" Type="http://schemas.openxmlformats.org/officeDocument/2006/relationships/image" Target="../media/image2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9.png"/><Relationship Id="rId4" Type="http://schemas.openxmlformats.org/officeDocument/2006/relationships/image" Target="../media/image2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2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7.png"/><Relationship Id="rId4" Type="http://schemas.openxmlformats.org/officeDocument/2006/relationships/image" Target="../media/image2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16.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25.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28.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29.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27.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7.png"/><Relationship Id="rId4" Type="http://schemas.openxmlformats.org/officeDocument/2006/relationships/image" Target="../media/image1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4.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13"/>
          <p:cNvSpPr txBox="1"/>
          <p:nvPr>
            <p:ph type="ctrTitle"/>
          </p:nvPr>
        </p:nvSpPr>
        <p:spPr>
          <a:xfrm>
            <a:off x="2286000" y="2603684"/>
            <a:ext cx="6553200" cy="1894362"/>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dk2"/>
              </a:buClr>
              <a:buSzPts val="3000"/>
              <a:buFont typeface="Century Schoolbook"/>
              <a:buNone/>
            </a:pPr>
            <a:r>
              <a:rPr lang="en-US"/>
              <a:t>C – Loop</a:t>
            </a:r>
            <a:endParaRPr/>
          </a:p>
        </p:txBody>
      </p:sp>
      <p:sp>
        <p:nvSpPr>
          <p:cNvPr id="137" name="Google Shape;137;p13"/>
          <p:cNvSpPr txBox="1"/>
          <p:nvPr>
            <p:ph idx="1" type="subTitle"/>
          </p:nvPr>
        </p:nvSpPr>
        <p:spPr>
          <a:xfrm>
            <a:off x="2286000" y="5003322"/>
            <a:ext cx="6172200" cy="1371600"/>
          </a:xfrm>
          <a:prstGeom prst="rect">
            <a:avLst/>
          </a:prstGeom>
          <a:noFill/>
          <a:ln>
            <a:noFill/>
          </a:ln>
        </p:spPr>
        <p:txBody>
          <a:bodyPr anchorCtr="0" anchor="t" bIns="45700" lIns="91425" spcFirstLastPara="1" rIns="91425" wrap="square" tIns="45700">
            <a:noAutofit/>
          </a:bodyPr>
          <a:lstStyle/>
          <a:p>
            <a:pPr indent="0" lvl="0" marL="0" rtl="0" algn="l">
              <a:spcBef>
                <a:spcPts val="600"/>
              </a:spcBef>
              <a:spcAft>
                <a:spcPts val="0"/>
              </a:spcAft>
              <a:buSzPts val="1260"/>
              <a:buNone/>
            </a:pPr>
            <a:r>
              <a:rPr lang="en-US"/>
              <a:t>Saiful Islam</a:t>
            </a:r>
            <a:endParaRPr/>
          </a:p>
          <a:p>
            <a:pPr indent="0" lvl="0" marL="0" rtl="0" algn="l">
              <a:spcBef>
                <a:spcPts val="600"/>
              </a:spcBef>
              <a:spcAft>
                <a:spcPts val="0"/>
              </a:spcAft>
              <a:buSzPts val="1260"/>
              <a:buNone/>
            </a:pPr>
            <a:r>
              <a:rPr lang="en-US"/>
              <a:t>Senior Lecturer</a:t>
            </a:r>
            <a:endParaRPr/>
          </a:p>
          <a:p>
            <a:pPr indent="0" lvl="0" marL="0" rtl="0" algn="l">
              <a:spcBef>
                <a:spcPts val="600"/>
              </a:spcBef>
              <a:spcAft>
                <a:spcPts val="0"/>
              </a:spcAft>
              <a:buSzPts val="1260"/>
              <a:buNone/>
            </a:pPr>
            <a:r>
              <a:rPr lang="en-US"/>
              <a:t>Department of Computer Science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22"/>
          <p:cNvSpPr txBox="1"/>
          <p:nvPr>
            <p:ph type="title"/>
          </p:nvPr>
        </p:nvSpPr>
        <p:spPr>
          <a:xfrm>
            <a:off x="457200" y="162094"/>
            <a:ext cx="8229600" cy="639762"/>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3000"/>
              <a:buFont typeface="Century Schoolbook"/>
              <a:buNone/>
            </a:pPr>
            <a:r>
              <a:rPr lang="en-US"/>
              <a:t>Code Example : If else  </a:t>
            </a:r>
            <a:endParaRPr/>
          </a:p>
        </p:txBody>
      </p:sp>
      <p:pic>
        <p:nvPicPr>
          <p:cNvPr id="201" name="Google Shape;201;p22"/>
          <p:cNvPicPr preferRelativeResize="0"/>
          <p:nvPr/>
        </p:nvPicPr>
        <p:blipFill rotWithShape="1">
          <a:blip r:embed="rId3">
            <a:alphaModFix/>
          </a:blip>
          <a:srcRect b="0" l="0" r="0" t="0"/>
          <a:stretch/>
        </p:blipFill>
        <p:spPr>
          <a:xfrm>
            <a:off x="394655" y="1346484"/>
            <a:ext cx="5715000" cy="4650227"/>
          </a:xfrm>
          <a:prstGeom prst="rect">
            <a:avLst/>
          </a:prstGeom>
          <a:noFill/>
          <a:ln cap="flat" cmpd="sng" w="9525">
            <a:solidFill>
              <a:schemeClr val="accent1"/>
            </a:solidFill>
            <a:prstDash val="solid"/>
            <a:round/>
            <a:headEnd len="sm" w="sm" type="none"/>
            <a:tailEnd len="sm" w="sm" type="none"/>
          </a:ln>
        </p:spPr>
      </p:pic>
      <p:pic>
        <p:nvPicPr>
          <p:cNvPr id="202" name="Google Shape;202;p22"/>
          <p:cNvPicPr preferRelativeResize="0"/>
          <p:nvPr/>
        </p:nvPicPr>
        <p:blipFill rotWithShape="1">
          <a:blip r:embed="rId4">
            <a:alphaModFix/>
          </a:blip>
          <a:srcRect b="0" l="0" r="0" t="0"/>
          <a:stretch/>
        </p:blipFill>
        <p:spPr>
          <a:xfrm>
            <a:off x="6377025" y="2209800"/>
            <a:ext cx="2133600" cy="2594919"/>
          </a:xfrm>
          <a:prstGeom prst="rect">
            <a:avLst/>
          </a:prstGeom>
          <a:noFill/>
          <a:ln cap="flat" cmpd="sng" w="9525">
            <a:solidFill>
              <a:schemeClr val="accent1"/>
            </a:solidFill>
            <a:prstDash val="solid"/>
            <a:round/>
            <a:headEnd len="sm" w="sm" type="none"/>
            <a:tailEnd len="sm" w="sm" type="none"/>
          </a:ln>
        </p:spPr>
      </p:pic>
      <p:sp>
        <p:nvSpPr>
          <p:cNvPr id="203" name="Google Shape;203;p22"/>
          <p:cNvSpPr txBox="1"/>
          <p:nvPr/>
        </p:nvSpPr>
        <p:spPr>
          <a:xfrm>
            <a:off x="6248400" y="1752600"/>
            <a:ext cx="1752600"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entury Schoolbook"/>
                <a:ea typeface="Century Schoolbook"/>
                <a:cs typeface="Century Schoolbook"/>
                <a:sym typeface="Century Schoolbook"/>
              </a:rPr>
              <a:t>Output:</a:t>
            </a:r>
            <a:endParaRPr sz="1800">
              <a:solidFill>
                <a:schemeClr val="dk1"/>
              </a:solidFill>
              <a:latin typeface="Century Schoolbook"/>
              <a:ea typeface="Century Schoolbook"/>
              <a:cs typeface="Century Schoolbook"/>
              <a:sym typeface="Century Schoolbook"/>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2"/>
                                        </p:tgtEl>
                                        <p:attrNameLst>
                                          <p:attrName>style.visibility</p:attrName>
                                        </p:attrNameLst>
                                      </p:cBhvr>
                                      <p:to>
                                        <p:strVal val="visible"/>
                                      </p:to>
                                    </p:set>
                                    <p:animEffect filter="fade" transition="in">
                                      <p:cBhvr>
                                        <p:cTn dur="2000"/>
                                        <p:tgtEl>
                                          <p:spTgt spid="20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23"/>
          <p:cNvSpPr txBox="1"/>
          <p:nvPr>
            <p:ph type="title"/>
          </p:nvPr>
        </p:nvSpPr>
        <p:spPr>
          <a:xfrm>
            <a:off x="650565" y="23775"/>
            <a:ext cx="7467600" cy="715962"/>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3000"/>
              <a:buFont typeface="Century Schoolbook"/>
              <a:buNone/>
            </a:pPr>
            <a:r>
              <a:rPr lang="en-US"/>
              <a:t>3. Do..While Loop</a:t>
            </a:r>
            <a:endParaRPr/>
          </a:p>
        </p:txBody>
      </p:sp>
      <p:sp>
        <p:nvSpPr>
          <p:cNvPr id="209" name="Google Shape;209;p23"/>
          <p:cNvSpPr txBox="1"/>
          <p:nvPr>
            <p:ph idx="1" type="body"/>
          </p:nvPr>
        </p:nvSpPr>
        <p:spPr>
          <a:xfrm>
            <a:off x="238719" y="798090"/>
            <a:ext cx="8477585" cy="2428280"/>
          </a:xfrm>
          <a:prstGeom prst="rect">
            <a:avLst/>
          </a:prstGeom>
          <a:noFill/>
          <a:ln>
            <a:noFill/>
          </a:ln>
        </p:spPr>
        <p:txBody>
          <a:bodyPr anchorCtr="0" anchor="t" bIns="45700" lIns="91425" spcFirstLastPara="1" rIns="91425" wrap="square" tIns="45700">
            <a:noAutofit/>
          </a:bodyPr>
          <a:lstStyle/>
          <a:p>
            <a:pPr indent="-274320" lvl="0" marL="274320" rtl="0" algn="just">
              <a:spcBef>
                <a:spcPts val="0"/>
              </a:spcBef>
              <a:spcAft>
                <a:spcPts val="0"/>
              </a:spcAft>
              <a:buSzPts val="1554"/>
              <a:buChar char="🞆"/>
            </a:pPr>
            <a:r>
              <a:rPr lang="en-US" sz="2220"/>
              <a:t>Unlike </a:t>
            </a:r>
            <a:r>
              <a:rPr b="1" lang="en-US" sz="2220"/>
              <a:t>for</a:t>
            </a:r>
            <a:r>
              <a:rPr lang="en-US" sz="2220"/>
              <a:t> and </a:t>
            </a:r>
            <a:r>
              <a:rPr b="1" lang="en-US" sz="2220"/>
              <a:t>while</a:t>
            </a:r>
            <a:r>
              <a:rPr lang="en-US" sz="2220"/>
              <a:t> loops, which test the loop condition at the top of the loop, the </a:t>
            </a:r>
            <a:r>
              <a:rPr b="1" lang="en-US" sz="2220"/>
              <a:t>do...while</a:t>
            </a:r>
            <a:r>
              <a:rPr lang="en-US" sz="2220"/>
              <a:t> loop in checks its condition at the bottom of the loop.</a:t>
            </a:r>
            <a:endParaRPr/>
          </a:p>
          <a:p>
            <a:pPr indent="-274320" lvl="0" marL="274320" rtl="0" algn="just">
              <a:spcBef>
                <a:spcPts val="600"/>
              </a:spcBef>
              <a:spcAft>
                <a:spcPts val="0"/>
              </a:spcAft>
              <a:buSzPts val="1554"/>
              <a:buChar char="🞆"/>
            </a:pPr>
            <a:r>
              <a:rPr lang="en-US" sz="2220"/>
              <a:t>A </a:t>
            </a:r>
            <a:r>
              <a:rPr b="1" lang="en-US" sz="2220"/>
              <a:t>do...while</a:t>
            </a:r>
            <a:r>
              <a:rPr lang="en-US" sz="2220"/>
              <a:t> loop is similar to a while loop, except that a do...while loop is guaranteed to execute at least one time.</a:t>
            </a:r>
            <a:endParaRPr/>
          </a:p>
          <a:p>
            <a:pPr indent="-274320" lvl="0" marL="274320" rtl="0" algn="just">
              <a:spcBef>
                <a:spcPts val="600"/>
              </a:spcBef>
              <a:spcAft>
                <a:spcPts val="0"/>
              </a:spcAft>
              <a:buSzPts val="1554"/>
              <a:buChar char="🞆"/>
            </a:pPr>
            <a:r>
              <a:rPr b="1" lang="en-US" sz="2220"/>
              <a:t>Syntax:</a:t>
            </a:r>
            <a:endParaRPr b="1" sz="2220"/>
          </a:p>
        </p:txBody>
      </p:sp>
      <p:pic>
        <p:nvPicPr>
          <p:cNvPr id="210" name="Google Shape;210;p23"/>
          <p:cNvPicPr preferRelativeResize="0"/>
          <p:nvPr/>
        </p:nvPicPr>
        <p:blipFill rotWithShape="1">
          <a:blip r:embed="rId3">
            <a:alphaModFix/>
          </a:blip>
          <a:srcRect b="0" l="0" r="0" t="0"/>
          <a:stretch/>
        </p:blipFill>
        <p:spPr>
          <a:xfrm>
            <a:off x="2891210" y="2775270"/>
            <a:ext cx="3451860" cy="1600200"/>
          </a:xfrm>
          <a:prstGeom prst="rect">
            <a:avLst/>
          </a:prstGeom>
          <a:noFill/>
          <a:ln cap="flat" cmpd="sng" w="9525">
            <a:solidFill>
              <a:schemeClr val="accent1"/>
            </a:solidFill>
            <a:prstDash val="solid"/>
            <a:round/>
            <a:headEnd len="sm" w="sm" type="none"/>
            <a:tailEnd len="sm" w="sm" type="none"/>
          </a:ln>
        </p:spPr>
      </p:pic>
      <p:sp>
        <p:nvSpPr>
          <p:cNvPr id="211" name="Google Shape;211;p23"/>
          <p:cNvSpPr txBox="1"/>
          <p:nvPr/>
        </p:nvSpPr>
        <p:spPr>
          <a:xfrm>
            <a:off x="281879" y="4391550"/>
            <a:ext cx="8481121" cy="2329900"/>
          </a:xfrm>
          <a:prstGeom prst="rect">
            <a:avLst/>
          </a:prstGeom>
          <a:noFill/>
          <a:ln>
            <a:noFill/>
          </a:ln>
        </p:spPr>
        <p:txBody>
          <a:bodyPr anchorCtr="0" anchor="t" bIns="45700" lIns="91425" spcFirstLastPara="1" rIns="91425" wrap="square" tIns="45700">
            <a:noAutofit/>
          </a:bodyPr>
          <a:lstStyle/>
          <a:p>
            <a:pPr indent="-274320" lvl="0" marL="274320" marR="0" rtl="0" algn="just">
              <a:spcBef>
                <a:spcPts val="0"/>
              </a:spcBef>
              <a:spcAft>
                <a:spcPts val="0"/>
              </a:spcAft>
              <a:buClr>
                <a:schemeClr val="accent1"/>
              </a:buClr>
              <a:buSzPts val="1554"/>
              <a:buFont typeface="Noto Sans Symbols"/>
              <a:buChar char="🞆"/>
            </a:pPr>
            <a:r>
              <a:rPr lang="en-US" sz="2220">
                <a:solidFill>
                  <a:schemeClr val="dk1"/>
                </a:solidFill>
                <a:latin typeface="Century Schoolbook"/>
                <a:ea typeface="Century Schoolbook"/>
                <a:cs typeface="Century Schoolbook"/>
                <a:sym typeface="Century Schoolbook"/>
              </a:rPr>
              <a:t>Notice that the conditional expression appears at the end of the loop, so the statement(s) in the loop execute once before the condition is tested.</a:t>
            </a:r>
            <a:endParaRPr/>
          </a:p>
          <a:p>
            <a:pPr indent="-274320" lvl="0" marL="274320" marR="0" rtl="0" algn="just">
              <a:spcBef>
                <a:spcPts val="600"/>
              </a:spcBef>
              <a:spcAft>
                <a:spcPts val="0"/>
              </a:spcAft>
              <a:buClr>
                <a:schemeClr val="accent1"/>
              </a:buClr>
              <a:buSzPts val="1554"/>
              <a:buFont typeface="Noto Sans Symbols"/>
              <a:buChar char="🞆"/>
            </a:pPr>
            <a:r>
              <a:rPr lang="en-US" sz="2220">
                <a:solidFill>
                  <a:schemeClr val="dk1"/>
                </a:solidFill>
                <a:latin typeface="Century Schoolbook"/>
                <a:ea typeface="Century Schoolbook"/>
                <a:cs typeface="Century Schoolbook"/>
                <a:sym typeface="Century Schoolbook"/>
              </a:rPr>
              <a:t>If the condition is true, the flow of control jumps back up to do, and the statement(s) in the loop execute again. This process repeats until the given condition becomes false.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24"/>
          <p:cNvSpPr txBox="1"/>
          <p:nvPr>
            <p:ph type="title"/>
          </p:nvPr>
        </p:nvSpPr>
        <p:spPr>
          <a:xfrm>
            <a:off x="609600" y="304800"/>
            <a:ext cx="7467600" cy="639762"/>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3000"/>
              <a:buFont typeface="Century Schoolbook"/>
              <a:buNone/>
            </a:pPr>
            <a:r>
              <a:rPr lang="en-US"/>
              <a:t>Flow Diagram: Do..While Loop</a:t>
            </a:r>
            <a:endParaRPr/>
          </a:p>
        </p:txBody>
      </p:sp>
      <p:pic>
        <p:nvPicPr>
          <p:cNvPr id="217" name="Google Shape;217;p24"/>
          <p:cNvPicPr preferRelativeResize="0"/>
          <p:nvPr/>
        </p:nvPicPr>
        <p:blipFill rotWithShape="1">
          <a:blip r:embed="rId3">
            <a:alphaModFix/>
          </a:blip>
          <a:srcRect b="0" l="0" r="0" t="0"/>
          <a:stretch/>
        </p:blipFill>
        <p:spPr>
          <a:xfrm>
            <a:off x="2560909" y="1104230"/>
            <a:ext cx="4182197" cy="49975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25"/>
          <p:cNvSpPr txBox="1"/>
          <p:nvPr>
            <p:ph type="title"/>
          </p:nvPr>
        </p:nvSpPr>
        <p:spPr>
          <a:xfrm>
            <a:off x="1245008" y="148026"/>
            <a:ext cx="6330460" cy="639762"/>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3000"/>
              <a:buFont typeface="Century Schoolbook"/>
              <a:buNone/>
            </a:pPr>
            <a:r>
              <a:rPr lang="en-US"/>
              <a:t>Code example: Do...While</a:t>
            </a:r>
            <a:endParaRPr/>
          </a:p>
        </p:txBody>
      </p:sp>
      <p:pic>
        <p:nvPicPr>
          <p:cNvPr id="223" name="Google Shape;223;p25"/>
          <p:cNvPicPr preferRelativeResize="0"/>
          <p:nvPr/>
        </p:nvPicPr>
        <p:blipFill rotWithShape="1">
          <a:blip r:embed="rId3">
            <a:alphaModFix/>
          </a:blip>
          <a:srcRect b="0" l="0" r="0" t="0"/>
          <a:stretch/>
        </p:blipFill>
        <p:spPr>
          <a:xfrm>
            <a:off x="296875" y="1334170"/>
            <a:ext cx="5638088" cy="4419600"/>
          </a:xfrm>
          <a:prstGeom prst="rect">
            <a:avLst/>
          </a:prstGeom>
          <a:noFill/>
          <a:ln cap="flat" cmpd="sng" w="9525">
            <a:solidFill>
              <a:schemeClr val="accent1"/>
            </a:solidFill>
            <a:prstDash val="solid"/>
            <a:round/>
            <a:headEnd len="sm" w="sm" type="none"/>
            <a:tailEnd len="sm" w="sm" type="none"/>
          </a:ln>
        </p:spPr>
      </p:pic>
      <p:pic>
        <p:nvPicPr>
          <p:cNvPr id="224" name="Google Shape;224;p25"/>
          <p:cNvPicPr preferRelativeResize="0"/>
          <p:nvPr/>
        </p:nvPicPr>
        <p:blipFill rotWithShape="1">
          <a:blip r:embed="rId4">
            <a:alphaModFix/>
          </a:blip>
          <a:srcRect b="0" l="0" r="0" t="0"/>
          <a:stretch/>
        </p:blipFill>
        <p:spPr>
          <a:xfrm>
            <a:off x="6148710" y="2012900"/>
            <a:ext cx="2457879" cy="2971800"/>
          </a:xfrm>
          <a:prstGeom prst="rect">
            <a:avLst/>
          </a:prstGeom>
          <a:noFill/>
          <a:ln cap="flat" cmpd="sng" w="9525">
            <a:solidFill>
              <a:schemeClr val="accent1"/>
            </a:solidFill>
            <a:prstDash val="solid"/>
            <a:round/>
            <a:headEnd len="sm" w="sm" type="none"/>
            <a:tailEnd len="sm" w="sm" type="none"/>
          </a:ln>
        </p:spPr>
      </p:pic>
      <p:sp>
        <p:nvSpPr>
          <p:cNvPr id="225" name="Google Shape;225;p25"/>
          <p:cNvSpPr txBox="1"/>
          <p:nvPr/>
        </p:nvSpPr>
        <p:spPr>
          <a:xfrm>
            <a:off x="6125505" y="1442070"/>
            <a:ext cx="1524000"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entury Schoolbook"/>
                <a:ea typeface="Century Schoolbook"/>
                <a:cs typeface="Century Schoolbook"/>
                <a:sym typeface="Century Schoolbook"/>
              </a:rPr>
              <a:t>Output:</a:t>
            </a:r>
            <a:endParaRPr sz="1800">
              <a:solidFill>
                <a:schemeClr val="dk1"/>
              </a:solidFill>
              <a:latin typeface="Century Schoolbook"/>
              <a:ea typeface="Century Schoolbook"/>
              <a:cs typeface="Century Schoolbook"/>
              <a:sym typeface="Century Schoolbook"/>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4"/>
                                        </p:tgtEl>
                                        <p:attrNameLst>
                                          <p:attrName>style.visibility</p:attrName>
                                        </p:attrNameLst>
                                      </p:cBhvr>
                                      <p:to>
                                        <p:strVal val="visible"/>
                                      </p:to>
                                    </p:set>
                                    <p:animEffect filter="fade" transition="in">
                                      <p:cBhvr>
                                        <p:cTn dur="2000"/>
                                        <p:tgtEl>
                                          <p:spTgt spid="22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26"/>
          <p:cNvSpPr txBox="1"/>
          <p:nvPr>
            <p:ph type="title"/>
          </p:nvPr>
        </p:nvSpPr>
        <p:spPr>
          <a:xfrm>
            <a:off x="457200" y="274638"/>
            <a:ext cx="7467600" cy="639762"/>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dk2"/>
              </a:buClr>
              <a:buSzPts val="3000"/>
              <a:buFont typeface="Century Schoolbook"/>
              <a:buNone/>
            </a:pPr>
            <a:r>
              <a:rPr b="1" lang="en-US"/>
              <a:t>nested loops in C</a:t>
            </a:r>
            <a:endParaRPr/>
          </a:p>
        </p:txBody>
      </p:sp>
      <p:sp>
        <p:nvSpPr>
          <p:cNvPr id="231" name="Google Shape;231;p26"/>
          <p:cNvSpPr txBox="1"/>
          <p:nvPr>
            <p:ph idx="1" type="body"/>
          </p:nvPr>
        </p:nvSpPr>
        <p:spPr>
          <a:xfrm>
            <a:off x="457200" y="1163240"/>
            <a:ext cx="8077200" cy="817960"/>
          </a:xfrm>
          <a:prstGeom prst="rect">
            <a:avLst/>
          </a:prstGeom>
          <a:noFill/>
          <a:ln>
            <a:noFill/>
          </a:ln>
        </p:spPr>
        <p:txBody>
          <a:bodyPr anchorCtr="0" anchor="t" bIns="45700" lIns="91425" spcFirstLastPara="1" rIns="91425" wrap="square" tIns="45700">
            <a:noAutofit/>
          </a:bodyPr>
          <a:lstStyle/>
          <a:p>
            <a:pPr indent="-274320" lvl="0" marL="274320" rtl="0" algn="l">
              <a:lnSpc>
                <a:spcPct val="90000"/>
              </a:lnSpc>
              <a:spcBef>
                <a:spcPts val="0"/>
              </a:spcBef>
              <a:spcAft>
                <a:spcPts val="0"/>
              </a:spcAft>
              <a:buSzPts val="1554"/>
              <a:buChar char="🞆"/>
            </a:pPr>
            <a:r>
              <a:rPr lang="en-US" sz="2220"/>
              <a:t>It is allow to use one loop inside another loop.</a:t>
            </a:r>
            <a:endParaRPr/>
          </a:p>
          <a:p>
            <a:pPr indent="-274320" lvl="0" marL="274320" rtl="0" algn="l">
              <a:lnSpc>
                <a:spcPct val="90000"/>
              </a:lnSpc>
              <a:spcBef>
                <a:spcPts val="600"/>
              </a:spcBef>
              <a:spcAft>
                <a:spcPts val="0"/>
              </a:spcAft>
              <a:buSzPts val="1554"/>
              <a:buChar char="🞆"/>
            </a:pPr>
            <a:r>
              <a:rPr lang="en-US" sz="2220"/>
              <a:t>The syntax for a </a:t>
            </a:r>
            <a:r>
              <a:rPr b="1" lang="en-US" sz="2220"/>
              <a:t>nested for loop</a:t>
            </a:r>
            <a:r>
              <a:rPr lang="en-US" sz="2220"/>
              <a:t> statement </a:t>
            </a:r>
            <a:endParaRPr/>
          </a:p>
        </p:txBody>
      </p:sp>
      <p:pic>
        <p:nvPicPr>
          <p:cNvPr id="232" name="Google Shape;232;p26"/>
          <p:cNvPicPr preferRelativeResize="0"/>
          <p:nvPr/>
        </p:nvPicPr>
        <p:blipFill rotWithShape="1">
          <a:blip r:embed="rId3">
            <a:alphaModFix/>
          </a:blip>
          <a:srcRect b="0" l="0" r="0" t="0"/>
          <a:stretch/>
        </p:blipFill>
        <p:spPr>
          <a:xfrm>
            <a:off x="2286000" y="2057400"/>
            <a:ext cx="4167930" cy="1676400"/>
          </a:xfrm>
          <a:prstGeom prst="rect">
            <a:avLst/>
          </a:prstGeom>
          <a:noFill/>
          <a:ln cap="flat" cmpd="sng" w="9525">
            <a:solidFill>
              <a:schemeClr val="accent1"/>
            </a:solidFill>
            <a:prstDash val="solid"/>
            <a:round/>
            <a:headEnd len="sm" w="sm" type="none"/>
            <a:tailEnd len="sm" w="sm" type="none"/>
          </a:ln>
        </p:spPr>
      </p:pic>
      <p:sp>
        <p:nvSpPr>
          <p:cNvPr id="233" name="Google Shape;233;p26"/>
          <p:cNvSpPr txBox="1"/>
          <p:nvPr/>
        </p:nvSpPr>
        <p:spPr>
          <a:xfrm>
            <a:off x="459395" y="3962400"/>
            <a:ext cx="8077200" cy="410620"/>
          </a:xfrm>
          <a:prstGeom prst="rect">
            <a:avLst/>
          </a:prstGeom>
          <a:noFill/>
          <a:ln>
            <a:noFill/>
          </a:ln>
        </p:spPr>
        <p:txBody>
          <a:bodyPr anchorCtr="0" anchor="t" bIns="45700" lIns="91425" spcFirstLastPara="1" rIns="91425" wrap="square" tIns="45700">
            <a:noAutofit/>
          </a:bodyPr>
          <a:lstStyle/>
          <a:p>
            <a:pPr indent="-274320" lvl="0" marL="274320" marR="0" rtl="0" algn="l">
              <a:lnSpc>
                <a:spcPct val="90000"/>
              </a:lnSpc>
              <a:spcBef>
                <a:spcPts val="0"/>
              </a:spcBef>
              <a:spcAft>
                <a:spcPts val="0"/>
              </a:spcAft>
              <a:buClr>
                <a:schemeClr val="accent1"/>
              </a:buClr>
              <a:buSzPts val="1554"/>
              <a:buFont typeface="Noto Sans Symbols"/>
              <a:buChar char="🞆"/>
            </a:pPr>
            <a:r>
              <a:rPr lang="en-US" sz="2220">
                <a:solidFill>
                  <a:schemeClr val="dk1"/>
                </a:solidFill>
                <a:latin typeface="Century Schoolbook"/>
                <a:ea typeface="Century Schoolbook"/>
                <a:cs typeface="Century Schoolbook"/>
                <a:sym typeface="Century Schoolbook"/>
              </a:rPr>
              <a:t>The syntax for a </a:t>
            </a:r>
            <a:r>
              <a:rPr b="1" lang="en-US" sz="2220">
                <a:solidFill>
                  <a:schemeClr val="dk1"/>
                </a:solidFill>
                <a:latin typeface="Century Schoolbook"/>
                <a:ea typeface="Century Schoolbook"/>
                <a:cs typeface="Century Schoolbook"/>
                <a:sym typeface="Century Schoolbook"/>
              </a:rPr>
              <a:t>nested while loop</a:t>
            </a:r>
            <a:r>
              <a:rPr lang="en-US" sz="2220">
                <a:solidFill>
                  <a:schemeClr val="dk1"/>
                </a:solidFill>
                <a:latin typeface="Century Schoolbook"/>
                <a:ea typeface="Century Schoolbook"/>
                <a:cs typeface="Century Schoolbook"/>
                <a:sym typeface="Century Schoolbook"/>
              </a:rPr>
              <a:t> statement </a:t>
            </a:r>
            <a:endParaRPr/>
          </a:p>
        </p:txBody>
      </p:sp>
      <p:pic>
        <p:nvPicPr>
          <p:cNvPr id="234" name="Google Shape;234;p26"/>
          <p:cNvPicPr preferRelativeResize="0"/>
          <p:nvPr/>
        </p:nvPicPr>
        <p:blipFill rotWithShape="1">
          <a:blip r:embed="rId4">
            <a:alphaModFix/>
          </a:blip>
          <a:srcRect b="0" l="0" r="0" t="0"/>
          <a:stretch/>
        </p:blipFill>
        <p:spPr>
          <a:xfrm>
            <a:off x="2286000" y="4648199"/>
            <a:ext cx="4114800" cy="1713225"/>
          </a:xfrm>
          <a:prstGeom prst="rect">
            <a:avLst/>
          </a:prstGeom>
          <a:noFill/>
          <a:ln cap="flat" cmpd="sng" w="9525">
            <a:solidFill>
              <a:schemeClr val="accent1"/>
            </a:solidFill>
            <a:prstDash val="solid"/>
            <a:round/>
            <a:headEnd len="sm" w="sm" type="none"/>
            <a:tailEnd len="sm" w="sm" type="none"/>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27"/>
          <p:cNvSpPr txBox="1"/>
          <p:nvPr>
            <p:ph type="title"/>
          </p:nvPr>
        </p:nvSpPr>
        <p:spPr>
          <a:xfrm>
            <a:off x="457200" y="609600"/>
            <a:ext cx="7467600" cy="609600"/>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3000"/>
              <a:buFont typeface="Century Schoolbook"/>
              <a:buNone/>
            </a:pPr>
            <a:r>
              <a:rPr b="1" lang="en-US"/>
              <a:t>nested loops in C</a:t>
            </a:r>
            <a:endParaRPr/>
          </a:p>
        </p:txBody>
      </p:sp>
      <p:sp>
        <p:nvSpPr>
          <p:cNvPr id="240" name="Google Shape;240;p27"/>
          <p:cNvSpPr txBox="1"/>
          <p:nvPr>
            <p:ph idx="1" type="body"/>
          </p:nvPr>
        </p:nvSpPr>
        <p:spPr>
          <a:xfrm>
            <a:off x="457200" y="1600200"/>
            <a:ext cx="7467600" cy="533400"/>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1680"/>
              <a:buChar char="🞆"/>
            </a:pPr>
            <a:r>
              <a:rPr lang="en-US"/>
              <a:t>The syntax for a </a:t>
            </a:r>
            <a:r>
              <a:rPr b="1" lang="en-US"/>
              <a:t>nested do...while loop</a:t>
            </a:r>
            <a:r>
              <a:rPr lang="en-US"/>
              <a:t> </a:t>
            </a:r>
            <a:endParaRPr/>
          </a:p>
        </p:txBody>
      </p:sp>
      <p:pic>
        <p:nvPicPr>
          <p:cNvPr id="241" name="Google Shape;241;p27"/>
          <p:cNvPicPr preferRelativeResize="0"/>
          <p:nvPr/>
        </p:nvPicPr>
        <p:blipFill rotWithShape="1">
          <a:blip r:embed="rId3">
            <a:alphaModFix/>
          </a:blip>
          <a:srcRect b="0" l="0" r="0" t="0"/>
          <a:stretch/>
        </p:blipFill>
        <p:spPr>
          <a:xfrm>
            <a:off x="2133600" y="2360274"/>
            <a:ext cx="4191000" cy="1830726"/>
          </a:xfrm>
          <a:prstGeom prst="rect">
            <a:avLst/>
          </a:prstGeom>
          <a:noFill/>
          <a:ln cap="flat" cmpd="sng" w="9525">
            <a:solidFill>
              <a:schemeClr val="accent1"/>
            </a:solidFill>
            <a:prstDash val="solid"/>
            <a:round/>
            <a:headEnd len="sm" w="sm" type="none"/>
            <a:tailEnd len="sm" w="sm" type="none"/>
          </a:ln>
        </p:spPr>
      </p:pic>
      <p:sp>
        <p:nvSpPr>
          <p:cNvPr id="242" name="Google Shape;242;p27"/>
          <p:cNvSpPr txBox="1"/>
          <p:nvPr/>
        </p:nvSpPr>
        <p:spPr>
          <a:xfrm>
            <a:off x="459394" y="4415324"/>
            <a:ext cx="8075005" cy="1223476"/>
          </a:xfrm>
          <a:prstGeom prst="rect">
            <a:avLst/>
          </a:prstGeom>
          <a:noFill/>
          <a:ln>
            <a:noFill/>
          </a:ln>
        </p:spPr>
        <p:txBody>
          <a:bodyPr anchorCtr="0" anchor="t" bIns="45700" lIns="91425" spcFirstLastPara="1" rIns="91425" wrap="square" tIns="45700">
            <a:noAutofit/>
          </a:bodyPr>
          <a:lstStyle/>
          <a:p>
            <a:pPr indent="-274320" lvl="0" marL="274320" marR="0" rtl="0" algn="just">
              <a:spcBef>
                <a:spcPts val="0"/>
              </a:spcBef>
              <a:spcAft>
                <a:spcPts val="0"/>
              </a:spcAft>
              <a:buClr>
                <a:schemeClr val="accent1"/>
              </a:buClr>
              <a:buSzPts val="1554"/>
              <a:buFont typeface="Noto Sans Symbols"/>
              <a:buChar char="🞆"/>
            </a:pPr>
            <a:r>
              <a:rPr lang="en-US" sz="2220">
                <a:solidFill>
                  <a:schemeClr val="dk1"/>
                </a:solidFill>
                <a:latin typeface="Century Schoolbook"/>
                <a:ea typeface="Century Schoolbook"/>
                <a:cs typeface="Century Schoolbook"/>
                <a:sym typeface="Century Schoolbook"/>
              </a:rPr>
              <a:t>A final note on loop nesting is that you can put any type of loop inside of any other type of loop. For example, a for loop can be inside a while loop or vice versa.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28"/>
          <p:cNvSpPr txBox="1"/>
          <p:nvPr>
            <p:ph type="title"/>
          </p:nvPr>
        </p:nvSpPr>
        <p:spPr>
          <a:xfrm>
            <a:off x="457200" y="274638"/>
            <a:ext cx="7467600" cy="639762"/>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3000"/>
              <a:buFont typeface="Century Schoolbook"/>
              <a:buNone/>
            </a:pPr>
            <a:r>
              <a:rPr lang="en-US"/>
              <a:t>Code Example Nested For Loop</a:t>
            </a:r>
            <a:endParaRPr/>
          </a:p>
        </p:txBody>
      </p:sp>
      <p:pic>
        <p:nvPicPr>
          <p:cNvPr id="248" name="Google Shape;248;p28"/>
          <p:cNvPicPr preferRelativeResize="0"/>
          <p:nvPr/>
        </p:nvPicPr>
        <p:blipFill rotWithShape="1">
          <a:blip r:embed="rId3">
            <a:alphaModFix/>
          </a:blip>
          <a:srcRect b="0" l="0" r="0" t="0"/>
          <a:stretch/>
        </p:blipFill>
        <p:spPr>
          <a:xfrm>
            <a:off x="228599" y="1600200"/>
            <a:ext cx="6691539" cy="5024524"/>
          </a:xfrm>
          <a:prstGeom prst="rect">
            <a:avLst/>
          </a:prstGeom>
          <a:noFill/>
          <a:ln cap="flat" cmpd="sng" w="9525">
            <a:solidFill>
              <a:schemeClr val="accent1"/>
            </a:solidFill>
            <a:prstDash val="solid"/>
            <a:miter lim="800000"/>
            <a:headEnd len="sm" w="sm" type="none"/>
            <a:tailEnd len="sm" w="sm" type="none"/>
          </a:ln>
        </p:spPr>
      </p:pic>
      <p:pic>
        <p:nvPicPr>
          <p:cNvPr id="249" name="Google Shape;249;p28"/>
          <p:cNvPicPr preferRelativeResize="0"/>
          <p:nvPr/>
        </p:nvPicPr>
        <p:blipFill rotWithShape="1">
          <a:blip r:embed="rId4">
            <a:alphaModFix/>
          </a:blip>
          <a:srcRect b="0" l="0" r="0" t="0"/>
          <a:stretch/>
        </p:blipFill>
        <p:spPr>
          <a:xfrm>
            <a:off x="6096000" y="1736705"/>
            <a:ext cx="2590800" cy="2606695"/>
          </a:xfrm>
          <a:prstGeom prst="rect">
            <a:avLst/>
          </a:prstGeom>
          <a:noFill/>
          <a:ln cap="flat" cmpd="sng" w="9525">
            <a:solidFill>
              <a:schemeClr val="accent1"/>
            </a:solidFill>
            <a:prstDash val="solid"/>
            <a:miter lim="800000"/>
            <a:headEnd len="sm" w="sm" type="none"/>
            <a:tailEnd len="sm" w="sm" type="none"/>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9"/>
                                        </p:tgtEl>
                                        <p:attrNameLst>
                                          <p:attrName>style.visibility</p:attrName>
                                        </p:attrNameLst>
                                      </p:cBhvr>
                                      <p:to>
                                        <p:strVal val="visible"/>
                                      </p:to>
                                    </p:set>
                                    <p:animEffect filter="fade" transition="in">
                                      <p:cBhvr>
                                        <p:cTn dur="2000"/>
                                        <p:tgtEl>
                                          <p:spTgt spid="24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29"/>
          <p:cNvSpPr txBox="1"/>
          <p:nvPr>
            <p:ph type="title"/>
          </p:nvPr>
        </p:nvSpPr>
        <p:spPr>
          <a:xfrm>
            <a:off x="457200" y="274638"/>
            <a:ext cx="7467600" cy="639762"/>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3000"/>
              <a:buFont typeface="Century Schoolbook"/>
              <a:buNone/>
            </a:pPr>
            <a:r>
              <a:rPr lang="en-US"/>
              <a:t>Code Example Nested For Loop</a:t>
            </a:r>
            <a:endParaRPr/>
          </a:p>
        </p:txBody>
      </p:sp>
      <p:pic>
        <p:nvPicPr>
          <p:cNvPr id="255" name="Google Shape;255;p29"/>
          <p:cNvPicPr preferRelativeResize="0"/>
          <p:nvPr/>
        </p:nvPicPr>
        <p:blipFill rotWithShape="1">
          <a:blip r:embed="rId3">
            <a:alphaModFix/>
          </a:blip>
          <a:srcRect b="0" l="0" r="0" t="0"/>
          <a:stretch/>
        </p:blipFill>
        <p:spPr>
          <a:xfrm>
            <a:off x="228600" y="1478284"/>
            <a:ext cx="6336792" cy="4800600"/>
          </a:xfrm>
          <a:prstGeom prst="rect">
            <a:avLst/>
          </a:prstGeom>
          <a:noFill/>
          <a:ln cap="flat" cmpd="sng" w="9525">
            <a:solidFill>
              <a:schemeClr val="accent1"/>
            </a:solidFill>
            <a:prstDash val="solid"/>
            <a:miter lim="800000"/>
            <a:headEnd len="sm" w="sm" type="none"/>
            <a:tailEnd len="sm" w="sm" type="none"/>
          </a:ln>
        </p:spPr>
      </p:pic>
      <p:pic>
        <p:nvPicPr>
          <p:cNvPr id="256" name="Google Shape;256;p29"/>
          <p:cNvPicPr preferRelativeResize="0"/>
          <p:nvPr/>
        </p:nvPicPr>
        <p:blipFill rotWithShape="1">
          <a:blip r:embed="rId4">
            <a:alphaModFix/>
          </a:blip>
          <a:srcRect b="0" l="0" r="0" t="0"/>
          <a:stretch/>
        </p:blipFill>
        <p:spPr>
          <a:xfrm>
            <a:off x="6934200" y="1904999"/>
            <a:ext cx="1447800" cy="23526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6"/>
                                        </p:tgtEl>
                                        <p:attrNameLst>
                                          <p:attrName>style.visibility</p:attrName>
                                        </p:attrNameLst>
                                      </p:cBhvr>
                                      <p:to>
                                        <p:strVal val="visible"/>
                                      </p:to>
                                    </p:set>
                                    <p:animEffect filter="fade" transition="in">
                                      <p:cBhvr>
                                        <p:cTn dur="2000"/>
                                        <p:tgtEl>
                                          <p:spTgt spid="25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30"/>
          <p:cNvSpPr txBox="1"/>
          <p:nvPr>
            <p:ph type="title"/>
          </p:nvPr>
        </p:nvSpPr>
        <p:spPr>
          <a:xfrm>
            <a:off x="457200" y="274638"/>
            <a:ext cx="7467600" cy="487362"/>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2700"/>
              <a:buFont typeface="Century Schoolbook"/>
              <a:buNone/>
            </a:pPr>
            <a:r>
              <a:rPr lang="en-US" sz="2700"/>
              <a:t>Loop Control Statements:</a:t>
            </a:r>
            <a:endParaRPr/>
          </a:p>
        </p:txBody>
      </p:sp>
      <p:sp>
        <p:nvSpPr>
          <p:cNvPr id="262" name="Google Shape;262;p30"/>
          <p:cNvSpPr/>
          <p:nvPr/>
        </p:nvSpPr>
        <p:spPr>
          <a:xfrm>
            <a:off x="304800" y="1066800"/>
            <a:ext cx="8382000" cy="83099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Century Schoolbook"/>
                <a:ea typeface="Century Schoolbook"/>
                <a:cs typeface="Century Schoolbook"/>
                <a:sym typeface="Century Schoolbook"/>
              </a:rPr>
              <a:t>Loop control statements change execution from its normal sequence. C supports the following control statements.</a:t>
            </a:r>
            <a:endParaRPr/>
          </a:p>
        </p:txBody>
      </p:sp>
      <p:graphicFrame>
        <p:nvGraphicFramePr>
          <p:cNvPr id="263" name="Google Shape;263;p30"/>
          <p:cNvGraphicFramePr/>
          <p:nvPr/>
        </p:nvGraphicFramePr>
        <p:xfrm>
          <a:off x="728004" y="2438400"/>
          <a:ext cx="3000000" cy="3000000"/>
        </p:xfrm>
        <a:graphic>
          <a:graphicData uri="http://schemas.openxmlformats.org/drawingml/2006/table">
            <a:tbl>
              <a:tblPr>
                <a:noFill/>
                <a:tableStyleId>{24C70A3C-C828-44DC-967D-E96D31E86E54}</a:tableStyleId>
              </a:tblPr>
              <a:tblGrid>
                <a:gridCol w="2114950"/>
                <a:gridCol w="5428850"/>
              </a:tblGrid>
              <a:tr h="582050">
                <a:tc>
                  <a:txBody>
                    <a:bodyPr/>
                    <a:lstStyle/>
                    <a:p>
                      <a:pPr indent="0" lvl="0" marL="0" marR="0" rtl="0" algn="l">
                        <a:spcBef>
                          <a:spcPts val="0"/>
                        </a:spcBef>
                        <a:spcAft>
                          <a:spcPts val="0"/>
                        </a:spcAft>
                        <a:buNone/>
                      </a:pPr>
                      <a:r>
                        <a:rPr b="1" lang="en-US" sz="1600"/>
                        <a:t>Control Statement</a:t>
                      </a:r>
                      <a:endParaRPr/>
                    </a:p>
                  </a:txBody>
                  <a:tcPr marT="43050" marB="43050" marR="43050" marL="43050">
                    <a:lnL cap="flat" cmpd="sng" w="9525">
                      <a:solidFill>
                        <a:srgbClr val="D6D6D6"/>
                      </a:solidFill>
                      <a:prstDash val="solid"/>
                      <a:round/>
                      <a:headEnd len="sm" w="sm" type="none"/>
                      <a:tailEnd len="sm" w="sm" type="none"/>
                    </a:lnL>
                    <a:lnR cap="flat" cmpd="sng" w="9525">
                      <a:solidFill>
                        <a:srgbClr val="D6D6D6"/>
                      </a:solidFill>
                      <a:prstDash val="solid"/>
                      <a:round/>
                      <a:headEnd len="sm" w="sm" type="none"/>
                      <a:tailEnd len="sm" w="sm" type="none"/>
                    </a:lnR>
                    <a:lnT cap="flat" cmpd="sng" w="9525">
                      <a:solidFill>
                        <a:srgbClr val="D6D6D6"/>
                      </a:solidFill>
                      <a:prstDash val="solid"/>
                      <a:round/>
                      <a:headEnd len="sm" w="sm" type="none"/>
                      <a:tailEnd len="sm" w="sm" type="none"/>
                    </a:lnT>
                    <a:lnB cap="flat" cmpd="sng" w="9525">
                      <a:solidFill>
                        <a:srgbClr val="D6D6D6"/>
                      </a:solidFill>
                      <a:prstDash val="solid"/>
                      <a:round/>
                      <a:headEnd len="sm" w="sm" type="none"/>
                      <a:tailEnd len="sm" w="sm" type="none"/>
                    </a:lnB>
                    <a:solidFill>
                      <a:srgbClr val="EEEEEE"/>
                    </a:solidFill>
                  </a:tcPr>
                </a:tc>
                <a:tc>
                  <a:txBody>
                    <a:bodyPr/>
                    <a:lstStyle/>
                    <a:p>
                      <a:pPr indent="0" lvl="0" marL="0" marR="0" rtl="0" algn="l">
                        <a:spcBef>
                          <a:spcPts val="0"/>
                        </a:spcBef>
                        <a:spcAft>
                          <a:spcPts val="0"/>
                        </a:spcAft>
                        <a:buNone/>
                      </a:pPr>
                      <a:r>
                        <a:rPr b="1" lang="en-US" sz="1600"/>
                        <a:t>Description</a:t>
                      </a:r>
                      <a:endParaRPr/>
                    </a:p>
                  </a:txBody>
                  <a:tcPr marT="43050" marB="43050" marR="43050" marL="43050">
                    <a:lnL cap="flat" cmpd="sng" w="9525">
                      <a:solidFill>
                        <a:srgbClr val="D6D6D6"/>
                      </a:solidFill>
                      <a:prstDash val="solid"/>
                      <a:round/>
                      <a:headEnd len="sm" w="sm" type="none"/>
                      <a:tailEnd len="sm" w="sm" type="none"/>
                    </a:lnL>
                    <a:lnR cap="flat" cmpd="sng" w="9525">
                      <a:solidFill>
                        <a:srgbClr val="D6D6D6"/>
                      </a:solidFill>
                      <a:prstDash val="solid"/>
                      <a:round/>
                      <a:headEnd len="sm" w="sm" type="none"/>
                      <a:tailEnd len="sm" w="sm" type="none"/>
                    </a:lnR>
                    <a:lnT cap="flat" cmpd="sng" w="9525">
                      <a:solidFill>
                        <a:srgbClr val="D6D6D6"/>
                      </a:solidFill>
                      <a:prstDash val="solid"/>
                      <a:round/>
                      <a:headEnd len="sm" w="sm" type="none"/>
                      <a:tailEnd len="sm" w="sm" type="none"/>
                    </a:lnT>
                    <a:lnB cap="flat" cmpd="sng" w="9525">
                      <a:solidFill>
                        <a:srgbClr val="D6D6D6"/>
                      </a:solidFill>
                      <a:prstDash val="solid"/>
                      <a:round/>
                      <a:headEnd len="sm" w="sm" type="none"/>
                      <a:tailEnd len="sm" w="sm" type="none"/>
                    </a:lnB>
                    <a:solidFill>
                      <a:srgbClr val="EEEEEE"/>
                    </a:solidFill>
                  </a:tcPr>
                </a:tc>
              </a:tr>
              <a:tr h="1325975">
                <a:tc>
                  <a:txBody>
                    <a:bodyPr/>
                    <a:lstStyle/>
                    <a:p>
                      <a:pPr indent="0" lvl="0" marL="0" marR="0" rtl="0" algn="l">
                        <a:spcBef>
                          <a:spcPts val="0"/>
                        </a:spcBef>
                        <a:spcAft>
                          <a:spcPts val="0"/>
                        </a:spcAft>
                        <a:buNone/>
                      </a:pPr>
                      <a:r>
                        <a:rPr b="1" lang="en-US" sz="1600" u="none" strike="noStrike">
                          <a:solidFill>
                            <a:srgbClr val="900B09"/>
                          </a:solidFill>
                        </a:rPr>
                        <a:t>break</a:t>
                      </a:r>
                      <a:r>
                        <a:rPr lang="en-US" sz="1600" u="none" strike="noStrike">
                          <a:solidFill>
                            <a:srgbClr val="900B09"/>
                          </a:solidFill>
                        </a:rPr>
                        <a:t> statement</a:t>
                      </a:r>
                      <a:endParaRPr sz="1600"/>
                    </a:p>
                  </a:txBody>
                  <a:tcPr marT="43050" marB="43050" marR="43050" marL="43050">
                    <a:lnL cap="flat" cmpd="sng" w="9525">
                      <a:solidFill>
                        <a:srgbClr val="D6D6D6"/>
                      </a:solidFill>
                      <a:prstDash val="solid"/>
                      <a:round/>
                      <a:headEnd len="sm" w="sm" type="none"/>
                      <a:tailEnd len="sm" w="sm" type="none"/>
                    </a:lnL>
                    <a:lnR cap="flat" cmpd="sng" w="9525">
                      <a:solidFill>
                        <a:srgbClr val="D6D6D6"/>
                      </a:solidFill>
                      <a:prstDash val="solid"/>
                      <a:round/>
                      <a:headEnd len="sm" w="sm" type="none"/>
                      <a:tailEnd len="sm" w="sm" type="none"/>
                    </a:lnR>
                    <a:lnT cap="flat" cmpd="sng" w="9525">
                      <a:solidFill>
                        <a:srgbClr val="D6D6D6"/>
                      </a:solidFill>
                      <a:prstDash val="solid"/>
                      <a:round/>
                      <a:headEnd len="sm" w="sm" type="none"/>
                      <a:tailEnd len="sm" w="sm" type="none"/>
                    </a:lnT>
                    <a:lnB cap="flat" cmpd="sng" w="9525">
                      <a:solidFill>
                        <a:srgbClr val="D6D6D6"/>
                      </a:solidFill>
                      <a:prstDash val="solid"/>
                      <a:round/>
                      <a:headEnd len="sm" w="sm" type="none"/>
                      <a:tailEnd len="sm" w="sm" type="none"/>
                    </a:lnB>
                    <a:solidFill>
                      <a:srgbClr val="F7F7F7"/>
                    </a:solidFill>
                  </a:tcPr>
                </a:tc>
                <a:tc>
                  <a:txBody>
                    <a:bodyPr/>
                    <a:lstStyle/>
                    <a:p>
                      <a:pPr indent="0" lvl="0" marL="0" marR="0" rtl="0" algn="l">
                        <a:spcBef>
                          <a:spcPts val="0"/>
                        </a:spcBef>
                        <a:spcAft>
                          <a:spcPts val="0"/>
                        </a:spcAft>
                        <a:buNone/>
                      </a:pPr>
                      <a:r>
                        <a:rPr lang="en-US" sz="1600"/>
                        <a:t>Terminates the </a:t>
                      </a:r>
                      <a:r>
                        <a:rPr b="1" lang="en-US" sz="1600"/>
                        <a:t>loop</a:t>
                      </a:r>
                      <a:r>
                        <a:rPr lang="en-US" sz="1600"/>
                        <a:t> or </a:t>
                      </a:r>
                      <a:r>
                        <a:rPr b="1" lang="en-US" sz="1600"/>
                        <a:t>switch</a:t>
                      </a:r>
                      <a:r>
                        <a:rPr lang="en-US" sz="1600"/>
                        <a:t> statement and transfers execution to the statement immediately following the loop or switch.</a:t>
                      </a:r>
                      <a:endParaRPr/>
                    </a:p>
                  </a:txBody>
                  <a:tcPr marT="43050" marB="43050" marR="43050" marL="43050">
                    <a:lnL cap="flat" cmpd="sng" w="9525">
                      <a:solidFill>
                        <a:srgbClr val="D6D6D6"/>
                      </a:solidFill>
                      <a:prstDash val="solid"/>
                      <a:round/>
                      <a:headEnd len="sm" w="sm" type="none"/>
                      <a:tailEnd len="sm" w="sm" type="none"/>
                    </a:lnL>
                    <a:lnR cap="flat" cmpd="sng" w="9525">
                      <a:solidFill>
                        <a:srgbClr val="D6D6D6"/>
                      </a:solidFill>
                      <a:prstDash val="solid"/>
                      <a:round/>
                      <a:headEnd len="sm" w="sm" type="none"/>
                      <a:tailEnd len="sm" w="sm" type="none"/>
                    </a:lnR>
                    <a:lnT cap="flat" cmpd="sng" w="9525">
                      <a:solidFill>
                        <a:srgbClr val="D6D6D6"/>
                      </a:solidFill>
                      <a:prstDash val="solid"/>
                      <a:round/>
                      <a:headEnd len="sm" w="sm" type="none"/>
                      <a:tailEnd len="sm" w="sm" type="none"/>
                    </a:lnT>
                    <a:lnB cap="flat" cmpd="sng" w="9525">
                      <a:solidFill>
                        <a:srgbClr val="D6D6D6"/>
                      </a:solidFill>
                      <a:prstDash val="solid"/>
                      <a:round/>
                      <a:headEnd len="sm" w="sm" type="none"/>
                      <a:tailEnd len="sm" w="sm" type="none"/>
                    </a:lnB>
                    <a:solidFill>
                      <a:srgbClr val="F7F7F7"/>
                    </a:solidFill>
                  </a:tcPr>
                </a:tc>
              </a:tr>
              <a:tr h="1078000">
                <a:tc>
                  <a:txBody>
                    <a:bodyPr/>
                    <a:lstStyle/>
                    <a:p>
                      <a:pPr indent="0" lvl="0" marL="0" marR="0" rtl="0" algn="l">
                        <a:spcBef>
                          <a:spcPts val="0"/>
                        </a:spcBef>
                        <a:spcAft>
                          <a:spcPts val="0"/>
                        </a:spcAft>
                        <a:buNone/>
                      </a:pPr>
                      <a:r>
                        <a:rPr b="1" lang="en-US" sz="1600" u="none" strike="noStrike">
                          <a:solidFill>
                            <a:srgbClr val="900B09"/>
                          </a:solidFill>
                        </a:rPr>
                        <a:t>continue</a:t>
                      </a:r>
                      <a:r>
                        <a:rPr lang="en-US" sz="1600" u="none" strike="noStrike">
                          <a:solidFill>
                            <a:srgbClr val="900B09"/>
                          </a:solidFill>
                        </a:rPr>
                        <a:t> statement</a:t>
                      </a:r>
                      <a:endParaRPr sz="1600"/>
                    </a:p>
                  </a:txBody>
                  <a:tcPr marT="43050" marB="43050" marR="43050" marL="43050">
                    <a:lnL cap="flat" cmpd="sng" w="9525">
                      <a:solidFill>
                        <a:srgbClr val="D6D6D6"/>
                      </a:solidFill>
                      <a:prstDash val="solid"/>
                      <a:round/>
                      <a:headEnd len="sm" w="sm" type="none"/>
                      <a:tailEnd len="sm" w="sm" type="none"/>
                    </a:lnL>
                    <a:lnR cap="flat" cmpd="sng" w="9525">
                      <a:solidFill>
                        <a:srgbClr val="D6D6D6"/>
                      </a:solidFill>
                      <a:prstDash val="solid"/>
                      <a:round/>
                      <a:headEnd len="sm" w="sm" type="none"/>
                      <a:tailEnd len="sm" w="sm" type="none"/>
                    </a:lnR>
                    <a:lnT cap="flat" cmpd="sng" w="9525">
                      <a:solidFill>
                        <a:srgbClr val="D6D6D6"/>
                      </a:solidFill>
                      <a:prstDash val="solid"/>
                      <a:round/>
                      <a:headEnd len="sm" w="sm" type="none"/>
                      <a:tailEnd len="sm" w="sm" type="none"/>
                    </a:lnT>
                    <a:lnB cap="flat" cmpd="sng" w="9525">
                      <a:solidFill>
                        <a:srgbClr val="D6D6D6"/>
                      </a:solidFill>
                      <a:prstDash val="solid"/>
                      <a:round/>
                      <a:headEnd len="sm" w="sm" type="none"/>
                      <a:tailEnd len="sm" w="sm" type="none"/>
                    </a:lnB>
                    <a:solidFill>
                      <a:srgbClr val="F7F7F7"/>
                    </a:solidFill>
                  </a:tcPr>
                </a:tc>
                <a:tc>
                  <a:txBody>
                    <a:bodyPr/>
                    <a:lstStyle/>
                    <a:p>
                      <a:pPr indent="0" lvl="0" marL="0" marR="0" rtl="0" algn="l">
                        <a:spcBef>
                          <a:spcPts val="0"/>
                        </a:spcBef>
                        <a:spcAft>
                          <a:spcPts val="0"/>
                        </a:spcAft>
                        <a:buNone/>
                      </a:pPr>
                      <a:r>
                        <a:rPr lang="en-US" sz="1600"/>
                        <a:t>Causes the loop to skip the remainder of its body and immediately retest its condition prior to reiterating.</a:t>
                      </a:r>
                      <a:endParaRPr/>
                    </a:p>
                  </a:txBody>
                  <a:tcPr marT="43050" marB="43050" marR="43050" marL="43050">
                    <a:lnL cap="flat" cmpd="sng" w="9525">
                      <a:solidFill>
                        <a:srgbClr val="D6D6D6"/>
                      </a:solidFill>
                      <a:prstDash val="solid"/>
                      <a:round/>
                      <a:headEnd len="sm" w="sm" type="none"/>
                      <a:tailEnd len="sm" w="sm" type="none"/>
                    </a:lnL>
                    <a:lnR cap="flat" cmpd="sng" w="9525">
                      <a:solidFill>
                        <a:srgbClr val="D6D6D6"/>
                      </a:solidFill>
                      <a:prstDash val="solid"/>
                      <a:round/>
                      <a:headEnd len="sm" w="sm" type="none"/>
                      <a:tailEnd len="sm" w="sm" type="none"/>
                    </a:lnR>
                    <a:lnT cap="flat" cmpd="sng" w="9525">
                      <a:solidFill>
                        <a:srgbClr val="D6D6D6"/>
                      </a:solidFill>
                      <a:prstDash val="solid"/>
                      <a:round/>
                      <a:headEnd len="sm" w="sm" type="none"/>
                      <a:tailEnd len="sm" w="sm" type="none"/>
                    </a:lnT>
                    <a:lnB cap="flat" cmpd="sng" w="9525">
                      <a:solidFill>
                        <a:srgbClr val="D6D6D6"/>
                      </a:solidFill>
                      <a:prstDash val="solid"/>
                      <a:round/>
                      <a:headEnd len="sm" w="sm" type="none"/>
                      <a:tailEnd len="sm" w="sm" type="none"/>
                    </a:lnB>
                    <a:solidFill>
                      <a:srgbClr val="F7F7F7"/>
                    </a:solidFill>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31"/>
          <p:cNvSpPr txBox="1"/>
          <p:nvPr>
            <p:ph type="title"/>
          </p:nvPr>
        </p:nvSpPr>
        <p:spPr>
          <a:xfrm>
            <a:off x="457200" y="274638"/>
            <a:ext cx="8229600" cy="715962"/>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3000"/>
              <a:buFont typeface="Century Schoolbook"/>
              <a:buNone/>
            </a:pPr>
            <a:r>
              <a:rPr lang="en-US"/>
              <a:t>break statement</a:t>
            </a:r>
            <a:endParaRPr/>
          </a:p>
        </p:txBody>
      </p:sp>
      <p:sp>
        <p:nvSpPr>
          <p:cNvPr id="269" name="Google Shape;269;p31"/>
          <p:cNvSpPr txBox="1"/>
          <p:nvPr>
            <p:ph idx="1" type="body"/>
          </p:nvPr>
        </p:nvSpPr>
        <p:spPr>
          <a:xfrm>
            <a:off x="457200" y="1600200"/>
            <a:ext cx="8229600" cy="4873752"/>
          </a:xfrm>
          <a:prstGeom prst="rect">
            <a:avLst/>
          </a:prstGeom>
          <a:noFill/>
          <a:ln>
            <a:noFill/>
          </a:ln>
        </p:spPr>
        <p:txBody>
          <a:bodyPr anchorCtr="0" anchor="t" bIns="45700" lIns="91425" spcFirstLastPara="1" rIns="91425" wrap="square" tIns="45700">
            <a:noAutofit/>
          </a:bodyPr>
          <a:lstStyle/>
          <a:p>
            <a:pPr indent="-274320" lvl="0" marL="274320" rtl="0" algn="l">
              <a:lnSpc>
                <a:spcPct val="90000"/>
              </a:lnSpc>
              <a:spcBef>
                <a:spcPts val="0"/>
              </a:spcBef>
              <a:spcAft>
                <a:spcPts val="0"/>
              </a:spcAft>
              <a:buSzPts val="1680"/>
              <a:buChar char="🞆"/>
            </a:pPr>
            <a:r>
              <a:rPr lang="en-US"/>
              <a:t>The </a:t>
            </a:r>
            <a:r>
              <a:rPr b="1" lang="en-US"/>
              <a:t>break</a:t>
            </a:r>
            <a:r>
              <a:rPr lang="en-US"/>
              <a:t> statement in C programming language has the following two usages:</a:t>
            </a:r>
            <a:endParaRPr/>
          </a:p>
          <a:p>
            <a:pPr indent="-274320" lvl="1" marL="640080" rtl="0" algn="l">
              <a:lnSpc>
                <a:spcPct val="90000"/>
              </a:lnSpc>
              <a:spcBef>
                <a:spcPts val="420"/>
              </a:spcBef>
              <a:spcAft>
                <a:spcPts val="0"/>
              </a:spcAft>
              <a:buSzPts val="1680"/>
              <a:buChar char="⚫"/>
            </a:pPr>
            <a:r>
              <a:rPr lang="en-US"/>
              <a:t>When the </a:t>
            </a:r>
            <a:r>
              <a:rPr b="1" lang="en-US"/>
              <a:t>break</a:t>
            </a:r>
            <a:r>
              <a:rPr lang="en-US"/>
              <a:t> statement is encountered inside a loop, the loop is immediately terminated and program control resumes at the next statement following the loop.</a:t>
            </a:r>
            <a:endParaRPr/>
          </a:p>
          <a:p>
            <a:pPr indent="-274320" lvl="1" marL="640080" rtl="0" algn="l">
              <a:lnSpc>
                <a:spcPct val="90000"/>
              </a:lnSpc>
              <a:spcBef>
                <a:spcPts val="420"/>
              </a:spcBef>
              <a:spcAft>
                <a:spcPts val="0"/>
              </a:spcAft>
              <a:buSzPts val="1680"/>
              <a:buChar char="⚫"/>
            </a:pPr>
            <a:r>
              <a:rPr lang="en-US"/>
              <a:t>It can be used to terminate a case in the </a:t>
            </a:r>
            <a:r>
              <a:rPr b="1" lang="en-US"/>
              <a:t>switch</a:t>
            </a:r>
            <a:r>
              <a:rPr lang="en-US"/>
              <a:t> statement (we already saw).</a:t>
            </a:r>
            <a:endParaRPr/>
          </a:p>
          <a:p>
            <a:pPr indent="-274320" lvl="0" marL="274320" rtl="0" algn="l">
              <a:lnSpc>
                <a:spcPct val="90000"/>
              </a:lnSpc>
              <a:spcBef>
                <a:spcPts val="600"/>
              </a:spcBef>
              <a:spcAft>
                <a:spcPts val="0"/>
              </a:spcAft>
              <a:buSzPts val="1680"/>
              <a:buChar char="🞆"/>
            </a:pPr>
            <a:r>
              <a:rPr lang="en-US"/>
              <a:t>If you are using nested loops (i.e., one loop inside another loop), the break statement will stop the execution of the innermost loop and start executing the next line of code after the block.</a:t>
            </a:r>
            <a:endParaRPr/>
          </a:p>
          <a:p>
            <a:pPr indent="-274320" lvl="0" marL="274320" rtl="0" algn="l">
              <a:lnSpc>
                <a:spcPct val="90000"/>
              </a:lnSpc>
              <a:spcBef>
                <a:spcPts val="600"/>
              </a:spcBef>
              <a:spcAft>
                <a:spcPts val="0"/>
              </a:spcAft>
              <a:buSzPts val="1680"/>
              <a:buChar char="🞆"/>
            </a:pPr>
            <a:r>
              <a:rPr b="1" lang="en-US"/>
              <a:t>Syntax:</a:t>
            </a:r>
            <a:endParaRPr b="1"/>
          </a:p>
          <a:p>
            <a:pPr indent="0" lvl="1" marL="365760" rtl="0" algn="l">
              <a:lnSpc>
                <a:spcPct val="90000"/>
              </a:lnSpc>
              <a:spcBef>
                <a:spcPts val="420"/>
              </a:spcBef>
              <a:spcAft>
                <a:spcPts val="0"/>
              </a:spcAft>
              <a:buSzPts val="1680"/>
              <a:buNone/>
            </a:pPr>
            <a:r>
              <a:rPr lang="en-US"/>
              <a:t>		</a:t>
            </a:r>
            <a:r>
              <a:rPr b="1" lang="en-US">
                <a:solidFill>
                  <a:srgbClr val="FF0000"/>
                </a:solidFill>
              </a:rPr>
              <a:t>break;</a:t>
            </a:r>
            <a:endParaRPr/>
          </a:p>
          <a:p>
            <a:pPr indent="-167640" lvl="0" marL="274320" rtl="0" algn="l">
              <a:lnSpc>
                <a:spcPct val="90000"/>
              </a:lnSpc>
              <a:spcBef>
                <a:spcPts val="600"/>
              </a:spcBef>
              <a:spcAft>
                <a:spcPts val="0"/>
              </a:spcAft>
              <a:buSzPts val="168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14"/>
          <p:cNvSpPr txBox="1"/>
          <p:nvPr>
            <p:ph type="title"/>
          </p:nvPr>
        </p:nvSpPr>
        <p:spPr>
          <a:xfrm>
            <a:off x="552785" y="228599"/>
            <a:ext cx="7467600" cy="709575"/>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3000"/>
              <a:buFont typeface="Century Schoolbook"/>
              <a:buNone/>
            </a:pPr>
            <a:r>
              <a:rPr lang="en-US"/>
              <a:t>C – Loop</a:t>
            </a:r>
            <a:endParaRPr/>
          </a:p>
        </p:txBody>
      </p:sp>
      <p:sp>
        <p:nvSpPr>
          <p:cNvPr id="143" name="Google Shape;143;p14"/>
          <p:cNvSpPr txBox="1"/>
          <p:nvPr>
            <p:ph idx="1" type="body"/>
          </p:nvPr>
        </p:nvSpPr>
        <p:spPr>
          <a:xfrm>
            <a:off x="228600" y="972070"/>
            <a:ext cx="4648200" cy="5504930"/>
          </a:xfrm>
          <a:prstGeom prst="rect">
            <a:avLst/>
          </a:prstGeom>
          <a:noFill/>
          <a:ln>
            <a:noFill/>
          </a:ln>
        </p:spPr>
        <p:txBody>
          <a:bodyPr anchorCtr="0" anchor="t" bIns="45700" lIns="91425" spcFirstLastPara="1" rIns="91425" wrap="square" tIns="45700">
            <a:noAutofit/>
          </a:bodyPr>
          <a:lstStyle/>
          <a:p>
            <a:pPr indent="-274320" lvl="0" marL="274320" rtl="0" algn="just">
              <a:lnSpc>
                <a:spcPct val="90000"/>
              </a:lnSpc>
              <a:spcBef>
                <a:spcPts val="0"/>
              </a:spcBef>
              <a:spcAft>
                <a:spcPts val="0"/>
              </a:spcAft>
              <a:buSzPts val="1680"/>
              <a:buChar char="🞆"/>
            </a:pPr>
            <a:r>
              <a:rPr lang="en-US"/>
              <a:t>There may be a situation, when you need to execute a block of code several number of times. In general, statements are executed sequentially: The first statement in a function is executed first, followed by the second, and so on.</a:t>
            </a:r>
            <a:endParaRPr/>
          </a:p>
          <a:p>
            <a:pPr indent="-274320" lvl="0" marL="274320" rtl="0" algn="just">
              <a:lnSpc>
                <a:spcPct val="90000"/>
              </a:lnSpc>
              <a:spcBef>
                <a:spcPts val="600"/>
              </a:spcBef>
              <a:spcAft>
                <a:spcPts val="0"/>
              </a:spcAft>
              <a:buSzPts val="1680"/>
              <a:buChar char="🞆"/>
            </a:pPr>
            <a:r>
              <a:rPr lang="en-US"/>
              <a:t>A loop statement allows us to execute a statement or group of statements multiple times and following is the general form of a loop statement in most of the programming languages:</a:t>
            </a:r>
            <a:endParaRPr/>
          </a:p>
          <a:p>
            <a:pPr indent="-167640" lvl="0" marL="274320" rtl="0" algn="just">
              <a:lnSpc>
                <a:spcPct val="90000"/>
              </a:lnSpc>
              <a:spcBef>
                <a:spcPts val="600"/>
              </a:spcBef>
              <a:spcAft>
                <a:spcPts val="0"/>
              </a:spcAft>
              <a:buSzPts val="1680"/>
              <a:buNone/>
            </a:pPr>
            <a:r>
              <a:t/>
            </a:r>
            <a:endParaRPr/>
          </a:p>
        </p:txBody>
      </p:sp>
      <p:pic>
        <p:nvPicPr>
          <p:cNvPr id="144" name="Google Shape;144;p14"/>
          <p:cNvPicPr preferRelativeResize="0"/>
          <p:nvPr/>
        </p:nvPicPr>
        <p:blipFill rotWithShape="1">
          <a:blip r:embed="rId3">
            <a:alphaModFix/>
          </a:blip>
          <a:srcRect b="0" l="0" r="0" t="0"/>
          <a:stretch/>
        </p:blipFill>
        <p:spPr>
          <a:xfrm>
            <a:off x="4876800" y="1066800"/>
            <a:ext cx="3860800" cy="44196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32"/>
          <p:cNvSpPr txBox="1"/>
          <p:nvPr>
            <p:ph type="title"/>
          </p:nvPr>
        </p:nvSpPr>
        <p:spPr>
          <a:xfrm>
            <a:off x="457200" y="274638"/>
            <a:ext cx="7467600" cy="563562"/>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3000"/>
              <a:buFont typeface="Century Schoolbook"/>
              <a:buNone/>
            </a:pPr>
            <a:r>
              <a:rPr lang="en-US"/>
              <a:t>Flow Diagram: Break Statement</a:t>
            </a:r>
            <a:endParaRPr/>
          </a:p>
        </p:txBody>
      </p:sp>
      <p:pic>
        <p:nvPicPr>
          <p:cNvPr id="275" name="Google Shape;275;p32"/>
          <p:cNvPicPr preferRelativeResize="0"/>
          <p:nvPr/>
        </p:nvPicPr>
        <p:blipFill rotWithShape="1">
          <a:blip r:embed="rId3">
            <a:alphaModFix/>
          </a:blip>
          <a:srcRect b="0" l="0" r="0" t="0"/>
          <a:stretch/>
        </p:blipFill>
        <p:spPr>
          <a:xfrm>
            <a:off x="2291629" y="883839"/>
            <a:ext cx="4432015" cy="5147357"/>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33"/>
          <p:cNvSpPr txBox="1"/>
          <p:nvPr>
            <p:ph type="title"/>
          </p:nvPr>
        </p:nvSpPr>
        <p:spPr>
          <a:xfrm>
            <a:off x="794832" y="274638"/>
            <a:ext cx="6553200" cy="792162"/>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3000"/>
              <a:buFont typeface="Century Schoolbook"/>
              <a:buNone/>
            </a:pPr>
            <a:r>
              <a:rPr lang="en-US"/>
              <a:t>Code example: Break</a:t>
            </a:r>
            <a:endParaRPr/>
          </a:p>
        </p:txBody>
      </p:sp>
      <p:pic>
        <p:nvPicPr>
          <p:cNvPr id="281" name="Google Shape;281;p33"/>
          <p:cNvPicPr preferRelativeResize="0"/>
          <p:nvPr/>
        </p:nvPicPr>
        <p:blipFill rotWithShape="1">
          <a:blip r:embed="rId3">
            <a:alphaModFix/>
          </a:blip>
          <a:srcRect b="0" l="0" r="0" t="0"/>
          <a:stretch/>
        </p:blipFill>
        <p:spPr>
          <a:xfrm>
            <a:off x="239889" y="1686956"/>
            <a:ext cx="8484306" cy="4953000"/>
          </a:xfrm>
          <a:prstGeom prst="rect">
            <a:avLst/>
          </a:prstGeom>
          <a:noFill/>
          <a:ln cap="flat" cmpd="sng" w="9525">
            <a:solidFill>
              <a:schemeClr val="accent1"/>
            </a:solidFill>
            <a:prstDash val="solid"/>
            <a:miter lim="800000"/>
            <a:headEnd len="sm" w="sm" type="none"/>
            <a:tailEnd len="sm" w="sm" type="none"/>
          </a:ln>
        </p:spPr>
      </p:pic>
      <p:pic>
        <p:nvPicPr>
          <p:cNvPr id="282" name="Google Shape;282;p33"/>
          <p:cNvPicPr preferRelativeResize="0"/>
          <p:nvPr/>
        </p:nvPicPr>
        <p:blipFill rotWithShape="1">
          <a:blip r:embed="rId4">
            <a:alphaModFix/>
          </a:blip>
          <a:srcRect b="0" l="0" r="0" t="0"/>
          <a:stretch/>
        </p:blipFill>
        <p:spPr>
          <a:xfrm>
            <a:off x="6496755" y="1905000"/>
            <a:ext cx="2054577" cy="990600"/>
          </a:xfrm>
          <a:prstGeom prst="rect">
            <a:avLst/>
          </a:prstGeom>
          <a:noFill/>
          <a:ln cap="flat" cmpd="sng" w="9525">
            <a:solidFill>
              <a:schemeClr val="accent1"/>
            </a:solidFill>
            <a:prstDash val="solid"/>
            <a:miter lim="800000"/>
            <a:headEnd len="sm" w="sm" type="none"/>
            <a:tailEnd len="sm" w="sm" type="none"/>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2"/>
                                        </p:tgtEl>
                                        <p:attrNameLst>
                                          <p:attrName>style.visibility</p:attrName>
                                        </p:attrNameLst>
                                      </p:cBhvr>
                                      <p:to>
                                        <p:strVal val="visible"/>
                                      </p:to>
                                    </p:set>
                                    <p:animEffect filter="fade" transition="in">
                                      <p:cBhvr>
                                        <p:cTn dur="2000"/>
                                        <p:tgtEl>
                                          <p:spTgt spid="28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34"/>
          <p:cNvSpPr txBox="1"/>
          <p:nvPr>
            <p:ph type="title"/>
          </p:nvPr>
        </p:nvSpPr>
        <p:spPr>
          <a:xfrm>
            <a:off x="457200" y="76200"/>
            <a:ext cx="7467600" cy="808038"/>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3000"/>
              <a:buFont typeface="Century Schoolbook"/>
              <a:buNone/>
            </a:pPr>
            <a:r>
              <a:rPr lang="en-US"/>
              <a:t>Break</a:t>
            </a:r>
            <a:endParaRPr/>
          </a:p>
        </p:txBody>
      </p:sp>
      <p:pic>
        <p:nvPicPr>
          <p:cNvPr descr="working of break statement in C programming in for, while and do...while loops" id="288" name="Google Shape;288;p34"/>
          <p:cNvPicPr preferRelativeResize="0"/>
          <p:nvPr/>
        </p:nvPicPr>
        <p:blipFill rotWithShape="1">
          <a:blip r:embed="rId3">
            <a:alphaModFix/>
          </a:blip>
          <a:srcRect b="0" l="0" r="0" t="0"/>
          <a:stretch/>
        </p:blipFill>
        <p:spPr>
          <a:xfrm>
            <a:off x="533400" y="838200"/>
            <a:ext cx="7728331" cy="58674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p35"/>
          <p:cNvSpPr txBox="1"/>
          <p:nvPr>
            <p:ph type="title"/>
          </p:nvPr>
        </p:nvSpPr>
        <p:spPr>
          <a:xfrm>
            <a:off x="457200" y="274638"/>
            <a:ext cx="8153400" cy="639762"/>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3000"/>
              <a:buFont typeface="Century Schoolbook"/>
              <a:buNone/>
            </a:pPr>
            <a:r>
              <a:rPr lang="en-US"/>
              <a:t>continue statement</a:t>
            </a:r>
            <a:endParaRPr/>
          </a:p>
        </p:txBody>
      </p:sp>
      <p:sp>
        <p:nvSpPr>
          <p:cNvPr id="294" name="Google Shape;294;p35"/>
          <p:cNvSpPr txBox="1"/>
          <p:nvPr>
            <p:ph idx="1" type="body"/>
          </p:nvPr>
        </p:nvSpPr>
        <p:spPr>
          <a:xfrm>
            <a:off x="457200" y="1600200"/>
            <a:ext cx="8153400" cy="4873752"/>
          </a:xfrm>
          <a:prstGeom prst="rect">
            <a:avLst/>
          </a:prstGeom>
          <a:noFill/>
          <a:ln>
            <a:noFill/>
          </a:ln>
        </p:spPr>
        <p:txBody>
          <a:bodyPr anchorCtr="0" anchor="t" bIns="45700" lIns="91425" spcFirstLastPara="1" rIns="91425" wrap="square" tIns="45700">
            <a:noAutofit/>
          </a:bodyPr>
          <a:lstStyle/>
          <a:p>
            <a:pPr indent="-274320" lvl="0" marL="274320" rtl="0" algn="just">
              <a:spcBef>
                <a:spcPts val="0"/>
              </a:spcBef>
              <a:spcAft>
                <a:spcPts val="0"/>
              </a:spcAft>
              <a:buSzPts val="1680"/>
              <a:buChar char="🞆"/>
            </a:pPr>
            <a:r>
              <a:rPr lang="en-US"/>
              <a:t>The </a:t>
            </a:r>
            <a:r>
              <a:rPr b="1" lang="en-US"/>
              <a:t>continue</a:t>
            </a:r>
            <a:r>
              <a:rPr lang="en-US"/>
              <a:t> statement works somewhat like the </a:t>
            </a:r>
            <a:r>
              <a:rPr b="1" lang="en-US"/>
              <a:t>break</a:t>
            </a:r>
            <a:r>
              <a:rPr lang="en-US"/>
              <a:t> statement. Instead of forcing termination, however, continue forces the next iteration of the loop to take place, skipping any code in between.</a:t>
            </a:r>
            <a:endParaRPr/>
          </a:p>
          <a:p>
            <a:pPr indent="-274320" lvl="0" marL="274320" rtl="0" algn="just">
              <a:spcBef>
                <a:spcPts val="600"/>
              </a:spcBef>
              <a:spcAft>
                <a:spcPts val="0"/>
              </a:spcAft>
              <a:buSzPts val="1680"/>
              <a:buChar char="🞆"/>
            </a:pPr>
            <a:r>
              <a:rPr lang="en-US"/>
              <a:t>For the </a:t>
            </a:r>
            <a:r>
              <a:rPr b="1" lang="en-US"/>
              <a:t>for</a:t>
            </a:r>
            <a:r>
              <a:rPr lang="en-US"/>
              <a:t> loop, </a:t>
            </a:r>
            <a:r>
              <a:rPr b="1" lang="en-US"/>
              <a:t>continue</a:t>
            </a:r>
            <a:r>
              <a:rPr lang="en-US"/>
              <a:t> statement causes the conditional test and increment portions of the loop to execute. For the </a:t>
            </a:r>
            <a:r>
              <a:rPr b="1" lang="en-US"/>
              <a:t>while</a:t>
            </a:r>
            <a:r>
              <a:rPr lang="en-US"/>
              <a:t> and </a:t>
            </a:r>
            <a:r>
              <a:rPr b="1" lang="en-US"/>
              <a:t>do...while</a:t>
            </a:r>
            <a:r>
              <a:rPr lang="en-US"/>
              <a:t> loops, </a:t>
            </a:r>
            <a:r>
              <a:rPr b="1" lang="en-US"/>
              <a:t>continue</a:t>
            </a:r>
            <a:r>
              <a:rPr lang="en-US"/>
              <a:t> statement causes the program control passes to the conditional tests.</a:t>
            </a:r>
            <a:endParaRPr/>
          </a:p>
          <a:p>
            <a:pPr indent="-274320" lvl="0" marL="274320" rtl="0" algn="just">
              <a:spcBef>
                <a:spcPts val="600"/>
              </a:spcBef>
              <a:spcAft>
                <a:spcPts val="0"/>
              </a:spcAft>
              <a:buSzPts val="1680"/>
              <a:buChar char="🞆"/>
            </a:pPr>
            <a:r>
              <a:rPr b="1" lang="en-US"/>
              <a:t>Syntax:</a:t>
            </a:r>
            <a:endParaRPr b="1"/>
          </a:p>
          <a:p>
            <a:pPr indent="0" lvl="3" marL="914400" rtl="0" algn="just">
              <a:spcBef>
                <a:spcPts val="360"/>
              </a:spcBef>
              <a:spcAft>
                <a:spcPts val="0"/>
              </a:spcAft>
              <a:buSzPts val="1080"/>
              <a:buNone/>
            </a:pPr>
            <a:r>
              <a:rPr b="1" lang="en-US">
                <a:solidFill>
                  <a:srgbClr val="FF0000"/>
                </a:solidFill>
              </a:rPr>
              <a:t>continue;</a:t>
            </a:r>
            <a:endParaRPr b="1">
              <a:solidFill>
                <a:srgbClr val="FF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8" name="Shape 298"/>
        <p:cNvGrpSpPr/>
        <p:nvPr/>
      </p:nvGrpSpPr>
      <p:grpSpPr>
        <a:xfrm>
          <a:off x="0" y="0"/>
          <a:ext cx="0" cy="0"/>
          <a:chOff x="0" y="0"/>
          <a:chExt cx="0" cy="0"/>
        </a:xfrm>
      </p:grpSpPr>
      <p:sp>
        <p:nvSpPr>
          <p:cNvPr id="299" name="Google Shape;299;p36"/>
          <p:cNvSpPr txBox="1"/>
          <p:nvPr>
            <p:ph type="title"/>
          </p:nvPr>
        </p:nvSpPr>
        <p:spPr>
          <a:xfrm>
            <a:off x="457200" y="274638"/>
            <a:ext cx="8153400" cy="868362"/>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3000"/>
              <a:buFont typeface="Century Schoolbook"/>
              <a:buNone/>
            </a:pPr>
            <a:r>
              <a:rPr lang="en-US"/>
              <a:t>Flow Diagram: continue</a:t>
            </a:r>
            <a:endParaRPr/>
          </a:p>
        </p:txBody>
      </p:sp>
      <p:pic>
        <p:nvPicPr>
          <p:cNvPr id="300" name="Google Shape;300;p36"/>
          <p:cNvPicPr preferRelativeResize="0"/>
          <p:nvPr/>
        </p:nvPicPr>
        <p:blipFill rotWithShape="1">
          <a:blip r:embed="rId3">
            <a:alphaModFix/>
          </a:blip>
          <a:srcRect b="0" l="0" r="0" t="0"/>
          <a:stretch/>
        </p:blipFill>
        <p:spPr>
          <a:xfrm>
            <a:off x="2438400" y="1524000"/>
            <a:ext cx="4114800" cy="4778943"/>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p37"/>
          <p:cNvSpPr txBox="1"/>
          <p:nvPr>
            <p:ph type="title"/>
          </p:nvPr>
        </p:nvSpPr>
        <p:spPr>
          <a:xfrm>
            <a:off x="457200" y="274638"/>
            <a:ext cx="8077200" cy="792162"/>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2700"/>
              <a:buFont typeface="Century Schoolbook"/>
              <a:buNone/>
            </a:pPr>
            <a:r>
              <a:rPr lang="en-US" sz="2700"/>
              <a:t>Code Example: Continue</a:t>
            </a:r>
            <a:br>
              <a:rPr lang="en-US" sz="2700"/>
            </a:br>
            <a:endParaRPr sz="2700"/>
          </a:p>
        </p:txBody>
      </p:sp>
      <p:sp>
        <p:nvSpPr>
          <p:cNvPr id="306" name="Google Shape;306;p37"/>
          <p:cNvSpPr/>
          <p:nvPr/>
        </p:nvSpPr>
        <p:spPr>
          <a:xfrm>
            <a:off x="6400800" y="1371600"/>
            <a:ext cx="1610320" cy="1477328"/>
          </a:xfrm>
          <a:prstGeom prst="rect">
            <a:avLst/>
          </a:pr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entury Schoolbook"/>
                <a:ea typeface="Century Schoolbook"/>
                <a:cs typeface="Century Schoolbook"/>
                <a:sym typeface="Century Schoolbook"/>
              </a:rPr>
              <a:t>value of i: 0</a:t>
            </a:r>
            <a:endParaRPr/>
          </a:p>
          <a:p>
            <a:pPr indent="0" lvl="0" marL="0" marR="0" rtl="0" algn="l">
              <a:spcBef>
                <a:spcPts val="0"/>
              </a:spcBef>
              <a:spcAft>
                <a:spcPts val="0"/>
              </a:spcAft>
              <a:buNone/>
            </a:pPr>
            <a:r>
              <a:rPr lang="en-US" sz="1800">
                <a:solidFill>
                  <a:schemeClr val="dk1"/>
                </a:solidFill>
                <a:latin typeface="Century Schoolbook"/>
                <a:ea typeface="Century Schoolbook"/>
                <a:cs typeface="Century Schoolbook"/>
                <a:sym typeface="Century Schoolbook"/>
              </a:rPr>
              <a:t>value of i: 1</a:t>
            </a:r>
            <a:endParaRPr/>
          </a:p>
          <a:p>
            <a:pPr indent="0" lvl="0" marL="0" marR="0" rtl="0" algn="l">
              <a:spcBef>
                <a:spcPts val="0"/>
              </a:spcBef>
              <a:spcAft>
                <a:spcPts val="0"/>
              </a:spcAft>
              <a:buNone/>
            </a:pPr>
            <a:r>
              <a:rPr lang="en-US" sz="1800">
                <a:solidFill>
                  <a:schemeClr val="dk1"/>
                </a:solidFill>
                <a:latin typeface="Century Schoolbook"/>
                <a:ea typeface="Century Schoolbook"/>
                <a:cs typeface="Century Schoolbook"/>
                <a:sym typeface="Century Schoolbook"/>
              </a:rPr>
              <a:t>value of i: 2</a:t>
            </a:r>
            <a:endParaRPr/>
          </a:p>
          <a:p>
            <a:pPr indent="0" lvl="0" marL="0" marR="0" rtl="0" algn="l">
              <a:spcBef>
                <a:spcPts val="0"/>
              </a:spcBef>
              <a:spcAft>
                <a:spcPts val="0"/>
              </a:spcAft>
              <a:buNone/>
            </a:pPr>
            <a:r>
              <a:rPr lang="en-US" sz="1800">
                <a:solidFill>
                  <a:schemeClr val="dk1"/>
                </a:solidFill>
                <a:latin typeface="Century Schoolbook"/>
                <a:ea typeface="Century Schoolbook"/>
                <a:cs typeface="Century Schoolbook"/>
                <a:sym typeface="Century Schoolbook"/>
              </a:rPr>
              <a:t>value of i: 4</a:t>
            </a:r>
            <a:endParaRPr/>
          </a:p>
          <a:p>
            <a:pPr indent="0" lvl="0" marL="0" marR="0" rtl="0" algn="l">
              <a:spcBef>
                <a:spcPts val="0"/>
              </a:spcBef>
              <a:spcAft>
                <a:spcPts val="0"/>
              </a:spcAft>
              <a:buNone/>
            </a:pPr>
            <a:r>
              <a:rPr lang="en-US" sz="1800">
                <a:solidFill>
                  <a:schemeClr val="dk1"/>
                </a:solidFill>
                <a:latin typeface="Century Schoolbook"/>
                <a:ea typeface="Century Schoolbook"/>
                <a:cs typeface="Century Schoolbook"/>
                <a:sym typeface="Century Schoolbook"/>
              </a:rPr>
              <a:t>value of i: 5</a:t>
            </a:r>
            <a:endParaRPr sz="1800">
              <a:solidFill>
                <a:schemeClr val="dk1"/>
              </a:solidFill>
              <a:latin typeface="Century Schoolbook"/>
              <a:ea typeface="Century Schoolbook"/>
              <a:cs typeface="Century Schoolbook"/>
              <a:sym typeface="Century Schoolbook"/>
            </a:endParaRPr>
          </a:p>
        </p:txBody>
      </p:sp>
      <p:pic>
        <p:nvPicPr>
          <p:cNvPr id="307" name="Google Shape;307;p37"/>
          <p:cNvPicPr preferRelativeResize="0"/>
          <p:nvPr/>
        </p:nvPicPr>
        <p:blipFill rotWithShape="1">
          <a:blip r:embed="rId3">
            <a:alphaModFix/>
          </a:blip>
          <a:srcRect b="0" l="0" r="0" t="0"/>
          <a:stretch/>
        </p:blipFill>
        <p:spPr>
          <a:xfrm>
            <a:off x="304800" y="992892"/>
            <a:ext cx="5562600" cy="5395304"/>
          </a:xfrm>
          <a:prstGeom prst="rect">
            <a:avLst/>
          </a:prstGeom>
          <a:noFill/>
          <a:ln cap="flat" cmpd="sng" w="9525">
            <a:solidFill>
              <a:schemeClr val="accent1"/>
            </a:solidFill>
            <a:prstDash val="solid"/>
            <a:round/>
            <a:headEnd len="sm" w="sm" type="none"/>
            <a:tailEnd len="sm" w="sm" type="none"/>
          </a:ln>
        </p:spPr>
      </p:pic>
      <p:sp>
        <p:nvSpPr>
          <p:cNvPr id="308" name="Google Shape;308;p37"/>
          <p:cNvSpPr/>
          <p:nvPr/>
        </p:nvSpPr>
        <p:spPr>
          <a:xfrm>
            <a:off x="6324600" y="3352800"/>
            <a:ext cx="2057400" cy="1295400"/>
          </a:xfrm>
          <a:prstGeom prst="cloudCallout">
            <a:avLst>
              <a:gd fmla="val -20833" name="adj1"/>
              <a:gd fmla="val 62500" name="adj2"/>
            </a:avLst>
          </a:prstGeom>
          <a:solidFill>
            <a:schemeClr val="accent1"/>
          </a:solidFill>
          <a:ln cap="flat" cmpd="sng" w="25400">
            <a:solidFill>
              <a:srgbClr val="B9612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Century Schoolbook"/>
                <a:ea typeface="Century Schoolbook"/>
                <a:cs typeface="Century Schoolbook"/>
                <a:sym typeface="Century Schoolbook"/>
              </a:rPr>
              <a:t>Notice that </a:t>
            </a:r>
            <a:r>
              <a:rPr b="1" lang="en-US" sz="1800">
                <a:solidFill>
                  <a:schemeClr val="lt1"/>
                </a:solidFill>
                <a:latin typeface="Century Schoolbook"/>
                <a:ea typeface="Century Schoolbook"/>
                <a:cs typeface="Century Schoolbook"/>
                <a:sym typeface="Century Schoolbook"/>
              </a:rPr>
              <a:t>3</a:t>
            </a:r>
            <a:r>
              <a:rPr lang="en-US" sz="1800">
                <a:solidFill>
                  <a:schemeClr val="lt1"/>
                </a:solidFill>
                <a:latin typeface="Century Schoolbook"/>
                <a:ea typeface="Century Schoolbook"/>
                <a:cs typeface="Century Schoolbook"/>
                <a:sym typeface="Century Schoolbook"/>
              </a:rPr>
              <a:t> is not there!</a:t>
            </a:r>
            <a:endParaRPr sz="1800">
              <a:solidFill>
                <a:schemeClr val="lt1"/>
              </a:solidFill>
              <a:latin typeface="Century Schoolbook"/>
              <a:ea typeface="Century Schoolbook"/>
              <a:cs typeface="Century Schoolbook"/>
              <a:sym typeface="Century Schoolbook"/>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6"/>
                                        </p:tgtEl>
                                        <p:attrNameLst>
                                          <p:attrName>style.visibility</p:attrName>
                                        </p:attrNameLst>
                                      </p:cBhvr>
                                      <p:to>
                                        <p:strVal val="visible"/>
                                      </p:to>
                                    </p:set>
                                    <p:animEffect filter="fade" transition="in">
                                      <p:cBhvr>
                                        <p:cTn dur="2000"/>
                                        <p:tgtEl>
                                          <p:spTgt spid="30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08"/>
                                        </p:tgtEl>
                                        <p:attrNameLst>
                                          <p:attrName>style.visibility</p:attrName>
                                        </p:attrNameLst>
                                      </p:cBhvr>
                                      <p:to>
                                        <p:strVal val="visible"/>
                                      </p:to>
                                    </p:set>
                                    <p:anim calcmode="lin" valueType="num">
                                      <p:cBhvr additive="base">
                                        <p:cTn dur="500"/>
                                        <p:tgtEl>
                                          <p:spTgt spid="308"/>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38"/>
          <p:cNvSpPr txBox="1"/>
          <p:nvPr>
            <p:ph type="title"/>
          </p:nvPr>
        </p:nvSpPr>
        <p:spPr>
          <a:xfrm>
            <a:off x="457200" y="274638"/>
            <a:ext cx="7467600" cy="639762"/>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3000"/>
              <a:buFont typeface="Century Schoolbook"/>
              <a:buNone/>
            </a:pPr>
            <a:r>
              <a:rPr lang="en-US"/>
              <a:t>Continue</a:t>
            </a:r>
            <a:endParaRPr/>
          </a:p>
        </p:txBody>
      </p:sp>
      <p:pic>
        <p:nvPicPr>
          <p:cNvPr descr="Working of continue statement in  C programming language" id="314" name="Google Shape;314;p38"/>
          <p:cNvPicPr preferRelativeResize="0"/>
          <p:nvPr/>
        </p:nvPicPr>
        <p:blipFill rotWithShape="1">
          <a:blip r:embed="rId3">
            <a:alphaModFix/>
          </a:blip>
          <a:srcRect b="0" l="0" r="0" t="0"/>
          <a:stretch/>
        </p:blipFill>
        <p:spPr>
          <a:xfrm>
            <a:off x="533400" y="910210"/>
            <a:ext cx="7904218" cy="594779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sp>
        <p:nvSpPr>
          <p:cNvPr id="319" name="Google Shape;319;p39"/>
          <p:cNvSpPr txBox="1"/>
          <p:nvPr>
            <p:ph type="title"/>
          </p:nvPr>
        </p:nvSpPr>
        <p:spPr>
          <a:xfrm>
            <a:off x="457200" y="106362"/>
            <a:ext cx="8229600" cy="655638"/>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dk2"/>
              </a:buClr>
              <a:buSzPts val="2160"/>
              <a:buFont typeface="Century Schoolbook"/>
              <a:buNone/>
            </a:pPr>
            <a:r>
              <a:rPr lang="en-US" sz="2160"/>
              <a:t>Test: Convert the following flow chart in a C program</a:t>
            </a:r>
            <a:endParaRPr/>
          </a:p>
        </p:txBody>
      </p:sp>
      <p:pic>
        <p:nvPicPr>
          <p:cNvPr id="320" name="Google Shape;320;p39"/>
          <p:cNvPicPr preferRelativeResize="0"/>
          <p:nvPr>
            <p:ph idx="1" type="body"/>
          </p:nvPr>
        </p:nvPicPr>
        <p:blipFill rotWithShape="1">
          <a:blip r:embed="rId3">
            <a:alphaModFix/>
          </a:blip>
          <a:srcRect b="0" l="0" r="0" t="0"/>
          <a:stretch/>
        </p:blipFill>
        <p:spPr>
          <a:xfrm>
            <a:off x="2494558" y="838200"/>
            <a:ext cx="3923366" cy="563562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15"/>
          <p:cNvSpPr txBox="1"/>
          <p:nvPr>
            <p:ph type="title"/>
          </p:nvPr>
        </p:nvSpPr>
        <p:spPr>
          <a:xfrm>
            <a:off x="794832" y="198438"/>
            <a:ext cx="7467600" cy="715962"/>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3000"/>
              <a:buFont typeface="Century Schoolbook"/>
              <a:buNone/>
            </a:pPr>
            <a:r>
              <a:rPr lang="en-US"/>
              <a:t>Types of Loop</a:t>
            </a:r>
            <a:endParaRPr/>
          </a:p>
        </p:txBody>
      </p:sp>
      <p:graphicFrame>
        <p:nvGraphicFramePr>
          <p:cNvPr id="150" name="Google Shape;150;p15"/>
          <p:cNvGraphicFramePr/>
          <p:nvPr/>
        </p:nvGraphicFramePr>
        <p:xfrm>
          <a:off x="457200" y="2133600"/>
          <a:ext cx="3000000" cy="3000000"/>
        </p:xfrm>
        <a:graphic>
          <a:graphicData uri="http://schemas.openxmlformats.org/drawingml/2006/table">
            <a:tbl>
              <a:tblPr>
                <a:noFill/>
                <a:tableStyleId>{24C70A3C-C828-44DC-967D-E96D31E86E54}</a:tableStyleId>
              </a:tblPr>
              <a:tblGrid>
                <a:gridCol w="2718700"/>
                <a:gridCol w="5510900"/>
              </a:tblGrid>
              <a:tr h="428275">
                <a:tc>
                  <a:txBody>
                    <a:bodyPr/>
                    <a:lstStyle/>
                    <a:p>
                      <a:pPr indent="0" lvl="0" marL="0" marR="0" rtl="0" algn="l">
                        <a:spcBef>
                          <a:spcPts val="0"/>
                        </a:spcBef>
                        <a:spcAft>
                          <a:spcPts val="0"/>
                        </a:spcAft>
                        <a:buNone/>
                      </a:pPr>
                      <a:r>
                        <a:rPr b="1" lang="en-US" sz="1500" u="none" cap="none" strike="noStrike"/>
                        <a:t>Statement</a:t>
                      </a:r>
                      <a:endParaRPr/>
                    </a:p>
                  </a:txBody>
                  <a:tcPr marT="39025" marB="39025" marR="39025" marL="39025">
                    <a:lnL cap="flat" cmpd="sng" w="9525">
                      <a:solidFill>
                        <a:srgbClr val="D6D6D6"/>
                      </a:solidFill>
                      <a:prstDash val="solid"/>
                      <a:round/>
                      <a:headEnd len="sm" w="sm" type="none"/>
                      <a:tailEnd len="sm" w="sm" type="none"/>
                    </a:lnL>
                    <a:lnR cap="flat" cmpd="sng" w="9525">
                      <a:solidFill>
                        <a:srgbClr val="D6D6D6"/>
                      </a:solidFill>
                      <a:prstDash val="solid"/>
                      <a:round/>
                      <a:headEnd len="sm" w="sm" type="none"/>
                      <a:tailEnd len="sm" w="sm" type="none"/>
                    </a:lnR>
                    <a:lnT cap="flat" cmpd="sng" w="9525">
                      <a:solidFill>
                        <a:srgbClr val="D6D6D6"/>
                      </a:solidFill>
                      <a:prstDash val="solid"/>
                      <a:round/>
                      <a:headEnd len="sm" w="sm" type="none"/>
                      <a:tailEnd len="sm" w="sm" type="none"/>
                    </a:lnT>
                    <a:lnB cap="flat" cmpd="sng" w="9525">
                      <a:solidFill>
                        <a:srgbClr val="D6D6D6"/>
                      </a:solidFill>
                      <a:prstDash val="solid"/>
                      <a:round/>
                      <a:headEnd len="sm" w="sm" type="none"/>
                      <a:tailEnd len="sm" w="sm" type="none"/>
                    </a:lnB>
                    <a:solidFill>
                      <a:srgbClr val="ABC0E8"/>
                    </a:solidFill>
                  </a:tcPr>
                </a:tc>
                <a:tc>
                  <a:txBody>
                    <a:bodyPr/>
                    <a:lstStyle/>
                    <a:p>
                      <a:pPr indent="0" lvl="0" marL="0" marR="0" rtl="0" algn="l">
                        <a:spcBef>
                          <a:spcPts val="0"/>
                        </a:spcBef>
                        <a:spcAft>
                          <a:spcPts val="0"/>
                        </a:spcAft>
                        <a:buNone/>
                      </a:pPr>
                      <a:r>
                        <a:rPr b="1" lang="en-US" sz="1500" u="none" cap="none" strike="noStrike"/>
                        <a:t>Description</a:t>
                      </a:r>
                      <a:endParaRPr/>
                    </a:p>
                  </a:txBody>
                  <a:tcPr marT="39025" marB="39025" marR="39025" marL="39025">
                    <a:lnL cap="flat" cmpd="sng" w="9525">
                      <a:solidFill>
                        <a:srgbClr val="D6D6D6"/>
                      </a:solidFill>
                      <a:prstDash val="solid"/>
                      <a:round/>
                      <a:headEnd len="sm" w="sm" type="none"/>
                      <a:tailEnd len="sm" w="sm" type="none"/>
                    </a:lnL>
                    <a:lnR cap="flat" cmpd="sng" w="9525">
                      <a:solidFill>
                        <a:srgbClr val="D6D6D6"/>
                      </a:solidFill>
                      <a:prstDash val="solid"/>
                      <a:round/>
                      <a:headEnd len="sm" w="sm" type="none"/>
                      <a:tailEnd len="sm" w="sm" type="none"/>
                    </a:lnR>
                    <a:lnT cap="flat" cmpd="sng" w="9525">
                      <a:solidFill>
                        <a:srgbClr val="D6D6D6"/>
                      </a:solidFill>
                      <a:prstDash val="solid"/>
                      <a:round/>
                      <a:headEnd len="sm" w="sm" type="none"/>
                      <a:tailEnd len="sm" w="sm" type="none"/>
                    </a:lnT>
                    <a:lnB cap="flat" cmpd="sng" w="9525">
                      <a:solidFill>
                        <a:srgbClr val="D6D6D6"/>
                      </a:solidFill>
                      <a:prstDash val="solid"/>
                      <a:round/>
                      <a:headEnd len="sm" w="sm" type="none"/>
                      <a:tailEnd len="sm" w="sm" type="none"/>
                    </a:lnB>
                    <a:solidFill>
                      <a:srgbClr val="ABC0E8"/>
                    </a:solidFill>
                  </a:tcPr>
                </a:tc>
              </a:tr>
              <a:tr h="790150">
                <a:tc>
                  <a:txBody>
                    <a:bodyPr/>
                    <a:lstStyle/>
                    <a:p>
                      <a:pPr indent="0" lvl="0" marL="0" marR="0" rtl="0" algn="l">
                        <a:lnSpc>
                          <a:spcPct val="100000"/>
                        </a:lnSpc>
                        <a:spcBef>
                          <a:spcPts val="0"/>
                        </a:spcBef>
                        <a:spcAft>
                          <a:spcPts val="0"/>
                        </a:spcAft>
                        <a:buClr>
                          <a:schemeClr val="dk1"/>
                        </a:buClr>
                        <a:buSzPts val="1500"/>
                        <a:buFont typeface="Century Schoolbook"/>
                        <a:buNone/>
                      </a:pPr>
                      <a:r>
                        <a:rPr b="1" lang="en-US" sz="1500" u="none" cap="none" strike="noStrike">
                          <a:solidFill>
                            <a:schemeClr val="dk1"/>
                          </a:solidFill>
                        </a:rPr>
                        <a:t>1.</a:t>
                      </a:r>
                      <a:r>
                        <a:rPr b="1" lang="en-US" sz="1500" u="none" cap="none" strike="noStrike">
                          <a:solidFill>
                            <a:srgbClr val="900B09"/>
                          </a:solidFill>
                        </a:rPr>
                        <a:t> for loop</a:t>
                      </a:r>
                      <a:endParaRPr sz="1500" u="none" cap="none" strike="noStrike"/>
                    </a:p>
                  </a:txBody>
                  <a:tcPr marT="39025" marB="39025" marR="39025" marL="39025">
                    <a:lnL cap="flat" cmpd="sng" w="9525">
                      <a:solidFill>
                        <a:srgbClr val="D6D6D6"/>
                      </a:solidFill>
                      <a:prstDash val="solid"/>
                      <a:round/>
                      <a:headEnd len="sm" w="sm" type="none"/>
                      <a:tailEnd len="sm" w="sm" type="none"/>
                    </a:lnL>
                    <a:lnR cap="flat" cmpd="sng" w="9525">
                      <a:solidFill>
                        <a:srgbClr val="D6D6D6"/>
                      </a:solidFill>
                      <a:prstDash val="solid"/>
                      <a:round/>
                      <a:headEnd len="sm" w="sm" type="none"/>
                      <a:tailEnd len="sm" w="sm" type="none"/>
                    </a:lnR>
                    <a:lnT cap="flat" cmpd="sng" w="9525">
                      <a:solidFill>
                        <a:srgbClr val="D6D6D6"/>
                      </a:solidFill>
                      <a:prstDash val="solid"/>
                      <a:round/>
                      <a:headEnd len="sm" w="sm" type="none"/>
                      <a:tailEnd len="sm" w="sm" type="none"/>
                    </a:lnT>
                    <a:lnB cap="flat" cmpd="sng" w="9525">
                      <a:solidFill>
                        <a:srgbClr val="D6D6D6"/>
                      </a:solidFill>
                      <a:prstDash val="solid"/>
                      <a:round/>
                      <a:headEnd len="sm" w="sm" type="none"/>
                      <a:tailEnd len="sm" w="sm" type="none"/>
                    </a:lnB>
                    <a:solidFill>
                      <a:srgbClr val="F7F7F7"/>
                    </a:solidFill>
                  </a:tcPr>
                </a:tc>
                <a:tc>
                  <a:txBody>
                    <a:bodyPr/>
                    <a:lstStyle/>
                    <a:p>
                      <a:pPr indent="0" lvl="0" marL="0" marR="0" rtl="0" algn="l">
                        <a:spcBef>
                          <a:spcPts val="0"/>
                        </a:spcBef>
                        <a:spcAft>
                          <a:spcPts val="0"/>
                        </a:spcAft>
                        <a:buNone/>
                      </a:pPr>
                      <a:r>
                        <a:rPr lang="en-US" sz="1600" u="none" cap="none" strike="noStrike"/>
                        <a:t>Execute a sequence of statements multiple times and abbreviates the code that manages the loop variable.</a:t>
                      </a:r>
                      <a:endParaRPr sz="1500"/>
                    </a:p>
                  </a:txBody>
                  <a:tcPr marT="39025" marB="39025" marR="39025" marL="39025">
                    <a:lnL cap="flat" cmpd="sng" w="9525">
                      <a:solidFill>
                        <a:srgbClr val="D6D6D6"/>
                      </a:solidFill>
                      <a:prstDash val="solid"/>
                      <a:round/>
                      <a:headEnd len="sm" w="sm" type="none"/>
                      <a:tailEnd len="sm" w="sm" type="none"/>
                    </a:lnL>
                    <a:lnR cap="flat" cmpd="sng" w="9525">
                      <a:solidFill>
                        <a:srgbClr val="D6D6D6"/>
                      </a:solidFill>
                      <a:prstDash val="solid"/>
                      <a:round/>
                      <a:headEnd len="sm" w="sm" type="none"/>
                      <a:tailEnd len="sm" w="sm" type="none"/>
                    </a:lnR>
                    <a:lnT cap="flat" cmpd="sng" w="9525">
                      <a:solidFill>
                        <a:srgbClr val="D6D6D6"/>
                      </a:solidFill>
                      <a:prstDash val="solid"/>
                      <a:round/>
                      <a:headEnd len="sm" w="sm" type="none"/>
                      <a:tailEnd len="sm" w="sm" type="none"/>
                    </a:lnT>
                    <a:lnB cap="flat" cmpd="sng" w="9525">
                      <a:solidFill>
                        <a:srgbClr val="D6D6D6"/>
                      </a:solidFill>
                      <a:prstDash val="solid"/>
                      <a:round/>
                      <a:headEnd len="sm" w="sm" type="none"/>
                      <a:tailEnd len="sm" w="sm" type="none"/>
                    </a:lnB>
                    <a:solidFill>
                      <a:srgbClr val="F7F7F7"/>
                    </a:solidFill>
                  </a:tcPr>
                </a:tc>
              </a:tr>
              <a:tr h="1130725">
                <a:tc>
                  <a:txBody>
                    <a:bodyPr/>
                    <a:lstStyle/>
                    <a:p>
                      <a:pPr indent="0" lvl="0" marL="0" marR="0" rtl="0" algn="l">
                        <a:lnSpc>
                          <a:spcPct val="100000"/>
                        </a:lnSpc>
                        <a:spcBef>
                          <a:spcPts val="0"/>
                        </a:spcBef>
                        <a:spcAft>
                          <a:spcPts val="0"/>
                        </a:spcAft>
                        <a:buClr>
                          <a:schemeClr val="dk1"/>
                        </a:buClr>
                        <a:buSzPts val="1500"/>
                        <a:buFont typeface="Century Schoolbook"/>
                        <a:buNone/>
                      </a:pPr>
                      <a:r>
                        <a:rPr b="1" lang="en-US" sz="1500" u="none" strike="noStrike">
                          <a:solidFill>
                            <a:schemeClr val="dk1"/>
                          </a:solidFill>
                        </a:rPr>
                        <a:t>2. </a:t>
                      </a:r>
                      <a:r>
                        <a:rPr b="1" lang="en-US" sz="1500" u="none" strike="noStrike">
                          <a:solidFill>
                            <a:srgbClr val="900B09"/>
                          </a:solidFill>
                          <a:latin typeface="Century Schoolbook"/>
                          <a:ea typeface="Century Schoolbook"/>
                          <a:cs typeface="Century Schoolbook"/>
                          <a:sym typeface="Century Schoolbook"/>
                        </a:rPr>
                        <a:t>while</a:t>
                      </a:r>
                      <a:r>
                        <a:rPr b="1" lang="en-US" sz="1500" u="none" strike="noStrike">
                          <a:solidFill>
                            <a:schemeClr val="dk1"/>
                          </a:solidFill>
                        </a:rPr>
                        <a:t> </a:t>
                      </a:r>
                      <a:r>
                        <a:rPr b="1" lang="en-US" sz="1500" u="none" strike="noStrike">
                          <a:solidFill>
                            <a:srgbClr val="900B09"/>
                          </a:solidFill>
                          <a:latin typeface="Century Schoolbook"/>
                          <a:ea typeface="Century Schoolbook"/>
                          <a:cs typeface="Century Schoolbook"/>
                          <a:sym typeface="Century Schoolbook"/>
                        </a:rPr>
                        <a:t>loop</a:t>
                      </a:r>
                      <a:endParaRPr b="1" sz="1500" u="none" strike="noStrike">
                        <a:solidFill>
                          <a:srgbClr val="900B09"/>
                        </a:solidFill>
                        <a:latin typeface="Century Schoolbook"/>
                        <a:ea typeface="Century Schoolbook"/>
                        <a:cs typeface="Century Schoolbook"/>
                        <a:sym typeface="Century Schoolbook"/>
                      </a:endParaRPr>
                    </a:p>
                  </a:txBody>
                  <a:tcPr marT="39025" marB="39025" marR="39025" marL="39025">
                    <a:lnL cap="flat" cmpd="sng" w="9525">
                      <a:solidFill>
                        <a:srgbClr val="D6D6D6"/>
                      </a:solidFill>
                      <a:prstDash val="solid"/>
                      <a:round/>
                      <a:headEnd len="sm" w="sm" type="none"/>
                      <a:tailEnd len="sm" w="sm" type="none"/>
                    </a:lnL>
                    <a:lnR cap="flat" cmpd="sng" w="9525">
                      <a:solidFill>
                        <a:srgbClr val="D6D6D6"/>
                      </a:solidFill>
                      <a:prstDash val="solid"/>
                      <a:round/>
                      <a:headEnd len="sm" w="sm" type="none"/>
                      <a:tailEnd len="sm" w="sm" type="none"/>
                    </a:lnR>
                    <a:lnT cap="flat" cmpd="sng" w="9525">
                      <a:solidFill>
                        <a:srgbClr val="D6D6D6"/>
                      </a:solidFill>
                      <a:prstDash val="solid"/>
                      <a:round/>
                      <a:headEnd len="sm" w="sm" type="none"/>
                      <a:tailEnd len="sm" w="sm" type="none"/>
                    </a:lnT>
                    <a:lnB cap="flat" cmpd="sng" w="9525">
                      <a:solidFill>
                        <a:srgbClr val="D6D6D6"/>
                      </a:solidFill>
                      <a:prstDash val="solid"/>
                      <a:round/>
                      <a:headEnd len="sm" w="sm" type="none"/>
                      <a:tailEnd len="sm" w="sm" type="none"/>
                    </a:lnB>
                    <a:solidFill>
                      <a:srgbClr val="F7F7F7"/>
                    </a:solidFill>
                  </a:tcPr>
                </a:tc>
                <a:tc>
                  <a:txBody>
                    <a:bodyPr/>
                    <a:lstStyle/>
                    <a:p>
                      <a:pPr indent="0" lvl="0" marL="0" marR="0" rtl="0" algn="l">
                        <a:spcBef>
                          <a:spcPts val="0"/>
                        </a:spcBef>
                        <a:spcAft>
                          <a:spcPts val="0"/>
                        </a:spcAft>
                        <a:buNone/>
                      </a:pPr>
                      <a:r>
                        <a:rPr lang="en-US" sz="1600"/>
                        <a:t>Repeats a statement or group of statements while a given condition is true. It tests the condition before executing the loop body.</a:t>
                      </a:r>
                      <a:endParaRPr sz="1500"/>
                    </a:p>
                  </a:txBody>
                  <a:tcPr marT="39025" marB="39025" marR="39025" marL="39025">
                    <a:lnL cap="flat" cmpd="sng" w="9525">
                      <a:solidFill>
                        <a:srgbClr val="D6D6D6"/>
                      </a:solidFill>
                      <a:prstDash val="solid"/>
                      <a:round/>
                      <a:headEnd len="sm" w="sm" type="none"/>
                      <a:tailEnd len="sm" w="sm" type="none"/>
                    </a:lnL>
                    <a:lnR cap="flat" cmpd="sng" w="9525">
                      <a:solidFill>
                        <a:srgbClr val="D6D6D6"/>
                      </a:solidFill>
                      <a:prstDash val="solid"/>
                      <a:round/>
                      <a:headEnd len="sm" w="sm" type="none"/>
                      <a:tailEnd len="sm" w="sm" type="none"/>
                    </a:lnR>
                    <a:lnT cap="flat" cmpd="sng" w="9525">
                      <a:solidFill>
                        <a:srgbClr val="D6D6D6"/>
                      </a:solidFill>
                      <a:prstDash val="solid"/>
                      <a:round/>
                      <a:headEnd len="sm" w="sm" type="none"/>
                      <a:tailEnd len="sm" w="sm" type="none"/>
                    </a:lnT>
                    <a:lnB cap="flat" cmpd="sng" w="9525">
                      <a:solidFill>
                        <a:srgbClr val="D6D6D6"/>
                      </a:solidFill>
                      <a:prstDash val="solid"/>
                      <a:round/>
                      <a:headEnd len="sm" w="sm" type="none"/>
                      <a:tailEnd len="sm" w="sm" type="none"/>
                    </a:lnB>
                    <a:solidFill>
                      <a:srgbClr val="F7F7F7"/>
                    </a:solidFill>
                  </a:tcPr>
                </a:tc>
              </a:tr>
              <a:tr h="899325">
                <a:tc>
                  <a:txBody>
                    <a:bodyPr/>
                    <a:lstStyle/>
                    <a:p>
                      <a:pPr indent="0" lvl="0" marL="0" marR="0" rtl="0" algn="l">
                        <a:spcBef>
                          <a:spcPts val="0"/>
                        </a:spcBef>
                        <a:spcAft>
                          <a:spcPts val="0"/>
                        </a:spcAft>
                        <a:buNone/>
                      </a:pPr>
                      <a:r>
                        <a:rPr b="1" lang="en-US" sz="1500" u="none" strike="noStrike">
                          <a:solidFill>
                            <a:schemeClr val="dk1"/>
                          </a:solidFill>
                          <a:latin typeface="Century Schoolbook"/>
                          <a:ea typeface="Century Schoolbook"/>
                          <a:cs typeface="Century Schoolbook"/>
                          <a:sym typeface="Century Schoolbook"/>
                        </a:rPr>
                        <a:t>3.</a:t>
                      </a:r>
                      <a:r>
                        <a:rPr b="1" lang="en-US" sz="1500" u="none" strike="noStrike">
                          <a:solidFill>
                            <a:srgbClr val="900B09"/>
                          </a:solidFill>
                          <a:latin typeface="Century Schoolbook"/>
                          <a:ea typeface="Century Schoolbook"/>
                          <a:cs typeface="Century Schoolbook"/>
                          <a:sym typeface="Century Schoolbook"/>
                        </a:rPr>
                        <a:t> do...while loop</a:t>
                      </a:r>
                      <a:endParaRPr sz="1500" u="none" strike="noStrike">
                        <a:solidFill>
                          <a:srgbClr val="900B09"/>
                        </a:solidFill>
                        <a:latin typeface="Century Schoolbook"/>
                        <a:ea typeface="Century Schoolbook"/>
                        <a:cs typeface="Century Schoolbook"/>
                        <a:sym typeface="Century Schoolbook"/>
                      </a:endParaRPr>
                    </a:p>
                  </a:txBody>
                  <a:tcPr marT="47625" marB="47625" marR="47625" marL="47625">
                    <a:lnL cap="flat" cmpd="sng" w="9525">
                      <a:solidFill>
                        <a:srgbClr val="D6D6D6"/>
                      </a:solidFill>
                      <a:prstDash val="solid"/>
                      <a:round/>
                      <a:headEnd len="sm" w="sm" type="none"/>
                      <a:tailEnd len="sm" w="sm" type="none"/>
                    </a:lnL>
                    <a:lnR cap="flat" cmpd="sng" w="9525">
                      <a:solidFill>
                        <a:srgbClr val="D6D6D6"/>
                      </a:solidFill>
                      <a:prstDash val="solid"/>
                      <a:round/>
                      <a:headEnd len="sm" w="sm" type="none"/>
                      <a:tailEnd len="sm" w="sm" type="none"/>
                    </a:lnR>
                    <a:lnT cap="flat" cmpd="sng" w="9525">
                      <a:solidFill>
                        <a:srgbClr val="D6D6D6"/>
                      </a:solidFill>
                      <a:prstDash val="solid"/>
                      <a:round/>
                      <a:headEnd len="sm" w="sm" type="none"/>
                      <a:tailEnd len="sm" w="sm" type="none"/>
                    </a:lnT>
                    <a:lnB cap="flat" cmpd="sng" w="9525">
                      <a:solidFill>
                        <a:srgbClr val="D6D6D6"/>
                      </a:solidFill>
                      <a:prstDash val="solid"/>
                      <a:round/>
                      <a:headEnd len="sm" w="sm" type="none"/>
                      <a:tailEnd len="sm" w="sm" type="none"/>
                    </a:lnB>
                    <a:solidFill>
                      <a:srgbClr val="F7F7F7"/>
                    </a:solidFill>
                  </a:tcPr>
                </a:tc>
                <a:tc>
                  <a:txBody>
                    <a:bodyPr/>
                    <a:lstStyle/>
                    <a:p>
                      <a:pPr indent="0" lvl="0" marL="0" marR="0" rtl="0" algn="l">
                        <a:spcBef>
                          <a:spcPts val="0"/>
                        </a:spcBef>
                        <a:spcAft>
                          <a:spcPts val="0"/>
                        </a:spcAft>
                        <a:buNone/>
                      </a:pPr>
                      <a:r>
                        <a:rPr lang="en-US" sz="1800"/>
                        <a:t>Like a while statement, except that it tests the condition at the end of the loop body</a:t>
                      </a:r>
                      <a:endParaRPr sz="1800"/>
                    </a:p>
                  </a:txBody>
                  <a:tcPr marT="47625" marB="47625" marR="47625" marL="47625">
                    <a:lnL cap="flat" cmpd="sng" w="9525">
                      <a:solidFill>
                        <a:srgbClr val="D6D6D6"/>
                      </a:solidFill>
                      <a:prstDash val="solid"/>
                      <a:round/>
                      <a:headEnd len="sm" w="sm" type="none"/>
                      <a:tailEnd len="sm" w="sm" type="none"/>
                    </a:lnL>
                    <a:lnR cap="flat" cmpd="sng" w="9525">
                      <a:solidFill>
                        <a:srgbClr val="D6D6D6"/>
                      </a:solidFill>
                      <a:prstDash val="solid"/>
                      <a:round/>
                      <a:headEnd len="sm" w="sm" type="none"/>
                      <a:tailEnd len="sm" w="sm" type="none"/>
                    </a:lnR>
                    <a:lnT cap="flat" cmpd="sng" w="9525">
                      <a:solidFill>
                        <a:srgbClr val="D6D6D6"/>
                      </a:solidFill>
                      <a:prstDash val="solid"/>
                      <a:round/>
                      <a:headEnd len="sm" w="sm" type="none"/>
                      <a:tailEnd len="sm" w="sm" type="none"/>
                    </a:lnT>
                    <a:lnB cap="flat" cmpd="sng" w="9525">
                      <a:solidFill>
                        <a:srgbClr val="D6D6D6"/>
                      </a:solidFill>
                      <a:prstDash val="solid"/>
                      <a:round/>
                      <a:headEnd len="sm" w="sm" type="none"/>
                      <a:tailEnd len="sm" w="sm" type="none"/>
                    </a:lnB>
                    <a:solidFill>
                      <a:srgbClr val="F7F7F7"/>
                    </a:solidFill>
                  </a:tcPr>
                </a:tc>
              </a:tr>
              <a:tr h="790150">
                <a:tc>
                  <a:txBody>
                    <a:bodyPr/>
                    <a:lstStyle/>
                    <a:p>
                      <a:pPr indent="0" lvl="0" marL="0" marR="0" rtl="0" algn="l">
                        <a:spcBef>
                          <a:spcPts val="0"/>
                        </a:spcBef>
                        <a:spcAft>
                          <a:spcPts val="0"/>
                        </a:spcAft>
                        <a:buNone/>
                      </a:pPr>
                      <a:r>
                        <a:rPr b="1" lang="en-US" sz="1500" u="none" strike="noStrike">
                          <a:solidFill>
                            <a:schemeClr val="dk1"/>
                          </a:solidFill>
                        </a:rPr>
                        <a:t>4.  </a:t>
                      </a:r>
                      <a:r>
                        <a:rPr b="1" i="0" lang="en-US" sz="1500" u="none" strike="noStrike">
                          <a:solidFill>
                            <a:srgbClr val="900B09"/>
                          </a:solidFill>
                        </a:rPr>
                        <a:t>nested loop</a:t>
                      </a:r>
                      <a:endParaRPr i="0" sz="1500"/>
                    </a:p>
                  </a:txBody>
                  <a:tcPr marT="39025" marB="39025" marR="39025" marL="39025">
                    <a:lnL cap="flat" cmpd="sng" w="9525">
                      <a:solidFill>
                        <a:srgbClr val="D6D6D6"/>
                      </a:solidFill>
                      <a:prstDash val="solid"/>
                      <a:round/>
                      <a:headEnd len="sm" w="sm" type="none"/>
                      <a:tailEnd len="sm" w="sm" type="none"/>
                    </a:lnL>
                    <a:lnR cap="flat" cmpd="sng" w="9525">
                      <a:solidFill>
                        <a:srgbClr val="D6D6D6"/>
                      </a:solidFill>
                      <a:prstDash val="solid"/>
                      <a:round/>
                      <a:headEnd len="sm" w="sm" type="none"/>
                      <a:tailEnd len="sm" w="sm" type="none"/>
                    </a:lnR>
                    <a:lnT cap="flat" cmpd="sng" w="9525">
                      <a:solidFill>
                        <a:srgbClr val="D6D6D6"/>
                      </a:solidFill>
                      <a:prstDash val="solid"/>
                      <a:round/>
                      <a:headEnd len="sm" w="sm" type="none"/>
                      <a:tailEnd len="sm" w="sm" type="none"/>
                    </a:lnT>
                    <a:lnB cap="flat" cmpd="sng" w="9525">
                      <a:solidFill>
                        <a:srgbClr val="D6D6D6"/>
                      </a:solidFill>
                      <a:prstDash val="solid"/>
                      <a:round/>
                      <a:headEnd len="sm" w="sm" type="none"/>
                      <a:tailEnd len="sm" w="sm" type="none"/>
                    </a:lnB>
                    <a:solidFill>
                      <a:srgbClr val="F7F7F7"/>
                    </a:solidFill>
                  </a:tcPr>
                </a:tc>
                <a:tc>
                  <a:txBody>
                    <a:bodyPr/>
                    <a:lstStyle/>
                    <a:p>
                      <a:pPr indent="0" lvl="0" marL="0" marR="0" rtl="0" algn="l">
                        <a:spcBef>
                          <a:spcPts val="0"/>
                        </a:spcBef>
                        <a:spcAft>
                          <a:spcPts val="0"/>
                        </a:spcAft>
                        <a:buNone/>
                      </a:pPr>
                      <a:r>
                        <a:rPr lang="en-US" sz="1600"/>
                        <a:t>You can use one or more loop inside any another while, for or do..while loop.</a:t>
                      </a:r>
                      <a:endParaRPr sz="1500"/>
                    </a:p>
                  </a:txBody>
                  <a:tcPr marT="39025" marB="39025" marR="39025" marL="39025">
                    <a:lnL cap="flat" cmpd="sng" w="9525">
                      <a:solidFill>
                        <a:srgbClr val="D6D6D6"/>
                      </a:solidFill>
                      <a:prstDash val="solid"/>
                      <a:round/>
                      <a:headEnd len="sm" w="sm" type="none"/>
                      <a:tailEnd len="sm" w="sm" type="none"/>
                    </a:lnL>
                    <a:lnR cap="flat" cmpd="sng" w="9525">
                      <a:solidFill>
                        <a:srgbClr val="D6D6D6"/>
                      </a:solidFill>
                      <a:prstDash val="solid"/>
                      <a:round/>
                      <a:headEnd len="sm" w="sm" type="none"/>
                      <a:tailEnd len="sm" w="sm" type="none"/>
                    </a:lnR>
                    <a:lnT cap="flat" cmpd="sng" w="9525">
                      <a:solidFill>
                        <a:srgbClr val="D6D6D6"/>
                      </a:solidFill>
                      <a:prstDash val="solid"/>
                      <a:round/>
                      <a:headEnd len="sm" w="sm" type="none"/>
                      <a:tailEnd len="sm" w="sm" type="none"/>
                    </a:lnT>
                    <a:lnB cap="flat" cmpd="sng" w="9525">
                      <a:solidFill>
                        <a:srgbClr val="D6D6D6"/>
                      </a:solidFill>
                      <a:prstDash val="solid"/>
                      <a:round/>
                      <a:headEnd len="sm" w="sm" type="none"/>
                      <a:tailEnd len="sm" w="sm" type="none"/>
                    </a:lnB>
                    <a:solidFill>
                      <a:srgbClr val="F7F7F7"/>
                    </a:solidFill>
                  </a:tcPr>
                </a:tc>
              </a:tr>
            </a:tbl>
          </a:graphicData>
        </a:graphic>
      </p:graphicFrame>
      <p:sp>
        <p:nvSpPr>
          <p:cNvPr id="151" name="Google Shape;151;p15"/>
          <p:cNvSpPr/>
          <p:nvPr/>
        </p:nvSpPr>
        <p:spPr>
          <a:xfrm>
            <a:off x="400928" y="1169804"/>
            <a:ext cx="8229600" cy="707886"/>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b="0" i="0" lang="en-US" sz="2000" u="none" cap="none" strike="noStrike">
                <a:solidFill>
                  <a:schemeClr val="dk1"/>
                </a:solidFill>
                <a:latin typeface="Century Schoolbook"/>
                <a:ea typeface="Century Schoolbook"/>
                <a:cs typeface="Century Schoolbook"/>
                <a:sym typeface="Century Schoolbook"/>
              </a:rPr>
              <a:t>C programming language provides the following types of loop to handle looping requirements.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16"/>
          <p:cNvSpPr txBox="1"/>
          <p:nvPr>
            <p:ph type="title"/>
          </p:nvPr>
        </p:nvSpPr>
        <p:spPr>
          <a:xfrm>
            <a:off x="457200" y="138088"/>
            <a:ext cx="8229600" cy="792162"/>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3000"/>
              <a:buFont typeface="Century Schoolbook"/>
              <a:buNone/>
            </a:pPr>
            <a:r>
              <a:rPr lang="en-US"/>
              <a:t>For Loop</a:t>
            </a:r>
            <a:endParaRPr/>
          </a:p>
        </p:txBody>
      </p:sp>
      <p:sp>
        <p:nvSpPr>
          <p:cNvPr id="157" name="Google Shape;157;p16"/>
          <p:cNvSpPr txBox="1"/>
          <p:nvPr>
            <p:ph idx="1" type="body"/>
          </p:nvPr>
        </p:nvSpPr>
        <p:spPr>
          <a:xfrm>
            <a:off x="457200" y="1173179"/>
            <a:ext cx="8229600" cy="1363001"/>
          </a:xfrm>
          <a:prstGeom prst="rect">
            <a:avLst/>
          </a:prstGeom>
          <a:noFill/>
          <a:ln>
            <a:noFill/>
          </a:ln>
        </p:spPr>
        <p:txBody>
          <a:bodyPr anchorCtr="0" anchor="t" bIns="45700" lIns="91425" spcFirstLastPara="1" rIns="91425" wrap="square" tIns="45700">
            <a:noAutofit/>
          </a:bodyPr>
          <a:lstStyle/>
          <a:p>
            <a:pPr indent="-274320" lvl="0" marL="274320" rtl="0" algn="just">
              <a:lnSpc>
                <a:spcPct val="80000"/>
              </a:lnSpc>
              <a:spcBef>
                <a:spcPts val="0"/>
              </a:spcBef>
              <a:spcAft>
                <a:spcPts val="0"/>
              </a:spcAft>
              <a:buSzPts val="1554"/>
              <a:buChar char="🞆"/>
            </a:pPr>
            <a:r>
              <a:rPr lang="en-US" sz="2220"/>
              <a:t>A </a:t>
            </a:r>
            <a:r>
              <a:rPr b="1" lang="en-US" sz="2220"/>
              <a:t>for</a:t>
            </a:r>
            <a:r>
              <a:rPr lang="en-US" sz="2220"/>
              <a:t> loop is a repetition control structure that allows you to efficiently write a loop that needs to execute a specific number of times.</a:t>
            </a:r>
            <a:endParaRPr/>
          </a:p>
          <a:p>
            <a:pPr indent="-274320" lvl="0" marL="274320" rtl="0" algn="l">
              <a:lnSpc>
                <a:spcPct val="80000"/>
              </a:lnSpc>
              <a:spcBef>
                <a:spcPts val="600"/>
              </a:spcBef>
              <a:spcAft>
                <a:spcPts val="0"/>
              </a:spcAft>
              <a:buSzPts val="1554"/>
              <a:buChar char="🞆"/>
            </a:pPr>
            <a:r>
              <a:rPr b="1" lang="en-US" sz="2220"/>
              <a:t>Syntax</a:t>
            </a:r>
            <a:r>
              <a:rPr b="1" lang="en-US" sz="1850"/>
              <a:t>:</a:t>
            </a:r>
            <a:endParaRPr/>
          </a:p>
          <a:p>
            <a:pPr indent="-175641" lvl="0" marL="274320" rtl="0" algn="l">
              <a:lnSpc>
                <a:spcPct val="80000"/>
              </a:lnSpc>
              <a:spcBef>
                <a:spcPts val="600"/>
              </a:spcBef>
              <a:spcAft>
                <a:spcPts val="0"/>
              </a:spcAft>
              <a:buSzPts val="1554"/>
              <a:buNone/>
            </a:pPr>
            <a:r>
              <a:t/>
            </a:r>
            <a:endParaRPr sz="2220"/>
          </a:p>
        </p:txBody>
      </p:sp>
      <p:sp>
        <p:nvSpPr>
          <p:cNvPr id="158" name="Google Shape;158;p16"/>
          <p:cNvSpPr txBox="1"/>
          <p:nvPr/>
        </p:nvSpPr>
        <p:spPr>
          <a:xfrm>
            <a:off x="448992" y="3892060"/>
            <a:ext cx="8314008" cy="2613096"/>
          </a:xfrm>
          <a:prstGeom prst="rect">
            <a:avLst/>
          </a:prstGeom>
          <a:noFill/>
          <a:ln>
            <a:noFill/>
          </a:ln>
        </p:spPr>
        <p:txBody>
          <a:bodyPr anchorCtr="0" anchor="t" bIns="45700" lIns="91425" spcFirstLastPara="1" rIns="91425" wrap="square" tIns="45700">
            <a:noAutofit/>
          </a:bodyPr>
          <a:lstStyle/>
          <a:p>
            <a:pPr indent="-167640" lvl="0" marL="274320" marR="0" rtl="0" algn="just">
              <a:spcBef>
                <a:spcPts val="0"/>
              </a:spcBef>
              <a:spcAft>
                <a:spcPts val="0"/>
              </a:spcAft>
              <a:buClr>
                <a:schemeClr val="accent1"/>
              </a:buClr>
              <a:buSzPts val="1680"/>
              <a:buFont typeface="Noto Sans Symbols"/>
              <a:buNone/>
            </a:pPr>
            <a:r>
              <a:t/>
            </a:r>
            <a:endParaRPr b="0" i="0" sz="2400" u="none" cap="none" strike="noStrike">
              <a:solidFill>
                <a:schemeClr val="dk1"/>
              </a:solidFill>
              <a:latin typeface="Century Schoolbook"/>
              <a:ea typeface="Century Schoolbook"/>
              <a:cs typeface="Century Schoolbook"/>
              <a:sym typeface="Century Schoolbook"/>
            </a:endParaRPr>
          </a:p>
        </p:txBody>
      </p:sp>
      <p:pic>
        <p:nvPicPr>
          <p:cNvPr id="159" name="Google Shape;159;p16"/>
          <p:cNvPicPr preferRelativeResize="0"/>
          <p:nvPr/>
        </p:nvPicPr>
        <p:blipFill rotWithShape="1">
          <a:blip r:embed="rId3">
            <a:alphaModFix/>
          </a:blip>
          <a:srcRect b="0" l="0" r="0" t="0"/>
          <a:stretch/>
        </p:blipFill>
        <p:spPr>
          <a:xfrm>
            <a:off x="1752600" y="2962200"/>
            <a:ext cx="5715000" cy="1305000"/>
          </a:xfrm>
          <a:prstGeom prst="rect">
            <a:avLst/>
          </a:prstGeom>
          <a:noFill/>
          <a:ln cap="flat" cmpd="sng" w="9525">
            <a:solidFill>
              <a:schemeClr val="accent1"/>
            </a:solidFill>
            <a:prstDash val="solid"/>
            <a:round/>
            <a:headEnd len="sm" w="sm" type="none"/>
            <a:tailEnd len="sm" w="sm" type="none"/>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7"/>
          <p:cNvSpPr txBox="1"/>
          <p:nvPr>
            <p:ph type="title"/>
          </p:nvPr>
        </p:nvSpPr>
        <p:spPr>
          <a:xfrm>
            <a:off x="457200" y="138088"/>
            <a:ext cx="8229600" cy="792162"/>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3000"/>
              <a:buFont typeface="Century Schoolbook"/>
              <a:buNone/>
            </a:pPr>
            <a:r>
              <a:rPr lang="en-US"/>
              <a:t>Flow of control in a for loop</a:t>
            </a:r>
            <a:endParaRPr/>
          </a:p>
        </p:txBody>
      </p:sp>
      <p:sp>
        <p:nvSpPr>
          <p:cNvPr id="165" name="Google Shape;165;p17"/>
          <p:cNvSpPr txBox="1"/>
          <p:nvPr>
            <p:ph idx="1" type="body"/>
          </p:nvPr>
        </p:nvSpPr>
        <p:spPr>
          <a:xfrm>
            <a:off x="225064" y="1227799"/>
            <a:ext cx="8537935" cy="5020601"/>
          </a:xfrm>
          <a:prstGeom prst="rect">
            <a:avLst/>
          </a:prstGeom>
          <a:noFill/>
          <a:ln>
            <a:noFill/>
          </a:ln>
        </p:spPr>
        <p:txBody>
          <a:bodyPr anchorCtr="0" anchor="t" bIns="45700" lIns="91425" spcFirstLastPara="1" rIns="91425" wrap="square" tIns="45700">
            <a:noAutofit/>
          </a:bodyPr>
          <a:lstStyle/>
          <a:p>
            <a:pPr indent="-274320" lvl="0" marL="274320" rtl="0" algn="just">
              <a:lnSpc>
                <a:spcPct val="80000"/>
              </a:lnSpc>
              <a:spcBef>
                <a:spcPts val="0"/>
              </a:spcBef>
              <a:spcAft>
                <a:spcPts val="0"/>
              </a:spcAft>
              <a:buSzPts val="1554"/>
              <a:buChar char="🞆"/>
            </a:pPr>
            <a:r>
              <a:rPr lang="en-US" sz="2220"/>
              <a:t>The </a:t>
            </a:r>
            <a:r>
              <a:rPr b="1" lang="en-US" sz="2220"/>
              <a:t>init</a:t>
            </a:r>
            <a:r>
              <a:rPr lang="en-US" sz="2220"/>
              <a:t> step is executed first, and only once. This step allows you to declare and initialize any loop control variables. You are not required to put a statement here, as long as a semicolon appears.</a:t>
            </a:r>
            <a:endParaRPr/>
          </a:p>
          <a:p>
            <a:pPr indent="-274320" lvl="0" marL="274320" rtl="0" algn="just">
              <a:lnSpc>
                <a:spcPct val="80000"/>
              </a:lnSpc>
              <a:spcBef>
                <a:spcPts val="600"/>
              </a:spcBef>
              <a:spcAft>
                <a:spcPts val="0"/>
              </a:spcAft>
              <a:buSzPts val="1554"/>
              <a:buChar char="🞆"/>
            </a:pPr>
            <a:r>
              <a:rPr lang="en-US" sz="2220"/>
              <a:t>Next, the </a:t>
            </a:r>
            <a:r>
              <a:rPr b="1" lang="en-US" sz="2220"/>
              <a:t>condition</a:t>
            </a:r>
            <a:r>
              <a:rPr lang="en-US" sz="2220"/>
              <a:t> is evaluated. If it is true, the body of the loop is executed. If it is false, the body of the loop does not execute and flow of control jumps to the next statement just after the for loop.</a:t>
            </a:r>
            <a:endParaRPr/>
          </a:p>
          <a:p>
            <a:pPr indent="-274320" lvl="0" marL="274320" rtl="0" algn="just">
              <a:lnSpc>
                <a:spcPct val="80000"/>
              </a:lnSpc>
              <a:spcBef>
                <a:spcPts val="600"/>
              </a:spcBef>
              <a:spcAft>
                <a:spcPts val="0"/>
              </a:spcAft>
              <a:buSzPts val="1554"/>
              <a:buChar char="🞆"/>
            </a:pPr>
            <a:r>
              <a:rPr lang="en-US" sz="2220"/>
              <a:t>After the body of the for loop executes, the flow of control jumps back up to the </a:t>
            </a:r>
            <a:r>
              <a:rPr b="1" lang="en-US" sz="2220"/>
              <a:t>increment</a:t>
            </a:r>
            <a:r>
              <a:rPr lang="en-US" sz="2220"/>
              <a:t> statement. This statement allows you to update any loop control variables. This statement can be left blank, as long as a semicolon appears after the condition.</a:t>
            </a:r>
            <a:endParaRPr/>
          </a:p>
          <a:p>
            <a:pPr indent="-274320" lvl="0" marL="274320" rtl="0" algn="just">
              <a:lnSpc>
                <a:spcPct val="80000"/>
              </a:lnSpc>
              <a:spcBef>
                <a:spcPts val="600"/>
              </a:spcBef>
              <a:spcAft>
                <a:spcPts val="0"/>
              </a:spcAft>
              <a:buSzPts val="1554"/>
              <a:buChar char="🞆"/>
            </a:pPr>
            <a:r>
              <a:rPr lang="en-US" sz="2220"/>
              <a:t>The condition is now evaluated again. If it is true, the loop executes and the process repeats itself (body of loop, then increment step, and then again condition). After the condition becomes false, the for loop terminates.</a:t>
            </a:r>
            <a:endParaRPr/>
          </a:p>
          <a:p>
            <a:pPr indent="-175641" lvl="0" marL="274320" rtl="0" algn="just">
              <a:lnSpc>
                <a:spcPct val="80000"/>
              </a:lnSpc>
              <a:spcBef>
                <a:spcPts val="600"/>
              </a:spcBef>
              <a:spcAft>
                <a:spcPts val="0"/>
              </a:spcAft>
              <a:buSzPts val="1554"/>
              <a:buNone/>
            </a:pPr>
            <a:r>
              <a:t/>
            </a:r>
            <a:endParaRPr sz="222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8"/>
          <p:cNvSpPr txBox="1"/>
          <p:nvPr>
            <p:ph type="title"/>
          </p:nvPr>
        </p:nvSpPr>
        <p:spPr>
          <a:xfrm>
            <a:off x="457200" y="165398"/>
            <a:ext cx="8229600" cy="792162"/>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3000"/>
              <a:buFont typeface="Century Schoolbook"/>
              <a:buNone/>
            </a:pPr>
            <a:r>
              <a:rPr lang="en-US"/>
              <a:t>Flow Diagram : for Loop</a:t>
            </a:r>
            <a:endParaRPr/>
          </a:p>
        </p:txBody>
      </p:sp>
      <p:pic>
        <p:nvPicPr>
          <p:cNvPr id="171" name="Google Shape;171;p18"/>
          <p:cNvPicPr preferRelativeResize="0"/>
          <p:nvPr/>
        </p:nvPicPr>
        <p:blipFill rotWithShape="1">
          <a:blip r:embed="rId3">
            <a:alphaModFix/>
          </a:blip>
          <a:srcRect b="0" l="0" r="0" t="0"/>
          <a:stretch/>
        </p:blipFill>
        <p:spPr>
          <a:xfrm>
            <a:off x="317500" y="1512326"/>
            <a:ext cx="3644900" cy="5117074"/>
          </a:xfrm>
          <a:prstGeom prst="rect">
            <a:avLst/>
          </a:prstGeom>
          <a:noFill/>
          <a:ln>
            <a:noFill/>
          </a:ln>
        </p:spPr>
      </p:pic>
      <p:pic>
        <p:nvPicPr>
          <p:cNvPr descr="For-Loop-Statement-in-C-Programming-Explanation.png" id="172" name="Google Shape;172;p18"/>
          <p:cNvPicPr preferRelativeResize="0"/>
          <p:nvPr/>
        </p:nvPicPr>
        <p:blipFill rotWithShape="1">
          <a:blip r:embed="rId4">
            <a:alphaModFix/>
          </a:blip>
          <a:srcRect b="0" l="0" r="0" t="0"/>
          <a:stretch/>
        </p:blipFill>
        <p:spPr>
          <a:xfrm>
            <a:off x="4343400" y="1752600"/>
            <a:ext cx="4467849" cy="315321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19"/>
          <p:cNvSpPr txBox="1"/>
          <p:nvPr>
            <p:ph type="title"/>
          </p:nvPr>
        </p:nvSpPr>
        <p:spPr>
          <a:xfrm>
            <a:off x="457200" y="274638"/>
            <a:ext cx="8229600" cy="563562"/>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3000"/>
              <a:buFont typeface="Century Schoolbook"/>
              <a:buNone/>
            </a:pPr>
            <a:r>
              <a:rPr lang="en-US"/>
              <a:t>Code Example</a:t>
            </a:r>
            <a:endParaRPr/>
          </a:p>
        </p:txBody>
      </p:sp>
      <p:pic>
        <p:nvPicPr>
          <p:cNvPr id="178" name="Google Shape;178;p19"/>
          <p:cNvPicPr preferRelativeResize="0"/>
          <p:nvPr/>
        </p:nvPicPr>
        <p:blipFill rotWithShape="1">
          <a:blip r:embed="rId3">
            <a:alphaModFix/>
          </a:blip>
          <a:srcRect b="0" l="0" r="0" t="0"/>
          <a:stretch/>
        </p:blipFill>
        <p:spPr>
          <a:xfrm>
            <a:off x="304800" y="1894879"/>
            <a:ext cx="6002830" cy="3439121"/>
          </a:xfrm>
          <a:prstGeom prst="rect">
            <a:avLst/>
          </a:prstGeom>
          <a:noFill/>
          <a:ln cap="flat" cmpd="sng" w="9525">
            <a:solidFill>
              <a:schemeClr val="accent1"/>
            </a:solidFill>
            <a:prstDash val="solid"/>
            <a:round/>
            <a:headEnd len="sm" w="sm" type="none"/>
            <a:tailEnd len="sm" w="sm" type="none"/>
          </a:ln>
        </p:spPr>
      </p:pic>
      <p:pic>
        <p:nvPicPr>
          <p:cNvPr id="179" name="Google Shape;179;p19"/>
          <p:cNvPicPr preferRelativeResize="0"/>
          <p:nvPr/>
        </p:nvPicPr>
        <p:blipFill rotWithShape="1">
          <a:blip r:embed="rId4">
            <a:alphaModFix/>
          </a:blip>
          <a:srcRect b="0" l="0" r="0" t="0"/>
          <a:stretch/>
        </p:blipFill>
        <p:spPr>
          <a:xfrm>
            <a:off x="6537350" y="2402310"/>
            <a:ext cx="2118026" cy="2590800"/>
          </a:xfrm>
          <a:prstGeom prst="rect">
            <a:avLst/>
          </a:prstGeom>
          <a:noFill/>
          <a:ln cap="flat" cmpd="sng" w="9525">
            <a:solidFill>
              <a:schemeClr val="accent1"/>
            </a:solidFill>
            <a:prstDash val="solid"/>
            <a:round/>
            <a:headEnd len="sm" w="sm" type="none"/>
            <a:tailEnd len="sm" w="sm" type="none"/>
          </a:ln>
        </p:spPr>
      </p:pic>
      <p:sp>
        <p:nvSpPr>
          <p:cNvPr id="180" name="Google Shape;180;p19"/>
          <p:cNvSpPr txBox="1"/>
          <p:nvPr/>
        </p:nvSpPr>
        <p:spPr>
          <a:xfrm>
            <a:off x="6426770" y="2032770"/>
            <a:ext cx="1219200"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800" u="none" cap="none" strike="noStrike">
                <a:solidFill>
                  <a:schemeClr val="dk1"/>
                </a:solidFill>
                <a:latin typeface="Century Schoolbook"/>
                <a:ea typeface="Century Schoolbook"/>
                <a:cs typeface="Century Schoolbook"/>
                <a:sym typeface="Century Schoolbook"/>
              </a:rPr>
              <a:t>Output:</a:t>
            </a:r>
            <a:endParaRPr sz="1800">
              <a:solidFill>
                <a:schemeClr val="dk1"/>
              </a:solidFill>
              <a:latin typeface="Century Schoolbook"/>
              <a:ea typeface="Century Schoolbook"/>
              <a:cs typeface="Century Schoolbook"/>
              <a:sym typeface="Century Schoolbook"/>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gtEl>
                                        <p:attrNameLst>
                                          <p:attrName>style.visibility</p:attrName>
                                        </p:attrNameLst>
                                      </p:cBhvr>
                                      <p:to>
                                        <p:strVal val="visible"/>
                                      </p:to>
                                    </p:set>
                                    <p:animEffect filter="fade" transition="in">
                                      <p:cBhvr>
                                        <p:cTn dur="2000"/>
                                        <p:tgtEl>
                                          <p:spTgt spid="17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20"/>
          <p:cNvSpPr txBox="1"/>
          <p:nvPr>
            <p:ph type="title"/>
          </p:nvPr>
        </p:nvSpPr>
        <p:spPr>
          <a:xfrm>
            <a:off x="457200" y="274638"/>
            <a:ext cx="8077200" cy="639762"/>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3000"/>
              <a:buFont typeface="Century Schoolbook"/>
              <a:buNone/>
            </a:pPr>
            <a:r>
              <a:rPr lang="en-US"/>
              <a:t>2. While Loop</a:t>
            </a:r>
            <a:endParaRPr/>
          </a:p>
        </p:txBody>
      </p:sp>
      <p:sp>
        <p:nvSpPr>
          <p:cNvPr id="186" name="Google Shape;186;p20"/>
          <p:cNvSpPr txBox="1"/>
          <p:nvPr>
            <p:ph idx="1" type="body"/>
          </p:nvPr>
        </p:nvSpPr>
        <p:spPr>
          <a:xfrm>
            <a:off x="457200" y="1096305"/>
            <a:ext cx="8229600" cy="1142999"/>
          </a:xfrm>
          <a:prstGeom prst="rect">
            <a:avLst/>
          </a:prstGeom>
          <a:noFill/>
          <a:ln>
            <a:noFill/>
          </a:ln>
        </p:spPr>
        <p:txBody>
          <a:bodyPr anchorCtr="0" anchor="t" bIns="45700" lIns="91425" spcFirstLastPara="1" rIns="91425" wrap="square" tIns="45700">
            <a:noAutofit/>
          </a:bodyPr>
          <a:lstStyle/>
          <a:p>
            <a:pPr indent="-274320" lvl="0" marL="274320" rtl="0" algn="just">
              <a:lnSpc>
                <a:spcPct val="90000"/>
              </a:lnSpc>
              <a:spcBef>
                <a:spcPts val="0"/>
              </a:spcBef>
              <a:spcAft>
                <a:spcPts val="0"/>
              </a:spcAft>
              <a:buSzPts val="1554"/>
              <a:buChar char="🞆"/>
            </a:pPr>
            <a:r>
              <a:rPr lang="en-US" sz="2220"/>
              <a:t>A </a:t>
            </a:r>
            <a:r>
              <a:rPr b="1" lang="en-US" sz="2220"/>
              <a:t>while</a:t>
            </a:r>
            <a:r>
              <a:rPr lang="en-US" sz="2220"/>
              <a:t> loop statement repeatedly executes a target statement as long as a given condition is true.</a:t>
            </a:r>
            <a:endParaRPr/>
          </a:p>
          <a:p>
            <a:pPr indent="-274320" lvl="0" marL="274320" rtl="0" algn="just">
              <a:lnSpc>
                <a:spcPct val="90000"/>
              </a:lnSpc>
              <a:spcBef>
                <a:spcPts val="600"/>
              </a:spcBef>
              <a:spcAft>
                <a:spcPts val="0"/>
              </a:spcAft>
              <a:buSzPts val="1554"/>
              <a:buChar char="🞆"/>
            </a:pPr>
            <a:r>
              <a:rPr b="1" lang="en-US" sz="2220"/>
              <a:t>Syntax</a:t>
            </a:r>
            <a:r>
              <a:rPr lang="en-US" sz="2220"/>
              <a:t>:</a:t>
            </a:r>
            <a:endParaRPr/>
          </a:p>
          <a:p>
            <a:pPr indent="-175641" lvl="0" marL="274320" rtl="0" algn="just">
              <a:lnSpc>
                <a:spcPct val="90000"/>
              </a:lnSpc>
              <a:spcBef>
                <a:spcPts val="600"/>
              </a:spcBef>
              <a:spcAft>
                <a:spcPts val="0"/>
              </a:spcAft>
              <a:buSzPts val="1554"/>
              <a:buNone/>
            </a:pPr>
            <a:r>
              <a:t/>
            </a:r>
            <a:endParaRPr sz="2220"/>
          </a:p>
        </p:txBody>
      </p:sp>
      <p:sp>
        <p:nvSpPr>
          <p:cNvPr id="187" name="Google Shape;187;p20"/>
          <p:cNvSpPr txBox="1"/>
          <p:nvPr/>
        </p:nvSpPr>
        <p:spPr>
          <a:xfrm>
            <a:off x="304800" y="4267200"/>
            <a:ext cx="8229600" cy="1981199"/>
          </a:xfrm>
          <a:prstGeom prst="rect">
            <a:avLst/>
          </a:prstGeom>
          <a:noFill/>
          <a:ln>
            <a:noFill/>
          </a:ln>
        </p:spPr>
        <p:txBody>
          <a:bodyPr anchorCtr="0" anchor="t" bIns="45700" lIns="91425" spcFirstLastPara="1" rIns="91425" wrap="square" tIns="45700">
            <a:noAutofit/>
          </a:bodyPr>
          <a:lstStyle/>
          <a:p>
            <a:pPr indent="-274320" lvl="0" marL="274320" marR="0" rtl="0" algn="just">
              <a:lnSpc>
                <a:spcPct val="80000"/>
              </a:lnSpc>
              <a:spcBef>
                <a:spcPts val="0"/>
              </a:spcBef>
              <a:spcAft>
                <a:spcPts val="0"/>
              </a:spcAft>
              <a:buClr>
                <a:schemeClr val="accent1"/>
              </a:buClr>
              <a:buSzPts val="1554"/>
              <a:buFont typeface="Noto Sans Symbols"/>
              <a:buChar char="🞆"/>
            </a:pPr>
            <a:r>
              <a:rPr lang="en-US" sz="2220">
                <a:solidFill>
                  <a:schemeClr val="dk1"/>
                </a:solidFill>
                <a:latin typeface="Century Schoolbook"/>
                <a:ea typeface="Century Schoolbook"/>
                <a:cs typeface="Century Schoolbook"/>
                <a:sym typeface="Century Schoolbook"/>
              </a:rPr>
              <a:t>Here, statement(s) may be a single statement or a block of statements. </a:t>
            </a:r>
            <a:endParaRPr sz="2220">
              <a:solidFill>
                <a:schemeClr val="dk1"/>
              </a:solidFill>
              <a:latin typeface="Century Schoolbook"/>
              <a:ea typeface="Century Schoolbook"/>
              <a:cs typeface="Century Schoolbook"/>
              <a:sym typeface="Century Schoolbook"/>
            </a:endParaRPr>
          </a:p>
          <a:p>
            <a:pPr indent="-274320" lvl="0" marL="274320" marR="0" rtl="0" algn="just">
              <a:lnSpc>
                <a:spcPct val="80000"/>
              </a:lnSpc>
              <a:spcBef>
                <a:spcPts val="600"/>
              </a:spcBef>
              <a:spcAft>
                <a:spcPts val="0"/>
              </a:spcAft>
              <a:buClr>
                <a:schemeClr val="accent1"/>
              </a:buClr>
              <a:buSzPts val="1554"/>
              <a:buFont typeface="Noto Sans Symbols"/>
              <a:buChar char="🞆"/>
            </a:pPr>
            <a:r>
              <a:rPr lang="en-US" sz="2220">
                <a:solidFill>
                  <a:schemeClr val="dk1"/>
                </a:solidFill>
                <a:latin typeface="Century Schoolbook"/>
                <a:ea typeface="Century Schoolbook"/>
                <a:cs typeface="Century Schoolbook"/>
                <a:sym typeface="Century Schoolbook"/>
              </a:rPr>
              <a:t>The condition may be any expression, and true is any nonzero value. The loop iterates while the condition is true.</a:t>
            </a:r>
            <a:endParaRPr/>
          </a:p>
          <a:p>
            <a:pPr indent="-274320" lvl="0" marL="274320" marR="0" rtl="0" algn="just">
              <a:lnSpc>
                <a:spcPct val="80000"/>
              </a:lnSpc>
              <a:spcBef>
                <a:spcPts val="600"/>
              </a:spcBef>
              <a:spcAft>
                <a:spcPts val="0"/>
              </a:spcAft>
              <a:buClr>
                <a:schemeClr val="accent1"/>
              </a:buClr>
              <a:buSzPts val="1554"/>
              <a:buFont typeface="Noto Sans Symbols"/>
              <a:buChar char="🞆"/>
            </a:pPr>
            <a:r>
              <a:rPr lang="en-US" sz="2220">
                <a:solidFill>
                  <a:schemeClr val="dk1"/>
                </a:solidFill>
                <a:latin typeface="Century Schoolbook"/>
                <a:ea typeface="Century Schoolbook"/>
                <a:cs typeface="Century Schoolbook"/>
                <a:sym typeface="Century Schoolbook"/>
              </a:rPr>
              <a:t>When the condition becomes false, program control passes to the line immediately following the loop.</a:t>
            </a:r>
            <a:endParaRPr sz="2220">
              <a:solidFill>
                <a:schemeClr val="dk1"/>
              </a:solidFill>
              <a:latin typeface="Century Schoolbook"/>
              <a:ea typeface="Century Schoolbook"/>
              <a:cs typeface="Century Schoolbook"/>
              <a:sym typeface="Century Schoolbook"/>
            </a:endParaRPr>
          </a:p>
        </p:txBody>
      </p:sp>
      <p:pic>
        <p:nvPicPr>
          <p:cNvPr id="188" name="Google Shape;188;p20"/>
          <p:cNvPicPr preferRelativeResize="0"/>
          <p:nvPr/>
        </p:nvPicPr>
        <p:blipFill rotWithShape="1">
          <a:blip r:embed="rId3">
            <a:alphaModFix/>
          </a:blip>
          <a:srcRect b="0" l="0" r="0" t="0"/>
          <a:stretch/>
        </p:blipFill>
        <p:spPr>
          <a:xfrm>
            <a:off x="2940100" y="2217725"/>
            <a:ext cx="3124200" cy="1511710"/>
          </a:xfrm>
          <a:prstGeom prst="rect">
            <a:avLst/>
          </a:prstGeom>
          <a:noFill/>
          <a:ln cap="flat" cmpd="sng" w="9525">
            <a:solidFill>
              <a:schemeClr val="accent1"/>
            </a:solidFill>
            <a:prstDash val="solid"/>
            <a:round/>
            <a:headEnd len="sm" w="sm" type="none"/>
            <a:tailEnd len="sm" w="sm" type="none"/>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21"/>
          <p:cNvSpPr txBox="1"/>
          <p:nvPr>
            <p:ph type="title"/>
          </p:nvPr>
        </p:nvSpPr>
        <p:spPr>
          <a:xfrm>
            <a:off x="511820" y="165398"/>
            <a:ext cx="7467600" cy="715962"/>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3000"/>
              <a:buFont typeface="Century Schoolbook"/>
              <a:buNone/>
            </a:pPr>
            <a:r>
              <a:rPr lang="en-US"/>
              <a:t>Flow Diagram: While Loop</a:t>
            </a:r>
            <a:endParaRPr/>
          </a:p>
        </p:txBody>
      </p:sp>
      <p:pic>
        <p:nvPicPr>
          <p:cNvPr id="194" name="Google Shape;194;p21"/>
          <p:cNvPicPr preferRelativeResize="0"/>
          <p:nvPr/>
        </p:nvPicPr>
        <p:blipFill rotWithShape="1">
          <a:blip r:embed="rId3">
            <a:alphaModFix/>
          </a:blip>
          <a:srcRect b="0" l="0" r="0" t="0"/>
          <a:stretch/>
        </p:blipFill>
        <p:spPr>
          <a:xfrm>
            <a:off x="2873165" y="840734"/>
            <a:ext cx="3063850" cy="4706446"/>
          </a:xfrm>
          <a:prstGeom prst="rect">
            <a:avLst/>
          </a:prstGeom>
          <a:noFill/>
          <a:ln>
            <a:noFill/>
          </a:ln>
        </p:spPr>
      </p:pic>
      <p:sp>
        <p:nvSpPr>
          <p:cNvPr id="195" name="Google Shape;195;p21"/>
          <p:cNvSpPr/>
          <p:nvPr/>
        </p:nvSpPr>
        <p:spPr>
          <a:xfrm>
            <a:off x="347960" y="5595640"/>
            <a:ext cx="8338840" cy="92333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entury Schoolbook"/>
                <a:ea typeface="Century Schoolbook"/>
                <a:cs typeface="Century Schoolbook"/>
                <a:sym typeface="Century Schoolbook"/>
              </a:rPr>
              <a:t>Here, key point of the while loop is that the loop might not ever run. When the condition is tested and the result is false, the loop body will be skipped and the first statement after the while loop will be executed.</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riel">
  <a:themeElements>
    <a:clrScheme name="Oriel">
      <a:dk1>
        <a:srgbClr val="000000"/>
      </a:dk1>
      <a:lt1>
        <a:srgbClr val="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