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3" r:id="rId4"/>
    <p:sldId id="262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Raw </a:t>
            </a:r>
            <a:r>
              <a:rPr lang="en-US" dirty="0"/>
              <a:t>materials used in spinning mill are always inhomogeneous in their characteristics. In part, this is inevitable owing to the different cultivation conditions of natural </a:t>
            </a:r>
            <a:r>
              <a:rPr lang="en-US" dirty="0" err="1"/>
              <a:t>fibres</a:t>
            </a:r>
            <a:r>
              <a:rPr lang="en-US" dirty="0"/>
              <a:t> and different production conditions for synthetic </a:t>
            </a:r>
            <a:r>
              <a:rPr lang="en-US" dirty="0" err="1"/>
              <a:t>fibres</a:t>
            </a:r>
            <a:r>
              <a:rPr lang="en-US" dirty="0"/>
              <a:t>. It is done in order to influence the end product and the process. Blending is performed mainly in order to: </a:t>
            </a:r>
          </a:p>
          <a:p>
            <a:pPr marL="0" indent="0">
              <a:buNone/>
            </a:pPr>
            <a:endParaRPr lang="en-US" dirty="0"/>
          </a:p>
          <a:p>
            <a:pPr lvl="0">
              <a:buFont typeface="+mj-lt"/>
              <a:buAutoNum type="alphaLcPeriod"/>
            </a:pPr>
            <a:r>
              <a:rPr lang="en-US" dirty="0"/>
              <a:t>Give the required characteristics to the end product, for example, blending of synthetic </a:t>
            </a:r>
            <a:r>
              <a:rPr lang="en-US" dirty="0" err="1"/>
              <a:t>fibres</a:t>
            </a:r>
            <a:r>
              <a:rPr lang="en-US" dirty="0"/>
              <a:t> with natural </a:t>
            </a:r>
            <a:r>
              <a:rPr lang="en-US" dirty="0" err="1"/>
              <a:t>fibres</a:t>
            </a:r>
            <a:r>
              <a:rPr lang="en-US" dirty="0"/>
              <a:t> produces the desired easy-care character.</a:t>
            </a:r>
          </a:p>
          <a:p>
            <a:pPr lvl="0">
              <a:buFont typeface="+mj-lt"/>
              <a:buAutoNum type="alphaLcPeriod"/>
            </a:pPr>
            <a:r>
              <a:rPr lang="en-US" dirty="0"/>
              <a:t>Compensate for variations in the characteristics of the raw materials.</a:t>
            </a:r>
          </a:p>
          <a:p>
            <a:pPr lvl="0">
              <a:buFont typeface="+mj-lt"/>
              <a:buAutoNum type="alphaLcPeriod"/>
            </a:pPr>
            <a:r>
              <a:rPr lang="en-US" dirty="0"/>
              <a:t>Hold down raw material cost</a:t>
            </a:r>
          </a:p>
          <a:p>
            <a:pPr lvl="0">
              <a:buFont typeface="+mj-lt"/>
              <a:buAutoNum type="alphaLcPeriod"/>
            </a:pPr>
            <a:r>
              <a:rPr lang="en-US" dirty="0"/>
              <a:t>Influence favorably the behavior of the raw material during processing</a:t>
            </a:r>
          </a:p>
          <a:p>
            <a:pPr lvl="0">
              <a:buFont typeface="+mj-lt"/>
              <a:buAutoNum type="alphaLcPeriod"/>
            </a:pPr>
            <a:r>
              <a:rPr lang="en-US" dirty="0"/>
              <a:t>Achieve effects by varying color, </a:t>
            </a:r>
            <a:r>
              <a:rPr lang="en-US" dirty="0" err="1"/>
              <a:t>fibre</a:t>
            </a:r>
            <a:r>
              <a:rPr lang="en-US" dirty="0"/>
              <a:t> characteristics and so on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1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</a:t>
            </a:r>
            <a:r>
              <a:rPr lang="en-US" b="1" dirty="0" smtClean="0"/>
              <a:t>blending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0" indent="-400050">
              <a:buFont typeface="+mj-lt"/>
              <a:buAutoNum type="romanLcPeriod"/>
            </a:pPr>
            <a:r>
              <a:rPr lang="en-US" dirty="0" smtClean="0"/>
              <a:t>Bale </a:t>
            </a:r>
            <a:r>
              <a:rPr lang="en-US" dirty="0"/>
              <a:t>Mixing: before the blow room</a:t>
            </a:r>
          </a:p>
          <a:p>
            <a:pPr marL="400050" lvl="0" indent="-400050">
              <a:buFont typeface="+mj-lt"/>
              <a:buAutoNum type="romanLcPeriod"/>
            </a:pPr>
            <a:r>
              <a:rPr lang="en-US" dirty="0"/>
              <a:t>Flock blending: within the blow room</a:t>
            </a:r>
          </a:p>
          <a:p>
            <a:pPr marL="400050" lvl="0" indent="-400050">
              <a:buFont typeface="+mj-lt"/>
              <a:buAutoNum type="romanLcPeriod"/>
            </a:pPr>
            <a:r>
              <a:rPr lang="en-US" dirty="0" smtClean="0"/>
              <a:t>Lap </a:t>
            </a:r>
            <a:r>
              <a:rPr lang="en-US" dirty="0"/>
              <a:t>blending: using </a:t>
            </a:r>
            <a:r>
              <a:rPr lang="en-US" dirty="0" err="1"/>
              <a:t>scutchers</a:t>
            </a:r>
            <a:endParaRPr lang="en-US" dirty="0"/>
          </a:p>
          <a:p>
            <a:pPr marL="400050" lvl="0" indent="-400050">
              <a:buFont typeface="+mj-lt"/>
              <a:buAutoNum type="romanLcPeriod"/>
            </a:pPr>
            <a:r>
              <a:rPr lang="en-US" dirty="0"/>
              <a:t>Web blending: at ribbon lap machine or blending at </a:t>
            </a:r>
            <a:r>
              <a:rPr lang="en-US" dirty="0" err="1"/>
              <a:t>drawframe</a:t>
            </a:r>
            <a:endParaRPr lang="en-US" dirty="0"/>
          </a:p>
          <a:p>
            <a:pPr marL="400050" lvl="0" indent="-400050">
              <a:buFont typeface="+mj-lt"/>
              <a:buAutoNum type="romanLcPeriod"/>
            </a:pPr>
            <a:r>
              <a:rPr lang="en-US" dirty="0"/>
              <a:t>Sliver blending: at </a:t>
            </a:r>
            <a:r>
              <a:rPr lang="en-US" dirty="0" err="1"/>
              <a:t>drawframe</a:t>
            </a:r>
            <a:r>
              <a:rPr lang="en-US" dirty="0"/>
              <a:t>, the sliver-lap machine, or at the comber</a:t>
            </a:r>
          </a:p>
          <a:p>
            <a:pPr marL="400050" lvl="0" indent="-400050">
              <a:buFont typeface="+mj-lt"/>
              <a:buAutoNum type="romanLcPeriod"/>
            </a:pPr>
            <a:r>
              <a:rPr lang="en-US" dirty="0" err="1"/>
              <a:t>Fibre</a:t>
            </a:r>
            <a:r>
              <a:rPr lang="en-US" dirty="0"/>
              <a:t> blending: at card or the OE spinning machine</a:t>
            </a:r>
          </a:p>
          <a:p>
            <a:pPr marL="400050" lvl="0" indent="-400050">
              <a:buFont typeface="+mj-lt"/>
              <a:buAutoNum type="romanLcPeriod"/>
            </a:pPr>
            <a:r>
              <a:rPr lang="en-US" dirty="0"/>
              <a:t>Roving blending: at the ring spinning machine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1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Flock blending in </a:t>
            </a:r>
            <a:r>
              <a:rPr lang="en-US" dirty="0" err="1" smtClean="0"/>
              <a:t>Blendomat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90" y="2163651"/>
            <a:ext cx="6697013" cy="3979572"/>
          </a:xfrm>
        </p:spPr>
      </p:pic>
    </p:spTree>
    <p:extLst>
      <p:ext uri="{BB962C8B-B14F-4D97-AF65-F5344CB8AC3E}">
        <p14:creationId xmlns:p14="http://schemas.microsoft.com/office/powerpoint/2010/main" val="162839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 blending</a:t>
            </a:r>
            <a:endParaRPr lang="en-US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344" y="2318196"/>
            <a:ext cx="7624293" cy="3850783"/>
          </a:xfrm>
        </p:spPr>
      </p:pic>
    </p:spTree>
    <p:extLst>
      <p:ext uri="{BB962C8B-B14F-4D97-AF65-F5344CB8AC3E}">
        <p14:creationId xmlns:p14="http://schemas.microsoft.com/office/powerpoint/2010/main" val="32592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flock blending in blow room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853" y="2160588"/>
            <a:ext cx="6900332" cy="3881437"/>
          </a:xfrm>
        </p:spPr>
      </p:pic>
    </p:spTree>
    <p:extLst>
      <p:ext uri="{BB962C8B-B14F-4D97-AF65-F5344CB8AC3E}">
        <p14:creationId xmlns:p14="http://schemas.microsoft.com/office/powerpoint/2010/main" val="351843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Sliver blending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613" y="2176530"/>
            <a:ext cx="8654603" cy="4146997"/>
          </a:xfrm>
        </p:spPr>
      </p:pic>
    </p:spTree>
    <p:extLst>
      <p:ext uri="{BB962C8B-B14F-4D97-AF65-F5344CB8AC3E}">
        <p14:creationId xmlns:p14="http://schemas.microsoft.com/office/powerpoint/2010/main" val="13297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201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Blending</vt:lpstr>
      <vt:lpstr>Types of blending</vt:lpstr>
      <vt:lpstr>Flock blending in Blendomat </vt:lpstr>
      <vt:lpstr>Lap blending</vt:lpstr>
      <vt:lpstr>Manual flock blending in blow room</vt:lpstr>
      <vt:lpstr>Sliver blending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Blending</dc:title>
  <dc:creator>AlamgirPC</dc:creator>
  <cp:lastModifiedBy>AlamgirPC</cp:lastModifiedBy>
  <cp:revision>4</cp:revision>
  <dcterms:created xsi:type="dcterms:W3CDTF">2020-07-13T07:26:08Z</dcterms:created>
  <dcterms:modified xsi:type="dcterms:W3CDTF">2020-07-13T08:50:15Z</dcterms:modified>
</cp:coreProperties>
</file>