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3" r:id="rId5"/>
    <p:sldId id="264" r:id="rId6"/>
    <p:sldId id="265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7" r:id="rId18"/>
    <p:sldId id="273" r:id="rId19"/>
    <p:sldId id="278" r:id="rId20"/>
    <p:sldId id="274" r:id="rId21"/>
    <p:sldId id="279" r:id="rId22"/>
    <p:sldId id="275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4C05F1-9F5B-4B3F-905D-D7D40FF8341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6B7E7-EDFA-4769-8A1D-DB743B73A0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Cleaning </a:t>
            </a:r>
            <a:r>
              <a:rPr lang="en-US" b="1" dirty="0" smtClean="0"/>
              <a:t>efficiency of blow room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Cleaning </a:t>
                </a:r>
                <a:r>
                  <a:rPr lang="en-US" dirty="0"/>
                  <a:t>efficiency of the machine is the ratio of the trash removed by the machine </a:t>
                </a:r>
                <a:r>
                  <a:rPr lang="en-US" dirty="0" smtClean="0"/>
                  <a:t>to that </a:t>
                </a:r>
                <a:r>
                  <a:rPr lang="en-US" dirty="0"/>
                  <a:t>of total trash fed to the machine, expressed as percentage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Cleaning Efficiency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𝑑𝑒𝑙𝑖𝑣𝑒𝑟𝑒𝑑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𝑚𝑎𝑡𝑒𝑟𝑖𝑎𝑙𝑠</m:t>
                        </m:r>
                      </m:den>
                    </m:f>
                  </m:oMath>
                </a14:m>
                <a:r>
                  <a:rPr lang="en-US" dirty="0"/>
                  <a:t> X100</a:t>
                </a:r>
              </a:p>
              <a:p>
                <a:r>
                  <a:rPr lang="en-US" dirty="0"/>
                  <a:t>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𝑟𝑒𝑚𝑜𝑣𝑒𝑑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𝑚𝑎𝑐h𝑖𝑛𝑒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𝑚𝑎𝑡𝑒𝑟𝑖𝑎𝑙𝑠</m:t>
                        </m:r>
                      </m:den>
                    </m:f>
                  </m:oMath>
                </a14:m>
                <a:r>
                  <a:rPr lang="en-US" dirty="0"/>
                  <a:t> X100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9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60" y="119178"/>
            <a:ext cx="10058400" cy="1450757"/>
          </a:xfrm>
        </p:spPr>
        <p:txBody>
          <a:bodyPr/>
          <a:lstStyle/>
          <a:p>
            <a:r>
              <a:rPr lang="en-US" b="1" dirty="0"/>
              <a:t>Automatic bale opener: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 to 3 bale groups at the same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Up to 180 bales in the lay down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Feeding </a:t>
            </a:r>
            <a:r>
              <a:rPr lang="en-US" dirty="0"/>
              <a:t>in up to 3 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Processing </a:t>
            </a:r>
            <a:r>
              <a:rPr lang="en-US" dirty="0"/>
              <a:t>by lot or continuously bale supply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Process </a:t>
            </a:r>
            <a:r>
              <a:rPr lang="en-US" dirty="0"/>
              <a:t>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Automatic bale opener: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1996224"/>
            <a:ext cx="7688687" cy="3902299"/>
          </a:xfrm>
        </p:spPr>
      </p:pic>
    </p:spTree>
    <p:extLst>
      <p:ext uri="{BB962C8B-B14F-4D97-AF65-F5344CB8AC3E}">
        <p14:creationId xmlns:p14="http://schemas.microsoft.com/office/powerpoint/2010/main" val="10389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Automatic bale </a:t>
            </a:r>
            <a:r>
              <a:rPr lang="en-US" b="1" dirty="0" smtClean="0"/>
              <a:t>opener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0" y="1983346"/>
            <a:ext cx="7379595" cy="3644722"/>
          </a:xfrm>
        </p:spPr>
      </p:pic>
    </p:spTree>
    <p:extLst>
      <p:ext uri="{BB962C8B-B14F-4D97-AF65-F5344CB8AC3E}">
        <p14:creationId xmlns:p14="http://schemas.microsoft.com/office/powerpoint/2010/main" val="837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 of </a:t>
            </a:r>
            <a:r>
              <a:rPr lang="en-US" dirty="0" err="1" smtClean="0"/>
              <a:t>Blendomat</a:t>
            </a:r>
            <a:r>
              <a:rPr lang="en-US" dirty="0" smtClean="0"/>
              <a:t>/</a:t>
            </a:r>
            <a:r>
              <a:rPr lang="en-US" dirty="0" err="1" smtClean="0"/>
              <a:t>Unifloc</a:t>
            </a:r>
            <a:r>
              <a:rPr lang="en-US" dirty="0" smtClean="0"/>
              <a:t>( Automatic bale opener)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1846263"/>
            <a:ext cx="7469745" cy="4022725"/>
          </a:xfrm>
        </p:spPr>
      </p:pic>
    </p:spTree>
    <p:extLst>
      <p:ext uri="{BB962C8B-B14F-4D97-AF65-F5344CB8AC3E}">
        <p14:creationId xmlns:p14="http://schemas.microsoft.com/office/powerpoint/2010/main" val="125431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name of the machine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machine parts for automatic bale opener:</a:t>
            </a:r>
          </a:p>
          <a:p>
            <a:r>
              <a:rPr lang="en-US" dirty="0" smtClean="0"/>
              <a:t>A) Tower</a:t>
            </a:r>
          </a:p>
          <a:p>
            <a:r>
              <a:rPr lang="en-US" dirty="0" smtClean="0"/>
              <a:t>B) Suction hood</a:t>
            </a:r>
          </a:p>
          <a:p>
            <a:r>
              <a:rPr lang="en-US" dirty="0" smtClean="0"/>
              <a:t>C) Track or rail for machine</a:t>
            </a:r>
          </a:p>
          <a:p>
            <a:r>
              <a:rPr lang="en-US" dirty="0" smtClean="0"/>
              <a:t>D) Take off roller or </a:t>
            </a:r>
            <a:r>
              <a:rPr lang="en-US" dirty="0" err="1" smtClean="0"/>
              <a:t>plucker</a:t>
            </a:r>
            <a:endParaRPr lang="en-US" dirty="0" smtClean="0"/>
          </a:p>
          <a:p>
            <a:r>
              <a:rPr lang="en-US" dirty="0" smtClean="0"/>
              <a:t>E) Control panel </a:t>
            </a:r>
          </a:p>
          <a:p>
            <a:r>
              <a:rPr lang="en-US" dirty="0" smtClean="0"/>
              <a:t>F) Sensors  </a:t>
            </a:r>
          </a:p>
        </p:txBody>
      </p:sp>
    </p:spTree>
    <p:extLst>
      <p:ext uri="{BB962C8B-B14F-4D97-AF65-F5344CB8AC3E}">
        <p14:creationId xmlns:p14="http://schemas.microsoft.com/office/powerpoint/2010/main" val="38519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7" y="1846263"/>
            <a:ext cx="6259132" cy="4258323"/>
          </a:xfrm>
        </p:spPr>
      </p:pic>
    </p:spTree>
    <p:extLst>
      <p:ext uri="{BB962C8B-B14F-4D97-AF65-F5344CB8AC3E}">
        <p14:creationId xmlns:p14="http://schemas.microsoft.com/office/powerpoint/2010/main" val="32989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Precleaner</a:t>
            </a:r>
            <a:r>
              <a:rPr lang="en-US" dirty="0" smtClean="0"/>
              <a:t>/ </a:t>
            </a:r>
            <a:r>
              <a:rPr lang="en-US" dirty="0" err="1" smtClean="0"/>
              <a:t>Uniclean</a:t>
            </a:r>
            <a:r>
              <a:rPr lang="en-US" dirty="0" smtClean="0"/>
              <a:t> (coarse cleaner)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41" y="1846263"/>
            <a:ext cx="5367843" cy="4022725"/>
          </a:xfrm>
        </p:spPr>
      </p:pic>
    </p:spTree>
    <p:extLst>
      <p:ext uri="{BB962C8B-B14F-4D97-AF65-F5344CB8AC3E}">
        <p14:creationId xmlns:p14="http://schemas.microsoft.com/office/powerpoint/2010/main" val="42268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name of the machine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Inlet</a:t>
            </a:r>
          </a:p>
          <a:p>
            <a:r>
              <a:rPr lang="en-US" dirty="0" smtClean="0"/>
              <a:t>B) Cleaning roller or Spiked roller (Beaters) </a:t>
            </a:r>
          </a:p>
          <a:p>
            <a:r>
              <a:rPr lang="en-US" dirty="0" smtClean="0"/>
              <a:t>C) Grids</a:t>
            </a:r>
          </a:p>
          <a:p>
            <a:r>
              <a:rPr lang="en-US" dirty="0" smtClean="0"/>
              <a:t>D) Bucket wheel trap for waste extraction </a:t>
            </a:r>
          </a:p>
          <a:p>
            <a:r>
              <a:rPr lang="en-US" dirty="0" smtClean="0"/>
              <a:t>E) Outlet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Multimixer</a:t>
            </a:r>
            <a:r>
              <a:rPr lang="en-US" dirty="0" smtClean="0"/>
              <a:t>/Multiple Mixer/</a:t>
            </a:r>
            <a:r>
              <a:rPr lang="en-US" dirty="0" err="1" smtClean="0"/>
              <a:t>UNimix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29" y="1846263"/>
            <a:ext cx="8401268" cy="4022725"/>
          </a:xfrm>
        </p:spPr>
      </p:pic>
    </p:spTree>
    <p:extLst>
      <p:ext uri="{BB962C8B-B14F-4D97-AF65-F5344CB8AC3E}">
        <p14:creationId xmlns:p14="http://schemas.microsoft.com/office/powerpoint/2010/main" val="41779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name of the machine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Inlet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Feed duct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Mixing Chambers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Closing Flap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Sensors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Perforated wall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Opening roller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Blending roller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Blending Duct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Outlet 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Cleaning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3345"/>
            <a:ext cx="10058400" cy="4023360"/>
          </a:xfrm>
        </p:spPr>
        <p:txBody>
          <a:bodyPr/>
          <a:lstStyle/>
          <a:p>
            <a:pPr marL="1471400" lvl="8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Wastage /impurities 	</a:t>
            </a:r>
          </a:p>
          <a:p>
            <a:pPr lvl="8"/>
            <a:endParaRPr lang="en-US" dirty="0"/>
          </a:p>
          <a:p>
            <a:pPr lvl="8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0321" y="2550017"/>
            <a:ext cx="1609859" cy="52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Blow room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5189" y="2524259"/>
            <a:ext cx="1519707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Carding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3423" y="2781837"/>
            <a:ext cx="4468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81848" y="2807594"/>
            <a:ext cx="113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50806" y="2807594"/>
            <a:ext cx="6697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1538" y="3142445"/>
            <a:ext cx="0" cy="63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97769" y="3181081"/>
            <a:ext cx="0" cy="52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0505" y="2597171"/>
            <a:ext cx="148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Carded slivers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06829" y="2476897"/>
            <a:ext cx="92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cotton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46229" y="3799267"/>
            <a:ext cx="130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Wastage Removed by the Blow room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15189" y="3721991"/>
            <a:ext cx="16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Wastage Removed by the </a:t>
            </a:r>
            <a:r>
              <a:rPr lang="en-US" dirty="0" smtClean="0"/>
              <a:t>Carding machine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97759" y="1957589"/>
            <a:ext cx="113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Lap/ Chute mat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6868" y="3181081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Wastage/ impurities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19" idx="0"/>
          </p:cNvCxnSpPr>
          <p:nvPr/>
        </p:nvCxnSpPr>
        <p:spPr>
          <a:xfrm flipV="1">
            <a:off x="1969181" y="2073499"/>
            <a:ext cx="761140" cy="40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920505" y="2966503"/>
            <a:ext cx="296216" cy="34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953814" y="2073499"/>
            <a:ext cx="643945" cy="180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Finecleaner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Uniflex</a:t>
            </a:r>
            <a:r>
              <a:rPr lang="en-US" dirty="0" smtClean="0"/>
              <a:t> (fine particle cleaner)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41" y="1846263"/>
            <a:ext cx="5367843" cy="4022725"/>
          </a:xfrm>
        </p:spPr>
      </p:pic>
    </p:spTree>
    <p:extLst>
      <p:ext uri="{BB962C8B-B14F-4D97-AF65-F5344CB8AC3E}">
        <p14:creationId xmlns:p14="http://schemas.microsoft.com/office/powerpoint/2010/main" val="2097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name of the machine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Coarse saw toothed roller </a:t>
            </a:r>
          </a:p>
          <a:p>
            <a:r>
              <a:rPr lang="en-US" dirty="0" smtClean="0"/>
              <a:t>B) Medium saw toothed roller </a:t>
            </a:r>
          </a:p>
          <a:p>
            <a:r>
              <a:rPr lang="en-US" dirty="0" smtClean="0"/>
              <a:t>C) Fine saw toothed roller</a:t>
            </a:r>
          </a:p>
          <a:p>
            <a:r>
              <a:rPr lang="en-US" dirty="0" smtClean="0"/>
              <a:t>D) Suction hood</a:t>
            </a:r>
          </a:p>
          <a:p>
            <a:r>
              <a:rPr lang="en-US" dirty="0" smtClean="0"/>
              <a:t>E) Deflector blade</a:t>
            </a:r>
          </a:p>
          <a:p>
            <a:r>
              <a:rPr lang="en-US" dirty="0" smtClean="0"/>
              <a:t>F) Mote knife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Dedusting</a:t>
            </a:r>
            <a:r>
              <a:rPr lang="en-US" dirty="0" smtClean="0"/>
              <a:t> Machine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3" y="1846263"/>
            <a:ext cx="6451540" cy="4022725"/>
          </a:xfrm>
        </p:spPr>
      </p:pic>
    </p:spTree>
    <p:extLst>
      <p:ext uri="{BB962C8B-B14F-4D97-AF65-F5344CB8AC3E}">
        <p14:creationId xmlns:p14="http://schemas.microsoft.com/office/powerpoint/2010/main" val="2225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Metal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3" y="1846263"/>
            <a:ext cx="6451540" cy="4022725"/>
          </a:xfrm>
        </p:spPr>
      </p:pic>
    </p:spTree>
    <p:extLst>
      <p:ext uri="{BB962C8B-B14F-4D97-AF65-F5344CB8AC3E}">
        <p14:creationId xmlns:p14="http://schemas.microsoft.com/office/powerpoint/2010/main" val="39202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Metal detector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3" y="1846263"/>
            <a:ext cx="6451540" cy="4022725"/>
          </a:xfrm>
        </p:spPr>
      </p:pic>
    </p:spTree>
    <p:extLst>
      <p:ext uri="{BB962C8B-B14F-4D97-AF65-F5344CB8AC3E}">
        <p14:creationId xmlns:p14="http://schemas.microsoft.com/office/powerpoint/2010/main" val="7308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311" y="1923008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/>
              <a:t>Problem: 1</a:t>
            </a:r>
          </a:p>
          <a:p>
            <a:pPr algn="just"/>
            <a:r>
              <a:rPr lang="en-US" dirty="0"/>
              <a:t>A cotton of 3% trash is feed to a blow room having 50% cleaning efficiency. If </a:t>
            </a:r>
            <a:r>
              <a:rPr lang="en-US" dirty="0" smtClean="0"/>
              <a:t>the card </a:t>
            </a:r>
            <a:r>
              <a:rPr lang="en-US" dirty="0"/>
              <a:t>sliver </a:t>
            </a:r>
            <a:r>
              <a:rPr lang="en-US" dirty="0" smtClean="0"/>
              <a:t>contains </a:t>
            </a:r>
            <a:r>
              <a:rPr lang="en-US" dirty="0"/>
              <a:t>0.4% trash. What would be the cleaning efficiency of the card</a:t>
            </a:r>
            <a:r>
              <a:rPr lang="en-US" dirty="0" smtClean="0"/>
              <a:t>?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 smtClean="0"/>
              <a:t>Problem 2.</a:t>
            </a:r>
            <a:r>
              <a:rPr lang="en-US" dirty="0" smtClean="0"/>
              <a:t> A </a:t>
            </a:r>
            <a:r>
              <a:rPr lang="en-US" dirty="0"/>
              <a:t>cotton of 6% trash is feed to a blow room. If the card sliver contains 0.4% trash </a:t>
            </a:r>
            <a:r>
              <a:rPr lang="en-US" dirty="0" smtClean="0"/>
              <a:t>&amp; cleaning </a:t>
            </a:r>
            <a:r>
              <a:rPr lang="en-US" dirty="0"/>
              <a:t>efficiency of carding 75%, what would be the cleaning efficiency of </a:t>
            </a:r>
            <a:r>
              <a:rPr lang="en-US" dirty="0" smtClean="0"/>
              <a:t>the blow </a:t>
            </a:r>
            <a:r>
              <a:rPr lang="en-US" dirty="0"/>
              <a:t>room</a:t>
            </a:r>
            <a:r>
              <a:rPr lang="en-US" dirty="0" smtClean="0"/>
              <a:t>?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Problem: 1</a:t>
                </a:r>
              </a:p>
              <a:p>
                <a:r>
                  <a:rPr lang="en-US" dirty="0"/>
                  <a:t>A cotton of 3% trash is feed to a blow room having 50% cleaning efficiency. If the</a:t>
                </a:r>
              </a:p>
              <a:p>
                <a:r>
                  <a:rPr lang="en-US" dirty="0"/>
                  <a:t>card sliver contains 0.4% trash. What would be the cleaning efficiency of the card?</a:t>
                </a:r>
              </a:p>
              <a:p>
                <a:r>
                  <a:rPr lang="en-US" dirty="0" smtClean="0"/>
                  <a:t>Solution: </a:t>
                </a:r>
              </a:p>
              <a:p>
                <a:r>
                  <a:rPr lang="en-US" dirty="0" smtClean="0"/>
                  <a:t>We know, </a:t>
                </a:r>
              </a:p>
              <a:p>
                <a:r>
                  <a:rPr lang="en-US" dirty="0" smtClean="0"/>
                  <a:t>Cleaning Efficiency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𝑡𝑟𝑎𝑠h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𝑑𝑒𝑙𝑖𝑣𝑒𝑟𝑒𝑑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𝑇𝑎𝑟𝑎𝑠h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𝑚𝑎𝑡𝑒𝑟𝑖𝑎𝑙𝑠</m:t>
                        </m:r>
                      </m:den>
                    </m:f>
                  </m:oMath>
                </a14:m>
                <a:r>
                  <a:rPr lang="en-US" dirty="0" smtClean="0"/>
                  <a:t> X100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𝑟𝑒𝑚𝑜𝑣𝑒𝑑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𝑚𝑎𝑡𝑒𝑟𝑖𝑎𝑙𝑠</m:t>
                        </m:r>
                      </m:den>
                    </m:f>
                  </m:oMath>
                </a14:m>
                <a:r>
                  <a:rPr lang="en-US" dirty="0" smtClean="0"/>
                  <a:t> X100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Here, Cleaning Efficiency of blow room %=</a:t>
                </a:r>
              </a:p>
              <a:p>
                <a:r>
                  <a:rPr lang="en-US" dirty="0"/>
                  <a:t>                        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𝑅𝑎𝑤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𝑐𝑜𝑡𝑡𝑜𝑛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𝑑𝑒𝑙𝑖𝑣𝑒𝑟𝑒𝑑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𝑇𝑎𝑟𝑎𝑠h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𝑐𝑜𝑡𝑡𝑜𝑛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X100</a:t>
                </a:r>
              </a:p>
              <a:p>
                <a:r>
                  <a:rPr lang="en-US" dirty="0" smtClean="0"/>
                  <a:t>So, 50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𝑙𝑎𝑝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x100</a:t>
                </a:r>
              </a:p>
              <a:p>
                <a:r>
                  <a:rPr lang="en-US" dirty="0" smtClean="0"/>
                  <a:t>or</a:t>
                </a:r>
                <a:r>
                  <a:rPr lang="en-US" dirty="0"/>
                  <a:t>, 150 = 100(3-trash in lap)</a:t>
                </a:r>
              </a:p>
              <a:p>
                <a:r>
                  <a:rPr lang="en-US" dirty="0"/>
                  <a:t>o</a:t>
                </a:r>
                <a:r>
                  <a:rPr lang="en-US" dirty="0" smtClean="0"/>
                  <a:t>r</a:t>
                </a:r>
                <a:r>
                  <a:rPr lang="en-US" dirty="0"/>
                  <a:t>, 150 +</a:t>
                </a:r>
                <a:r>
                  <a:rPr lang="en-US" dirty="0" smtClean="0"/>
                  <a:t>100 X trash </a:t>
                </a:r>
                <a:r>
                  <a:rPr lang="en-US" dirty="0"/>
                  <a:t>in lap = 300</a:t>
                </a:r>
              </a:p>
              <a:p>
                <a:r>
                  <a:rPr lang="en-US" dirty="0" smtClean="0"/>
                  <a:t>or</a:t>
                </a:r>
                <a:r>
                  <a:rPr lang="en-US" dirty="0"/>
                  <a:t>, trash in lap = 150/100</a:t>
                </a:r>
              </a:p>
              <a:p>
                <a:r>
                  <a:rPr lang="en-US" dirty="0"/>
                  <a:t>Therefore, trash in lap =1.5%</a:t>
                </a:r>
              </a:p>
              <a:p>
                <a:r>
                  <a:rPr lang="en-US" dirty="0"/>
                  <a:t>                                      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1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Cleaning Efficiency of carding %=</a:t>
                </a:r>
                <a:endParaRPr lang="en-US" dirty="0"/>
              </a:p>
              <a:p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𝑙𝑎𝑝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𝑑𝑒𝑙𝑖𝑣𝑒𝑟𝑒𝑑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𝑐𝑎𝑟𝑑𝑒𝑑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𝑠𝑙𝑖𝑣𝑒𝑟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𝑇𝑟𝑎𝑠h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𝑚𝑎𝑡𝑒𝑟𝑖𝑎𝑙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X100</a:t>
                </a:r>
              </a:p>
              <a:p>
                <a:r>
                  <a:rPr lang="en-US" dirty="0" smtClean="0"/>
                  <a:t>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1.5−0.4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US" dirty="0" smtClean="0"/>
                  <a:t> X 100</a:t>
                </a:r>
              </a:p>
              <a:p>
                <a:r>
                  <a:rPr lang="en-US" dirty="0" smtClean="0"/>
                  <a:t>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US" dirty="0" smtClean="0"/>
                  <a:t> X 100</a:t>
                </a:r>
              </a:p>
              <a:p>
                <a:r>
                  <a:rPr lang="en-US" dirty="0" smtClean="0"/>
                  <a:t>                                 = 73.33</a:t>
                </a:r>
              </a:p>
              <a:p>
                <a:r>
                  <a:rPr lang="en-US" dirty="0" smtClean="0"/>
                  <a:t>Therefore, cleaning efficiency of carding machine is 73.33%.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Rieter</a:t>
            </a:r>
            <a:r>
              <a:rPr lang="en-US" dirty="0" smtClean="0"/>
              <a:t> Blow room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b="1" dirty="0" err="1" smtClean="0"/>
              <a:t>Unifloc</a:t>
            </a:r>
            <a:r>
              <a:rPr lang="en-US" sz="2400" b="1" dirty="0" smtClean="0"/>
              <a:t>  B 12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Uniclean</a:t>
            </a:r>
            <a:r>
              <a:rPr lang="en-US" sz="2400" b="1" dirty="0" smtClean="0"/>
              <a:t>  B11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  </a:t>
            </a:r>
            <a:r>
              <a:rPr lang="en-US" sz="2400" b="1" dirty="0" err="1" smtClean="0"/>
              <a:t>Unimix</a:t>
            </a:r>
            <a:r>
              <a:rPr lang="en-US" sz="2400" b="1" dirty="0" smtClean="0"/>
              <a:t> B60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Uniflex</a:t>
            </a:r>
            <a:r>
              <a:rPr lang="en-US" sz="2400" b="1" dirty="0" smtClean="0"/>
              <a:t> B70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FFD (</a:t>
            </a:r>
            <a:r>
              <a:rPr lang="en-US" sz="2400" b="1" dirty="0" err="1" smtClean="0"/>
              <a:t>Vission</a:t>
            </a:r>
            <a:r>
              <a:rPr lang="en-US" sz="2400" b="1" dirty="0" smtClean="0"/>
              <a:t> Shield, </a:t>
            </a:r>
            <a:r>
              <a:rPr lang="en-US" sz="2400" b="1" dirty="0" err="1" smtClean="0"/>
              <a:t>Jossi</a:t>
            </a:r>
            <a:r>
              <a:rPr lang="en-US" sz="2400" b="1" dirty="0" smtClean="0"/>
              <a:t>)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Condenser A21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74254" y="2189408"/>
            <a:ext cx="12878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74254" y="3000777"/>
            <a:ext cx="12878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87132" y="3618960"/>
            <a:ext cx="0" cy="42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4254" y="4353059"/>
            <a:ext cx="0" cy="38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61375" y="4997002"/>
            <a:ext cx="0" cy="46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Trutzschler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Blow Room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Blendomat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en-US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Precleaner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CLP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Multimixer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MPM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Fine Cleaner CLC</a:t>
            </a: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  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FFD (SP EP,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Securo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Prop,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Securomat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		     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Dustex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739165" y="2734477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739165" y="3215826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-2496706"/>
            <a:ext cx="184731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471101"/>
            <a:ext cx="14830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422702"/>
            <a:ext cx="1396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928301"/>
            <a:ext cx="1136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9165" y="3850785"/>
            <a:ext cx="0" cy="23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9165" y="4314423"/>
            <a:ext cx="0" cy="29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9165" y="2099256"/>
            <a:ext cx="0" cy="42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Automatic bale </a:t>
            </a:r>
            <a:r>
              <a:rPr lang="en-US" b="1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</a:t>
            </a:r>
            <a:r>
              <a:rPr lang="en-US" dirty="0"/>
              <a:t>of automatic bale opener: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Gentle Uniform Opening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Production </a:t>
            </a:r>
            <a:r>
              <a:rPr lang="en-US" dirty="0"/>
              <a:t>up to 1500 Kg/</a:t>
            </a:r>
            <a:r>
              <a:rPr lang="en-US" dirty="0" err="1"/>
              <a:t>hr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Easy </a:t>
            </a:r>
            <a:r>
              <a:rPr lang="en-US" dirty="0"/>
              <a:t>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Minimal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Universally applicable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378</TotalTime>
  <Words>501</Words>
  <Application>Microsoft Office PowerPoint</Application>
  <PresentationFormat>Widescreen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Cleaning efficiency of blow room</vt:lpstr>
      <vt:lpstr>Cleaning efficiency</vt:lpstr>
      <vt:lpstr>Calculations </vt:lpstr>
      <vt:lpstr>Solution 1</vt:lpstr>
      <vt:lpstr>Solution 1</vt:lpstr>
      <vt:lpstr>Solution 1</vt:lpstr>
      <vt:lpstr>Rieter Blow room line</vt:lpstr>
      <vt:lpstr>Trutzschler Blow Room line</vt:lpstr>
      <vt:lpstr>Automatic bale opener</vt:lpstr>
      <vt:lpstr>Automatic bale opener:</vt:lpstr>
      <vt:lpstr>Automatic bale opener:</vt:lpstr>
      <vt:lpstr>Automatic bale opener</vt:lpstr>
      <vt:lpstr>Working Principle of Blendomat/Unifloc( Automatic bale opener)</vt:lpstr>
      <vt:lpstr>Parts name of the machine </vt:lpstr>
      <vt:lpstr>PowerPoint Presentation</vt:lpstr>
      <vt:lpstr>Precleaner/ Uniclean (coarse cleaner)</vt:lpstr>
      <vt:lpstr>Parts name of the machine </vt:lpstr>
      <vt:lpstr>Multimixer/Multiple Mixer/UNimix</vt:lpstr>
      <vt:lpstr>Parts name of the machine </vt:lpstr>
      <vt:lpstr>Finecleaner / Uniflex (fine particle cleaner) </vt:lpstr>
      <vt:lpstr>Parts name of the machine </vt:lpstr>
      <vt:lpstr>Dedusting Machine </vt:lpstr>
      <vt:lpstr>Foreign Metal detector</vt:lpstr>
      <vt:lpstr>Foreign Metal detector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Blow Room machine</dc:title>
  <dc:creator>AlamgirPC</dc:creator>
  <cp:lastModifiedBy>AlamgirPC</cp:lastModifiedBy>
  <cp:revision>26</cp:revision>
  <dcterms:created xsi:type="dcterms:W3CDTF">2020-07-13T07:51:28Z</dcterms:created>
  <dcterms:modified xsi:type="dcterms:W3CDTF">2020-07-25T11:04:52Z</dcterms:modified>
</cp:coreProperties>
</file>