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4" r:id="rId6"/>
    <p:sldId id="26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EDA22-5A50-4023-9148-BFB76208AAB2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17A0-C2E8-46E5-88A4-F79DC076D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868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EDA22-5A50-4023-9148-BFB76208AAB2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17A0-C2E8-46E5-88A4-F79DC076D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28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EDA22-5A50-4023-9148-BFB76208AAB2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17A0-C2E8-46E5-88A4-F79DC076D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196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EDA22-5A50-4023-9148-BFB76208AAB2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17A0-C2E8-46E5-88A4-F79DC076D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489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EDA22-5A50-4023-9148-BFB76208AAB2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17A0-C2E8-46E5-88A4-F79DC076D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635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EDA22-5A50-4023-9148-BFB76208AAB2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17A0-C2E8-46E5-88A4-F79DC076D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36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EDA22-5A50-4023-9148-BFB76208AAB2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17A0-C2E8-46E5-88A4-F79DC076D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122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EDA22-5A50-4023-9148-BFB76208AAB2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17A0-C2E8-46E5-88A4-F79DC076D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559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EDA22-5A50-4023-9148-BFB76208AAB2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17A0-C2E8-46E5-88A4-F79DC076D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392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EDA22-5A50-4023-9148-BFB76208AAB2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17A0-C2E8-46E5-88A4-F79DC076D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150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EDA22-5A50-4023-9148-BFB76208AAB2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17A0-C2E8-46E5-88A4-F79DC076D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119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2EDA22-5A50-4023-9148-BFB76208AAB2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3C17A0-C2E8-46E5-88A4-F79DC076D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404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Necessities of Auto stop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Stop </a:t>
            </a:r>
            <a:r>
              <a:rPr lang="en-US" dirty="0"/>
              <a:t>motion is a device which provided to ensure in the machine are stopped immediately if: –</a:t>
            </a:r>
          </a:p>
          <a:p>
            <a:r>
              <a:rPr lang="en-US" dirty="0"/>
              <a:t>1. The sliver run out from the </a:t>
            </a:r>
            <a:r>
              <a:rPr lang="en-US" dirty="0" err="1"/>
              <a:t>creeled</a:t>
            </a:r>
            <a:r>
              <a:rPr lang="en-US" dirty="0"/>
              <a:t> can.</a:t>
            </a:r>
          </a:p>
          <a:p>
            <a:r>
              <a:rPr lang="en-US" dirty="0"/>
              <a:t>2. Sliver brakes in the creel.</a:t>
            </a:r>
          </a:p>
          <a:p>
            <a:r>
              <a:rPr lang="en-US" dirty="0"/>
              <a:t>3. Roller lapping on drafting roller.</a:t>
            </a:r>
          </a:p>
          <a:p>
            <a:r>
              <a:rPr lang="en-US" dirty="0"/>
              <a:t>4. If sliver is chocked in the sliver collecting plate and funnel.</a:t>
            </a:r>
          </a:p>
          <a:p>
            <a:r>
              <a:rPr lang="en-US" dirty="0"/>
              <a:t>5. If sliver is chocked in between trumpet and calendar roller.</a:t>
            </a:r>
          </a:p>
          <a:p>
            <a:r>
              <a:rPr lang="en-US" dirty="0"/>
              <a:t>6. If delivery can is filled with sliver.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098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If stop motion system is absent then the following defects may arise:-</a:t>
            </a:r>
            <a:endParaRPr lang="en-US" dirty="0"/>
          </a:p>
          <a:p>
            <a:r>
              <a:rPr lang="en-US" dirty="0"/>
              <a:t>1. Considerable damage may cause to machine.</a:t>
            </a:r>
          </a:p>
          <a:p>
            <a:r>
              <a:rPr lang="en-US" dirty="0"/>
              <a:t>2. The output sliver may be thick or thin.</a:t>
            </a:r>
          </a:p>
          <a:p>
            <a:r>
              <a:rPr lang="en-US" dirty="0"/>
              <a:t>3. Lapping up of drafting or calendar roller.</a:t>
            </a:r>
          </a:p>
          <a:p>
            <a:r>
              <a:rPr lang="en-US" dirty="0"/>
              <a:t>4. Irregular drafting.</a:t>
            </a:r>
          </a:p>
          <a:p>
            <a:r>
              <a:rPr lang="en-US" dirty="0"/>
              <a:t>5. Excess of full can.</a:t>
            </a:r>
          </a:p>
          <a:p>
            <a:r>
              <a:rPr lang="en-US" dirty="0"/>
              <a:t>6. Too much waste produce.</a:t>
            </a:r>
          </a:p>
          <a:p>
            <a:r>
              <a:rPr lang="en-US" dirty="0"/>
              <a:t>7. The yarn strength or roving strength may vary from place to place.</a:t>
            </a:r>
          </a:p>
          <a:p>
            <a:r>
              <a:rPr lang="en-US" dirty="0"/>
              <a:t>8. Any operator must have to attend the machine full time to stop it at any fault.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72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Differences between carded sliver and drawn sliver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0838973"/>
              </p:ext>
            </p:extLst>
          </p:nvPr>
        </p:nvGraphicFramePr>
        <p:xfrm>
          <a:off x="838200" y="1906071"/>
          <a:ext cx="9761112" cy="42774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80556"/>
                <a:gridCol w="4880556"/>
              </a:tblGrid>
              <a:tr h="3581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Carded sliver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Drawn sliver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10739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Carded slivers contains crimped and hook fiber.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Drawn slivers contain less number of crimped and hook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fibres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as they are being straighten by drawing process. 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3275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 weight per unit length of carded slivers is irregular.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 weight per unit length of drawn slivers is more uniform.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5810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Fibers are not parallel to each other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Fibers are more parallel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5810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Contains more dust in fibre 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Contain less or no dust in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fibre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5810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93775" algn="l"/>
                        </a:tabLs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 carded slivers are coarser than drawn sliver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 drawn slivers are finer than carded sliver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3275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93775" algn="l"/>
                        </a:tabLs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Many projectile fibres come out from the sliver axis.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Less projectile fibers come out from the sliver axis.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724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Effect of drafting and doubling on sliver quality: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Effects </a:t>
            </a:r>
            <a:r>
              <a:rPr lang="en-US" dirty="0"/>
              <a:t>of doubling: </a:t>
            </a:r>
          </a:p>
          <a:p>
            <a:pPr lvl="0"/>
            <a:r>
              <a:rPr lang="en-US" dirty="0"/>
              <a:t>Weight per unit length of slivers increase due to doubling process.</a:t>
            </a:r>
          </a:p>
          <a:p>
            <a:pPr lvl="0"/>
            <a:r>
              <a:rPr lang="en-US" dirty="0"/>
              <a:t>With the increase of doubling the variations of weight per unit length of sliver reduces.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Effects of drafting:</a:t>
            </a:r>
          </a:p>
          <a:p>
            <a:pPr lvl="0"/>
            <a:r>
              <a:rPr lang="en-US" dirty="0"/>
              <a:t>Weight per unit length decreases due to drafting</a:t>
            </a:r>
          </a:p>
          <a:p>
            <a:pPr lvl="0"/>
            <a:r>
              <a:rPr lang="en-US" dirty="0"/>
              <a:t>With the increase of drafting sliver irregularity also increases.</a:t>
            </a:r>
          </a:p>
          <a:p>
            <a:pPr lvl="0"/>
            <a:r>
              <a:rPr lang="en-US" dirty="0"/>
              <a:t>The dirt and dust are eliminated due to drafting process as the process involves  </a:t>
            </a:r>
            <a:r>
              <a:rPr lang="en-US" dirty="0" err="1"/>
              <a:t>fibre</a:t>
            </a:r>
            <a:r>
              <a:rPr lang="en-US" dirty="0"/>
              <a:t> to </a:t>
            </a:r>
            <a:r>
              <a:rPr lang="en-US" dirty="0" err="1"/>
              <a:t>fibre</a:t>
            </a:r>
            <a:r>
              <a:rPr lang="en-US" dirty="0"/>
              <a:t> and </a:t>
            </a:r>
            <a:r>
              <a:rPr lang="en-US" dirty="0" err="1"/>
              <a:t>fibre</a:t>
            </a:r>
            <a:r>
              <a:rPr lang="en-US" dirty="0"/>
              <a:t> to metal friction.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263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Features of modern Draw </a:t>
            </a:r>
            <a:r>
              <a:rPr lang="en-US" b="1" dirty="0" smtClean="0"/>
              <a:t>frame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Improved drafting system.</a:t>
            </a:r>
          </a:p>
          <a:p>
            <a:pPr lvl="0"/>
            <a:r>
              <a:rPr lang="en-US" dirty="0" smtClean="0"/>
              <a:t>Can linking system.</a:t>
            </a:r>
          </a:p>
          <a:p>
            <a:pPr lvl="0"/>
            <a:r>
              <a:rPr lang="en-US" dirty="0" smtClean="0"/>
              <a:t>Rectangular can.</a:t>
            </a:r>
          </a:p>
          <a:p>
            <a:pPr lvl="0"/>
            <a:r>
              <a:rPr lang="en-US" dirty="0" smtClean="0"/>
              <a:t>Fault locating induction lamp.</a:t>
            </a:r>
          </a:p>
          <a:p>
            <a:pPr lvl="0"/>
            <a:r>
              <a:rPr lang="en-US" dirty="0" smtClean="0"/>
              <a:t>Monitoring system.</a:t>
            </a:r>
          </a:p>
          <a:p>
            <a:pPr lvl="0"/>
            <a:r>
              <a:rPr lang="en-US" dirty="0" smtClean="0"/>
              <a:t>Automatic can charger.</a:t>
            </a:r>
          </a:p>
          <a:p>
            <a:pPr lvl="0"/>
            <a:r>
              <a:rPr lang="en-US" dirty="0" smtClean="0"/>
              <a:t>Suction system for drafting arrangement.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High speed of production.</a:t>
            </a:r>
          </a:p>
          <a:p>
            <a:pPr lvl="0"/>
            <a:r>
              <a:rPr lang="en-US" dirty="0" smtClean="0"/>
              <a:t>High draft.</a:t>
            </a:r>
          </a:p>
          <a:p>
            <a:pPr lvl="0"/>
            <a:r>
              <a:rPr lang="en-US" dirty="0" smtClean="0"/>
              <a:t>Better control of short fiber.</a:t>
            </a:r>
          </a:p>
          <a:p>
            <a:pPr lvl="0"/>
            <a:r>
              <a:rPr lang="en-US" dirty="0" smtClean="0"/>
              <a:t>Auto leveling.</a:t>
            </a:r>
          </a:p>
          <a:p>
            <a:pPr lvl="0"/>
            <a:r>
              <a:rPr lang="en-US" dirty="0" smtClean="0"/>
              <a:t>Auto stop motion system.</a:t>
            </a:r>
          </a:p>
          <a:p>
            <a:pPr lvl="0"/>
            <a:r>
              <a:rPr lang="en-US" dirty="0" smtClean="0"/>
              <a:t>Auto drafting and display unit.</a:t>
            </a:r>
          </a:p>
          <a:p>
            <a:pPr lvl="0"/>
            <a:r>
              <a:rPr lang="en-US" dirty="0" smtClean="0"/>
              <a:t>Electronic control and display unit.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738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4278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412</Words>
  <Application>Microsoft Office PowerPoint</Application>
  <PresentationFormat>Widescreen</PresentationFormat>
  <Paragraphs>56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Necessities of Auto stop motion</vt:lpstr>
      <vt:lpstr>PowerPoint Presentation</vt:lpstr>
      <vt:lpstr>Differences between carded sliver and drawn sliver</vt:lpstr>
      <vt:lpstr>Effect of drafting and doubling on sliver quality: </vt:lpstr>
      <vt:lpstr>Features of modern Draw frame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Necessities of Auto stop motion</dc:title>
  <dc:creator>AlamgirPC</dc:creator>
  <cp:lastModifiedBy>AlamgirPC</cp:lastModifiedBy>
  <cp:revision>1</cp:revision>
  <dcterms:created xsi:type="dcterms:W3CDTF">2020-04-06T05:40:06Z</dcterms:created>
  <dcterms:modified xsi:type="dcterms:W3CDTF">2020-04-06T05:40:32Z</dcterms:modified>
</cp:coreProperties>
</file>