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90" r:id="rId3"/>
    <p:sldId id="291" r:id="rId4"/>
    <p:sldId id="292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3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41C0-7201-4CF1-A7EE-9FF09D738CC5}" type="datetimeFigureOut">
              <a:rPr lang="en-US" smtClean="0"/>
              <a:t>11-Jun-20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812-AD34-4AD3-B10E-9AA130B5C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2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80812-AD34-4AD3-B10E-9AA130B5C8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5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80812-AD34-4AD3-B10E-9AA130B5C8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80812-AD34-4AD3-B10E-9AA130B5C8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72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8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9628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9849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659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94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59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6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7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6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1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3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11-Jun-20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438400"/>
            <a:ext cx="6600451" cy="2262781"/>
          </a:xfrm>
        </p:spPr>
        <p:txBody>
          <a:bodyPr>
            <a:normAutofit fontScale="90000"/>
          </a:bodyPr>
          <a:lstStyle/>
          <a:p>
            <a:r>
              <a:rPr lang="en-US" dirty="0"/>
              <a:t>Database Management System Lab</a:t>
            </a:r>
            <a:br>
              <a:rPr lang="en-US" dirty="0"/>
            </a:b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SQL Datatypes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334000"/>
            <a:ext cx="6600451" cy="1126283"/>
          </a:xfrm>
        </p:spPr>
        <p:txBody>
          <a:bodyPr/>
          <a:lstStyle/>
          <a:p>
            <a:r>
              <a:rPr lang="en-US" dirty="0"/>
              <a:t>Rubaiya Hafiz </a:t>
            </a:r>
          </a:p>
          <a:p>
            <a:r>
              <a:rPr lang="en-US" dirty="0"/>
              <a:t>rubaiya.cse@diu.edu.bd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DEA1-5998-44D0-94E7-EFFBBD23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2415" y="470542"/>
            <a:ext cx="6589199" cy="823690"/>
          </a:xfrm>
        </p:spPr>
        <p:txBody>
          <a:bodyPr/>
          <a:lstStyle/>
          <a:p>
            <a:r>
              <a:rPr lang="en-US" dirty="0"/>
              <a:t>SQL Datatype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2A31-AA6D-423D-95DC-9E5B9594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1143000"/>
            <a:ext cx="6591985" cy="4234822"/>
          </a:xfrm>
        </p:spPr>
        <p:txBody>
          <a:bodyPr/>
          <a:lstStyle/>
          <a:p>
            <a:r>
              <a:rPr lang="en-US" dirty="0"/>
              <a:t>Numeric Datatype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D2524E0-5FF4-419B-BBF7-118D0CE35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490292"/>
              </p:ext>
            </p:extLst>
          </p:nvPr>
        </p:nvGraphicFramePr>
        <p:xfrm>
          <a:off x="951815" y="1738090"/>
          <a:ext cx="7467600" cy="468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4175393178"/>
                    </a:ext>
                  </a:extLst>
                </a:gridCol>
                <a:gridCol w="2675307">
                  <a:extLst>
                    <a:ext uri="{9D8B030D-6E8A-4147-A177-3AD203B41FA5}">
                      <a16:colId xmlns:a16="http://schemas.microsoft.com/office/drawing/2014/main" val="2204506047"/>
                    </a:ext>
                  </a:extLst>
                </a:gridCol>
                <a:gridCol w="3192093">
                  <a:extLst>
                    <a:ext uri="{9D8B030D-6E8A-4147-A177-3AD203B41FA5}">
                      <a16:colId xmlns:a16="http://schemas.microsoft.com/office/drawing/2014/main" val="3651417796"/>
                    </a:ext>
                  </a:extLst>
                </a:gridCol>
              </a:tblGrid>
              <a:tr h="299720"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Storage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9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Tinyint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to 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2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Smallint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-32,768 to 32,767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-2,147,483,648 to 2,147,483,648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24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Bigint</a:t>
                      </a:r>
                      <a:r>
                        <a:rPr lang="en-US" b="1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signed 64 bit integer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4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to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2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Decimal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to 17 bytes depending on 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decimal number containing up to 38digits.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0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numeric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as decimal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88558"/>
                  </a:ext>
                </a:extLst>
              </a:tr>
              <a:tr h="230498">
                <a:tc>
                  <a:txBody>
                    <a:bodyPr/>
                    <a:lstStyle/>
                    <a:p>
                      <a:r>
                        <a:rPr lang="en-US" b="1" dirty="0"/>
                        <a:t>float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FLOAT(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 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 The total number of digits is specified in 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The number of digits after the decimal point is specified in the </a:t>
                      </a:r>
                      <a:r>
                        <a:rPr lang="en-US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parameter. 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529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E4505DF-7D02-4C2A-9D83-A95753C4A56A}"/>
              </a:ext>
            </a:extLst>
          </p:cNvPr>
          <p:cNvSpPr txBox="1"/>
          <p:nvPr/>
        </p:nvSpPr>
        <p:spPr>
          <a:xfrm flipH="1">
            <a:off x="6680416" y="971066"/>
            <a:ext cx="1681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(5,3)</a:t>
            </a:r>
          </a:p>
          <a:p>
            <a:r>
              <a:rPr lang="en-US" dirty="0"/>
              <a:t>2.21-- 02.210</a:t>
            </a:r>
          </a:p>
        </p:txBody>
      </p:sp>
    </p:spTree>
    <p:extLst>
      <p:ext uri="{BB962C8B-B14F-4D97-AF65-F5344CB8AC3E}">
        <p14:creationId xmlns:p14="http://schemas.microsoft.com/office/powerpoint/2010/main" val="317127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DEA1-5998-44D0-94E7-EFFBBD23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23690"/>
          </a:xfrm>
        </p:spPr>
        <p:txBody>
          <a:bodyPr/>
          <a:lstStyle/>
          <a:p>
            <a:r>
              <a:rPr lang="en-US" dirty="0"/>
              <a:t>SQL Datatype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2A31-AA6D-423D-95DC-9E5B9594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307" y="1311589"/>
            <a:ext cx="6591985" cy="4234822"/>
          </a:xfrm>
        </p:spPr>
        <p:txBody>
          <a:bodyPr/>
          <a:lstStyle/>
          <a:p>
            <a:r>
              <a:rPr lang="en-US" dirty="0"/>
              <a:t>String Datatype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D2524E0-5FF4-419B-BBF7-118D0CE35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64061"/>
              </p:ext>
            </p:extLst>
          </p:nvPr>
        </p:nvGraphicFramePr>
        <p:xfrm>
          <a:off x="1066800" y="1676400"/>
          <a:ext cx="7467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561">
                  <a:extLst>
                    <a:ext uri="{9D8B030D-6E8A-4147-A177-3AD203B41FA5}">
                      <a16:colId xmlns:a16="http://schemas.microsoft.com/office/drawing/2014/main" val="4175393178"/>
                    </a:ext>
                  </a:extLst>
                </a:gridCol>
                <a:gridCol w="5997039">
                  <a:extLst>
                    <a:ext uri="{9D8B030D-6E8A-4147-A177-3AD203B41FA5}">
                      <a16:colId xmlns:a16="http://schemas.microsoft.com/office/drawing/2014/main" val="2204506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9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FIXED length string (can contain letters, numbers, and special characters). Maximum length of 4,000 characters.( Fixed length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nonUnicode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2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Varchar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VARIABLE length string (can contain letters, numbers, and special characters). Maximum length of 4,000 characters.(Variable length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nonUnicode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length of 1,073,741,823 characters. ( Variable length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nonUnicode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24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nchar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length of 4,000 characters.( Fixed length Unicode)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4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nvarchar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length of 4,000 characters.(Variable length Unicode)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2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ntext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length of 1,073,741,823 characters. ( Variable length Unicode 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01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899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DDEA1-5998-44D0-94E7-EFFBBD238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823690"/>
          </a:xfrm>
        </p:spPr>
        <p:txBody>
          <a:bodyPr/>
          <a:lstStyle/>
          <a:p>
            <a:r>
              <a:rPr lang="en-US" dirty="0"/>
              <a:t>SQL Datatype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92A31-AA6D-423D-95DC-9E5B95943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311589"/>
            <a:ext cx="6591985" cy="4234822"/>
          </a:xfrm>
        </p:spPr>
        <p:txBody>
          <a:bodyPr/>
          <a:lstStyle/>
          <a:p>
            <a:r>
              <a:rPr lang="en-US" dirty="0"/>
              <a:t>Other Datatype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D2524E0-5FF4-419B-BBF7-118D0CE35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73315"/>
              </p:ext>
            </p:extLst>
          </p:nvPr>
        </p:nvGraphicFramePr>
        <p:xfrm>
          <a:off x="990600" y="2135279"/>
          <a:ext cx="7696200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161">
                  <a:extLst>
                    <a:ext uri="{9D8B030D-6E8A-4147-A177-3AD203B41FA5}">
                      <a16:colId xmlns:a16="http://schemas.microsoft.com/office/drawing/2014/main" val="4175393178"/>
                    </a:ext>
                  </a:extLst>
                </a:gridCol>
                <a:gridCol w="5997039">
                  <a:extLst>
                    <a:ext uri="{9D8B030D-6E8A-4147-A177-3AD203B41FA5}">
                      <a16:colId xmlns:a16="http://schemas.microsoft.com/office/drawing/2014/main" val="2204506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96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datetime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date and time combination. Format: YYYY-MM-DD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hh:mm:ss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62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Stores a date. Format: YYYY-MM-DD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8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Stores a time of day like Format: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hh:mm:ss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247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year in four-digit format. Values allowed in four-digit format: 1901 to 2155, and 0000.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484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size 2GB.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12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801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76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E06DD-80AF-4474-84CD-3262DFA2F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2971800"/>
            <a:ext cx="2590800" cy="838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4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302562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134</TotalTime>
  <Words>301</Words>
  <Application>Microsoft Office PowerPoint</Application>
  <PresentationFormat>On-screen Show (4:3)</PresentationFormat>
  <Paragraphs>66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Wisp</vt:lpstr>
      <vt:lpstr>Database Management System Lab SQL Datatypes</vt:lpstr>
      <vt:lpstr>SQL Datatype</vt:lpstr>
      <vt:lpstr>SQL Datatype</vt:lpstr>
      <vt:lpstr>SQL Datatype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Management System</dc:title>
  <dc:creator>User</dc:creator>
  <cp:lastModifiedBy>Rubaiya Hafiz</cp:lastModifiedBy>
  <cp:revision>37</cp:revision>
  <dcterms:created xsi:type="dcterms:W3CDTF">2006-08-16T00:00:00Z</dcterms:created>
  <dcterms:modified xsi:type="dcterms:W3CDTF">2020-06-11T06:24:48Z</dcterms:modified>
</cp:coreProperties>
</file>