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75" r:id="rId5"/>
    <p:sldId id="276" r:id="rId6"/>
    <p:sldId id="261" r:id="rId7"/>
    <p:sldId id="277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4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25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6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5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4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8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1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3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8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82667-AA47-46DB-9CD9-2A340899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1C73-78E9-4A77-B92A-AD63BE9D5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8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Wet Processing-III</a:t>
            </a:r>
            <a:br>
              <a:rPr lang="en-US" sz="7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</a:t>
            </a:r>
            <a:endParaRPr lang="en-US" sz="7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3577"/>
            <a:ext cx="9144000" cy="1655762"/>
          </a:xfrm>
        </p:spPr>
        <p:txBody>
          <a:bodyPr>
            <a:normAutofit/>
          </a:bodyPr>
          <a:lstStyle/>
          <a:p>
            <a:r>
              <a:rPr lang="en-US" sz="48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 </a:t>
            </a:r>
            <a:r>
              <a:rPr lang="en-US" sz="48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endParaRPr lang="en-US" sz="48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59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Conclusion/Comments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say this experiment is successful because our treated fabric absorbed the dye solution &amp; we also observed it bleed very low amount of dyes during hot &amp; cold wash its due to optimum temperature and good quality of 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pigment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chemicals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647" y="2474259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7887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Experiment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Pigment Dyeing of 100% cotton fabric to produce combined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shade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2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learn about the dyeing process of cotton fabric by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pigment.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about the characteristics of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pigment, binder &amp; fixer.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know about the recipe &amp; also the recipe calculation.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learn about how to utilize the instruments properly.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know about the combined shade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2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914400"/>
          </a:xfrm>
        </p:spPr>
        <p:txBody>
          <a:bodyPr/>
          <a:lstStyle/>
          <a:p>
            <a:pPr marL="0" lvl="0" indent="0">
              <a:buNone/>
            </a:pP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Sample: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100% cotton knitted pre-treated fabric.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Dyes &amp; Chemicals: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71805"/>
              </p:ext>
            </p:extLst>
          </p:nvPr>
        </p:nvGraphicFramePr>
        <p:xfrm>
          <a:off x="1355785" y="3674851"/>
          <a:ext cx="9998015" cy="17723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83744">
                  <a:extLst>
                    <a:ext uri="{9D8B030D-6E8A-4147-A177-3AD203B41FA5}">
                      <a16:colId xmlns:a16="http://schemas.microsoft.com/office/drawing/2014/main" val="3081010560"/>
                    </a:ext>
                  </a:extLst>
                </a:gridCol>
                <a:gridCol w="6814271">
                  <a:extLst>
                    <a:ext uri="{9D8B030D-6E8A-4147-A177-3AD203B41FA5}">
                      <a16:colId xmlns:a16="http://schemas.microsoft.com/office/drawing/2014/main" val="4266853955"/>
                    </a:ext>
                  </a:extLst>
                </a:gridCol>
              </a:tblGrid>
              <a:tr h="443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chemicals</a:t>
                      </a:r>
                      <a:endParaRPr lang="en-US" sz="20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20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336348"/>
                  </a:ext>
                </a:extLst>
              </a:tr>
              <a:tr h="443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Pigment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Coloring Substances to dye the fabric.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582491"/>
                  </a:ext>
                </a:extLst>
              </a:tr>
              <a:tr h="443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Binder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see theory part)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9024922"/>
                  </a:ext>
                </a:extLst>
              </a:tr>
              <a:tr h="443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Make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Cross Link (see theory part)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9458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35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List: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54415"/>
          </a:xfrm>
        </p:spPr>
        <p:txBody>
          <a:bodyPr>
            <a:noAutofit/>
          </a:bodyPr>
          <a:lstStyle/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Beaker.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Cylinder.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Tri-pod stand.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Burner.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Balance.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Scissor.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70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5966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(Recipe)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040224"/>
              </p:ext>
            </p:extLst>
          </p:nvPr>
        </p:nvGraphicFramePr>
        <p:xfrm>
          <a:off x="1812516" y="2035831"/>
          <a:ext cx="8408820" cy="40752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0795">
                  <a:extLst>
                    <a:ext uri="{9D8B030D-6E8A-4147-A177-3AD203B41FA5}">
                      <a16:colId xmlns:a16="http://schemas.microsoft.com/office/drawing/2014/main" val="2197337591"/>
                    </a:ext>
                  </a:extLst>
                </a:gridCol>
                <a:gridCol w="3192080">
                  <a:extLst>
                    <a:ext uri="{9D8B030D-6E8A-4147-A177-3AD203B41FA5}">
                      <a16:colId xmlns:a16="http://schemas.microsoft.com/office/drawing/2014/main" val="3242861724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3142323984"/>
                    </a:ext>
                  </a:extLst>
                </a:gridCol>
                <a:gridCol w="1253492">
                  <a:extLst>
                    <a:ext uri="{9D8B030D-6E8A-4147-A177-3AD203B41FA5}">
                      <a16:colId xmlns:a16="http://schemas.microsoft.com/office/drawing/2014/main" val="1738091573"/>
                    </a:ext>
                  </a:extLst>
                </a:gridCol>
                <a:gridCol w="2436679">
                  <a:extLst>
                    <a:ext uri="{9D8B030D-6E8A-4147-A177-3AD203B41FA5}">
                      <a16:colId xmlns:a16="http://schemas.microsoft.com/office/drawing/2014/main" val="4106302571"/>
                    </a:ext>
                  </a:extLst>
                </a:gridCol>
              </a:tblGrid>
              <a:tr h="5290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Parameter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Dossing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Stock Solution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8552106"/>
                  </a:ext>
                </a:extLst>
              </a:tr>
              <a:tr h="3853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Binder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g/L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5246865"/>
                  </a:ext>
                </a:extLst>
              </a:tr>
              <a:tr h="3853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g/L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535027"/>
                  </a:ext>
                </a:extLst>
              </a:tr>
              <a:tr h="3306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Pigment Red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6309396"/>
                  </a:ext>
                </a:extLst>
              </a:tr>
              <a:tr h="3306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Pigment Yellow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640658"/>
                  </a:ext>
                </a:extLst>
              </a:tr>
              <a:tr h="3306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Pigment Blue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2740302"/>
                  </a:ext>
                </a:extLst>
              </a:tr>
              <a:tr h="3939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Sample Weight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0900479"/>
                  </a:ext>
                </a:extLst>
              </a:tr>
              <a:tr h="3623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M:L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1:30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349068"/>
                  </a:ext>
                </a:extLst>
              </a:tr>
              <a:tr h="3795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°C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5777627"/>
                  </a:ext>
                </a:extLst>
              </a:tr>
              <a:tr h="3364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518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9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endParaRPr lang="en-US" dirty="0"/>
          </a:p>
        </p:txBody>
      </p:sp>
      <p:pic>
        <p:nvPicPr>
          <p:cNvPr id="4" name="Picture 3" descr="5.png"/>
          <p:cNvPicPr/>
          <p:nvPr/>
        </p:nvPicPr>
        <p:blipFill>
          <a:blip r:embed="rId2"/>
          <a:srcRect l="3916" r="7922" b="2730"/>
          <a:stretch>
            <a:fillRect/>
          </a:stretch>
        </p:blipFill>
        <p:spPr>
          <a:xfrm>
            <a:off x="2648310" y="1897812"/>
            <a:ext cx="6756184" cy="464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9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Precautions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Taking chemicals as per recipe provided by the Instructor.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Taking every weight of chemicals carefully.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off the safety system of gas cylinder after complete the experiment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93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&amp; Discussion: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Attachment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observed here the fabric absorbed dyes solution very well.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1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306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Andalus</vt:lpstr>
      <vt:lpstr>Arial</vt:lpstr>
      <vt:lpstr>Calibri</vt:lpstr>
      <vt:lpstr>Calibri Light</vt:lpstr>
      <vt:lpstr>Times New Roman</vt:lpstr>
      <vt:lpstr>Office Theme</vt:lpstr>
      <vt:lpstr>Wet Processing-III Lab</vt:lpstr>
      <vt:lpstr>Name of the Experiment</vt:lpstr>
      <vt:lpstr>Objectives</vt:lpstr>
      <vt:lpstr>Material and Equipment</vt:lpstr>
      <vt:lpstr>Equipment List: </vt:lpstr>
      <vt:lpstr>Working Procedure: (Recipe)</vt:lpstr>
      <vt:lpstr>Process Curve</vt:lpstr>
      <vt:lpstr>Precautions</vt:lpstr>
      <vt:lpstr>Result &amp; Discussion:  </vt:lpstr>
      <vt:lpstr>Conclusion/Comments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Processing-III Lab</dc:title>
  <dc:creator>ASUS</dc:creator>
  <cp:lastModifiedBy>ASUS</cp:lastModifiedBy>
  <cp:revision>5</cp:revision>
  <dcterms:created xsi:type="dcterms:W3CDTF">2021-06-13T08:59:11Z</dcterms:created>
  <dcterms:modified xsi:type="dcterms:W3CDTF">2021-06-21T15:52:41Z</dcterms:modified>
</cp:coreProperties>
</file>