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9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7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741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6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302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46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33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9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7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7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2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8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8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7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9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3B1B-1D22-4AD6-83AF-176AAD5FEA1A}" type="datetimeFigureOut">
              <a:rPr lang="en-US" smtClean="0"/>
              <a:pPr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CA19B53-E139-4352-986E-C1AA309A6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  <p:sldLayoutId id="2147483825" r:id="rId14"/>
    <p:sldLayoutId id="2147483826" r:id="rId15"/>
    <p:sldLayoutId id="21474838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FMIXPq9B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DBCB3F-F73A-4899-BB47-197EBE71E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332" y="1871131"/>
            <a:ext cx="10343212" cy="1515533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Handling and </a:t>
            </a:r>
            <a:r>
              <a:rPr lang="en-US" sz="5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Sanitaion</a:t>
            </a:r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Protocols 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616B380-2F71-4FA3-B8B9-1E732E39E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0180" y="3986242"/>
            <a:ext cx="9144000" cy="1747837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by-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Nuvia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Nurain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3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 on training in proper food handling techniques</a:t>
            </a:r>
          </a:p>
          <a:p>
            <a:r>
              <a:rPr lang="en-US" dirty="0" smtClean="0"/>
              <a:t>Implementing sanitation protocols in food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4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Hands On Training In Proper Food Handling Technique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59527"/>
            <a:ext cx="9907539" cy="4959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Food handling is the process of preparing food that is safe for public consumption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Includes training on proper techniques for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washing and sanitizing hands, using gloves and utensils correctly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Preventing cross-contamination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Ensuring that food is cooked to correct temperature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Food storage training- batch, date, element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Cleanliness training- sanitation and PPE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ongoing training- others</a:t>
            </a:r>
          </a:p>
        </p:txBody>
      </p:sp>
    </p:spTree>
    <p:extLst>
      <p:ext uri="{BB962C8B-B14F-4D97-AF65-F5344CB8AC3E}">
        <p14:creationId xmlns:p14="http://schemas.microsoft.com/office/powerpoint/2010/main" val="418415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079" y="3269672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https://youtu.be/edITX_Boz_o?si=jx0noDgraAWD4hTc</a:t>
            </a:r>
          </a:p>
        </p:txBody>
      </p:sp>
    </p:spTree>
    <p:extLst>
      <p:ext uri="{BB962C8B-B14F-4D97-AF65-F5344CB8AC3E}">
        <p14:creationId xmlns:p14="http://schemas.microsoft.com/office/powerpoint/2010/main" val="345542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Implementing Sanitation Protocols In Food Preparation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84218"/>
            <a:ext cx="9533466" cy="415714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Sanitation Standard Operating Procedures (Sanitation SOPs) are written procedures that an establishment develops and implements to prevent direct contamination or adulteration of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product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establishment must maintain daily records sufficient to document the implementation and monitoring of the Sanitation SOPs and any corrective action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taken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Contain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procedures the establishment will conduct before and during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operation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frequency with which each procedure is to be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conducted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establishment employee or position responsible and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signed and dated by the individual with overall authority</a:t>
            </a:r>
          </a:p>
        </p:txBody>
      </p:sp>
    </p:spTree>
    <p:extLst>
      <p:ext uri="{BB962C8B-B14F-4D97-AF65-F5344CB8AC3E}">
        <p14:creationId xmlns:p14="http://schemas.microsoft.com/office/powerpoint/2010/main" val="396860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6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62" y="3158836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Basic Food Safety: Chapter 5 "Cleaning and Sanitizing" (English) (youtube.com)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428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203</Words>
  <Application>Microsoft Office PowerPoint</Application>
  <PresentationFormat>Custom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Food Handling and Sanitaion Protocols </vt:lpstr>
      <vt:lpstr>Content</vt:lpstr>
      <vt:lpstr>Hands On Training In Proper Food Handling Technique</vt:lpstr>
      <vt:lpstr>https://youtu.be/edITX_Boz_o?si=jx0noDgraAWD4hTc</vt:lpstr>
      <vt:lpstr>Implementing Sanitation Protocols In Food Preparation </vt:lpstr>
      <vt:lpstr>PowerPoint Presentation</vt:lpstr>
      <vt:lpstr>Basic Food Safety: Chapter 5 "Cleaning and Sanitizing" (English) (youtube.com)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Impact of Customer Behavior on Industrial Successfulness</dc:title>
  <dc:creator>hp</dc:creator>
  <cp:lastModifiedBy>HP</cp:lastModifiedBy>
  <cp:revision>7</cp:revision>
  <dcterms:created xsi:type="dcterms:W3CDTF">2022-04-04T18:13:28Z</dcterms:created>
  <dcterms:modified xsi:type="dcterms:W3CDTF">2024-02-03T15:40:18Z</dcterms:modified>
</cp:coreProperties>
</file>