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4" r:id="rId7"/>
    <p:sldId id="261" r:id="rId8"/>
    <p:sldId id="267" r:id="rId9"/>
    <p:sldId id="265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 snapToGrid="0" snapToObjects="1">
      <p:cViewPr>
        <p:scale>
          <a:sx n="76" d="100"/>
          <a:sy n="76" d="100"/>
        </p:scale>
        <p:origin x="-120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SDA" TargetMode="External"/><Relationship Id="rId2" Type="http://schemas.openxmlformats.org/officeDocument/2006/relationships/hyperlink" Target="https://en.wikipedia.org/wiki/Vitamin_C#Natural_and_artificial_dietary_sour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sz="3200" b="1" dirty="0">
                <a:latin typeface="Times New Roman" pitchFamily="18" charset="0"/>
                <a:cs typeface="Times New Roman" pitchFamily="18" charset="0"/>
              </a:rPr>
              <a:t>Food Processing in the Kitchen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z="2800">
                <a:latin typeface="Times New Roman" pitchFamily="18" charset="0"/>
                <a:cs typeface="Times New Roman" pitchFamily="18" charset="0"/>
              </a:rPr>
              <a:t>Enhancing Safety and Efficiency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Common Tools and Equipment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72608" cy="4525963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Common tools and equipment used in food processing include knives, blenders, food processors, mixing bowls, and cooking appliances</a:t>
            </a:r>
          </a:p>
        </p:txBody>
      </p:sp>
    </p:spTree>
    <p:extLst>
      <p:ext uri="{BB962C8B-B14F-4D97-AF65-F5344CB8AC3E}">
        <p14:creationId xmlns:p14="http://schemas.microsoft.com/office/powerpoint/2010/main" val="2616601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Challenges and Solutions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816"/>
            <a:ext cx="8229600" cy="587470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Challenges in food processing may include time constraints, ingredient availability, and equipment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maintenance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Processing of food can decrease its nutritional density. The amount of nutrients lost depends on the food and processing method. For example, heat destroys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2" tooltip="Vitamin C"/>
              </a:rPr>
              <a:t>vitamin 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Therefore, canned fruits possess less vitamin C than their fresh alternatives. The </a:t>
            </a:r>
            <a:r>
              <a:rPr lang="en-US" sz="2400" dirty="0">
                <a:latin typeface="Times New Roman" pitchFamily="18" charset="0"/>
                <a:cs typeface="Times New Roman" pitchFamily="18" charset="0"/>
                <a:hlinkClick r:id="rId3" tooltip="USDA"/>
              </a:rPr>
              <a:t>USDA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conducted a study of nutrient retention in 2004, creating a table of foods, levels of preparation,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nutrition</a:t>
            </a:r>
          </a:p>
        </p:txBody>
      </p:sp>
    </p:spTree>
    <p:extLst>
      <p:ext uri="{BB962C8B-B14F-4D97-AF65-F5344CB8AC3E}">
        <p14:creationId xmlns:p14="http://schemas.microsoft.com/office/powerpoint/2010/main" val="3577438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34" y="274638"/>
            <a:ext cx="8868428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Solutions involve proper planning, substitution of ingredients, and regular equipment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maintenance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34" y="1202500"/>
            <a:ext cx="8868428" cy="492366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Proper Planning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Develop a detailed schedule for each batch, considering factors like temperature and fermentation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Substitution of Ingredients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Use high-quality, fresh ingredients and experiment with different types for unique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flavors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Equipment Maintenance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Regularly clean and sanitize equipment, and ensure proper functioning of temperature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controls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Quality Control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Monitor the process closely for correct fermentation or blanching, and taste-test samples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regularly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Documentation and Record-Keeping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Keep detailed records of each batch to identify trends and troubleshoot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issues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Training and Education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Provide staff training on proper techniques and food safety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practices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47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Content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Explanation of why food processing is crucial in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kitchen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Benefits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proper food processing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techniques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1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 dirty="0">
                <a:latin typeface="Times New Roman" pitchFamily="18" charset="0"/>
                <a:cs typeface="Times New Roman" pitchFamily="18" charset="0"/>
              </a:rPr>
              <a:t>Introduction to Food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16" y="1600200"/>
            <a:ext cx="4669468" cy="4525963"/>
          </a:xfrm>
        </p:spPr>
        <p:txBody>
          <a:bodyPr/>
          <a:lstStyle/>
          <a:p>
            <a:pPr algn="just"/>
            <a:r>
              <a:rPr sz="2800" dirty="0">
                <a:latin typeface="Times New Roman" pitchFamily="18" charset="0"/>
                <a:cs typeface="Times New Roman" pitchFamily="18" charset="0"/>
              </a:rPr>
              <a:t>Food processing refers to the transformation of raw ingredients into consumable food products through various techniques and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methods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884" y="1600199"/>
            <a:ext cx="4136330" cy="35855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2800" b="1" dirty="0">
                <a:latin typeface="Times New Roman" pitchFamily="18" charset="0"/>
                <a:cs typeface="Times New Roman" pitchFamily="18" charset="0"/>
              </a:rPr>
              <a:t>Importance of Food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600200"/>
            <a:ext cx="4139852" cy="4525963"/>
          </a:xfrm>
        </p:spPr>
        <p:txBody>
          <a:bodyPr/>
          <a:lstStyle/>
          <a:p>
            <a:pPr algn="just"/>
            <a:r>
              <a:rPr sz="2800" dirty="0">
                <a:latin typeface="Times New Roman" pitchFamily="18" charset="0"/>
                <a:cs typeface="Times New Roman" pitchFamily="18" charset="0"/>
              </a:rPr>
              <a:t>Food processing helps improve food safety, extend shelf life, enhance flavor, and increase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convenience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1235119"/>
            <a:ext cx="4514850" cy="3009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4146115"/>
            <a:ext cx="4514850" cy="25035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91" y="4146115"/>
            <a:ext cx="3782861" cy="282266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Methods of Food Processing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100" y="1600200"/>
            <a:ext cx="3732756" cy="4525963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various methods of food processing, including chopping, blending, cooking, freezing, and fermenting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477" y="1327758"/>
            <a:ext cx="4826000" cy="40273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00" y="4208745"/>
            <a:ext cx="4258848" cy="250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38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Fermentation Process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Fermentation is a process by which microorganisms (such as- yeast or bacteria) eating carbohydrates in food. This transform them into alcohol, acids, heat and carbon di oxide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restaurant or kitchen , fermented food  product can easily available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begin, , start by slicing up vegetables of choice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transfer the cut vegetables into non- reactive container and add a salt brine. 2.5% of ratio is widely used in vegetables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use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Noma’s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fermentation video 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36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918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Safety Measures in Food Processing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522" y="771644"/>
            <a:ext cx="4008328" cy="4525963"/>
          </a:xfrm>
        </p:spPr>
        <p:txBody>
          <a:bodyPr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Safety measures in food processing involve proper hygiene, temperature control, cross-contamination prevention, and equipment sanitation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058841"/>
            <a:ext cx="4514850" cy="39515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83277"/>
            <a:ext cx="3576181" cy="2450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604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Canned food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Canning is a method of food preservation in which food is processed and sealed in an airtight container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Canning provides a shelf life that typically ranges from one to five years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Canned food can be contaminated by Fungus mold , only one bacteria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Clostridium botulinum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 neurotoxin)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seafood, meat, beef, corn, peas can be canned under some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circumtances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479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Blenching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Blenching is scaling vegetable in boiling water or steam for a short time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typically followed by quick, thorough cooling in very cold and ice water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Blenching stops enzyme reactions which otherwise cause loss of flavor, color and texture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Improper blenching can cause harm. It have a risk to contaminated food</a:t>
            </a:r>
          </a:p>
        </p:txBody>
      </p:sp>
    </p:spTree>
    <p:extLst>
      <p:ext uri="{BB962C8B-B14F-4D97-AF65-F5344CB8AC3E}">
        <p14:creationId xmlns:p14="http://schemas.microsoft.com/office/powerpoint/2010/main" val="3189265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69</TotalTime>
  <Words>505</Words>
  <Application>Microsoft Office PowerPoint</Application>
  <PresentationFormat>On-screen Show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Food Processing in the Kitchen</vt:lpstr>
      <vt:lpstr>Content </vt:lpstr>
      <vt:lpstr>Introduction to Food Processing</vt:lpstr>
      <vt:lpstr>Importance of Food Processing</vt:lpstr>
      <vt:lpstr>Methods of Food Processing</vt:lpstr>
      <vt:lpstr>Fermentation Process</vt:lpstr>
      <vt:lpstr>Safety Measures in Food Processing</vt:lpstr>
      <vt:lpstr>Canned food </vt:lpstr>
      <vt:lpstr>Blenching </vt:lpstr>
      <vt:lpstr>Common Tools and Equipment</vt:lpstr>
      <vt:lpstr>Challenges and Solutions</vt:lpstr>
      <vt:lpstr>Solutions involve proper planning, substitution of ingredients, and regular equipment maintenance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Processing in the Kitchen</dc:title>
  <dc:creator>HP</dc:creator>
  <dc:description>generated using python-pptx</dc:description>
  <cp:lastModifiedBy>HP</cp:lastModifiedBy>
  <cp:revision>9</cp:revision>
  <dcterms:created xsi:type="dcterms:W3CDTF">2013-01-27T09:14:16Z</dcterms:created>
  <dcterms:modified xsi:type="dcterms:W3CDTF">2024-02-28T16:04:47Z</dcterms:modified>
</cp:coreProperties>
</file>