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GTe7c5aGzzatVqJDJsXJlBU7Jv0inON/view?usp=drive_link" TargetMode="External"/><Relationship Id="rId2" Type="http://schemas.openxmlformats.org/officeDocument/2006/relationships/hyperlink" Target="https://drive.google.com/file/d/1PFUp3qKPg2OZYFOQXr_pd9PDgwEORyhZ/view?usp=driv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PORaJ7CsqkbVaZMV_JBhcNfFr98U5vmo/view?usp=drive_lin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bBe51sm40yVofYptjsY7uSfblcNCAFI/view?usp=drive_link" TargetMode="External"/><Relationship Id="rId2" Type="http://schemas.openxmlformats.org/officeDocument/2006/relationships/hyperlink" Target="https://drive.google.com/file/d/1PVPcbk_MQHs1o2yA9mc-0s5u-MwRH7AA/view?usp=driv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PbJiHgsjVASLR_-nrYZ9U24YS64QnQkR/view?usp=drive_lin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LKDJM85nfiEtViskLCh_cLVm4UyVPJ0c/view?usp=sharing" TargetMode="External"/><Relationship Id="rId2" Type="http://schemas.openxmlformats.org/officeDocument/2006/relationships/hyperlink" Target="https://drive.google.com/file/d/1PiCFnNoPc2TJ9UbchdgEXmWUa0_xhxsX/view?usp=drive_li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dirty="0">
                <a:latin typeface="Times New Roman" pitchFamily="18" charset="0"/>
                <a:cs typeface="Times New Roman" pitchFamily="18" charset="0"/>
              </a:rPr>
              <a:t>Food Safety Equipment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Essential tools and practices for ensuring food safety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Probe Thermometers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: Metal probe inserted into food for accurate temperature measurement.</a:t>
            </a:r>
          </a:p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Infrared Thermometers: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Measure surface temperature without contact.</a:t>
            </a:r>
          </a:p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Thermocouple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Thermometers: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Advanced and precise, measure temperature via voltage across conductors.</a:t>
            </a:r>
          </a:p>
          <a:p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 smtClean="0">
                <a:latin typeface="Times New Roman" pitchFamily="18" charset="0"/>
                <a:cs typeface="Times New Roman" pitchFamily="18" charset="0"/>
              </a:rPr>
              <a:t>Food Thermometers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drive.google.com/file/d/1PFUp3qKPg2OZYFOQXr_pd9PDgwEORyhZ/view?usp=drive_link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drive.google.com/file/d/1PGTe7c5aGzzatVqJDJsXJlBU7Jv0inON/view?usp=drive_link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drive.google.com/file/d/1PORaJ7CsqkbVaZMV_JBhcNfFr98U5vmo/view?usp=drive_link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2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Cutting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Boards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: Use separate ones for raw meats, poultry, seafood, and vegetables.</a:t>
            </a:r>
          </a:p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Knives: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Keep sharp, wash with hot, soapy water after each use.</a:t>
            </a:r>
          </a:p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Kitchen Tools: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Clean and sanitize regularly, especially those in contact with raw foods.</a:t>
            </a:r>
          </a:p>
          <a:p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b="1" dirty="0">
                <a:latin typeface="Times New Roman" pitchFamily="18" charset="0"/>
                <a:cs typeface="Times New Roman" pitchFamily="18" charset="0"/>
              </a:rPr>
              <a:t>Cutting Boards, Knives, and Kitchen Tools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drive.google.com/file/d/1PVPcbk_MQHs1o2yA9mc-0s5u-MwRH7AA/view?usp=drive_link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drive.google.com/file/d/1PbBe51sm40yVofYptjsY7uSfblcNCAFI/view?usp=drive_link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https://drive.google.com/file/d/1PbJiHgsjVASLR_-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nrYZ9U24YS64QnQkR/view?usp=drive_link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Videos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4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Cleaning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Use hot, soapy water and scrub thoroughly after each use.</a:t>
            </a:r>
          </a:p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Sanitizing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: Use bleach solution or commercial sanitizer, follow instructions.</a:t>
            </a:r>
          </a:p>
          <a:p>
            <a:r>
              <a:rPr b="1" dirty="0" smtClean="0">
                <a:latin typeface="Times New Roman" pitchFamily="18" charset="0"/>
                <a:cs typeface="Times New Roman" pitchFamily="18" charset="0"/>
              </a:rPr>
              <a:t>Air-drying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: Allow equipment to air-dry completely before storing.</a:t>
            </a:r>
          </a:p>
          <a:p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b="1" dirty="0">
                <a:latin typeface="Times New Roman" pitchFamily="18" charset="0"/>
                <a:cs typeface="Times New Roman" pitchFamily="18" charset="0"/>
              </a:rPr>
              <a:t>Cleaning and Sanitizing Equipment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drive.google.com/file/d/1PiCFnNoPc2TJ9UbchdgEXmWUa0_xhxsX/view?usp=drive_link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drive.google.com/file/d/1LKDJM85nfiEtViskLCh_cLVm4UyVPJ0c/view?usp=sharing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Glass Cleaning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66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507" y="3045134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your Attention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124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184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Food Safety Equipment</vt:lpstr>
      <vt:lpstr>Food Thermometers</vt:lpstr>
      <vt:lpstr>Videos </vt:lpstr>
      <vt:lpstr>Cutting Boards, Knives, and Kitchen Tools</vt:lpstr>
      <vt:lpstr> Videos </vt:lpstr>
      <vt:lpstr>Cleaning and Sanitizing Equipment</vt:lpstr>
      <vt:lpstr>Glass Cleaning </vt:lpstr>
      <vt:lpstr>Thanks for your Attention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Safety Equipment</dc:title>
  <dc:creator>HP</dc:creator>
  <dc:description>generated using python-pptx</dc:description>
  <cp:lastModifiedBy>HP</cp:lastModifiedBy>
  <cp:revision>9</cp:revision>
  <dcterms:created xsi:type="dcterms:W3CDTF">2013-01-27T09:14:16Z</dcterms:created>
  <dcterms:modified xsi:type="dcterms:W3CDTF">2024-03-03T06:11:51Z</dcterms:modified>
</cp:coreProperties>
</file>