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napToGrid="0" snapToObjects="1"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3600" b="1" dirty="0">
                <a:latin typeface="Times New Roman" pitchFamily="18" charset="0"/>
                <a:cs typeface="Times New Roman" pitchFamily="18" charset="0"/>
              </a:rPr>
              <a:t>Sensory Evaluation in Food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Made by-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Nuvia</a:t>
            </a:r>
            <a:endParaRPr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Sensory evaluation is a scientific discipline that analyses and measures human responses to the composition and nature of foods and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beverages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In food service, sensory evaluation plays a crucial role in ensuring </a:t>
            </a:r>
            <a:r>
              <a:rPr sz="2400" u="sng" dirty="0">
                <a:latin typeface="Times New Roman" pitchFamily="18" charset="0"/>
                <a:cs typeface="Times New Roman" pitchFamily="18" charset="0"/>
              </a:rPr>
              <a:t>product quality,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u="sng" dirty="0">
                <a:latin typeface="Times New Roman" pitchFamily="18" charset="0"/>
                <a:cs typeface="Times New Roman" pitchFamily="18" charset="0"/>
              </a:rPr>
              <a:t>customer satisfaction,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u="sng" dirty="0">
                <a:latin typeface="Times New Roman" pitchFamily="18" charset="0"/>
                <a:cs typeface="Times New Roman" pitchFamily="18" charset="0"/>
              </a:rPr>
              <a:t>menu </a:t>
            </a:r>
            <a:r>
              <a:rPr sz="2400" u="sng" dirty="0" smtClean="0">
                <a:latin typeface="Times New Roman" pitchFamily="18" charset="0"/>
                <a:cs typeface="Times New Roman" pitchFamily="18" charset="0"/>
              </a:rPr>
              <a:t>development</a:t>
            </a:r>
            <a:endParaRPr sz="2400" u="sng" dirty="0">
              <a:latin typeface="Times New Roman" pitchFamily="18" charset="0"/>
              <a:cs typeface="Times New Roman" pitchFamily="18" charset="0"/>
            </a:endParaRPr>
          </a:p>
          <a:p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Sensory Experience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1504"/>
            <a:ext cx="3657600" cy="4370696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375" y="2279176"/>
            <a:ext cx="4464192" cy="3780430"/>
          </a:xfrm>
        </p:spPr>
      </p:pic>
    </p:spTree>
    <p:extLst>
      <p:ext uri="{BB962C8B-B14F-4D97-AF65-F5344CB8AC3E}">
        <p14:creationId xmlns:p14="http://schemas.microsoft.com/office/powerpoint/2010/main" val="107127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b="1" dirty="0">
                <a:latin typeface="Times New Roman" pitchFamily="18" charset="0"/>
                <a:cs typeface="Times New Roman" pitchFamily="18" charset="0"/>
              </a:rPr>
              <a:t>Objectives of Sensory Evaluation in Food </a:t>
            </a:r>
            <a:r>
              <a:rPr sz="3200" b="1" dirty="0" smtClean="0">
                <a:latin typeface="Times New Roman" pitchFamily="18" charset="0"/>
                <a:cs typeface="Times New Roman" pitchFamily="18" charset="0"/>
              </a:rPr>
              <a:t>Service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Quality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Assessing the consistency of and quality of food products meet standard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Product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creating and refining new recipes or menu items based on consumer preferences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Customer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Satisfaction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Understanding and meeting the sensory expectations and preferences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Market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Gathering feedback on products to identify trends and opportunities in the market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educating staff on sensory evolution techniques to maintain product consistency and quality  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8536"/>
            <a:ext cx="7467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335" y="1731536"/>
            <a:ext cx="4653886" cy="4873625"/>
          </a:xfrm>
        </p:spPr>
      </p:pic>
    </p:spTree>
    <p:extLst>
      <p:ext uri="{BB962C8B-B14F-4D97-AF65-F5344CB8AC3E}">
        <p14:creationId xmlns:p14="http://schemas.microsoft.com/office/powerpoint/2010/main" val="1028110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2800" b="1" dirty="0">
                <a:latin typeface="Times New Roman" pitchFamily="18" charset="0"/>
                <a:cs typeface="Times New Roman" pitchFamily="18" charset="0"/>
              </a:rPr>
              <a:t>Key Components of Sensory Evaluation: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Sensory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Attributes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identifying and defining sensory characteristics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Evaluation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Utilizing sensory evaluation technique including discrimination tests, descriptive analysis and consumer testing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Panel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Selection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Recruiting trained sensory panelists or consumers representative of target market to evaluate products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Data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analyzing sensory data to draw conclusion and make informed decisions about product quality and consumer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preferences</a:t>
            </a:r>
          </a:p>
          <a:p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b="1" dirty="0">
                <a:latin typeface="Times New Roman" pitchFamily="18" charset="0"/>
                <a:cs typeface="Times New Roman" pitchFamily="18" charset="0"/>
              </a:rPr>
              <a:t>Practical </a:t>
            </a:r>
            <a:r>
              <a:rPr sz="3200" b="1" dirty="0" smtClean="0">
                <a:latin typeface="Times New Roman" pitchFamily="18" charset="0"/>
                <a:cs typeface="Times New Roman" pitchFamily="18" charset="0"/>
              </a:rPr>
              <a:t>Applications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Menu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Using sensory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create appealing and flavorful menu items that resonate with customers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Quality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Assurance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Implementing sensory evaluation protocols to ensure consistent product quality and adhere to standard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Marketing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Highlighting sensory attributes in product descriptions and promotions to attract customers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Product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Differentiation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leveraging unique sensory characteristics to distinguish products from competitors in the market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Sensory evaluation is a valuable tool in food service operations for maintaining quality, meeting customer expectations, and driving business success.</a:t>
            </a:r>
          </a:p>
          <a:p>
            <a:r>
              <a:rPr sz="2400" dirty="0">
                <a:latin typeface="Times New Roman" pitchFamily="18" charset="0"/>
                <a:cs typeface="Times New Roman" pitchFamily="18" charset="0"/>
              </a:rPr>
              <a:t>- By understanding and utilizing sensory data effectively, food service professionals can enhance product offerings and stay competitive in the industry.</a:t>
            </a:r>
          </a:p>
          <a:p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320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Sensory Evaluation in Food Service</vt:lpstr>
      <vt:lpstr>Introduction</vt:lpstr>
      <vt:lpstr>Sensory Experience</vt:lpstr>
      <vt:lpstr>Objectives of Sensory Evaluation in Food Service</vt:lpstr>
      <vt:lpstr>PowerPoint Presentation</vt:lpstr>
      <vt:lpstr>Key Components of Sensory Evaluation:</vt:lpstr>
      <vt:lpstr>Practical Applications</vt:lpstr>
      <vt:lpstr>Conclusion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Sensory Evaluation in Food Service</dc:title>
  <dc:subject/>
  <dc:creator/>
  <cp:keywords/>
  <dc:description>generated using python-pptx</dc:description>
  <cp:lastModifiedBy>HP</cp:lastModifiedBy>
  <cp:revision>5</cp:revision>
  <dcterms:created xsi:type="dcterms:W3CDTF">2013-01-27T09:14:16Z</dcterms:created>
  <dcterms:modified xsi:type="dcterms:W3CDTF">2024-03-11T15:29:44Z</dcterms:modified>
  <cp:category/>
</cp:coreProperties>
</file>