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iza Prodhan" userId="51365c6fd5ecc6e5" providerId="LiveId" clId="{4F699CDE-48C7-463E-876E-EE2816165AEF}"/>
    <pc:docChg chg="custSel addSld modSld">
      <pc:chgData name="Fariza Prodhan" userId="51365c6fd5ecc6e5" providerId="LiveId" clId="{4F699CDE-48C7-463E-876E-EE2816165AEF}" dt="2023-10-24T15:25:18.626" v="181" actId="14100"/>
      <pc:docMkLst>
        <pc:docMk/>
      </pc:docMkLst>
      <pc:sldChg chg="addSp delSp modSp new mod">
        <pc:chgData name="Fariza Prodhan" userId="51365c6fd5ecc6e5" providerId="LiveId" clId="{4F699CDE-48C7-463E-876E-EE2816165AEF}" dt="2023-10-24T15:23:39.546" v="167" actId="1076"/>
        <pc:sldMkLst>
          <pc:docMk/>
          <pc:sldMk cId="2585700341" sldId="256"/>
        </pc:sldMkLst>
        <pc:spChg chg="mod">
          <ac:chgData name="Fariza Prodhan" userId="51365c6fd5ecc6e5" providerId="LiveId" clId="{4F699CDE-48C7-463E-876E-EE2816165AEF}" dt="2023-10-24T15:23:38" v="166" actId="1076"/>
          <ac:spMkLst>
            <pc:docMk/>
            <pc:sldMk cId="2585700341" sldId="256"/>
            <ac:spMk id="2" creationId="{10AAF2BE-B2C6-DF91-FE35-37F1F663552A}"/>
          </ac:spMkLst>
        </pc:spChg>
        <pc:spChg chg="del mod">
          <ac:chgData name="Fariza Prodhan" userId="51365c6fd5ecc6e5" providerId="LiveId" clId="{4F699CDE-48C7-463E-876E-EE2816165AEF}" dt="2023-10-24T15:05:48.160" v="37" actId="478"/>
          <ac:spMkLst>
            <pc:docMk/>
            <pc:sldMk cId="2585700341" sldId="256"/>
            <ac:spMk id="3" creationId="{6A1CE034-B2D4-815F-BD09-0A9376F5FA3E}"/>
          </ac:spMkLst>
        </pc:spChg>
        <pc:picChg chg="add mod">
          <ac:chgData name="Fariza Prodhan" userId="51365c6fd5ecc6e5" providerId="LiveId" clId="{4F699CDE-48C7-463E-876E-EE2816165AEF}" dt="2023-10-24T15:23:39.546" v="167" actId="1076"/>
          <ac:picMkLst>
            <pc:docMk/>
            <pc:sldMk cId="2585700341" sldId="256"/>
            <ac:picMk id="4" creationId="{4CD6EB49-1240-0BA2-D462-777E7320D649}"/>
          </ac:picMkLst>
        </pc:picChg>
      </pc:sldChg>
      <pc:sldChg chg="addSp delSp modSp new mod">
        <pc:chgData name="Fariza Prodhan" userId="51365c6fd5ecc6e5" providerId="LiveId" clId="{4F699CDE-48C7-463E-876E-EE2816165AEF}" dt="2023-10-24T15:09:12.886" v="83" actId="1076"/>
        <pc:sldMkLst>
          <pc:docMk/>
          <pc:sldMk cId="3851358735" sldId="257"/>
        </pc:sldMkLst>
        <pc:spChg chg="del mod">
          <ac:chgData name="Fariza Prodhan" userId="51365c6fd5ecc6e5" providerId="LiveId" clId="{4F699CDE-48C7-463E-876E-EE2816165AEF}" dt="2023-10-24T15:09:07.760" v="80" actId="478"/>
          <ac:spMkLst>
            <pc:docMk/>
            <pc:sldMk cId="3851358735" sldId="257"/>
            <ac:spMk id="2" creationId="{410A508D-9C86-E6F8-2AD4-EAA72CA20633}"/>
          </ac:spMkLst>
        </pc:spChg>
        <pc:spChg chg="del">
          <ac:chgData name="Fariza Prodhan" userId="51365c6fd5ecc6e5" providerId="LiveId" clId="{4F699CDE-48C7-463E-876E-EE2816165AEF}" dt="2023-10-24T15:07:05.735" v="46" actId="478"/>
          <ac:spMkLst>
            <pc:docMk/>
            <pc:sldMk cId="3851358735" sldId="257"/>
            <ac:spMk id="3" creationId="{7204BA9B-EA14-E4A7-8308-6BD4F8E528D5}"/>
          </ac:spMkLst>
        </pc:spChg>
        <pc:picChg chg="add mod">
          <ac:chgData name="Fariza Prodhan" userId="51365c6fd5ecc6e5" providerId="LiveId" clId="{4F699CDE-48C7-463E-876E-EE2816165AEF}" dt="2023-10-24T15:09:11.089" v="82" actId="1076"/>
          <ac:picMkLst>
            <pc:docMk/>
            <pc:sldMk cId="3851358735" sldId="257"/>
            <ac:picMk id="4" creationId="{F780E89C-D521-ADDC-91F9-CAED8CE9F953}"/>
          </ac:picMkLst>
        </pc:picChg>
        <pc:picChg chg="add mod">
          <ac:chgData name="Fariza Prodhan" userId="51365c6fd5ecc6e5" providerId="LiveId" clId="{4F699CDE-48C7-463E-876E-EE2816165AEF}" dt="2023-10-24T15:09:09.160" v="81" actId="1076"/>
          <ac:picMkLst>
            <pc:docMk/>
            <pc:sldMk cId="3851358735" sldId="257"/>
            <ac:picMk id="5" creationId="{7813092E-AFB2-C760-AED7-CE893CDC6C22}"/>
          </ac:picMkLst>
        </pc:picChg>
        <pc:picChg chg="add mod">
          <ac:chgData name="Fariza Prodhan" userId="51365c6fd5ecc6e5" providerId="LiveId" clId="{4F699CDE-48C7-463E-876E-EE2816165AEF}" dt="2023-10-24T15:09:12.886" v="83" actId="1076"/>
          <ac:picMkLst>
            <pc:docMk/>
            <pc:sldMk cId="3851358735" sldId="257"/>
            <ac:picMk id="6" creationId="{6525DD65-960B-D691-8BA8-B4C3E47DA144}"/>
          </ac:picMkLst>
        </pc:picChg>
        <pc:picChg chg="add del mod">
          <ac:chgData name="Fariza Prodhan" userId="51365c6fd5ecc6e5" providerId="LiveId" clId="{4F699CDE-48C7-463E-876E-EE2816165AEF}" dt="2023-10-24T15:08:24.306" v="65" actId="478"/>
          <ac:picMkLst>
            <pc:docMk/>
            <pc:sldMk cId="3851358735" sldId="257"/>
            <ac:picMk id="7" creationId="{DA22EF57-DE30-346B-E1E0-03C1DC577955}"/>
          </ac:picMkLst>
        </pc:picChg>
      </pc:sldChg>
      <pc:sldChg chg="addSp delSp modSp new mod">
        <pc:chgData name="Fariza Prodhan" userId="51365c6fd5ecc6e5" providerId="LiveId" clId="{4F699CDE-48C7-463E-876E-EE2816165AEF}" dt="2023-10-24T15:13:31.020" v="101" actId="1076"/>
        <pc:sldMkLst>
          <pc:docMk/>
          <pc:sldMk cId="2310887237" sldId="258"/>
        </pc:sldMkLst>
        <pc:spChg chg="del">
          <ac:chgData name="Fariza Prodhan" userId="51365c6fd5ecc6e5" providerId="LiveId" clId="{4F699CDE-48C7-463E-876E-EE2816165AEF}" dt="2023-10-24T15:11:20.212" v="85" actId="478"/>
          <ac:spMkLst>
            <pc:docMk/>
            <pc:sldMk cId="2310887237" sldId="258"/>
            <ac:spMk id="2" creationId="{AEC3DF5E-7858-11FE-6E42-468B9BDD79B9}"/>
          </ac:spMkLst>
        </pc:spChg>
        <pc:spChg chg="del">
          <ac:chgData name="Fariza Prodhan" userId="51365c6fd5ecc6e5" providerId="LiveId" clId="{4F699CDE-48C7-463E-876E-EE2816165AEF}" dt="2023-10-24T15:11:19.485" v="84" actId="478"/>
          <ac:spMkLst>
            <pc:docMk/>
            <pc:sldMk cId="2310887237" sldId="258"/>
            <ac:spMk id="3" creationId="{4784D9C9-4303-82F3-7613-68131375DFA5}"/>
          </ac:spMkLst>
        </pc:spChg>
        <pc:picChg chg="add del mod">
          <ac:chgData name="Fariza Prodhan" userId="51365c6fd5ecc6e5" providerId="LiveId" clId="{4F699CDE-48C7-463E-876E-EE2816165AEF}" dt="2023-10-24T15:12:37.066" v="91" actId="478"/>
          <ac:picMkLst>
            <pc:docMk/>
            <pc:sldMk cId="2310887237" sldId="258"/>
            <ac:picMk id="4" creationId="{CBB90DE7-3290-8FBC-F3FB-F4340B739898}"/>
          </ac:picMkLst>
        </pc:picChg>
        <pc:picChg chg="add mod">
          <ac:chgData name="Fariza Prodhan" userId="51365c6fd5ecc6e5" providerId="LiveId" clId="{4F699CDE-48C7-463E-876E-EE2816165AEF}" dt="2023-10-24T15:12:42.624" v="95" actId="1076"/>
          <ac:picMkLst>
            <pc:docMk/>
            <pc:sldMk cId="2310887237" sldId="258"/>
            <ac:picMk id="5" creationId="{90F45903-5D44-E1FA-87B2-08FC5CC5D5E2}"/>
          </ac:picMkLst>
        </pc:picChg>
        <pc:picChg chg="add mod">
          <ac:chgData name="Fariza Prodhan" userId="51365c6fd5ecc6e5" providerId="LiveId" clId="{4F699CDE-48C7-463E-876E-EE2816165AEF}" dt="2023-10-24T15:12:49.401" v="97" actId="1076"/>
          <ac:picMkLst>
            <pc:docMk/>
            <pc:sldMk cId="2310887237" sldId="258"/>
            <ac:picMk id="6" creationId="{BD071645-850E-97BD-4C0F-B843009A8076}"/>
          </ac:picMkLst>
        </pc:picChg>
        <pc:picChg chg="add mod">
          <ac:chgData name="Fariza Prodhan" userId="51365c6fd5ecc6e5" providerId="LiveId" clId="{4F699CDE-48C7-463E-876E-EE2816165AEF}" dt="2023-10-24T15:13:31.020" v="101" actId="1076"/>
          <ac:picMkLst>
            <pc:docMk/>
            <pc:sldMk cId="2310887237" sldId="258"/>
            <ac:picMk id="7" creationId="{85552C5B-A0A0-7353-AA09-128F2A6DF194}"/>
          </ac:picMkLst>
        </pc:picChg>
      </pc:sldChg>
      <pc:sldChg chg="addSp delSp modSp new mod">
        <pc:chgData name="Fariza Prodhan" userId="51365c6fd5ecc6e5" providerId="LiveId" clId="{4F699CDE-48C7-463E-876E-EE2816165AEF}" dt="2023-10-24T15:15:13.689" v="115" actId="1076"/>
        <pc:sldMkLst>
          <pc:docMk/>
          <pc:sldMk cId="2308722983" sldId="259"/>
        </pc:sldMkLst>
        <pc:spChg chg="del">
          <ac:chgData name="Fariza Prodhan" userId="51365c6fd5ecc6e5" providerId="LiveId" clId="{4F699CDE-48C7-463E-876E-EE2816165AEF}" dt="2023-10-24T15:14:01.514" v="103" actId="478"/>
          <ac:spMkLst>
            <pc:docMk/>
            <pc:sldMk cId="2308722983" sldId="259"/>
            <ac:spMk id="2" creationId="{AF325865-2D24-0961-F123-68BE176347F3}"/>
          </ac:spMkLst>
        </pc:spChg>
        <pc:spChg chg="del">
          <ac:chgData name="Fariza Prodhan" userId="51365c6fd5ecc6e5" providerId="LiveId" clId="{4F699CDE-48C7-463E-876E-EE2816165AEF}" dt="2023-10-24T15:13:59.555" v="102" actId="478"/>
          <ac:spMkLst>
            <pc:docMk/>
            <pc:sldMk cId="2308722983" sldId="259"/>
            <ac:spMk id="3" creationId="{EA95FEF4-636A-3691-B1A3-CAD841C62F73}"/>
          </ac:spMkLst>
        </pc:spChg>
        <pc:picChg chg="add mod">
          <ac:chgData name="Fariza Prodhan" userId="51365c6fd5ecc6e5" providerId="LiveId" clId="{4F699CDE-48C7-463E-876E-EE2816165AEF}" dt="2023-10-24T15:15:11.593" v="114" actId="14100"/>
          <ac:picMkLst>
            <pc:docMk/>
            <pc:sldMk cId="2308722983" sldId="259"/>
            <ac:picMk id="4" creationId="{8EBAD442-8970-928B-6A41-E761F4A4F643}"/>
          </ac:picMkLst>
        </pc:picChg>
        <pc:picChg chg="add mod">
          <ac:chgData name="Fariza Prodhan" userId="51365c6fd5ecc6e5" providerId="LiveId" clId="{4F699CDE-48C7-463E-876E-EE2816165AEF}" dt="2023-10-24T15:15:13.689" v="115" actId="1076"/>
          <ac:picMkLst>
            <pc:docMk/>
            <pc:sldMk cId="2308722983" sldId="259"/>
            <ac:picMk id="5" creationId="{E6FB30AF-563A-14D7-089E-4C8EA99644F6}"/>
          </ac:picMkLst>
        </pc:picChg>
        <pc:picChg chg="add mod">
          <ac:chgData name="Fariza Prodhan" userId="51365c6fd5ecc6e5" providerId="LiveId" clId="{4F699CDE-48C7-463E-876E-EE2816165AEF}" dt="2023-10-24T15:15:03.973" v="111" actId="1076"/>
          <ac:picMkLst>
            <pc:docMk/>
            <pc:sldMk cId="2308722983" sldId="259"/>
            <ac:picMk id="6" creationId="{93778BFF-A772-523C-AC1E-7C7222F7B777}"/>
          </ac:picMkLst>
        </pc:picChg>
      </pc:sldChg>
      <pc:sldChg chg="addSp delSp modSp new mod">
        <pc:chgData name="Fariza Prodhan" userId="51365c6fd5ecc6e5" providerId="LiveId" clId="{4F699CDE-48C7-463E-876E-EE2816165AEF}" dt="2023-10-24T15:20:29.198" v="148" actId="1076"/>
        <pc:sldMkLst>
          <pc:docMk/>
          <pc:sldMk cId="3590194548" sldId="260"/>
        </pc:sldMkLst>
        <pc:spChg chg="del">
          <ac:chgData name="Fariza Prodhan" userId="51365c6fd5ecc6e5" providerId="LiveId" clId="{4F699CDE-48C7-463E-876E-EE2816165AEF}" dt="2023-10-24T15:15:27.489" v="121" actId="478"/>
          <ac:spMkLst>
            <pc:docMk/>
            <pc:sldMk cId="3590194548" sldId="260"/>
            <ac:spMk id="2" creationId="{E1B572BF-BABF-2076-DD2E-A218783DFE96}"/>
          </ac:spMkLst>
        </pc:spChg>
        <pc:spChg chg="del">
          <ac:chgData name="Fariza Prodhan" userId="51365c6fd5ecc6e5" providerId="LiveId" clId="{4F699CDE-48C7-463E-876E-EE2816165AEF}" dt="2023-10-24T15:15:26.069" v="120" actId="478"/>
          <ac:spMkLst>
            <pc:docMk/>
            <pc:sldMk cId="3590194548" sldId="260"/>
            <ac:spMk id="3" creationId="{47BD0F7E-7FB3-F789-F955-480D9CF180E2}"/>
          </ac:spMkLst>
        </pc:spChg>
        <pc:picChg chg="add mod">
          <ac:chgData name="Fariza Prodhan" userId="51365c6fd5ecc6e5" providerId="LiveId" clId="{4F699CDE-48C7-463E-876E-EE2816165AEF}" dt="2023-10-24T15:20:03.470" v="141" actId="1076"/>
          <ac:picMkLst>
            <pc:docMk/>
            <pc:sldMk cId="3590194548" sldId="260"/>
            <ac:picMk id="4" creationId="{A1146480-FC17-64FB-4393-86F3BBDD1F2E}"/>
          </ac:picMkLst>
        </pc:picChg>
        <pc:picChg chg="add mod">
          <ac:chgData name="Fariza Prodhan" userId="51365c6fd5ecc6e5" providerId="LiveId" clId="{4F699CDE-48C7-463E-876E-EE2816165AEF}" dt="2023-10-24T15:20:29.198" v="148" actId="1076"/>
          <ac:picMkLst>
            <pc:docMk/>
            <pc:sldMk cId="3590194548" sldId="260"/>
            <ac:picMk id="5" creationId="{1F61B27B-65A7-02E3-E3CF-C2A195AE93C2}"/>
          </ac:picMkLst>
        </pc:picChg>
        <pc:picChg chg="add mod">
          <ac:chgData name="Fariza Prodhan" userId="51365c6fd5ecc6e5" providerId="LiveId" clId="{4F699CDE-48C7-463E-876E-EE2816165AEF}" dt="2023-10-24T15:20:26.437" v="147" actId="1076"/>
          <ac:picMkLst>
            <pc:docMk/>
            <pc:sldMk cId="3590194548" sldId="260"/>
            <ac:picMk id="6" creationId="{86C6CE36-0D5C-D68E-65ED-73FA42BB4CA2}"/>
          </ac:picMkLst>
        </pc:picChg>
      </pc:sldChg>
      <pc:sldChg chg="addSp delSp modSp new mod">
        <pc:chgData name="Fariza Prodhan" userId="51365c6fd5ecc6e5" providerId="LiveId" clId="{4F699CDE-48C7-463E-876E-EE2816165AEF}" dt="2023-10-24T15:23:22.455" v="164" actId="1440"/>
        <pc:sldMkLst>
          <pc:docMk/>
          <pc:sldMk cId="1388277791" sldId="261"/>
        </pc:sldMkLst>
        <pc:spChg chg="del">
          <ac:chgData name="Fariza Prodhan" userId="51365c6fd5ecc6e5" providerId="LiveId" clId="{4F699CDE-48C7-463E-876E-EE2816165AEF}" dt="2023-10-24T15:15:23.038" v="119" actId="478"/>
          <ac:spMkLst>
            <pc:docMk/>
            <pc:sldMk cId="1388277791" sldId="261"/>
            <ac:spMk id="2" creationId="{EA95BAA3-F8BD-3618-FBA7-C38D73A99363}"/>
          </ac:spMkLst>
        </pc:spChg>
        <pc:spChg chg="del">
          <ac:chgData name="Fariza Prodhan" userId="51365c6fd5ecc6e5" providerId="LiveId" clId="{4F699CDE-48C7-463E-876E-EE2816165AEF}" dt="2023-10-24T15:15:21.560" v="118" actId="478"/>
          <ac:spMkLst>
            <pc:docMk/>
            <pc:sldMk cId="1388277791" sldId="261"/>
            <ac:spMk id="3" creationId="{8924F0F1-171B-1AB2-9405-CDBF12143142}"/>
          </ac:spMkLst>
        </pc:spChg>
        <pc:picChg chg="add mod">
          <ac:chgData name="Fariza Prodhan" userId="51365c6fd5ecc6e5" providerId="LiveId" clId="{4F699CDE-48C7-463E-876E-EE2816165AEF}" dt="2023-10-24T15:23:22.455" v="164" actId="1440"/>
          <ac:picMkLst>
            <pc:docMk/>
            <pc:sldMk cId="1388277791" sldId="261"/>
            <ac:picMk id="4" creationId="{AD73C6BB-9C4A-12DA-3BE0-350865B3CAF3}"/>
          </ac:picMkLst>
        </pc:picChg>
        <pc:picChg chg="add mod">
          <ac:chgData name="Fariza Prodhan" userId="51365c6fd5ecc6e5" providerId="LiveId" clId="{4F699CDE-48C7-463E-876E-EE2816165AEF}" dt="2023-10-24T15:23:12.772" v="162" actId="1076"/>
          <ac:picMkLst>
            <pc:docMk/>
            <pc:sldMk cId="1388277791" sldId="261"/>
            <ac:picMk id="5" creationId="{3CC661C9-80E0-0E39-1675-359E226A5076}"/>
          </ac:picMkLst>
        </pc:picChg>
        <pc:picChg chg="add mod">
          <ac:chgData name="Fariza Prodhan" userId="51365c6fd5ecc6e5" providerId="LiveId" clId="{4F699CDE-48C7-463E-876E-EE2816165AEF}" dt="2023-10-24T15:23:15.914" v="163" actId="1076"/>
          <ac:picMkLst>
            <pc:docMk/>
            <pc:sldMk cId="1388277791" sldId="261"/>
            <ac:picMk id="6" creationId="{D0E8F492-0F8D-1BD5-A1D1-B27EEB761CAA}"/>
          </ac:picMkLst>
        </pc:picChg>
      </pc:sldChg>
      <pc:sldChg chg="delSp modSp new mod">
        <pc:chgData name="Fariza Prodhan" userId="51365c6fd5ecc6e5" providerId="LiveId" clId="{4F699CDE-48C7-463E-876E-EE2816165AEF}" dt="2023-10-24T15:15:46.709" v="135" actId="1076"/>
        <pc:sldMkLst>
          <pc:docMk/>
          <pc:sldMk cId="3204854302" sldId="262"/>
        </pc:sldMkLst>
        <pc:spChg chg="mod">
          <ac:chgData name="Fariza Prodhan" userId="51365c6fd5ecc6e5" providerId="LiveId" clId="{4F699CDE-48C7-463E-876E-EE2816165AEF}" dt="2023-10-24T15:15:46.709" v="135" actId="1076"/>
          <ac:spMkLst>
            <pc:docMk/>
            <pc:sldMk cId="3204854302" sldId="262"/>
            <ac:spMk id="2" creationId="{2D591A65-523D-9CC3-D8D1-7EDDC1C1A3FC}"/>
          </ac:spMkLst>
        </pc:spChg>
        <pc:spChg chg="del">
          <ac:chgData name="Fariza Prodhan" userId="51365c6fd5ecc6e5" providerId="LiveId" clId="{4F699CDE-48C7-463E-876E-EE2816165AEF}" dt="2023-10-24T15:15:34.879" v="123" actId="478"/>
          <ac:spMkLst>
            <pc:docMk/>
            <pc:sldMk cId="3204854302" sldId="262"/>
            <ac:spMk id="3" creationId="{3ED13439-C0F1-19BA-B343-637774A2AE6E}"/>
          </ac:spMkLst>
        </pc:spChg>
      </pc:sldChg>
      <pc:sldChg chg="addSp delSp modSp new mod">
        <pc:chgData name="Fariza Prodhan" userId="51365c6fd5ecc6e5" providerId="LiveId" clId="{4F699CDE-48C7-463E-876E-EE2816165AEF}" dt="2023-10-24T15:25:18.626" v="181" actId="14100"/>
        <pc:sldMkLst>
          <pc:docMk/>
          <pc:sldMk cId="4087855061" sldId="263"/>
        </pc:sldMkLst>
        <pc:spChg chg="del">
          <ac:chgData name="Fariza Prodhan" userId="51365c6fd5ecc6e5" providerId="LiveId" clId="{4F699CDE-48C7-463E-876E-EE2816165AEF}" dt="2023-10-24T15:15:51.715" v="138" actId="478"/>
          <ac:spMkLst>
            <pc:docMk/>
            <pc:sldMk cId="4087855061" sldId="263"/>
            <ac:spMk id="2" creationId="{E63E2071-7C1E-EFB5-746A-C13083A2DFFE}"/>
          </ac:spMkLst>
        </pc:spChg>
        <pc:spChg chg="del">
          <ac:chgData name="Fariza Prodhan" userId="51365c6fd5ecc6e5" providerId="LiveId" clId="{4F699CDE-48C7-463E-876E-EE2816165AEF}" dt="2023-10-24T15:15:50.886" v="137" actId="478"/>
          <ac:spMkLst>
            <pc:docMk/>
            <pc:sldMk cId="4087855061" sldId="263"/>
            <ac:spMk id="3" creationId="{90A37DA1-2B9B-59DE-CD3C-2E8D85652132}"/>
          </ac:spMkLst>
        </pc:spChg>
        <pc:picChg chg="add mod">
          <ac:chgData name="Fariza Prodhan" userId="51365c6fd5ecc6e5" providerId="LiveId" clId="{4F699CDE-48C7-463E-876E-EE2816165AEF}" dt="2023-10-24T15:24:41.788" v="173" actId="1076"/>
          <ac:picMkLst>
            <pc:docMk/>
            <pc:sldMk cId="4087855061" sldId="263"/>
            <ac:picMk id="4" creationId="{B0159C5B-5F84-01FB-7CD8-DCD36E226577}"/>
          </ac:picMkLst>
        </pc:picChg>
        <pc:picChg chg="add mod">
          <ac:chgData name="Fariza Prodhan" userId="51365c6fd5ecc6e5" providerId="LiveId" clId="{4F699CDE-48C7-463E-876E-EE2816165AEF}" dt="2023-10-24T15:25:13.893" v="179" actId="1076"/>
          <ac:picMkLst>
            <pc:docMk/>
            <pc:sldMk cId="4087855061" sldId="263"/>
            <ac:picMk id="5" creationId="{C84D2391-44BF-1A2C-A924-0688BEAB8430}"/>
          </ac:picMkLst>
        </pc:picChg>
        <pc:picChg chg="add mod">
          <ac:chgData name="Fariza Prodhan" userId="51365c6fd5ecc6e5" providerId="LiveId" clId="{4F699CDE-48C7-463E-876E-EE2816165AEF}" dt="2023-10-24T15:25:18.626" v="181" actId="14100"/>
          <ac:picMkLst>
            <pc:docMk/>
            <pc:sldMk cId="4087855061" sldId="263"/>
            <ac:picMk id="6" creationId="{6665730F-C6C1-C6CF-2A6C-F496F2E9932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B06D2-AA5B-45BC-9CBB-9BABE058E456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53E6E32-31CD-4038-A489-49807FC387C6}">
      <dgm:prSet phldrT="[Text]"/>
      <dgm:spPr/>
      <dgm:t>
        <a:bodyPr/>
        <a:lstStyle/>
        <a:p>
          <a:pPr algn="ctr"/>
          <a:r>
            <a:rPr lang="en-US" dirty="0"/>
            <a:t>Isolate the elements of the problem</a:t>
          </a:r>
        </a:p>
      </dgm:t>
    </dgm:pt>
    <dgm:pt modelId="{06DC7CFC-CF88-4380-B465-B7EA3CC5A405}" type="parTrans" cxnId="{FAD51D82-8DF7-46C9-8B56-905BF94C737E}">
      <dgm:prSet/>
      <dgm:spPr/>
      <dgm:t>
        <a:bodyPr/>
        <a:lstStyle/>
        <a:p>
          <a:endParaRPr lang="en-US"/>
        </a:p>
      </dgm:t>
    </dgm:pt>
    <dgm:pt modelId="{FB652514-E0C5-4F0E-A30F-B40CAC79478A}" type="sibTrans" cxnId="{FAD51D82-8DF7-46C9-8B56-905BF94C737E}">
      <dgm:prSet/>
      <dgm:spPr/>
      <dgm:t>
        <a:bodyPr/>
        <a:lstStyle/>
        <a:p>
          <a:endParaRPr lang="en-US"/>
        </a:p>
      </dgm:t>
    </dgm:pt>
    <dgm:pt modelId="{DE86D3A4-D6C1-4AFC-9BC4-13E7C08888D8}">
      <dgm:prSet phldrT="[Text]"/>
      <dgm:spPr/>
      <dgm:t>
        <a:bodyPr/>
        <a:lstStyle/>
        <a:p>
          <a:pPr algn="ctr"/>
          <a:r>
            <a:rPr lang="en-US" dirty="0"/>
            <a:t>Find the relationships between these elements (Similarities/Differences/Analogies/Causes and effects)</a:t>
          </a:r>
        </a:p>
      </dgm:t>
    </dgm:pt>
    <dgm:pt modelId="{8D2B5E0C-1804-4094-8550-17017D3E4D18}" type="parTrans" cxnId="{31B3B55D-9EAA-4E06-8871-0B6CC63C4DFB}">
      <dgm:prSet/>
      <dgm:spPr/>
      <dgm:t>
        <a:bodyPr/>
        <a:lstStyle/>
        <a:p>
          <a:endParaRPr lang="en-US"/>
        </a:p>
      </dgm:t>
    </dgm:pt>
    <dgm:pt modelId="{05D6469E-11F0-4AAA-8F96-2A6945B4B03A}" type="sibTrans" cxnId="{31B3B55D-9EAA-4E06-8871-0B6CC63C4DFB}">
      <dgm:prSet/>
      <dgm:spPr/>
      <dgm:t>
        <a:bodyPr/>
        <a:lstStyle/>
        <a:p>
          <a:endParaRPr lang="en-US"/>
        </a:p>
      </dgm:t>
    </dgm:pt>
    <dgm:pt modelId="{174E4BBF-06B7-45DA-A83E-C7334FAC5C72}">
      <dgm:prSet phldrT="[Text]"/>
      <dgm:spPr/>
      <dgm:t>
        <a:bodyPr/>
        <a:lstStyle/>
        <a:p>
          <a:pPr algn="ctr"/>
          <a:r>
            <a:rPr lang="en-US" dirty="0"/>
            <a:t>Record the relationships in an orderly form</a:t>
          </a:r>
        </a:p>
      </dgm:t>
    </dgm:pt>
    <dgm:pt modelId="{5575E7ED-1104-4003-AC5D-4613012E6160}" type="parTrans" cxnId="{9BF442FA-DD18-4AA3-9899-1B7B436CDAD8}">
      <dgm:prSet/>
      <dgm:spPr/>
      <dgm:t>
        <a:bodyPr/>
        <a:lstStyle/>
        <a:p>
          <a:endParaRPr lang="en-US"/>
        </a:p>
      </dgm:t>
    </dgm:pt>
    <dgm:pt modelId="{A78AA626-A23F-430C-8B9E-FD1EF4318B74}" type="sibTrans" cxnId="{9BF442FA-DD18-4AA3-9899-1B7B436CDAD8}">
      <dgm:prSet/>
      <dgm:spPr/>
      <dgm:t>
        <a:bodyPr/>
        <a:lstStyle/>
        <a:p>
          <a:endParaRPr lang="en-US"/>
        </a:p>
      </dgm:t>
    </dgm:pt>
    <dgm:pt modelId="{F4100BA9-D7A9-410B-AC18-6B80951896CF}">
      <dgm:prSet phldrT="[Text]"/>
      <dgm:spPr/>
      <dgm:t>
        <a:bodyPr/>
        <a:lstStyle/>
        <a:p>
          <a:pPr algn="ctr"/>
          <a:r>
            <a:rPr lang="en-US" dirty="0"/>
            <a:t>Analyze the resulting relationships to find ideas or patterns</a:t>
          </a:r>
        </a:p>
      </dgm:t>
    </dgm:pt>
    <dgm:pt modelId="{899B2614-947B-4DB4-8EFC-EB4CE8CC84FA}" type="parTrans" cxnId="{7A72E033-68C7-4BCB-8588-1FD228F8DDDF}">
      <dgm:prSet/>
      <dgm:spPr/>
      <dgm:t>
        <a:bodyPr/>
        <a:lstStyle/>
        <a:p>
          <a:endParaRPr lang="en-US"/>
        </a:p>
      </dgm:t>
    </dgm:pt>
    <dgm:pt modelId="{A18C314F-AE47-4B3F-B827-7DFFFF5748B2}" type="sibTrans" cxnId="{7A72E033-68C7-4BCB-8588-1FD228F8DDDF}">
      <dgm:prSet/>
      <dgm:spPr/>
      <dgm:t>
        <a:bodyPr/>
        <a:lstStyle/>
        <a:p>
          <a:endParaRPr lang="en-US"/>
        </a:p>
      </dgm:t>
    </dgm:pt>
    <dgm:pt modelId="{309A8D35-AD62-4B54-81C7-5AF56A279C18}">
      <dgm:prSet phldrT="[Text]"/>
      <dgm:spPr/>
      <dgm:t>
        <a:bodyPr/>
        <a:lstStyle/>
        <a:p>
          <a:pPr algn="ctr"/>
          <a:r>
            <a:rPr lang="en-US" dirty="0"/>
            <a:t>Develop new ideas from these patterns</a:t>
          </a:r>
        </a:p>
      </dgm:t>
    </dgm:pt>
    <dgm:pt modelId="{D280A3C9-F189-4496-8478-312D8F9C4E14}" type="parTrans" cxnId="{F1A22036-049B-47E3-B7A6-022A32ED2830}">
      <dgm:prSet/>
      <dgm:spPr/>
      <dgm:t>
        <a:bodyPr/>
        <a:lstStyle/>
        <a:p>
          <a:endParaRPr lang="en-US"/>
        </a:p>
      </dgm:t>
    </dgm:pt>
    <dgm:pt modelId="{679C347F-BCB3-49E8-9D7C-64CBC6BFA6A0}" type="sibTrans" cxnId="{F1A22036-049B-47E3-B7A6-022A32ED2830}">
      <dgm:prSet/>
      <dgm:spPr/>
      <dgm:t>
        <a:bodyPr/>
        <a:lstStyle/>
        <a:p>
          <a:endParaRPr lang="en-US"/>
        </a:p>
      </dgm:t>
    </dgm:pt>
    <dgm:pt modelId="{1BF37C05-2BC9-4F23-BE2D-A6045B5E17B1}" type="pres">
      <dgm:prSet presAssocID="{8EAB06D2-AA5B-45BC-9CBB-9BABE058E456}" presName="outerComposite" presStyleCnt="0">
        <dgm:presLayoutVars>
          <dgm:chMax val="5"/>
          <dgm:dir/>
          <dgm:resizeHandles val="exact"/>
        </dgm:presLayoutVars>
      </dgm:prSet>
      <dgm:spPr/>
    </dgm:pt>
    <dgm:pt modelId="{54082A36-EE34-417C-9785-0726D8C7181B}" type="pres">
      <dgm:prSet presAssocID="{8EAB06D2-AA5B-45BC-9CBB-9BABE058E456}" presName="dummyMaxCanvas" presStyleCnt="0">
        <dgm:presLayoutVars/>
      </dgm:prSet>
      <dgm:spPr/>
    </dgm:pt>
    <dgm:pt modelId="{DA5C5AAD-F7AA-4E46-BE47-A18957994488}" type="pres">
      <dgm:prSet presAssocID="{8EAB06D2-AA5B-45BC-9CBB-9BABE058E456}" presName="FiveNodes_1" presStyleLbl="node1" presStyleIdx="0" presStyleCnt="5">
        <dgm:presLayoutVars>
          <dgm:bulletEnabled val="1"/>
        </dgm:presLayoutVars>
      </dgm:prSet>
      <dgm:spPr/>
    </dgm:pt>
    <dgm:pt modelId="{9CFE46C9-7A4E-461C-93DB-9272132F3509}" type="pres">
      <dgm:prSet presAssocID="{8EAB06D2-AA5B-45BC-9CBB-9BABE058E456}" presName="FiveNodes_2" presStyleLbl="node1" presStyleIdx="1" presStyleCnt="5">
        <dgm:presLayoutVars>
          <dgm:bulletEnabled val="1"/>
        </dgm:presLayoutVars>
      </dgm:prSet>
      <dgm:spPr/>
    </dgm:pt>
    <dgm:pt modelId="{2DEB25E6-3A83-4C74-8F8E-7D1FA178B94C}" type="pres">
      <dgm:prSet presAssocID="{8EAB06D2-AA5B-45BC-9CBB-9BABE058E456}" presName="FiveNodes_3" presStyleLbl="node1" presStyleIdx="2" presStyleCnt="5">
        <dgm:presLayoutVars>
          <dgm:bulletEnabled val="1"/>
        </dgm:presLayoutVars>
      </dgm:prSet>
      <dgm:spPr/>
    </dgm:pt>
    <dgm:pt modelId="{8C54D338-8826-41DD-AE60-3A52ED60F1B2}" type="pres">
      <dgm:prSet presAssocID="{8EAB06D2-AA5B-45BC-9CBB-9BABE058E456}" presName="FiveNodes_4" presStyleLbl="node1" presStyleIdx="3" presStyleCnt="5">
        <dgm:presLayoutVars>
          <dgm:bulletEnabled val="1"/>
        </dgm:presLayoutVars>
      </dgm:prSet>
      <dgm:spPr/>
    </dgm:pt>
    <dgm:pt modelId="{95CDD31C-DC82-4DD4-971E-06315E575A72}" type="pres">
      <dgm:prSet presAssocID="{8EAB06D2-AA5B-45BC-9CBB-9BABE058E456}" presName="FiveNodes_5" presStyleLbl="node1" presStyleIdx="4" presStyleCnt="5">
        <dgm:presLayoutVars>
          <dgm:bulletEnabled val="1"/>
        </dgm:presLayoutVars>
      </dgm:prSet>
      <dgm:spPr/>
    </dgm:pt>
    <dgm:pt modelId="{23AA2272-71F5-43E3-8015-76C4F9E29E58}" type="pres">
      <dgm:prSet presAssocID="{8EAB06D2-AA5B-45BC-9CBB-9BABE058E456}" presName="FiveConn_1-2" presStyleLbl="fgAccFollowNode1" presStyleIdx="0" presStyleCnt="4">
        <dgm:presLayoutVars>
          <dgm:bulletEnabled val="1"/>
        </dgm:presLayoutVars>
      </dgm:prSet>
      <dgm:spPr/>
    </dgm:pt>
    <dgm:pt modelId="{081AF0A8-B24E-4EE7-9ED1-889FD329C3F1}" type="pres">
      <dgm:prSet presAssocID="{8EAB06D2-AA5B-45BC-9CBB-9BABE058E456}" presName="FiveConn_2-3" presStyleLbl="fgAccFollowNode1" presStyleIdx="1" presStyleCnt="4">
        <dgm:presLayoutVars>
          <dgm:bulletEnabled val="1"/>
        </dgm:presLayoutVars>
      </dgm:prSet>
      <dgm:spPr/>
    </dgm:pt>
    <dgm:pt modelId="{D5D27FA4-5372-416E-94F5-23CB84C313D4}" type="pres">
      <dgm:prSet presAssocID="{8EAB06D2-AA5B-45BC-9CBB-9BABE058E456}" presName="FiveConn_3-4" presStyleLbl="fgAccFollowNode1" presStyleIdx="2" presStyleCnt="4">
        <dgm:presLayoutVars>
          <dgm:bulletEnabled val="1"/>
        </dgm:presLayoutVars>
      </dgm:prSet>
      <dgm:spPr/>
    </dgm:pt>
    <dgm:pt modelId="{D19323C5-37C9-4F1F-8203-7D4B744ED947}" type="pres">
      <dgm:prSet presAssocID="{8EAB06D2-AA5B-45BC-9CBB-9BABE058E456}" presName="FiveConn_4-5" presStyleLbl="fgAccFollowNode1" presStyleIdx="3" presStyleCnt="4">
        <dgm:presLayoutVars>
          <dgm:bulletEnabled val="1"/>
        </dgm:presLayoutVars>
      </dgm:prSet>
      <dgm:spPr/>
    </dgm:pt>
    <dgm:pt modelId="{2CA93CA9-2FFD-4CE3-88C7-8907CE162DFA}" type="pres">
      <dgm:prSet presAssocID="{8EAB06D2-AA5B-45BC-9CBB-9BABE058E456}" presName="FiveNodes_1_text" presStyleLbl="node1" presStyleIdx="4" presStyleCnt="5">
        <dgm:presLayoutVars>
          <dgm:bulletEnabled val="1"/>
        </dgm:presLayoutVars>
      </dgm:prSet>
      <dgm:spPr/>
    </dgm:pt>
    <dgm:pt modelId="{9BC86254-F7A4-4819-8394-ABF036ED8650}" type="pres">
      <dgm:prSet presAssocID="{8EAB06D2-AA5B-45BC-9CBB-9BABE058E456}" presName="FiveNodes_2_text" presStyleLbl="node1" presStyleIdx="4" presStyleCnt="5">
        <dgm:presLayoutVars>
          <dgm:bulletEnabled val="1"/>
        </dgm:presLayoutVars>
      </dgm:prSet>
      <dgm:spPr/>
    </dgm:pt>
    <dgm:pt modelId="{BB7F1F70-4883-4016-A88A-97E308F1956A}" type="pres">
      <dgm:prSet presAssocID="{8EAB06D2-AA5B-45BC-9CBB-9BABE058E456}" presName="FiveNodes_3_text" presStyleLbl="node1" presStyleIdx="4" presStyleCnt="5">
        <dgm:presLayoutVars>
          <dgm:bulletEnabled val="1"/>
        </dgm:presLayoutVars>
      </dgm:prSet>
      <dgm:spPr/>
    </dgm:pt>
    <dgm:pt modelId="{107DC18F-909F-4A1B-9816-B474A4905528}" type="pres">
      <dgm:prSet presAssocID="{8EAB06D2-AA5B-45BC-9CBB-9BABE058E456}" presName="FiveNodes_4_text" presStyleLbl="node1" presStyleIdx="4" presStyleCnt="5">
        <dgm:presLayoutVars>
          <dgm:bulletEnabled val="1"/>
        </dgm:presLayoutVars>
      </dgm:prSet>
      <dgm:spPr/>
    </dgm:pt>
    <dgm:pt modelId="{90C85369-82F4-41CB-AE24-18A6AAC30BFB}" type="pres">
      <dgm:prSet presAssocID="{8EAB06D2-AA5B-45BC-9CBB-9BABE058E45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6C1FB06-045E-424D-B35D-9289148241B1}" type="presOf" srcId="{8EAB06D2-AA5B-45BC-9CBB-9BABE058E456}" destId="{1BF37C05-2BC9-4F23-BE2D-A6045B5E17B1}" srcOrd="0" destOrd="0" presId="urn:microsoft.com/office/officeart/2005/8/layout/vProcess5"/>
    <dgm:cxn modelId="{50600F1A-DA28-4040-84A7-098C6E94DB7E}" type="presOf" srcId="{FB652514-E0C5-4F0E-A30F-B40CAC79478A}" destId="{23AA2272-71F5-43E3-8015-76C4F9E29E58}" srcOrd="0" destOrd="0" presId="urn:microsoft.com/office/officeart/2005/8/layout/vProcess5"/>
    <dgm:cxn modelId="{27DA1429-67BF-4B87-A5EE-C30BB255DBCA}" type="presOf" srcId="{05D6469E-11F0-4AAA-8F96-2A6945B4B03A}" destId="{081AF0A8-B24E-4EE7-9ED1-889FD329C3F1}" srcOrd="0" destOrd="0" presId="urn:microsoft.com/office/officeart/2005/8/layout/vProcess5"/>
    <dgm:cxn modelId="{7A72E033-68C7-4BCB-8588-1FD228F8DDDF}" srcId="{8EAB06D2-AA5B-45BC-9CBB-9BABE058E456}" destId="{F4100BA9-D7A9-410B-AC18-6B80951896CF}" srcOrd="3" destOrd="0" parTransId="{899B2614-947B-4DB4-8EFC-EB4CE8CC84FA}" sibTransId="{A18C314F-AE47-4B3F-B827-7DFFFF5748B2}"/>
    <dgm:cxn modelId="{F1A22036-049B-47E3-B7A6-022A32ED2830}" srcId="{8EAB06D2-AA5B-45BC-9CBB-9BABE058E456}" destId="{309A8D35-AD62-4B54-81C7-5AF56A279C18}" srcOrd="4" destOrd="0" parTransId="{D280A3C9-F189-4496-8478-312D8F9C4E14}" sibTransId="{679C347F-BCB3-49E8-9D7C-64CBC6BFA6A0}"/>
    <dgm:cxn modelId="{31B3B55D-9EAA-4E06-8871-0B6CC63C4DFB}" srcId="{8EAB06D2-AA5B-45BC-9CBB-9BABE058E456}" destId="{DE86D3A4-D6C1-4AFC-9BC4-13E7C08888D8}" srcOrd="1" destOrd="0" parTransId="{8D2B5E0C-1804-4094-8550-17017D3E4D18}" sibTransId="{05D6469E-11F0-4AAA-8F96-2A6945B4B03A}"/>
    <dgm:cxn modelId="{6863ED60-A8D6-4485-90BC-1E694D06D76E}" type="presOf" srcId="{A18C314F-AE47-4B3F-B827-7DFFFF5748B2}" destId="{D19323C5-37C9-4F1F-8203-7D4B744ED947}" srcOrd="0" destOrd="0" presId="urn:microsoft.com/office/officeart/2005/8/layout/vProcess5"/>
    <dgm:cxn modelId="{5B33FC6D-9381-4250-9698-4D3FCE8C62C9}" type="presOf" srcId="{DE86D3A4-D6C1-4AFC-9BC4-13E7C08888D8}" destId="{9BC86254-F7A4-4819-8394-ABF036ED8650}" srcOrd="1" destOrd="0" presId="urn:microsoft.com/office/officeart/2005/8/layout/vProcess5"/>
    <dgm:cxn modelId="{FAD51D82-8DF7-46C9-8B56-905BF94C737E}" srcId="{8EAB06D2-AA5B-45BC-9CBB-9BABE058E456}" destId="{053E6E32-31CD-4038-A489-49807FC387C6}" srcOrd="0" destOrd="0" parTransId="{06DC7CFC-CF88-4380-B465-B7EA3CC5A405}" sibTransId="{FB652514-E0C5-4F0E-A30F-B40CAC79478A}"/>
    <dgm:cxn modelId="{BFE92D89-AAEB-46C9-9AF5-FFD0AE8088B8}" type="presOf" srcId="{DE86D3A4-D6C1-4AFC-9BC4-13E7C08888D8}" destId="{9CFE46C9-7A4E-461C-93DB-9272132F3509}" srcOrd="0" destOrd="0" presId="urn:microsoft.com/office/officeart/2005/8/layout/vProcess5"/>
    <dgm:cxn modelId="{1FF72995-F452-4170-9BB7-4F879F9DD131}" type="presOf" srcId="{174E4BBF-06B7-45DA-A83E-C7334FAC5C72}" destId="{2DEB25E6-3A83-4C74-8F8E-7D1FA178B94C}" srcOrd="0" destOrd="0" presId="urn:microsoft.com/office/officeart/2005/8/layout/vProcess5"/>
    <dgm:cxn modelId="{7CB3879A-B2F1-42B0-B968-51F70D021C8E}" type="presOf" srcId="{053E6E32-31CD-4038-A489-49807FC387C6}" destId="{2CA93CA9-2FFD-4CE3-88C7-8907CE162DFA}" srcOrd="1" destOrd="0" presId="urn:microsoft.com/office/officeart/2005/8/layout/vProcess5"/>
    <dgm:cxn modelId="{79825BAB-4A96-4318-821F-41BC156F68D2}" type="presOf" srcId="{053E6E32-31CD-4038-A489-49807FC387C6}" destId="{DA5C5AAD-F7AA-4E46-BE47-A18957994488}" srcOrd="0" destOrd="0" presId="urn:microsoft.com/office/officeart/2005/8/layout/vProcess5"/>
    <dgm:cxn modelId="{DA1059C7-8D24-4581-AFE6-AE07A64F9306}" type="presOf" srcId="{F4100BA9-D7A9-410B-AC18-6B80951896CF}" destId="{8C54D338-8826-41DD-AE60-3A52ED60F1B2}" srcOrd="0" destOrd="0" presId="urn:microsoft.com/office/officeart/2005/8/layout/vProcess5"/>
    <dgm:cxn modelId="{A41F2AC8-24CB-4EC2-AC54-FD9E5B686FD6}" type="presOf" srcId="{309A8D35-AD62-4B54-81C7-5AF56A279C18}" destId="{95CDD31C-DC82-4DD4-971E-06315E575A72}" srcOrd="0" destOrd="0" presId="urn:microsoft.com/office/officeart/2005/8/layout/vProcess5"/>
    <dgm:cxn modelId="{F52526D5-8AE5-4A7F-B6B1-1734BF6E2135}" type="presOf" srcId="{F4100BA9-D7A9-410B-AC18-6B80951896CF}" destId="{107DC18F-909F-4A1B-9816-B474A4905528}" srcOrd="1" destOrd="0" presId="urn:microsoft.com/office/officeart/2005/8/layout/vProcess5"/>
    <dgm:cxn modelId="{460011DA-5B3C-46B1-AB89-DD6428DEACFA}" type="presOf" srcId="{A78AA626-A23F-430C-8B9E-FD1EF4318B74}" destId="{D5D27FA4-5372-416E-94F5-23CB84C313D4}" srcOrd="0" destOrd="0" presId="urn:microsoft.com/office/officeart/2005/8/layout/vProcess5"/>
    <dgm:cxn modelId="{E9B3BAE1-EBE7-430D-970E-9DD0FCA20711}" type="presOf" srcId="{174E4BBF-06B7-45DA-A83E-C7334FAC5C72}" destId="{BB7F1F70-4883-4016-A88A-97E308F1956A}" srcOrd="1" destOrd="0" presId="urn:microsoft.com/office/officeart/2005/8/layout/vProcess5"/>
    <dgm:cxn modelId="{52E47AF9-76D8-4FA1-8A64-45406417EEBE}" type="presOf" srcId="{309A8D35-AD62-4B54-81C7-5AF56A279C18}" destId="{90C85369-82F4-41CB-AE24-18A6AAC30BFB}" srcOrd="1" destOrd="0" presId="urn:microsoft.com/office/officeart/2005/8/layout/vProcess5"/>
    <dgm:cxn modelId="{9BF442FA-DD18-4AA3-9899-1B7B436CDAD8}" srcId="{8EAB06D2-AA5B-45BC-9CBB-9BABE058E456}" destId="{174E4BBF-06B7-45DA-A83E-C7334FAC5C72}" srcOrd="2" destOrd="0" parTransId="{5575E7ED-1104-4003-AC5D-4613012E6160}" sibTransId="{A78AA626-A23F-430C-8B9E-FD1EF4318B74}"/>
    <dgm:cxn modelId="{AF15B712-FEC0-4BD3-AF8D-62D2F1F36CEE}" type="presParOf" srcId="{1BF37C05-2BC9-4F23-BE2D-A6045B5E17B1}" destId="{54082A36-EE34-417C-9785-0726D8C7181B}" srcOrd="0" destOrd="0" presId="urn:microsoft.com/office/officeart/2005/8/layout/vProcess5"/>
    <dgm:cxn modelId="{25EDF307-E720-4F51-ACE5-BC4B7010C9CE}" type="presParOf" srcId="{1BF37C05-2BC9-4F23-BE2D-A6045B5E17B1}" destId="{DA5C5AAD-F7AA-4E46-BE47-A18957994488}" srcOrd="1" destOrd="0" presId="urn:microsoft.com/office/officeart/2005/8/layout/vProcess5"/>
    <dgm:cxn modelId="{588378A7-C92C-4CC6-83B7-9B3C1EE2C542}" type="presParOf" srcId="{1BF37C05-2BC9-4F23-BE2D-A6045B5E17B1}" destId="{9CFE46C9-7A4E-461C-93DB-9272132F3509}" srcOrd="2" destOrd="0" presId="urn:microsoft.com/office/officeart/2005/8/layout/vProcess5"/>
    <dgm:cxn modelId="{A78547A9-F10C-4DD2-AFCF-E6A29D85CF58}" type="presParOf" srcId="{1BF37C05-2BC9-4F23-BE2D-A6045B5E17B1}" destId="{2DEB25E6-3A83-4C74-8F8E-7D1FA178B94C}" srcOrd="3" destOrd="0" presId="urn:microsoft.com/office/officeart/2005/8/layout/vProcess5"/>
    <dgm:cxn modelId="{89E0D63E-C756-433E-8FDA-220A296EAB03}" type="presParOf" srcId="{1BF37C05-2BC9-4F23-BE2D-A6045B5E17B1}" destId="{8C54D338-8826-41DD-AE60-3A52ED60F1B2}" srcOrd="4" destOrd="0" presId="urn:microsoft.com/office/officeart/2005/8/layout/vProcess5"/>
    <dgm:cxn modelId="{C5995F5E-8D4C-4CA6-972B-B427ED98C027}" type="presParOf" srcId="{1BF37C05-2BC9-4F23-BE2D-A6045B5E17B1}" destId="{95CDD31C-DC82-4DD4-971E-06315E575A72}" srcOrd="5" destOrd="0" presId="urn:microsoft.com/office/officeart/2005/8/layout/vProcess5"/>
    <dgm:cxn modelId="{8C39C823-5E32-4D2D-8AC6-B0C13155A64B}" type="presParOf" srcId="{1BF37C05-2BC9-4F23-BE2D-A6045B5E17B1}" destId="{23AA2272-71F5-43E3-8015-76C4F9E29E58}" srcOrd="6" destOrd="0" presId="urn:microsoft.com/office/officeart/2005/8/layout/vProcess5"/>
    <dgm:cxn modelId="{C7647AE6-5F35-47E8-9E48-617EAB5A271A}" type="presParOf" srcId="{1BF37C05-2BC9-4F23-BE2D-A6045B5E17B1}" destId="{081AF0A8-B24E-4EE7-9ED1-889FD329C3F1}" srcOrd="7" destOrd="0" presId="urn:microsoft.com/office/officeart/2005/8/layout/vProcess5"/>
    <dgm:cxn modelId="{B4B98E20-E445-4891-99D9-56956880BE4E}" type="presParOf" srcId="{1BF37C05-2BC9-4F23-BE2D-A6045B5E17B1}" destId="{D5D27FA4-5372-416E-94F5-23CB84C313D4}" srcOrd="8" destOrd="0" presId="urn:microsoft.com/office/officeart/2005/8/layout/vProcess5"/>
    <dgm:cxn modelId="{063CD0E1-7F0C-470B-BD6F-DD2E2D35F085}" type="presParOf" srcId="{1BF37C05-2BC9-4F23-BE2D-A6045B5E17B1}" destId="{D19323C5-37C9-4F1F-8203-7D4B744ED947}" srcOrd="9" destOrd="0" presId="urn:microsoft.com/office/officeart/2005/8/layout/vProcess5"/>
    <dgm:cxn modelId="{4AE35EF8-31EC-4E36-B9BD-9C5228DF6EAC}" type="presParOf" srcId="{1BF37C05-2BC9-4F23-BE2D-A6045B5E17B1}" destId="{2CA93CA9-2FFD-4CE3-88C7-8907CE162DFA}" srcOrd="10" destOrd="0" presId="urn:microsoft.com/office/officeart/2005/8/layout/vProcess5"/>
    <dgm:cxn modelId="{DA092647-6179-488B-9535-BAC657BD2AC9}" type="presParOf" srcId="{1BF37C05-2BC9-4F23-BE2D-A6045B5E17B1}" destId="{9BC86254-F7A4-4819-8394-ABF036ED8650}" srcOrd="11" destOrd="0" presId="urn:microsoft.com/office/officeart/2005/8/layout/vProcess5"/>
    <dgm:cxn modelId="{FA3BF5B9-5714-463E-A957-D974999B9333}" type="presParOf" srcId="{1BF37C05-2BC9-4F23-BE2D-A6045B5E17B1}" destId="{BB7F1F70-4883-4016-A88A-97E308F1956A}" srcOrd="12" destOrd="0" presId="urn:microsoft.com/office/officeart/2005/8/layout/vProcess5"/>
    <dgm:cxn modelId="{39BC1B15-8EC6-429E-80BE-B6C42F212DF0}" type="presParOf" srcId="{1BF37C05-2BC9-4F23-BE2D-A6045B5E17B1}" destId="{107DC18F-909F-4A1B-9816-B474A4905528}" srcOrd="13" destOrd="0" presId="urn:microsoft.com/office/officeart/2005/8/layout/vProcess5"/>
    <dgm:cxn modelId="{20972DF4-1915-45FA-AD3B-D244BFECB438}" type="presParOf" srcId="{1BF37C05-2BC9-4F23-BE2D-A6045B5E17B1}" destId="{90C85369-82F4-41CB-AE24-18A6AAC30BF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5AAD-F7AA-4E46-BE47-A18957994488}">
      <dsp:nvSpPr>
        <dsp:cNvPr id="0" name=""/>
        <dsp:cNvSpPr/>
      </dsp:nvSpPr>
      <dsp:spPr>
        <a:xfrm>
          <a:off x="0" y="0"/>
          <a:ext cx="8097012" cy="901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Isolate the elements of the problem</a:t>
          </a:r>
        </a:p>
      </dsp:txBody>
      <dsp:txXfrm>
        <a:off x="26406" y="26406"/>
        <a:ext cx="7018662" cy="848759"/>
      </dsp:txXfrm>
    </dsp:sp>
    <dsp:sp modelId="{9CFE46C9-7A4E-461C-93DB-9272132F3509}">
      <dsp:nvSpPr>
        <dsp:cNvPr id="0" name=""/>
        <dsp:cNvSpPr/>
      </dsp:nvSpPr>
      <dsp:spPr>
        <a:xfrm>
          <a:off x="604647" y="1026789"/>
          <a:ext cx="8097012" cy="901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Find the relationships between these elements (Similarities/Differences/Analogies/Causes and effects)</a:t>
          </a:r>
        </a:p>
      </dsp:txBody>
      <dsp:txXfrm>
        <a:off x="631053" y="1053195"/>
        <a:ext cx="6853531" cy="848759"/>
      </dsp:txXfrm>
    </dsp:sp>
    <dsp:sp modelId="{2DEB25E6-3A83-4C74-8F8E-7D1FA178B94C}">
      <dsp:nvSpPr>
        <dsp:cNvPr id="0" name=""/>
        <dsp:cNvSpPr/>
      </dsp:nvSpPr>
      <dsp:spPr>
        <a:xfrm>
          <a:off x="1209293" y="2053578"/>
          <a:ext cx="8097012" cy="901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Record the relationships in an orderly form</a:t>
          </a:r>
        </a:p>
      </dsp:txBody>
      <dsp:txXfrm>
        <a:off x="1235699" y="2079984"/>
        <a:ext cx="6853531" cy="848759"/>
      </dsp:txXfrm>
    </dsp:sp>
    <dsp:sp modelId="{8C54D338-8826-41DD-AE60-3A52ED60F1B2}">
      <dsp:nvSpPr>
        <dsp:cNvPr id="0" name=""/>
        <dsp:cNvSpPr/>
      </dsp:nvSpPr>
      <dsp:spPr>
        <a:xfrm>
          <a:off x="1813940" y="3080367"/>
          <a:ext cx="8097012" cy="901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Analyze the resulting relationships to find ideas or patterns</a:t>
          </a:r>
        </a:p>
      </dsp:txBody>
      <dsp:txXfrm>
        <a:off x="1840346" y="3106773"/>
        <a:ext cx="6853531" cy="848759"/>
      </dsp:txXfrm>
    </dsp:sp>
    <dsp:sp modelId="{95CDD31C-DC82-4DD4-971E-06315E575A72}">
      <dsp:nvSpPr>
        <dsp:cNvPr id="0" name=""/>
        <dsp:cNvSpPr/>
      </dsp:nvSpPr>
      <dsp:spPr>
        <a:xfrm>
          <a:off x="2418587" y="4107156"/>
          <a:ext cx="8097012" cy="901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 new ideas from these patterns</a:t>
          </a:r>
        </a:p>
      </dsp:txBody>
      <dsp:txXfrm>
        <a:off x="2444993" y="4133562"/>
        <a:ext cx="6853531" cy="848759"/>
      </dsp:txXfrm>
    </dsp:sp>
    <dsp:sp modelId="{23AA2272-71F5-43E3-8015-76C4F9E29E58}">
      <dsp:nvSpPr>
        <dsp:cNvPr id="0" name=""/>
        <dsp:cNvSpPr/>
      </dsp:nvSpPr>
      <dsp:spPr>
        <a:xfrm>
          <a:off x="7510990" y="658647"/>
          <a:ext cx="586021" cy="586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642845" y="658647"/>
        <a:ext cx="322311" cy="440981"/>
      </dsp:txXfrm>
    </dsp:sp>
    <dsp:sp modelId="{081AF0A8-B24E-4EE7-9ED1-889FD329C3F1}">
      <dsp:nvSpPr>
        <dsp:cNvPr id="0" name=""/>
        <dsp:cNvSpPr/>
      </dsp:nvSpPr>
      <dsp:spPr>
        <a:xfrm>
          <a:off x="8115637" y="1685436"/>
          <a:ext cx="586021" cy="586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247492" y="1685436"/>
        <a:ext cx="322311" cy="440981"/>
      </dsp:txXfrm>
    </dsp:sp>
    <dsp:sp modelId="{D5D27FA4-5372-416E-94F5-23CB84C313D4}">
      <dsp:nvSpPr>
        <dsp:cNvPr id="0" name=""/>
        <dsp:cNvSpPr/>
      </dsp:nvSpPr>
      <dsp:spPr>
        <a:xfrm>
          <a:off x="8720284" y="2697200"/>
          <a:ext cx="586021" cy="586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852139" y="2697200"/>
        <a:ext cx="322311" cy="440981"/>
      </dsp:txXfrm>
    </dsp:sp>
    <dsp:sp modelId="{D19323C5-37C9-4F1F-8203-7D4B744ED947}">
      <dsp:nvSpPr>
        <dsp:cNvPr id="0" name=""/>
        <dsp:cNvSpPr/>
      </dsp:nvSpPr>
      <dsp:spPr>
        <a:xfrm>
          <a:off x="9324931" y="3734006"/>
          <a:ext cx="586021" cy="586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456786" y="3734006"/>
        <a:ext cx="322311" cy="440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E2A0-335E-63C3-83D2-CCAA2EEA2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02394-D151-1370-F3F8-3A3482525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196AF-AF04-577B-44FF-0537AA45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36DA-2A3B-44DF-B61F-C3DC5E1722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884AB-3E26-2126-B641-A1E9BC23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C766-7767-8E89-32C5-4F3578CE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5D5-D576-4FEF-BC17-8ADE7BF5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7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2AE0-B521-3314-B95E-7EDAC07E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15710-8B64-2420-C259-5AEEB0ACD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32E83-F3FA-B4DD-9B7B-B5EF8990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36DA-2A3B-44DF-B61F-C3DC5E1722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6C9E6-9649-E205-527D-FFF8BB29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5239F-DD96-AA14-1F5E-DA04CA12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5D5-D576-4FEF-BC17-8ADE7BF5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4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046CE-81B2-775E-F509-80C06920B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9D8F4-A1EA-0674-0168-8E5C4E836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3FB65-396F-E5FF-F137-01CA4B777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36DA-2A3B-44DF-B61F-C3DC5E1722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1F95D-5294-32FF-7274-D31AB864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3EF9B-9B27-16B4-4B1D-B543AE6E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5D5-D576-4FEF-BC17-8ADE7BF5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F6A2C-8615-6399-189D-C747D240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6EF8C-FB45-9857-6517-151B0438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2E70F-7FEF-8560-998B-7E142092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36DA-2A3B-44DF-B61F-C3DC5E1722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C0FB2-A0EB-8CDB-B1A4-B2CB36EC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1BFF5-CF61-13A2-BF12-19210852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5D5-D576-4FEF-BC17-8ADE7BF5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3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83147-E3AC-27DA-184E-EC13AC29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85E41-9602-B78A-E119-81A7A4885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04FB2-71AD-38E9-9AA0-82EB2675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36DA-2A3B-44DF-B61F-C3DC5E1722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D786E-9DAB-0213-19BB-6132D7EA5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D495D-A282-4A0A-E3A5-5518DC32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5D5-D576-4FEF-BC17-8ADE7BF5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2412-2506-AA4A-CBE1-9456B747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B9A73-C41C-C41D-B6FC-FAC810694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204A0-7E7B-C6FE-C41A-C1E0BC649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E7719-F9CD-4645-6598-66F29142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36DA-2A3B-44DF-B61F-C3DC5E1722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92E54-A7F8-EF41-84B9-FE457F78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BA36D-6ADF-803C-2A09-C0335464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5D5-D576-4FEF-BC17-8ADE7BF5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1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95DB-5E2C-EC97-49DC-9D1C97FA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97A1F-9BBE-3E99-C305-CB784D290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FB7FC-B3B0-4381-599E-2BD218F42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79D46-D71B-C1B5-3B3E-54CBF1FEB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6A17B-8C7C-73DF-9EEE-9C28EEFC7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ED2509-CB61-26F2-1F76-EE65CB2C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36DA-2A3B-44DF-B61F-C3DC5E1722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AF227-EC00-3E72-A305-0ADB5C3A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EE80D4-DF41-A0F1-3261-872B1D5E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5D5-D576-4FEF-BC17-8ADE7BF5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8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59DD-24E5-AB52-C602-E58AB7C4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20CD6-7C56-DDAB-9AFE-6CA2F661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36DA-2A3B-44DF-B61F-C3DC5E1722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471FE-5F1A-56BB-BFDE-7FE20A90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45EB7-8013-1664-3C70-FEA75576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5D5-D576-4FEF-BC17-8ADE7BF5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3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83D45-93AE-7431-36DA-D84F8996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36DA-2A3B-44DF-B61F-C3DC5E1722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82E99-45E7-E58C-72FD-63F5AE401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498B2-1C07-8556-0E2A-6EC1F306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5D5-D576-4FEF-BC17-8ADE7BF5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F84C-6BDA-CC2E-79DE-70EBD4E5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12B3-2F09-70EC-8AE8-0B6596C42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37446-60BE-513F-94C3-53FC1AEB0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DA983-7FD4-4527-272E-2AAAE191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36DA-2A3B-44DF-B61F-C3DC5E1722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774F1-4C00-AF81-7B7F-BF81991F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032E0-450A-41B6-B21F-6A38CDEC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5D5-D576-4FEF-BC17-8ADE7BF5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2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799E-1549-243E-0727-B6BF0C85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9FA63-9454-C739-71E6-68EA5F50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8E085-208F-AD8A-ECF7-64249659B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7A356-5D67-F8E7-8E3B-43897432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36DA-2A3B-44DF-B61F-C3DC5E1722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2E8ED-CB87-D995-5436-AF673E2B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EFF79-3390-DCA6-D828-45239630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B5D5-D576-4FEF-BC17-8ADE7BF5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8D095-351D-D6ED-3AAE-F3731AAC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E301A-28BA-83A2-A9B3-029D958EC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2BEB3-5E4C-B1CE-8C76-4BD578B4E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E36DA-2A3B-44DF-B61F-C3DC5E172269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7757E-A2E8-CE20-6729-D4A7447BB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0A588-7EA4-4C5F-4899-E3E7BB101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CB5D5-D576-4FEF-BC17-8ADE7BF5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F2BE-B2C6-DF91-FE35-37F1F6635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22904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Idea Generation Techniques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6EB49-1240-0BA2-D462-777E7320D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237" y="1772920"/>
            <a:ext cx="2504123" cy="25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0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91A65-523D-9CC3-D8D1-7EDDC1C1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728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0485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8" y="310535"/>
            <a:ext cx="10515600" cy="931412"/>
          </a:xfrm>
        </p:spPr>
        <p:txBody>
          <a:bodyPr/>
          <a:lstStyle/>
          <a:p>
            <a:pPr algn="ctr"/>
            <a:r>
              <a:rPr lang="en-US" dirty="0"/>
              <a:t>Forced Relationship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46120"/>
              </p:ext>
            </p:extLst>
          </p:nvPr>
        </p:nvGraphicFramePr>
        <p:xfrm>
          <a:off x="851848" y="1282890"/>
          <a:ext cx="10515600" cy="500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53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0E89C-D521-ADDC-91F9-CAED8CE9F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061" y="1832610"/>
            <a:ext cx="4922520" cy="24612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13092E-AFB2-C760-AED7-CE893CDC6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" y="2009468"/>
            <a:ext cx="4373880" cy="2441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5DD65-960B-D691-8BA8-B4C3E47DA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497" y="2625724"/>
            <a:ext cx="1208723" cy="12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5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01" y="501602"/>
            <a:ext cx="10789693" cy="1013299"/>
          </a:xfrm>
        </p:spPr>
        <p:txBody>
          <a:bodyPr/>
          <a:lstStyle/>
          <a:p>
            <a:pPr algn="ctr"/>
            <a:r>
              <a:rPr lang="en-US" dirty="0"/>
              <a:t>Illustration of “Forced Relationship” technique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520987"/>
              </p:ext>
            </p:extLst>
          </p:nvPr>
        </p:nvGraphicFramePr>
        <p:xfrm>
          <a:off x="474691" y="1514901"/>
          <a:ext cx="6243101" cy="469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9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Elements: Soap and Paper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Relationship/Combination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Idea/Pattern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Soapy paper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Papery soap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Paper soaps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Soaped papers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Soap “cleans” paper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Soap “wets”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Wash</a:t>
                      </a:r>
                      <a:r>
                        <a:rPr lang="en-US" baseline="0" dirty="0"/>
                        <a:t> and dry travel aid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baseline="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/>
                        <a:t>Flakes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baseline="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/>
                        <a:t>Tough paper impregnated with soap and usable for washing surfaces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baseline="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/>
                        <a:t>Booklets of soap leaves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baseline="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/>
                        <a:t>In coating and impregnation processes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baseline="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en-US" baseline="0" dirty="0"/>
                        <a:t>Suggests Wallpaper cleaner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7BCDDF5-F1EE-A224-F9D4-AAC801D07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957" y="2318848"/>
            <a:ext cx="2476500" cy="1914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7178D-35AA-7B83-CD01-346D73A77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271" y="1693447"/>
            <a:ext cx="2476500" cy="1914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A1BE65-E0CB-82B7-A01D-CBC3450C6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637" y="4219083"/>
            <a:ext cx="2746929" cy="1647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6AC2C8-C060-4059-C35B-AD95F3B63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8186" y="3786091"/>
            <a:ext cx="1758802" cy="208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9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F45903-5D44-E1FA-87B2-08FC5CC5D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29" y="1653540"/>
            <a:ext cx="4776107" cy="2674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071645-850E-97BD-4C0F-B843009A8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737" y="2386488"/>
            <a:ext cx="1208723" cy="1208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52C5B-A0A0-7353-AA09-128F2A6DF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638" y="1244918"/>
            <a:ext cx="3083242" cy="30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8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BAD442-8970-928B-6A41-E761F4A4F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7" y="1336355"/>
            <a:ext cx="3738563" cy="3738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FB30AF-563A-14D7-089E-4C8EA9964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638" y="2601274"/>
            <a:ext cx="1208723" cy="1208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778BFF-A772-523C-AC1E-7C7222F7B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880" y="1336355"/>
            <a:ext cx="3738563" cy="37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2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146480-FC17-64FB-4393-86F3BBDD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4" y="2073116"/>
            <a:ext cx="4272171" cy="2711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1B27B-65A7-02E3-E3CF-C2A195AE9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849" y="2824638"/>
            <a:ext cx="1208723" cy="1208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C6CE36-0D5C-D68E-65ED-73FA42BB4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077" y="1930241"/>
            <a:ext cx="2854643" cy="28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9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73C6BB-9C4A-12DA-3BE0-350865B3C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" y="1998344"/>
            <a:ext cx="5550218" cy="2360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661C9-80E0-0E39-1675-359E226A5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441" y="2824638"/>
            <a:ext cx="1208723" cy="1208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8F492-0F8D-1BD5-A1D1-B27EEB761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811" y="1221104"/>
            <a:ext cx="3306724" cy="34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7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159C5B-5F84-01FB-7CD8-DCD36E226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690685"/>
            <a:ext cx="3698512" cy="30946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4D2391-44BF-1A2C-A924-0688BEAB8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641" y="2633659"/>
            <a:ext cx="1208723" cy="1208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65730F-C6C1-C6CF-2A6C-F496F2E99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303" y="1690684"/>
            <a:ext cx="3310794" cy="30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55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117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Idea Generation Techniques</vt:lpstr>
      <vt:lpstr>Forced Relationship</vt:lpstr>
      <vt:lpstr>PowerPoint Presentation</vt:lpstr>
      <vt:lpstr>Illustration of “Forced Relationship” 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 Generation Techniques</dc:title>
  <dc:creator>Fariza Prodhan</dc:creator>
  <cp:lastModifiedBy>Fariza Prodhan</cp:lastModifiedBy>
  <cp:revision>10</cp:revision>
  <dcterms:created xsi:type="dcterms:W3CDTF">2023-10-24T15:05:19Z</dcterms:created>
  <dcterms:modified xsi:type="dcterms:W3CDTF">2024-02-17T04:15:24Z</dcterms:modified>
</cp:coreProperties>
</file>