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5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6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4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8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8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52E463-1E81-4EC6-8B3B-1BBDBDDB9DC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3EC91B-CC69-4F6C-A79B-62A50532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472" y="1613682"/>
            <a:ext cx="4549254" cy="1866497"/>
          </a:xfrm>
        </p:spPr>
        <p:txBody>
          <a:bodyPr/>
          <a:lstStyle/>
          <a:p>
            <a:r>
              <a:rPr lang="en-US" dirty="0"/>
              <a:t>Airplane </a:t>
            </a:r>
            <a:r>
              <a:rPr lang="en-US" dirty="0" smtClean="0"/>
              <a:t>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6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48" y="1332363"/>
            <a:ext cx="7383724" cy="41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01750"/>
            <a:ext cx="9601196" cy="1303867"/>
          </a:xfrm>
        </p:spPr>
        <p:txBody>
          <a:bodyPr/>
          <a:lstStyle/>
          <a:p>
            <a:r>
              <a:rPr lang="en-US" dirty="0"/>
              <a:t>The plane will explode after 10 </a:t>
            </a:r>
            <a:r>
              <a:rPr lang="en-US" dirty="0" smtClean="0"/>
              <a:t>minutes!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32240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15 things in the airplane out of which </a:t>
            </a:r>
            <a:r>
              <a:rPr lang="en-US" dirty="0" smtClean="0"/>
              <a:t>you </a:t>
            </a:r>
            <a:r>
              <a:rPr lang="en-US" dirty="0"/>
              <a:t>can take only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18" y="2475046"/>
            <a:ext cx="4169961" cy="35982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Box </a:t>
            </a:r>
            <a:r>
              <a:rPr lang="en-US" dirty="0"/>
              <a:t>of </a:t>
            </a:r>
            <a:r>
              <a:rPr lang="en-US" dirty="0" smtClean="0"/>
              <a:t>matches</a:t>
            </a:r>
          </a:p>
          <a:p>
            <a:r>
              <a:rPr lang="en-US" dirty="0" smtClean="0"/>
              <a:t>Crate </a:t>
            </a:r>
            <a:r>
              <a:rPr lang="en-US" dirty="0"/>
              <a:t>of </a:t>
            </a:r>
            <a:r>
              <a:rPr lang="en-US" dirty="0" smtClean="0"/>
              <a:t>beer</a:t>
            </a:r>
          </a:p>
          <a:p>
            <a:r>
              <a:rPr lang="en-US" dirty="0" smtClean="0"/>
              <a:t>Crate </a:t>
            </a:r>
            <a:r>
              <a:rPr lang="en-US" dirty="0"/>
              <a:t>of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5 </a:t>
            </a:r>
            <a:r>
              <a:rPr lang="en-US" dirty="0"/>
              <a:t>warm </a:t>
            </a:r>
            <a:r>
              <a:rPr lang="en-US" dirty="0" smtClean="0"/>
              <a:t>sweaters</a:t>
            </a:r>
          </a:p>
          <a:p>
            <a:r>
              <a:rPr lang="en-US" dirty="0" smtClean="0"/>
              <a:t>First </a:t>
            </a:r>
            <a:r>
              <a:rPr lang="en-US" dirty="0"/>
              <a:t>Aid </a:t>
            </a:r>
            <a:r>
              <a:rPr lang="en-US" dirty="0" smtClean="0"/>
              <a:t>Kit</a:t>
            </a:r>
          </a:p>
          <a:p>
            <a:r>
              <a:rPr lang="en-US" dirty="0" smtClean="0"/>
              <a:t>Transistor Radio</a:t>
            </a:r>
          </a:p>
          <a:p>
            <a:r>
              <a:rPr lang="en-US" dirty="0" smtClean="0"/>
              <a:t>Axe </a:t>
            </a:r>
          </a:p>
          <a:p>
            <a:r>
              <a:rPr lang="en-US" dirty="0" smtClean="0"/>
              <a:t>Gun </a:t>
            </a:r>
            <a:r>
              <a:rPr lang="en-US" dirty="0"/>
              <a:t>with 20 </a:t>
            </a:r>
            <a:r>
              <a:rPr lang="en-US" dirty="0" smtClean="0"/>
              <a:t>bullets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0579" y="2597876"/>
            <a:ext cx="4320084" cy="3598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Bag with 25 magazines</a:t>
            </a:r>
          </a:p>
          <a:p>
            <a:r>
              <a:rPr lang="en-US" dirty="0" smtClean="0"/>
              <a:t>Inflatable lifeboat for 2</a:t>
            </a:r>
          </a:p>
          <a:p>
            <a:r>
              <a:rPr lang="en-US" dirty="0" smtClean="0"/>
              <a:t>Compass</a:t>
            </a:r>
          </a:p>
          <a:p>
            <a:r>
              <a:rPr lang="en-US" dirty="0" smtClean="0"/>
              <a:t>Anti insect spray</a:t>
            </a:r>
          </a:p>
          <a:p>
            <a:r>
              <a:rPr lang="en-US" dirty="0" smtClean="0"/>
              <a:t>Sewing Kit</a:t>
            </a:r>
          </a:p>
          <a:p>
            <a:r>
              <a:rPr lang="en-US" dirty="0" smtClean="0"/>
              <a:t>Flashlight</a:t>
            </a:r>
          </a:p>
          <a:p>
            <a:r>
              <a:rPr lang="en-US" dirty="0" smtClean="0"/>
              <a:t>Bag with 5 big blankets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69" y="1588187"/>
            <a:ext cx="6885439" cy="36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in the midway, pilot finds out there isn't enough </a:t>
            </a:r>
            <a:r>
              <a:rPr lang="en-US" dirty="0" err="1"/>
              <a:t>kerosine</a:t>
            </a:r>
            <a:r>
              <a:rPr lang="en-US" dirty="0"/>
              <a:t> oil, the plane needs to reduce weight, </a:t>
            </a:r>
            <a:r>
              <a:rPr lang="en-US" b="1" dirty="0">
                <a:solidFill>
                  <a:srgbClr val="FF0000"/>
                </a:solidFill>
              </a:rPr>
              <a:t>only one person among the group of five can stay along with the pilot, rest 4 needs to sacrifice their lives. </a:t>
            </a:r>
          </a:p>
          <a:p>
            <a:pPr algn="just"/>
            <a:r>
              <a:rPr lang="en-US" dirty="0"/>
              <a:t>Through mutual discussion each team has to come up with a decision who will stay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 it easy to come to an unified decision together?</a:t>
            </a:r>
          </a:p>
          <a:p>
            <a:r>
              <a:rPr lang="en-US" dirty="0"/>
              <a:t>What worked?</a:t>
            </a:r>
          </a:p>
          <a:p>
            <a:r>
              <a:rPr lang="en-US" dirty="0"/>
              <a:t>What didn't work?</a:t>
            </a:r>
          </a:p>
          <a:p>
            <a:r>
              <a:rPr lang="en-US" dirty="0"/>
              <a:t>Who took the lead?</a:t>
            </a:r>
          </a:p>
          <a:p>
            <a:r>
              <a:rPr lang="en-US" dirty="0"/>
              <a:t>Who preferred to be leaded?</a:t>
            </a:r>
          </a:p>
          <a:p>
            <a:r>
              <a:rPr lang="en-US" dirty="0"/>
              <a:t>How can you make a decision even faster without losing the quality of the decision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52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158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Airplane Game</vt:lpstr>
      <vt:lpstr>PowerPoint Presentation</vt:lpstr>
      <vt:lpstr>The plane will explode after 10 minutes!</vt:lpstr>
      <vt:lpstr>There are 15 things in the airplane out of which you can take only 3</vt:lpstr>
      <vt:lpstr>PowerPoint Presentation</vt:lpstr>
      <vt:lpstr>!!!!!!!!!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Game: Airplane </dc:title>
  <dc:creator>Microsoft account</dc:creator>
  <cp:lastModifiedBy>Microsoft account</cp:lastModifiedBy>
  <cp:revision>10</cp:revision>
  <dcterms:created xsi:type="dcterms:W3CDTF">2023-05-02T06:02:55Z</dcterms:created>
  <dcterms:modified xsi:type="dcterms:W3CDTF">2023-05-02T06:12:26Z</dcterms:modified>
</cp:coreProperties>
</file>