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decision.com/client-thank-yo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0C8E9-AA55-4D17-8719-FD020CA8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765" y="630305"/>
            <a:ext cx="4258235" cy="42823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70D54F-2BBC-460D-BCA3-3D5B50057D79}"/>
              </a:ext>
            </a:extLst>
          </p:cNvPr>
          <p:cNvSpPr txBox="1"/>
          <p:nvPr/>
        </p:nvSpPr>
        <p:spPr>
          <a:xfrm>
            <a:off x="3468220" y="2662197"/>
            <a:ext cx="525555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lgerian" panose="04020705040A02060702" pitchFamily="82" charset="0"/>
              </a:rPr>
              <a:t>Saumik Shahriar</a:t>
            </a:r>
            <a:br>
              <a:rPr lang="en-US" sz="4000" b="1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Bell MT" panose="02020503060305020303" pitchFamily="18" charset="0"/>
              </a:rPr>
              <a:t>ID : </a:t>
            </a:r>
            <a:r>
              <a:rPr lang="en-US" sz="4000" b="1" dirty="0">
                <a:solidFill>
                  <a:schemeClr val="bg1"/>
                </a:solidFill>
                <a:latin typeface="Bahnschrift" panose="020B0502040204020203" pitchFamily="34" charset="0"/>
              </a:rPr>
              <a:t>0242310014121035</a:t>
            </a:r>
            <a:br>
              <a:rPr lang="en-US" sz="4000" b="1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Bell MT" panose="02020503060305020303" pitchFamily="18" charset="0"/>
              </a:rPr>
              <a:t>Section : C1</a:t>
            </a:r>
            <a:br>
              <a:rPr lang="en-US" b="1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745E4-404F-4FF8-AB04-C5BD04D5D4F4}"/>
              </a:ext>
            </a:extLst>
          </p:cNvPr>
          <p:cNvSpPr txBox="1"/>
          <p:nvPr/>
        </p:nvSpPr>
        <p:spPr>
          <a:xfrm>
            <a:off x="3056963" y="5150477"/>
            <a:ext cx="6078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Dept. Of Textile Engineering,</a:t>
            </a:r>
            <a:b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</a:b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Daffodil International University.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2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083A-D624-4BEE-8691-D3F33E067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142" y="1717901"/>
            <a:ext cx="9929715" cy="1872277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Comparative Evaluation and Optimization of Dyeing Techniques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for Cotton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891A7-398B-4610-868C-2125345A8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7246" y="5612541"/>
            <a:ext cx="7697505" cy="434974"/>
          </a:xfrm>
        </p:spPr>
        <p:txBody>
          <a:bodyPr/>
          <a:lstStyle/>
          <a:p>
            <a:r>
              <a:rPr lang="en-US" dirty="0"/>
              <a:t>A Process Optimization Plan for Reactive, Sulphur and Azoic Dyes </a:t>
            </a:r>
          </a:p>
        </p:txBody>
      </p:sp>
    </p:spTree>
    <p:extLst>
      <p:ext uri="{BB962C8B-B14F-4D97-AF65-F5344CB8AC3E}">
        <p14:creationId xmlns:p14="http://schemas.microsoft.com/office/powerpoint/2010/main" val="418020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E8EE-F2B4-4883-9957-6E94188B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2C076-E479-4F5F-B3A6-D89128D0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global textile industry's demand for vibrant, durable and cost-effective cotton dyeing. The challenges of balancing color fastness, cost-efficiency and environmental sustainability. Focus on reactive, </a:t>
            </a:r>
            <a:r>
              <a:rPr lang="en-US" sz="2400" dirty="0" err="1"/>
              <a:t>sulphur</a:t>
            </a:r>
            <a:r>
              <a:rPr lang="en-US" sz="2400" dirty="0"/>
              <a:t> and azoic dyes.         </a:t>
            </a:r>
          </a:p>
        </p:txBody>
      </p:sp>
    </p:spTree>
    <p:extLst>
      <p:ext uri="{BB962C8B-B14F-4D97-AF65-F5344CB8AC3E}">
        <p14:creationId xmlns:p14="http://schemas.microsoft.com/office/powerpoint/2010/main" val="77635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7909-3FBC-4049-AEB5-AEE1E3EE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Background of Dye Classes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FDC61-BBF0-4D47-8953-9A641418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342" y="2536052"/>
            <a:ext cx="9212539" cy="3636511"/>
          </a:xfrm>
        </p:spPr>
        <p:txBody>
          <a:bodyPr>
            <a:normAutofit/>
          </a:bodyPr>
          <a:lstStyle/>
          <a:p>
            <a:r>
              <a:rPr lang="en-US" dirty="0"/>
              <a:t>Reactive Dyes:  Covalent bonding mechanism, affinity for cotton, fixation methods (alkaline conditions), advantages (excellent wash fastness, bright shades), disadvantages (high cost, hydrolysis). </a:t>
            </a:r>
          </a:p>
          <a:p>
            <a:r>
              <a:rPr lang="en-US" dirty="0"/>
              <a:t>Sulphur Dyes: Insoluble transformation mechanism (reduction/oxidation), moderate affinity for cotton, fixation through oxidation, advantages (low cost, good light fastness), disadvantages (limited color range, poor rub fastness, environmental concerns). </a:t>
            </a:r>
          </a:p>
          <a:p>
            <a:r>
              <a:rPr lang="en-US" dirty="0"/>
              <a:t>Azoic Dyes: In-situ synthesis mechanism (diazo + coupling component), good naphthol affinity, fixation through insoluble dye formation, advantages (good light fastness, low cost), disadvantages (limited color range, uneven dyeing potential).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9CD67-8F89-43BE-ADB4-CC38F5B34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35" y="2401486"/>
            <a:ext cx="746313" cy="742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362A9-3300-4B0D-8BCF-535D79DA8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97055" y="3465980"/>
            <a:ext cx="746313" cy="746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9F36B9-D1D7-4D3B-8E6C-875280F95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54" y="4670939"/>
            <a:ext cx="746313" cy="7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7CA68-E8A6-49E2-8131-16FFCA11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Experiments and Methodology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1C624E-D9B7-4A1D-B696-69F1A64C0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170" y="2661557"/>
            <a:ext cx="5185873" cy="36387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Experimental Design: </a:t>
            </a:r>
          </a:p>
          <a:p>
            <a:pPr marL="0" indent="0">
              <a:buNone/>
            </a:pPr>
            <a:r>
              <a:rPr lang="en-US" dirty="0"/>
              <a:t>Factorial design to investigate the effects of M:L ratio, temperature, pH, auxiliaries and time on dyeing performance.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254A0-B516-4C61-B16A-110C548AA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5297" y="2661557"/>
            <a:ext cx="5194583" cy="363876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Dyeing Procedure: </a:t>
            </a:r>
          </a:p>
          <a:p>
            <a:pPr marL="0" indent="0">
              <a:buNone/>
            </a:pPr>
            <a:r>
              <a:rPr lang="en-US" dirty="0"/>
              <a:t>Detailed steps for each dye class (preparation, pre-treatment, dyeing, rinsing, after-treatment, drying).</a:t>
            </a:r>
          </a:p>
        </p:txBody>
      </p:sp>
    </p:spTree>
    <p:extLst>
      <p:ext uri="{BB962C8B-B14F-4D97-AF65-F5344CB8AC3E}">
        <p14:creationId xmlns:p14="http://schemas.microsoft.com/office/powerpoint/2010/main" val="1887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E9BA52-0011-4795-9549-3A55CAAD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Comparative Analysis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13993C-F181-491A-BE7C-CD90997A5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178" y="4851609"/>
            <a:ext cx="5891636" cy="1679214"/>
          </a:xfrm>
        </p:spPr>
        <p:txBody>
          <a:bodyPr/>
          <a:lstStyle/>
          <a:p>
            <a:r>
              <a:rPr lang="en-US" sz="2000" b="1" dirty="0"/>
              <a:t>Fastness Test Results:  </a:t>
            </a:r>
          </a:p>
          <a:p>
            <a:r>
              <a:rPr lang="en-US" dirty="0"/>
              <a:t>Present results of wash, rub and light fastness tests for each dye class, visualized in bar charts or graphs.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E6BE48-9BED-46D9-A742-53AA2B9C76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29819" y="2742158"/>
            <a:ext cx="4285664" cy="4075465"/>
          </a:xfrm>
        </p:spPr>
        <p:txBody>
          <a:bodyPr/>
          <a:lstStyle/>
          <a:p>
            <a:r>
              <a:rPr lang="en-US" sz="2000" b="1" dirty="0"/>
              <a:t>Environmental Metrics:  </a:t>
            </a:r>
          </a:p>
          <a:p>
            <a:r>
              <a:rPr lang="en-US" dirty="0"/>
              <a:t>Present data on water, energy and chemical consumption for each dye class.  </a:t>
            </a:r>
          </a:p>
        </p:txBody>
      </p:sp>
    </p:spTree>
    <p:extLst>
      <p:ext uri="{BB962C8B-B14F-4D97-AF65-F5344CB8AC3E}">
        <p14:creationId xmlns:p14="http://schemas.microsoft.com/office/powerpoint/2010/main" val="2120579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AFB708-8BE7-42C0-9156-B74C150A70AD}"/>
              </a:ext>
            </a:extLst>
          </p:cNvPr>
          <p:cNvSpPr txBox="1"/>
          <p:nvPr/>
        </p:nvSpPr>
        <p:spPr>
          <a:xfrm>
            <a:off x="730623" y="1109316"/>
            <a:ext cx="107307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Conclusion: </a:t>
            </a:r>
          </a:p>
          <a:p>
            <a:r>
              <a:rPr lang="en-US" sz="3200" b="1" dirty="0"/>
              <a:t> </a:t>
            </a:r>
          </a:p>
          <a:p>
            <a:r>
              <a:rPr lang="en-US" sz="2400" dirty="0"/>
              <a:t>Reiterate the main findings and the significance of the optimized dyeing process in achieving superior color fastness, cost-efficiency, and environmental sustainability.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1B4AF-1DE7-451A-B47B-29E2FBE18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4235" y="3889188"/>
            <a:ext cx="6723530" cy="25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58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58</TotalTime>
  <Words>327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Bahnschrift</vt:lpstr>
      <vt:lpstr>Bell MT</vt:lpstr>
      <vt:lpstr>Century Gothic</vt:lpstr>
      <vt:lpstr>Wingdings 2</vt:lpstr>
      <vt:lpstr>Quotable</vt:lpstr>
      <vt:lpstr>PowerPoint Presentation</vt:lpstr>
      <vt:lpstr>Comparative Evaluation and Optimization of Dyeing Techniques  for Cotton</vt:lpstr>
      <vt:lpstr> Introduction</vt:lpstr>
      <vt:lpstr>Theoretical Background of Dye Classes </vt:lpstr>
      <vt:lpstr>Laboratory Experiments and Methodology </vt:lpstr>
      <vt:lpstr>Results and Comparative Analysis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Saumik Shahriar</dc:creator>
  <cp:lastModifiedBy>Saumik Shahriar</cp:lastModifiedBy>
  <cp:revision>1</cp:revision>
  <dcterms:created xsi:type="dcterms:W3CDTF">2025-05-24T14:31:58Z</dcterms:created>
  <dcterms:modified xsi:type="dcterms:W3CDTF">2025-05-24T15:30:08Z</dcterms:modified>
</cp:coreProperties>
</file>