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bg>
      <p:bgPr>
        <a:solidFill>
          <a:schemeClr val="lt1"/>
        </a:solidFill>
      </p:bgPr>
    </p:bg>
    <p:spTree>
      <p:nvGrpSpPr>
        <p:cNvPr id="12" name="Shape 12"/>
        <p:cNvGrpSpPr/>
        <p:nvPr/>
      </p:nvGrpSpPr>
      <p:grpSpPr>
        <a:xfrm>
          <a:off x="0" y="0"/>
          <a:ext cx="0" cy="0"/>
          <a:chOff x="0" y="0"/>
          <a:chExt cx="0" cy="0"/>
        </a:xfrm>
      </p:grpSpPr>
      <p:pic>
        <p:nvPicPr>
          <p:cNvPr id="13" name="Google Shape;13;p2"/>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14" name="Google Shape;14;p2"/>
          <p:cNvSpPr txBox="1"/>
          <p:nvPr>
            <p:ph type="ctrTitle"/>
          </p:nvPr>
        </p:nvSpPr>
        <p:spPr>
          <a:xfrm>
            <a:off x="2063751" y="1701800"/>
            <a:ext cx="9211733" cy="108267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 type="subTitle"/>
          </p:nvPr>
        </p:nvSpPr>
        <p:spPr>
          <a:xfrm>
            <a:off x="2063751" y="2927350"/>
            <a:ext cx="9218083" cy="1752600"/>
          </a:xfrm>
          <a:prstGeom prst="rect">
            <a:avLst/>
          </a:prstGeom>
          <a:noFill/>
          <a:ln>
            <a:noFill/>
          </a:ln>
        </p:spPr>
        <p:txBody>
          <a:bodyPr anchorCtr="0" anchor="t" bIns="45700" lIns="91425" spcFirstLastPara="1" rIns="91425" wrap="square" tIns="45700">
            <a:noAutofit/>
          </a:bodyPr>
          <a:lstStyle>
            <a:lvl1pPr lvl="0" algn="r">
              <a:spcBef>
                <a:spcPts val="640"/>
              </a:spcBef>
              <a:spcAft>
                <a:spcPts val="0"/>
              </a:spcAft>
              <a:buClr>
                <a:schemeClr val="dk1"/>
              </a:buClr>
              <a:buSzPts val="3200"/>
              <a:buFont typeface="Arial"/>
              <a:buNone/>
              <a:defRPr/>
            </a:lvl1pPr>
            <a:lvl2pPr lvl="1" algn="l">
              <a:spcBef>
                <a:spcPts val="360"/>
              </a:spcBef>
              <a:spcAft>
                <a:spcPts val="0"/>
              </a:spcAft>
              <a:buClr>
                <a:schemeClr val="dk1"/>
              </a:buClr>
              <a:buSzPts val="1800"/>
              <a:buChar char="–"/>
              <a:defRPr/>
            </a:lvl2pPr>
            <a:lvl3pPr lvl="2" algn="l">
              <a:spcBef>
                <a:spcPts val="360"/>
              </a:spcBef>
              <a:spcAft>
                <a:spcPts val="0"/>
              </a:spcAft>
              <a:buClr>
                <a:schemeClr val="dk1"/>
              </a:buClr>
              <a:buSzPts val="1800"/>
              <a:buChar char="•"/>
              <a:defRPr/>
            </a:lvl3pPr>
            <a:lvl4pPr lvl="3" algn="l">
              <a:spcBef>
                <a:spcPts val="360"/>
              </a:spcBef>
              <a:spcAft>
                <a:spcPts val="0"/>
              </a:spcAft>
              <a:buClr>
                <a:schemeClr val="dk1"/>
              </a:buClr>
              <a:buSzPts val="1800"/>
              <a:buChar char="–"/>
              <a:defRPr/>
            </a:lvl4pPr>
            <a:lvl5pPr lvl="4" algn="l">
              <a:spcBef>
                <a:spcPts val="36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
        <p:nvSpPr>
          <p:cNvPr id="16" name="Google Shape;16;p2"/>
          <p:cNvSpPr txBox="1"/>
          <p:nvPr>
            <p:ph idx="10" type="dt"/>
          </p:nvPr>
        </p:nvSpPr>
        <p:spPr>
          <a:xfrm>
            <a:off x="609600" y="6245225"/>
            <a:ext cx="28448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2"/>
          <p:cNvSpPr txBox="1"/>
          <p:nvPr>
            <p:ph idx="11" type="ftr"/>
          </p:nvPr>
        </p:nvSpPr>
        <p:spPr>
          <a:xfrm>
            <a:off x="4165600" y="6245225"/>
            <a:ext cx="38608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
          <p:cNvSpPr txBox="1"/>
          <p:nvPr>
            <p:ph idx="12" type="sldNum"/>
          </p:nvPr>
        </p:nvSpPr>
        <p:spPr>
          <a:xfrm>
            <a:off x="8737600" y="6245225"/>
            <a:ext cx="28448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b="0" i="0" sz="1400" u="none" cap="none" strike="noStrike">
                <a:solidFill>
                  <a:schemeClr val="dk1"/>
                </a:solidFill>
                <a:latin typeface="Arial"/>
                <a:ea typeface="Arial"/>
                <a:cs typeface="Arial"/>
                <a:sym typeface="Arial"/>
              </a:defRPr>
            </a:lvl1pPr>
            <a:lvl2pPr indent="0" lvl="1" marL="0" algn="r">
              <a:spcBef>
                <a:spcPts val="0"/>
              </a:spcBef>
              <a:buNone/>
              <a:defRPr b="0" i="0" sz="1400" u="none" cap="none" strike="noStrike">
                <a:solidFill>
                  <a:schemeClr val="dk1"/>
                </a:solidFill>
                <a:latin typeface="Arial"/>
                <a:ea typeface="Arial"/>
                <a:cs typeface="Arial"/>
                <a:sym typeface="Arial"/>
              </a:defRPr>
            </a:lvl2pPr>
            <a:lvl3pPr indent="0" lvl="2" marL="0" algn="r">
              <a:spcBef>
                <a:spcPts val="0"/>
              </a:spcBef>
              <a:buNone/>
              <a:defRPr b="0" i="0" sz="1400" u="none" cap="none" strike="noStrike">
                <a:solidFill>
                  <a:schemeClr val="dk1"/>
                </a:solidFill>
                <a:latin typeface="Arial"/>
                <a:ea typeface="Arial"/>
                <a:cs typeface="Arial"/>
                <a:sym typeface="Arial"/>
              </a:defRPr>
            </a:lvl3pPr>
            <a:lvl4pPr indent="0" lvl="3" marL="0" algn="r">
              <a:spcBef>
                <a:spcPts val="0"/>
              </a:spcBef>
              <a:buNone/>
              <a:defRPr b="0" i="0" sz="1400" u="none" cap="none" strike="noStrike">
                <a:solidFill>
                  <a:schemeClr val="dk1"/>
                </a:solidFill>
                <a:latin typeface="Arial"/>
                <a:ea typeface="Arial"/>
                <a:cs typeface="Arial"/>
                <a:sym typeface="Arial"/>
              </a:defRPr>
            </a:lvl4pPr>
            <a:lvl5pPr indent="0" lvl="4" marL="0" algn="r">
              <a:spcBef>
                <a:spcPts val="0"/>
              </a:spcBef>
              <a:buNone/>
              <a:defRPr b="0" i="0" sz="1400" u="none" cap="none" strike="noStrike">
                <a:solidFill>
                  <a:schemeClr val="dk1"/>
                </a:solidFill>
                <a:latin typeface="Arial"/>
                <a:ea typeface="Arial"/>
                <a:cs typeface="Arial"/>
                <a:sym typeface="Arial"/>
              </a:defRPr>
            </a:lvl5pPr>
            <a:lvl6pPr indent="0" lvl="5" marL="0" algn="r">
              <a:spcBef>
                <a:spcPts val="0"/>
              </a:spcBef>
              <a:buNone/>
              <a:defRPr b="0" i="0" sz="1400" u="none" cap="none" strike="noStrike">
                <a:solidFill>
                  <a:schemeClr val="dk1"/>
                </a:solidFill>
                <a:latin typeface="Arial"/>
                <a:ea typeface="Arial"/>
                <a:cs typeface="Arial"/>
                <a:sym typeface="Arial"/>
              </a:defRPr>
            </a:lvl6pPr>
            <a:lvl7pPr indent="0" lvl="6" marL="0" algn="r">
              <a:spcBef>
                <a:spcPts val="0"/>
              </a:spcBef>
              <a:buNone/>
              <a:defRPr b="0" i="0" sz="1400" u="none" cap="none" strike="noStrike">
                <a:solidFill>
                  <a:schemeClr val="dk1"/>
                </a:solidFill>
                <a:latin typeface="Arial"/>
                <a:ea typeface="Arial"/>
                <a:cs typeface="Arial"/>
                <a:sym typeface="Arial"/>
              </a:defRPr>
            </a:lvl7pPr>
            <a:lvl8pPr indent="0" lvl="7" marL="0" algn="r">
              <a:spcBef>
                <a:spcPts val="0"/>
              </a:spcBef>
              <a:buNone/>
              <a:defRPr b="0" i="0" sz="1400" u="none" cap="none" strike="noStrike">
                <a:solidFill>
                  <a:schemeClr val="dk1"/>
                </a:solidFill>
                <a:latin typeface="Arial"/>
                <a:ea typeface="Arial"/>
                <a:cs typeface="Arial"/>
                <a:sym typeface="Arial"/>
              </a:defRPr>
            </a:lvl8pPr>
            <a:lvl9pPr indent="0" lvl="8" marL="0" algn="r">
              <a:spcBef>
                <a:spcPts val="0"/>
              </a:spcBef>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0" name="Shape 70"/>
        <p:cNvGrpSpPr/>
        <p:nvPr/>
      </p:nvGrpSpPr>
      <p:grpSpPr>
        <a:xfrm>
          <a:off x="0" y="0"/>
          <a:ext cx="0" cy="0"/>
          <a:chOff x="0" y="0"/>
          <a:chExt cx="0" cy="0"/>
        </a:xfrm>
      </p:grpSpPr>
      <p:sp>
        <p:nvSpPr>
          <p:cNvPr id="71" name="Google Shape;71;p11"/>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 type="body"/>
          </p:nvPr>
        </p:nvSpPr>
        <p:spPr>
          <a:xfrm rot="5400000">
            <a:off x="3619500" y="-1835150"/>
            <a:ext cx="4953000" cy="10972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3" name="Google Shape;73;p11"/>
          <p:cNvSpPr txBox="1"/>
          <p:nvPr>
            <p:ph idx="10" type="dt"/>
          </p:nvPr>
        </p:nvSpPr>
        <p:spPr>
          <a:xfrm>
            <a:off x="609600" y="6245225"/>
            <a:ext cx="28448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1"/>
          <p:cNvSpPr txBox="1"/>
          <p:nvPr>
            <p:ph idx="11" type="ftr"/>
          </p:nvPr>
        </p:nvSpPr>
        <p:spPr>
          <a:xfrm>
            <a:off x="4165600" y="6245225"/>
            <a:ext cx="38608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1"/>
          <p:cNvSpPr txBox="1"/>
          <p:nvPr>
            <p:ph idx="12" type="sldNum"/>
          </p:nvPr>
        </p:nvSpPr>
        <p:spPr>
          <a:xfrm>
            <a:off x="8737600" y="6245225"/>
            <a:ext cx="28448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6" name="Shape 76"/>
        <p:cNvGrpSpPr/>
        <p:nvPr/>
      </p:nvGrpSpPr>
      <p:grpSpPr>
        <a:xfrm>
          <a:off x="0" y="0"/>
          <a:ext cx="0" cy="0"/>
          <a:chOff x="0" y="0"/>
          <a:chExt cx="0" cy="0"/>
        </a:xfrm>
      </p:grpSpPr>
      <p:sp>
        <p:nvSpPr>
          <p:cNvPr id="77" name="Google Shape;77;p12"/>
          <p:cNvSpPr txBox="1"/>
          <p:nvPr>
            <p:ph type="title"/>
          </p:nvPr>
        </p:nvSpPr>
        <p:spPr>
          <a:xfrm rot="5400000">
            <a:off x="7242175" y="1787525"/>
            <a:ext cx="5937250" cy="2743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 type="body"/>
          </p:nvPr>
        </p:nvSpPr>
        <p:spPr>
          <a:xfrm rot="5400000">
            <a:off x="1654175" y="-854075"/>
            <a:ext cx="5937250" cy="80264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9" name="Google Shape;79;p12"/>
          <p:cNvSpPr txBox="1"/>
          <p:nvPr>
            <p:ph idx="10" type="dt"/>
          </p:nvPr>
        </p:nvSpPr>
        <p:spPr>
          <a:xfrm>
            <a:off x="609600" y="6245225"/>
            <a:ext cx="28448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2"/>
          <p:cNvSpPr txBox="1"/>
          <p:nvPr>
            <p:ph idx="11" type="ftr"/>
          </p:nvPr>
        </p:nvSpPr>
        <p:spPr>
          <a:xfrm>
            <a:off x="4165600" y="6245225"/>
            <a:ext cx="38608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2"/>
          <p:cNvSpPr txBox="1"/>
          <p:nvPr>
            <p:ph idx="12" type="sldNum"/>
          </p:nvPr>
        </p:nvSpPr>
        <p:spPr>
          <a:xfrm>
            <a:off x="8737600" y="6245225"/>
            <a:ext cx="28448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 name="Shape 19"/>
        <p:cNvGrpSpPr/>
        <p:nvPr/>
      </p:nvGrpSpPr>
      <p:grpSpPr>
        <a:xfrm>
          <a:off x="0" y="0"/>
          <a:ext cx="0" cy="0"/>
          <a:chOff x="0" y="0"/>
          <a:chExt cx="0" cy="0"/>
        </a:xfrm>
      </p:grpSpPr>
      <p:sp>
        <p:nvSpPr>
          <p:cNvPr id="20" name="Google Shape;20;p3"/>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 type="body"/>
          </p:nvPr>
        </p:nvSpPr>
        <p:spPr>
          <a:xfrm>
            <a:off x="609600" y="1174750"/>
            <a:ext cx="10972800" cy="49530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2" name="Google Shape;22;p3"/>
          <p:cNvSpPr txBox="1"/>
          <p:nvPr>
            <p:ph idx="10" type="dt"/>
          </p:nvPr>
        </p:nvSpPr>
        <p:spPr>
          <a:xfrm>
            <a:off x="609600" y="6245225"/>
            <a:ext cx="28448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
          <p:cNvSpPr txBox="1"/>
          <p:nvPr>
            <p:ph idx="11" type="ftr"/>
          </p:nvPr>
        </p:nvSpPr>
        <p:spPr>
          <a:xfrm>
            <a:off x="4165600" y="6245225"/>
            <a:ext cx="38608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
          <p:cNvSpPr txBox="1"/>
          <p:nvPr>
            <p:ph idx="12" type="sldNum"/>
          </p:nvPr>
        </p:nvSpPr>
        <p:spPr>
          <a:xfrm>
            <a:off x="8737600" y="6245225"/>
            <a:ext cx="28448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1" y="1709738"/>
            <a:ext cx="10515600" cy="2852737"/>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sz="6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 type="body"/>
          </p:nvPr>
        </p:nvSpPr>
        <p:spPr>
          <a:xfrm>
            <a:off x="831851" y="4589463"/>
            <a:ext cx="10515600" cy="1500187"/>
          </a:xfrm>
          <a:prstGeom prst="rect">
            <a:avLst/>
          </a:prstGeom>
          <a:noFill/>
          <a:ln>
            <a:noFill/>
          </a:ln>
        </p:spPr>
        <p:txBody>
          <a:bodyPr anchorCtr="0" anchor="t"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sz="2400"/>
            </a:lvl1pPr>
            <a:lvl2pPr indent="-228600" lvl="1" marL="914400" algn="l">
              <a:spcBef>
                <a:spcPts val="400"/>
              </a:spcBef>
              <a:spcAft>
                <a:spcPts val="0"/>
              </a:spcAft>
              <a:buClr>
                <a:schemeClr val="dk1"/>
              </a:buClr>
              <a:buSzPts val="2000"/>
              <a:buFont typeface="Arial"/>
              <a:buNone/>
              <a:defRPr sz="2000"/>
            </a:lvl2pPr>
            <a:lvl3pPr indent="-228600" lvl="2" marL="1371600" algn="l">
              <a:spcBef>
                <a:spcPts val="360"/>
              </a:spcBef>
              <a:spcAft>
                <a:spcPts val="0"/>
              </a:spcAft>
              <a:buClr>
                <a:schemeClr val="dk1"/>
              </a:buClr>
              <a:buSzPts val="1800"/>
              <a:buFont typeface="Arial"/>
              <a:buNone/>
              <a:defRPr sz="1800"/>
            </a:lvl3pPr>
            <a:lvl4pPr indent="-228600" lvl="3" marL="1828800" algn="l">
              <a:spcBef>
                <a:spcPts val="320"/>
              </a:spcBef>
              <a:spcAft>
                <a:spcPts val="0"/>
              </a:spcAft>
              <a:buClr>
                <a:schemeClr val="dk1"/>
              </a:buClr>
              <a:buSzPts val="1600"/>
              <a:buFont typeface="Arial"/>
              <a:buNone/>
              <a:defRPr sz="1600"/>
            </a:lvl4pPr>
            <a:lvl5pPr indent="-228600" lvl="4" marL="2286000" algn="l">
              <a:spcBef>
                <a:spcPts val="320"/>
              </a:spcBef>
              <a:spcAft>
                <a:spcPts val="0"/>
              </a:spcAft>
              <a:buClr>
                <a:schemeClr val="dk1"/>
              </a:buClr>
              <a:buSzPts val="1600"/>
              <a:buFont typeface="Arial"/>
              <a:buNone/>
              <a:defRPr sz="1600"/>
            </a:lvl5pPr>
            <a:lvl6pPr indent="-228600" lvl="5" marL="2743200" algn="l">
              <a:lnSpc>
                <a:spcPct val="90000"/>
              </a:lnSpc>
              <a:spcBef>
                <a:spcPts val="500"/>
              </a:spcBef>
              <a:spcAft>
                <a:spcPts val="0"/>
              </a:spcAft>
              <a:buClr>
                <a:schemeClr val="dk1"/>
              </a:buClr>
              <a:buSzPts val="1600"/>
              <a:buNone/>
              <a:defRPr sz="1600"/>
            </a:lvl6pPr>
            <a:lvl7pPr indent="-228600" lvl="6" marL="3200400" algn="l">
              <a:lnSpc>
                <a:spcPct val="90000"/>
              </a:lnSpc>
              <a:spcBef>
                <a:spcPts val="500"/>
              </a:spcBef>
              <a:spcAft>
                <a:spcPts val="0"/>
              </a:spcAft>
              <a:buClr>
                <a:schemeClr val="dk1"/>
              </a:buClr>
              <a:buSzPts val="1600"/>
              <a:buNone/>
              <a:defRPr sz="1600"/>
            </a:lvl7pPr>
            <a:lvl8pPr indent="-228600" lvl="7" marL="3657600" algn="l">
              <a:lnSpc>
                <a:spcPct val="90000"/>
              </a:lnSpc>
              <a:spcBef>
                <a:spcPts val="500"/>
              </a:spcBef>
              <a:spcAft>
                <a:spcPts val="0"/>
              </a:spcAft>
              <a:buClr>
                <a:schemeClr val="dk1"/>
              </a:buClr>
              <a:buSzPts val="1600"/>
              <a:buNone/>
              <a:defRPr sz="1600"/>
            </a:lvl8pPr>
            <a:lvl9pPr indent="-228600" lvl="8" marL="4114800" algn="l">
              <a:lnSpc>
                <a:spcPct val="90000"/>
              </a:lnSpc>
              <a:spcBef>
                <a:spcPts val="500"/>
              </a:spcBef>
              <a:spcAft>
                <a:spcPts val="0"/>
              </a:spcAft>
              <a:buClr>
                <a:schemeClr val="dk1"/>
              </a:buClr>
              <a:buSzPts val="1600"/>
              <a:buNone/>
              <a:defRPr sz="1600"/>
            </a:lvl9pPr>
          </a:lstStyle>
          <a:p/>
        </p:txBody>
      </p:sp>
      <p:sp>
        <p:nvSpPr>
          <p:cNvPr id="28" name="Google Shape;28;p4"/>
          <p:cNvSpPr txBox="1"/>
          <p:nvPr>
            <p:ph idx="10" type="dt"/>
          </p:nvPr>
        </p:nvSpPr>
        <p:spPr>
          <a:xfrm>
            <a:off x="609600" y="6245225"/>
            <a:ext cx="28448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1" type="ftr"/>
          </p:nvPr>
        </p:nvSpPr>
        <p:spPr>
          <a:xfrm>
            <a:off x="4165600" y="6245225"/>
            <a:ext cx="38608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4"/>
          <p:cNvSpPr txBox="1"/>
          <p:nvPr>
            <p:ph idx="12" type="sldNum"/>
          </p:nvPr>
        </p:nvSpPr>
        <p:spPr>
          <a:xfrm>
            <a:off x="8737600" y="6245225"/>
            <a:ext cx="28448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1" name="Shape 31"/>
        <p:cNvGrpSpPr/>
        <p:nvPr/>
      </p:nvGrpSpPr>
      <p:grpSpPr>
        <a:xfrm>
          <a:off x="0" y="0"/>
          <a:ext cx="0" cy="0"/>
          <a:chOff x="0" y="0"/>
          <a:chExt cx="0" cy="0"/>
        </a:xfrm>
      </p:grpSpPr>
      <p:sp>
        <p:nvSpPr>
          <p:cNvPr id="32" name="Google Shape;32;p5"/>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5"/>
          <p:cNvSpPr txBox="1"/>
          <p:nvPr>
            <p:ph idx="1" type="body"/>
          </p:nvPr>
        </p:nvSpPr>
        <p:spPr>
          <a:xfrm>
            <a:off x="609600" y="1174750"/>
            <a:ext cx="5384800" cy="49530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4" name="Google Shape;34;p5"/>
          <p:cNvSpPr txBox="1"/>
          <p:nvPr>
            <p:ph idx="2" type="body"/>
          </p:nvPr>
        </p:nvSpPr>
        <p:spPr>
          <a:xfrm>
            <a:off x="6197600" y="1174750"/>
            <a:ext cx="5384800" cy="49530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 name="Google Shape;35;p5"/>
          <p:cNvSpPr txBox="1"/>
          <p:nvPr>
            <p:ph idx="10" type="dt"/>
          </p:nvPr>
        </p:nvSpPr>
        <p:spPr>
          <a:xfrm>
            <a:off x="609600" y="6245225"/>
            <a:ext cx="28448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5"/>
          <p:cNvSpPr txBox="1"/>
          <p:nvPr>
            <p:ph idx="11" type="ftr"/>
          </p:nvPr>
        </p:nvSpPr>
        <p:spPr>
          <a:xfrm>
            <a:off x="4165600" y="6245225"/>
            <a:ext cx="38608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5"/>
          <p:cNvSpPr txBox="1"/>
          <p:nvPr>
            <p:ph idx="12" type="sldNum"/>
          </p:nvPr>
        </p:nvSpPr>
        <p:spPr>
          <a:xfrm>
            <a:off x="8737600" y="6245225"/>
            <a:ext cx="28448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8" name="Shape 38"/>
        <p:cNvGrpSpPr/>
        <p:nvPr/>
      </p:nvGrpSpPr>
      <p:grpSpPr>
        <a:xfrm>
          <a:off x="0" y="0"/>
          <a:ext cx="0" cy="0"/>
          <a:chOff x="0" y="0"/>
          <a:chExt cx="0" cy="0"/>
        </a:xfrm>
      </p:grpSpPr>
      <p:sp>
        <p:nvSpPr>
          <p:cNvPr id="39" name="Google Shape;39;p6"/>
          <p:cNvSpPr txBox="1"/>
          <p:nvPr>
            <p:ph type="title"/>
          </p:nvPr>
        </p:nvSpPr>
        <p:spPr>
          <a:xfrm>
            <a:off x="840317" y="365125"/>
            <a:ext cx="10515600" cy="132556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6"/>
          <p:cNvSpPr txBox="1"/>
          <p:nvPr>
            <p:ph idx="1" type="body"/>
          </p:nvPr>
        </p:nvSpPr>
        <p:spPr>
          <a:xfrm>
            <a:off x="840317" y="1681163"/>
            <a:ext cx="5158316" cy="82391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2" type="body"/>
          </p:nvPr>
        </p:nvSpPr>
        <p:spPr>
          <a:xfrm>
            <a:off x="840317" y="2505075"/>
            <a:ext cx="5158316" cy="3684588"/>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6"/>
          <p:cNvSpPr txBox="1"/>
          <p:nvPr>
            <p:ph idx="3" type="body"/>
          </p:nvPr>
        </p:nvSpPr>
        <p:spPr>
          <a:xfrm>
            <a:off x="6172200" y="1681163"/>
            <a:ext cx="5183717" cy="82391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6"/>
          <p:cNvSpPr txBox="1"/>
          <p:nvPr>
            <p:ph idx="4" type="body"/>
          </p:nvPr>
        </p:nvSpPr>
        <p:spPr>
          <a:xfrm>
            <a:off x="6172200" y="2505075"/>
            <a:ext cx="5183717" cy="3684588"/>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6"/>
          <p:cNvSpPr txBox="1"/>
          <p:nvPr>
            <p:ph idx="10" type="dt"/>
          </p:nvPr>
        </p:nvSpPr>
        <p:spPr>
          <a:xfrm>
            <a:off x="609600" y="6245225"/>
            <a:ext cx="28448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6"/>
          <p:cNvSpPr txBox="1"/>
          <p:nvPr>
            <p:ph idx="11" type="ftr"/>
          </p:nvPr>
        </p:nvSpPr>
        <p:spPr>
          <a:xfrm>
            <a:off x="4165600" y="6245225"/>
            <a:ext cx="38608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6"/>
          <p:cNvSpPr txBox="1"/>
          <p:nvPr>
            <p:ph idx="12" type="sldNum"/>
          </p:nvPr>
        </p:nvSpPr>
        <p:spPr>
          <a:xfrm>
            <a:off x="8737600" y="6245225"/>
            <a:ext cx="28448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7" name="Shape 47"/>
        <p:cNvGrpSpPr/>
        <p:nvPr/>
      </p:nvGrpSpPr>
      <p:grpSpPr>
        <a:xfrm>
          <a:off x="0" y="0"/>
          <a:ext cx="0" cy="0"/>
          <a:chOff x="0" y="0"/>
          <a:chExt cx="0" cy="0"/>
        </a:xfrm>
      </p:grpSpPr>
      <p:sp>
        <p:nvSpPr>
          <p:cNvPr id="48" name="Google Shape;48;p7"/>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0" type="dt"/>
          </p:nvPr>
        </p:nvSpPr>
        <p:spPr>
          <a:xfrm>
            <a:off x="609600" y="6245225"/>
            <a:ext cx="28448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7"/>
          <p:cNvSpPr txBox="1"/>
          <p:nvPr>
            <p:ph idx="11" type="ftr"/>
          </p:nvPr>
        </p:nvSpPr>
        <p:spPr>
          <a:xfrm>
            <a:off x="4165600" y="6245225"/>
            <a:ext cx="38608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7"/>
          <p:cNvSpPr txBox="1"/>
          <p:nvPr>
            <p:ph idx="12" type="sldNum"/>
          </p:nvPr>
        </p:nvSpPr>
        <p:spPr>
          <a:xfrm>
            <a:off x="8737600" y="6245225"/>
            <a:ext cx="28448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8"/>
          <p:cNvSpPr txBox="1"/>
          <p:nvPr>
            <p:ph idx="10" type="dt"/>
          </p:nvPr>
        </p:nvSpPr>
        <p:spPr>
          <a:xfrm>
            <a:off x="609600" y="6245225"/>
            <a:ext cx="28448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8"/>
          <p:cNvSpPr txBox="1"/>
          <p:nvPr>
            <p:ph idx="11" type="ftr"/>
          </p:nvPr>
        </p:nvSpPr>
        <p:spPr>
          <a:xfrm>
            <a:off x="4165600" y="6245225"/>
            <a:ext cx="38608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8"/>
          <p:cNvSpPr txBox="1"/>
          <p:nvPr>
            <p:ph idx="12" type="sldNum"/>
          </p:nvPr>
        </p:nvSpPr>
        <p:spPr>
          <a:xfrm>
            <a:off x="8737600" y="6245225"/>
            <a:ext cx="28448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6" name="Shape 56"/>
        <p:cNvGrpSpPr/>
        <p:nvPr/>
      </p:nvGrpSpPr>
      <p:grpSpPr>
        <a:xfrm>
          <a:off x="0" y="0"/>
          <a:ext cx="0" cy="0"/>
          <a:chOff x="0" y="0"/>
          <a:chExt cx="0" cy="0"/>
        </a:xfrm>
      </p:grpSpPr>
      <p:sp>
        <p:nvSpPr>
          <p:cNvPr id="57" name="Google Shape;57;p9"/>
          <p:cNvSpPr txBox="1"/>
          <p:nvPr>
            <p:ph type="title"/>
          </p:nvPr>
        </p:nvSpPr>
        <p:spPr>
          <a:xfrm>
            <a:off x="840317" y="457200"/>
            <a:ext cx="3932767" cy="16002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sz="3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9"/>
          <p:cNvSpPr txBox="1"/>
          <p:nvPr>
            <p:ph idx="1" type="body"/>
          </p:nvPr>
        </p:nvSpPr>
        <p:spPr>
          <a:xfrm>
            <a:off x="5183717" y="987425"/>
            <a:ext cx="6172200" cy="4873625"/>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9" name="Google Shape;59;p9"/>
          <p:cNvSpPr txBox="1"/>
          <p:nvPr>
            <p:ph idx="2" type="body"/>
          </p:nvPr>
        </p:nvSpPr>
        <p:spPr>
          <a:xfrm>
            <a:off x="840317" y="2057400"/>
            <a:ext cx="3932767" cy="3811588"/>
          </a:xfrm>
          <a:prstGeom prst="rect">
            <a:avLst/>
          </a:prstGeom>
          <a:noFill/>
          <a:ln>
            <a:noFill/>
          </a:ln>
        </p:spPr>
        <p:txBody>
          <a:bodyPr anchorCtr="0" anchor="t" bIns="45700" lIns="91425" spcFirstLastPara="1" rIns="91425" wrap="square" tIns="45700">
            <a:noAutofit/>
          </a:bodyPr>
          <a:lstStyle>
            <a:lvl1pPr indent="-228600" lvl="0" marL="457200" algn="l">
              <a:spcBef>
                <a:spcPts val="320"/>
              </a:spcBef>
              <a:spcAft>
                <a:spcPts val="0"/>
              </a:spcAft>
              <a:buClr>
                <a:schemeClr val="dk1"/>
              </a:buClr>
              <a:buSzPts val="1600"/>
              <a:buFont typeface="Arial"/>
              <a:buNone/>
              <a:defRPr sz="1600"/>
            </a:lvl1pPr>
            <a:lvl2pPr indent="-228600" lvl="1" marL="914400" algn="l">
              <a:spcBef>
                <a:spcPts val="280"/>
              </a:spcBef>
              <a:spcAft>
                <a:spcPts val="0"/>
              </a:spcAft>
              <a:buClr>
                <a:schemeClr val="dk1"/>
              </a:buClr>
              <a:buSzPts val="1400"/>
              <a:buFont typeface="Arial"/>
              <a:buNone/>
              <a:defRPr sz="1400"/>
            </a:lvl2pPr>
            <a:lvl3pPr indent="-228600" lvl="2" marL="1371600" algn="l">
              <a:spcBef>
                <a:spcPts val="240"/>
              </a:spcBef>
              <a:spcAft>
                <a:spcPts val="0"/>
              </a:spcAft>
              <a:buClr>
                <a:schemeClr val="dk1"/>
              </a:buClr>
              <a:buSzPts val="1200"/>
              <a:buFont typeface="Arial"/>
              <a:buNone/>
              <a:defRPr sz="1200"/>
            </a:lvl3pPr>
            <a:lvl4pPr indent="-228600" lvl="3" marL="1828800" algn="l">
              <a:spcBef>
                <a:spcPts val="200"/>
              </a:spcBef>
              <a:spcAft>
                <a:spcPts val="0"/>
              </a:spcAft>
              <a:buClr>
                <a:schemeClr val="dk1"/>
              </a:buClr>
              <a:buSzPts val="1000"/>
              <a:buFont typeface="Arial"/>
              <a:buNone/>
              <a:defRPr sz="1000"/>
            </a:lvl4pPr>
            <a:lvl5pPr indent="-228600" lvl="4" marL="2286000" algn="l">
              <a:spcBef>
                <a:spcPts val="200"/>
              </a:spcBef>
              <a:spcAft>
                <a:spcPts val="0"/>
              </a:spcAft>
              <a:buClr>
                <a:schemeClr val="dk1"/>
              </a:buClr>
              <a:buSzPts val="1000"/>
              <a:buFont typeface="Arial"/>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0" name="Google Shape;60;p9"/>
          <p:cNvSpPr txBox="1"/>
          <p:nvPr>
            <p:ph idx="10" type="dt"/>
          </p:nvPr>
        </p:nvSpPr>
        <p:spPr>
          <a:xfrm>
            <a:off x="609600" y="6245225"/>
            <a:ext cx="28448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9"/>
          <p:cNvSpPr txBox="1"/>
          <p:nvPr>
            <p:ph idx="11" type="ftr"/>
          </p:nvPr>
        </p:nvSpPr>
        <p:spPr>
          <a:xfrm>
            <a:off x="4165600" y="6245225"/>
            <a:ext cx="38608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9"/>
          <p:cNvSpPr txBox="1"/>
          <p:nvPr>
            <p:ph idx="12" type="sldNum"/>
          </p:nvPr>
        </p:nvSpPr>
        <p:spPr>
          <a:xfrm>
            <a:off x="8737600" y="6245225"/>
            <a:ext cx="28448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3" name="Shape 63"/>
        <p:cNvGrpSpPr/>
        <p:nvPr/>
      </p:nvGrpSpPr>
      <p:grpSpPr>
        <a:xfrm>
          <a:off x="0" y="0"/>
          <a:ext cx="0" cy="0"/>
          <a:chOff x="0" y="0"/>
          <a:chExt cx="0" cy="0"/>
        </a:xfrm>
      </p:grpSpPr>
      <p:sp>
        <p:nvSpPr>
          <p:cNvPr id="64" name="Google Shape;64;p10"/>
          <p:cNvSpPr txBox="1"/>
          <p:nvPr>
            <p:ph type="title"/>
          </p:nvPr>
        </p:nvSpPr>
        <p:spPr>
          <a:xfrm>
            <a:off x="840317" y="457200"/>
            <a:ext cx="3932767" cy="16002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sz="3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0"/>
          <p:cNvSpPr/>
          <p:nvPr>
            <p:ph idx="2" type="pic"/>
          </p:nvPr>
        </p:nvSpPr>
        <p:spPr>
          <a:xfrm>
            <a:off x="5183717" y="987425"/>
            <a:ext cx="6172200" cy="4873625"/>
          </a:xfrm>
          <a:prstGeom prst="rect">
            <a:avLst/>
          </a:prstGeom>
          <a:noFill/>
          <a:ln>
            <a:noFill/>
          </a:ln>
        </p:spPr>
      </p:sp>
      <p:sp>
        <p:nvSpPr>
          <p:cNvPr id="66" name="Google Shape;66;p10"/>
          <p:cNvSpPr txBox="1"/>
          <p:nvPr>
            <p:ph idx="1" type="body"/>
          </p:nvPr>
        </p:nvSpPr>
        <p:spPr>
          <a:xfrm>
            <a:off x="840317" y="2057400"/>
            <a:ext cx="3932767" cy="3811588"/>
          </a:xfrm>
          <a:prstGeom prst="rect">
            <a:avLst/>
          </a:prstGeom>
          <a:noFill/>
          <a:ln>
            <a:noFill/>
          </a:ln>
        </p:spPr>
        <p:txBody>
          <a:bodyPr anchorCtr="0" anchor="t" bIns="45700" lIns="91425" spcFirstLastPara="1" rIns="91425" wrap="square" tIns="45700">
            <a:noAutofit/>
          </a:bodyPr>
          <a:lstStyle>
            <a:lvl1pPr indent="-228600" lvl="0" marL="457200" algn="l">
              <a:spcBef>
                <a:spcPts val="320"/>
              </a:spcBef>
              <a:spcAft>
                <a:spcPts val="0"/>
              </a:spcAft>
              <a:buClr>
                <a:schemeClr val="dk1"/>
              </a:buClr>
              <a:buSzPts val="1600"/>
              <a:buFont typeface="Arial"/>
              <a:buNone/>
              <a:defRPr sz="1600"/>
            </a:lvl1pPr>
            <a:lvl2pPr indent="-228600" lvl="1" marL="914400" algn="l">
              <a:spcBef>
                <a:spcPts val="280"/>
              </a:spcBef>
              <a:spcAft>
                <a:spcPts val="0"/>
              </a:spcAft>
              <a:buClr>
                <a:schemeClr val="dk1"/>
              </a:buClr>
              <a:buSzPts val="1400"/>
              <a:buFont typeface="Arial"/>
              <a:buNone/>
              <a:defRPr sz="1400"/>
            </a:lvl2pPr>
            <a:lvl3pPr indent="-228600" lvl="2" marL="1371600" algn="l">
              <a:spcBef>
                <a:spcPts val="240"/>
              </a:spcBef>
              <a:spcAft>
                <a:spcPts val="0"/>
              </a:spcAft>
              <a:buClr>
                <a:schemeClr val="dk1"/>
              </a:buClr>
              <a:buSzPts val="1200"/>
              <a:buFont typeface="Arial"/>
              <a:buNone/>
              <a:defRPr sz="1200"/>
            </a:lvl3pPr>
            <a:lvl4pPr indent="-228600" lvl="3" marL="1828800" algn="l">
              <a:spcBef>
                <a:spcPts val="200"/>
              </a:spcBef>
              <a:spcAft>
                <a:spcPts val="0"/>
              </a:spcAft>
              <a:buClr>
                <a:schemeClr val="dk1"/>
              </a:buClr>
              <a:buSzPts val="1000"/>
              <a:buFont typeface="Arial"/>
              <a:buNone/>
              <a:defRPr sz="1000"/>
            </a:lvl4pPr>
            <a:lvl5pPr indent="-228600" lvl="4" marL="2286000" algn="l">
              <a:spcBef>
                <a:spcPts val="200"/>
              </a:spcBef>
              <a:spcAft>
                <a:spcPts val="0"/>
              </a:spcAft>
              <a:buClr>
                <a:schemeClr val="dk1"/>
              </a:buClr>
              <a:buSzPts val="1000"/>
              <a:buFont typeface="Arial"/>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7" name="Google Shape;67;p10"/>
          <p:cNvSpPr txBox="1"/>
          <p:nvPr>
            <p:ph idx="10" type="dt"/>
          </p:nvPr>
        </p:nvSpPr>
        <p:spPr>
          <a:xfrm>
            <a:off x="609600" y="6245225"/>
            <a:ext cx="28448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10"/>
          <p:cNvSpPr txBox="1"/>
          <p:nvPr>
            <p:ph idx="11" type="ftr"/>
          </p:nvPr>
        </p:nvSpPr>
        <p:spPr>
          <a:xfrm>
            <a:off x="4165600" y="6245225"/>
            <a:ext cx="38608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0"/>
          <p:cNvSpPr txBox="1"/>
          <p:nvPr>
            <p:ph idx="12" type="sldNum"/>
          </p:nvPr>
        </p:nvSpPr>
        <p:spPr>
          <a:xfrm>
            <a:off x="8737600" y="6245225"/>
            <a:ext cx="28448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pic>
        <p:nvPicPr>
          <p:cNvPr id="6" name="Google Shape;6;p1"/>
          <p:cNvPicPr preferRelativeResize="0"/>
          <p:nvPr/>
        </p:nvPicPr>
        <p:blipFill rotWithShape="1">
          <a:blip r:embed="rId1">
            <a:alphaModFix/>
          </a:blip>
          <a:srcRect b="0" l="0" r="0" t="0"/>
          <a:stretch/>
        </p:blipFill>
        <p:spPr>
          <a:xfrm>
            <a:off x="-8467" y="0"/>
            <a:ext cx="12200467" cy="6858000"/>
          </a:xfrm>
          <a:prstGeom prst="rect">
            <a:avLst/>
          </a:prstGeom>
          <a:noFill/>
          <a:ln>
            <a:noFill/>
          </a:ln>
        </p:spPr>
      </p:pic>
      <p:sp>
        <p:nvSpPr>
          <p:cNvPr id="7" name="Google Shape;7;p1"/>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36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6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6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6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6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6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6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6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600" u="none" cap="none" strike="noStrike">
                <a:solidFill>
                  <a:schemeClr val="dk1"/>
                </a:solidFill>
                <a:latin typeface="Arial"/>
                <a:ea typeface="Arial"/>
                <a:cs typeface="Arial"/>
                <a:sym typeface="Arial"/>
              </a:defRPr>
            </a:lvl9pPr>
          </a:lstStyle>
          <a:p/>
        </p:txBody>
      </p:sp>
      <p:sp>
        <p:nvSpPr>
          <p:cNvPr id="8" name="Google Shape;8;p1"/>
          <p:cNvSpPr txBox="1"/>
          <p:nvPr>
            <p:ph idx="1" type="body"/>
          </p:nvPr>
        </p:nvSpPr>
        <p:spPr>
          <a:xfrm>
            <a:off x="609600" y="1174750"/>
            <a:ext cx="10972800" cy="49530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9" name="Google Shape;9;p1"/>
          <p:cNvSpPr txBox="1"/>
          <p:nvPr>
            <p:ph idx="10" type="dt"/>
          </p:nvPr>
        </p:nvSpPr>
        <p:spPr>
          <a:xfrm>
            <a:off x="609600" y="6245225"/>
            <a:ext cx="2844800" cy="47625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1"/>
          <p:cNvSpPr txBox="1"/>
          <p:nvPr>
            <p:ph idx="11" type="ftr"/>
          </p:nvPr>
        </p:nvSpPr>
        <p:spPr>
          <a:xfrm>
            <a:off x="4165600" y="6245225"/>
            <a:ext cx="3860800" cy="47625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1" name="Google Shape;11;p1"/>
          <p:cNvSpPr txBox="1"/>
          <p:nvPr>
            <p:ph idx="12" type="sldNum"/>
          </p:nvPr>
        </p:nvSpPr>
        <p:spPr>
          <a:xfrm>
            <a:off x="8737600" y="6245225"/>
            <a:ext cx="2844800" cy="47625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buNone/>
              <a:defRPr b="0" i="0" sz="1400" u="none" cap="none" strike="noStrike">
                <a:solidFill>
                  <a:schemeClr val="dk1"/>
                </a:solidFill>
                <a:latin typeface="Arial"/>
                <a:ea typeface="Arial"/>
                <a:cs typeface="Arial"/>
                <a:sym typeface="Arial"/>
              </a:defRPr>
            </a:lvl1pPr>
            <a:lvl2pPr indent="0" lvl="1" marL="0" marR="0" rtl="0" algn="r">
              <a:spcBef>
                <a:spcPts val="0"/>
              </a:spcBef>
              <a:buNone/>
              <a:defRPr b="0" i="0" sz="1400" u="none" cap="none" strike="noStrike">
                <a:solidFill>
                  <a:schemeClr val="dk1"/>
                </a:solidFill>
                <a:latin typeface="Arial"/>
                <a:ea typeface="Arial"/>
                <a:cs typeface="Arial"/>
                <a:sym typeface="Arial"/>
              </a:defRPr>
            </a:lvl2pPr>
            <a:lvl3pPr indent="0" lvl="2" marL="0" marR="0" rtl="0" algn="r">
              <a:spcBef>
                <a:spcPts val="0"/>
              </a:spcBef>
              <a:buNone/>
              <a:defRPr b="0" i="0" sz="1400" u="none" cap="none" strike="noStrike">
                <a:solidFill>
                  <a:schemeClr val="dk1"/>
                </a:solidFill>
                <a:latin typeface="Arial"/>
                <a:ea typeface="Arial"/>
                <a:cs typeface="Arial"/>
                <a:sym typeface="Arial"/>
              </a:defRPr>
            </a:lvl3pPr>
            <a:lvl4pPr indent="0" lvl="3" marL="0" marR="0" rtl="0" algn="r">
              <a:spcBef>
                <a:spcPts val="0"/>
              </a:spcBef>
              <a:buNone/>
              <a:defRPr b="0" i="0" sz="1400" u="none" cap="none" strike="noStrike">
                <a:solidFill>
                  <a:schemeClr val="dk1"/>
                </a:solidFill>
                <a:latin typeface="Arial"/>
                <a:ea typeface="Arial"/>
                <a:cs typeface="Arial"/>
                <a:sym typeface="Arial"/>
              </a:defRPr>
            </a:lvl4pPr>
            <a:lvl5pPr indent="0" lvl="4" marL="0" marR="0" rtl="0" algn="r">
              <a:spcBef>
                <a:spcPts val="0"/>
              </a:spcBef>
              <a:buNone/>
              <a:defRPr b="0" i="0" sz="1400" u="none" cap="none" strike="noStrike">
                <a:solidFill>
                  <a:schemeClr val="dk1"/>
                </a:solidFill>
                <a:latin typeface="Arial"/>
                <a:ea typeface="Arial"/>
                <a:cs typeface="Arial"/>
                <a:sym typeface="Arial"/>
              </a:defRPr>
            </a:lvl5pPr>
            <a:lvl6pPr indent="0" lvl="5" marL="0" marR="0" rtl="0" algn="r">
              <a:spcBef>
                <a:spcPts val="0"/>
              </a:spcBef>
              <a:buNone/>
              <a:defRPr b="0" i="0" sz="1400" u="none" cap="none" strike="noStrike">
                <a:solidFill>
                  <a:schemeClr val="dk1"/>
                </a:solidFill>
                <a:latin typeface="Arial"/>
                <a:ea typeface="Arial"/>
                <a:cs typeface="Arial"/>
                <a:sym typeface="Arial"/>
              </a:defRPr>
            </a:lvl6pPr>
            <a:lvl7pPr indent="0" lvl="6" marL="0" marR="0" rtl="0" algn="r">
              <a:spcBef>
                <a:spcPts val="0"/>
              </a:spcBef>
              <a:buNone/>
              <a:defRPr b="0" i="0" sz="1400" u="none" cap="none" strike="noStrike">
                <a:solidFill>
                  <a:schemeClr val="dk1"/>
                </a:solidFill>
                <a:latin typeface="Arial"/>
                <a:ea typeface="Arial"/>
                <a:cs typeface="Arial"/>
                <a:sym typeface="Arial"/>
              </a:defRPr>
            </a:lvl7pPr>
            <a:lvl8pPr indent="0" lvl="7" marL="0" marR="0" rtl="0" algn="r">
              <a:spcBef>
                <a:spcPts val="0"/>
              </a:spcBef>
              <a:buNone/>
              <a:defRPr b="0" i="0" sz="1400" u="none" cap="none" strike="noStrike">
                <a:solidFill>
                  <a:schemeClr val="dk1"/>
                </a:solidFill>
                <a:latin typeface="Arial"/>
                <a:ea typeface="Arial"/>
                <a:cs typeface="Arial"/>
                <a:sym typeface="Arial"/>
              </a:defRPr>
            </a:lvl8pPr>
            <a:lvl9pPr indent="0" lvl="8" marL="0" marR="0" rtl="0" algn="r">
              <a:spcBef>
                <a:spcPts val="0"/>
              </a:spcBef>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type="ctrTitle"/>
          </p:nvPr>
        </p:nvSpPr>
        <p:spPr>
          <a:xfrm>
            <a:off x="1524000" y="1122363"/>
            <a:ext cx="9144000" cy="1501567"/>
          </a:xfrm>
          <a:prstGeom prst="rect">
            <a:avLst/>
          </a:prstGeom>
          <a:noFill/>
          <a:ln>
            <a:noFill/>
          </a:ln>
        </p:spPr>
        <p:txBody>
          <a:bodyPr anchorCtr="0" anchor="ctr" bIns="45700" lIns="91425" spcFirstLastPara="1" rIns="91425" wrap="square" tIns="45700">
            <a:normAutofit/>
          </a:bodyPr>
          <a:lstStyle/>
          <a:p>
            <a:pPr indent="0" lvl="0" marL="0" rtl="0" algn="r">
              <a:spcBef>
                <a:spcPts val="0"/>
              </a:spcBef>
              <a:spcAft>
                <a:spcPts val="0"/>
              </a:spcAft>
              <a:buNone/>
            </a:pPr>
            <a:r>
              <a:rPr b="1" lang="en-US" sz="4800">
                <a:solidFill>
                  <a:srgbClr val="000000"/>
                </a:solidFill>
                <a:latin typeface="Times New Roman"/>
                <a:ea typeface="Times New Roman"/>
                <a:cs typeface="Times New Roman"/>
                <a:sym typeface="Times New Roman"/>
              </a:rPr>
              <a:t>Educational intervention and factors facilitating change</a:t>
            </a:r>
            <a:endParaRPr sz="4800"/>
          </a:p>
        </p:txBody>
      </p:sp>
      <p:sp>
        <p:nvSpPr>
          <p:cNvPr id="87" name="Google Shape;87;p13"/>
          <p:cNvSpPr txBox="1"/>
          <p:nvPr>
            <p:ph idx="1" type="subTitle"/>
          </p:nvPr>
        </p:nvSpPr>
        <p:spPr>
          <a:xfrm>
            <a:off x="6826625" y="4660925"/>
            <a:ext cx="5053200" cy="16791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3500"/>
              <a:buFont typeface="Arial"/>
              <a:buNone/>
            </a:pPr>
            <a:r>
              <a:rPr b="1" lang="en-US" sz="2400"/>
              <a:t>Dr Md Monirul Islam</a:t>
            </a:r>
            <a:endParaRPr b="1" sz="2400"/>
          </a:p>
          <a:p>
            <a:pPr indent="0" lvl="0" marL="0" rtl="0" algn="l">
              <a:spcBef>
                <a:spcPts val="700"/>
              </a:spcBef>
              <a:spcAft>
                <a:spcPts val="0"/>
              </a:spcAft>
              <a:buClr>
                <a:schemeClr val="dk1"/>
              </a:buClr>
              <a:buSzPts val="3500"/>
              <a:buFont typeface="Arial"/>
              <a:buNone/>
            </a:pPr>
            <a:r>
              <a:rPr b="1" lang="en-US" sz="2400"/>
              <a:t>Adjunct Faculty</a:t>
            </a:r>
            <a:endParaRPr b="1" sz="2400"/>
          </a:p>
          <a:p>
            <a:pPr indent="0" lvl="0" marL="0" rtl="0" algn="l">
              <a:spcBef>
                <a:spcPts val="700"/>
              </a:spcBef>
              <a:spcAft>
                <a:spcPts val="0"/>
              </a:spcAft>
              <a:buClr>
                <a:schemeClr val="dk1"/>
              </a:buClr>
              <a:buSzPts val="3500"/>
              <a:buFont typeface="Arial"/>
              <a:buNone/>
            </a:pPr>
            <a:r>
              <a:rPr b="1" lang="en-US" sz="2400"/>
              <a:t>Dept. of Public Health,</a:t>
            </a:r>
            <a:r>
              <a:rPr b="1" lang="en-US" sz="2000"/>
              <a:t>DIU</a:t>
            </a:r>
            <a:endParaRPr b="1" sz="20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2"/>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22"/>
          <p:cNvSpPr txBox="1"/>
          <p:nvPr>
            <p:ph idx="1" type="body"/>
          </p:nvPr>
        </p:nvSpPr>
        <p:spPr>
          <a:xfrm>
            <a:off x="609600" y="1174750"/>
            <a:ext cx="10972800" cy="4953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312B39"/>
              </a:buClr>
              <a:buSzPts val="3200"/>
              <a:buFont typeface="Arial"/>
              <a:buChar char="•"/>
            </a:pPr>
            <a:r>
              <a:rPr b="1" i="1" lang="en-US">
                <a:solidFill>
                  <a:srgbClr val="312B39"/>
                </a:solidFill>
                <a:latin typeface="Arial"/>
                <a:ea typeface="Arial"/>
                <a:cs typeface="Arial"/>
                <a:sym typeface="Arial"/>
              </a:rPr>
              <a:t>Make a list of some health beliefs that you think that some people in your own community have which affect the way they behave — in other words beliefs which pre-dispose them to have certain health behaviours.</a:t>
            </a:r>
            <a:endParaRPr b="1" i="1"/>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3"/>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b="0" i="0" lang="en-US">
                <a:solidFill>
                  <a:srgbClr val="191919"/>
                </a:solidFill>
                <a:latin typeface="Arial"/>
                <a:ea typeface="Arial"/>
                <a:cs typeface="Arial"/>
                <a:sym typeface="Arial"/>
              </a:rPr>
              <a:t>Enabling factors</a:t>
            </a:r>
            <a:br>
              <a:rPr b="0" i="0" lang="en-US">
                <a:solidFill>
                  <a:srgbClr val="191919"/>
                </a:solidFill>
                <a:latin typeface="Arial"/>
                <a:ea typeface="Arial"/>
                <a:cs typeface="Arial"/>
                <a:sym typeface="Arial"/>
              </a:rPr>
            </a:br>
            <a:endParaRPr/>
          </a:p>
        </p:txBody>
      </p:sp>
      <p:sp>
        <p:nvSpPr>
          <p:cNvPr id="147" name="Google Shape;147;p23"/>
          <p:cNvSpPr txBox="1"/>
          <p:nvPr>
            <p:ph idx="1" type="body"/>
          </p:nvPr>
        </p:nvSpPr>
        <p:spPr>
          <a:xfrm>
            <a:off x="609600" y="1174750"/>
            <a:ext cx="10972800" cy="49530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312B39"/>
              </a:buClr>
              <a:buSzPts val="3200"/>
              <a:buFont typeface="Arial"/>
              <a:buNone/>
            </a:pPr>
            <a:r>
              <a:rPr b="1" i="0" lang="en-US">
                <a:solidFill>
                  <a:srgbClr val="312B39"/>
                </a:solidFill>
                <a:latin typeface="Arial"/>
                <a:ea typeface="Arial"/>
                <a:cs typeface="Arial"/>
                <a:sym typeface="Arial"/>
              </a:rPr>
              <a:t>Enabling factors</a:t>
            </a:r>
            <a:r>
              <a:rPr b="0" i="0" lang="en-US">
                <a:solidFill>
                  <a:srgbClr val="312B39"/>
                </a:solidFill>
                <a:latin typeface="Arial"/>
                <a:ea typeface="Arial"/>
                <a:cs typeface="Arial"/>
                <a:sym typeface="Arial"/>
              </a:rPr>
              <a:t> are factors that make it possible (or easier) for individuals or populations to change their behaviour or their environment. Enabling factors include resources conditions of living, social support and the development of certain skills.</a:t>
            </a:r>
            <a:endParaRPr b="0" i="0">
              <a:solidFill>
                <a:srgbClr val="312B39"/>
              </a:solidFill>
              <a:latin typeface="Arial"/>
              <a:ea typeface="Arial"/>
              <a:cs typeface="Arial"/>
              <a:sym typeface="Arial"/>
            </a:endParaRPr>
          </a:p>
          <a:p>
            <a:pPr indent="-139700" lvl="0" marL="342900" rtl="0" algn="l">
              <a:spcBef>
                <a:spcPts val="640"/>
              </a:spcBef>
              <a:spcAft>
                <a:spcPts val="0"/>
              </a:spcAft>
              <a:buClr>
                <a:schemeClr val="dk1"/>
              </a:buClr>
              <a:buSzPts val="3200"/>
              <a:buFont typeface="Arial"/>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4"/>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None/>
            </a:pPr>
            <a:r>
              <a:rPr b="0" i="0" lang="en-US" sz="2000">
                <a:solidFill>
                  <a:srgbClr val="000000"/>
                </a:solidFill>
                <a:latin typeface="Arial"/>
                <a:ea typeface="Arial"/>
                <a:cs typeface="Arial"/>
                <a:sym typeface="Arial"/>
              </a:rPr>
              <a:t>The availability of affordable fresh fruit and vegetables is an enabling factor for good health in the community</a:t>
            </a:r>
            <a:r>
              <a:rPr b="0" i="0" lang="en-US" sz="1200">
                <a:solidFill>
                  <a:srgbClr val="000000"/>
                </a:solidFill>
                <a:latin typeface="Arial"/>
                <a:ea typeface="Arial"/>
                <a:cs typeface="Arial"/>
                <a:sym typeface="Arial"/>
              </a:rPr>
              <a:t>. </a:t>
            </a:r>
            <a:endParaRPr sz="1200"/>
          </a:p>
        </p:txBody>
      </p:sp>
      <p:pic>
        <p:nvPicPr>
          <p:cNvPr id="153" name="Google Shape;153;p24"/>
          <p:cNvPicPr preferRelativeResize="0"/>
          <p:nvPr>
            <p:ph idx="1" type="body"/>
          </p:nvPr>
        </p:nvPicPr>
        <p:blipFill rotWithShape="1">
          <a:blip r:embed="rId3">
            <a:alphaModFix/>
          </a:blip>
          <a:srcRect b="0" l="0" r="0" t="0"/>
          <a:stretch/>
        </p:blipFill>
        <p:spPr>
          <a:xfrm>
            <a:off x="2529840" y="2292985"/>
            <a:ext cx="6996430" cy="409765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5"/>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59" name="Google Shape;159;p25"/>
          <p:cNvSpPr txBox="1"/>
          <p:nvPr>
            <p:ph idx="1" type="body"/>
          </p:nvPr>
        </p:nvSpPr>
        <p:spPr>
          <a:xfrm>
            <a:off x="609600" y="1174750"/>
            <a:ext cx="10972800" cy="4953000"/>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Clr>
                <a:srgbClr val="312B39"/>
              </a:buClr>
              <a:buSzPts val="3200"/>
              <a:buFont typeface="Arial"/>
              <a:buChar char="•"/>
            </a:pPr>
            <a:r>
              <a:rPr b="0" i="0" lang="en-US">
                <a:solidFill>
                  <a:srgbClr val="312B39"/>
                </a:solidFill>
                <a:latin typeface="Arial"/>
                <a:ea typeface="Arial"/>
                <a:cs typeface="Arial"/>
                <a:sym typeface="Arial"/>
              </a:rPr>
              <a:t>Among the factors that influence use of health services are two categories of enabling resources: community-enabling resources (health personnel and facilities must be available), and personal or family-enabling resources (people must know how to access and use the services and have the means to get to them).</a:t>
            </a:r>
            <a:endParaRPr b="0" i="0">
              <a:solidFill>
                <a:srgbClr val="312B39"/>
              </a:solidFill>
              <a:latin typeface="Arial"/>
              <a:ea typeface="Arial"/>
              <a:cs typeface="Arial"/>
              <a:sym typeface="Arial"/>
            </a:endParaRPr>
          </a:p>
          <a:p>
            <a:pPr indent="-342900" lvl="0" marL="342900" rtl="0" algn="l">
              <a:spcBef>
                <a:spcPts val="640"/>
              </a:spcBef>
              <a:spcAft>
                <a:spcPts val="0"/>
              </a:spcAft>
              <a:buClr>
                <a:srgbClr val="312B39"/>
              </a:buClr>
              <a:buSzPts val="3200"/>
              <a:buFont typeface="Arial"/>
              <a:buChar char="•"/>
            </a:pPr>
            <a:r>
              <a:rPr b="0" i="0" lang="en-US">
                <a:solidFill>
                  <a:srgbClr val="312B39"/>
                </a:solidFill>
                <a:latin typeface="Arial"/>
                <a:ea typeface="Arial"/>
                <a:cs typeface="Arial"/>
                <a:sym typeface="Arial"/>
              </a:rPr>
              <a:t>Enabling factors refer to characteristics of the environment that facilitate or impede healthy behaviour. They also include the </a:t>
            </a:r>
            <a:r>
              <a:rPr b="0" i="1" lang="en-US">
                <a:solidFill>
                  <a:srgbClr val="312B39"/>
                </a:solidFill>
                <a:latin typeface="Arial"/>
                <a:ea typeface="Arial"/>
                <a:cs typeface="Arial"/>
                <a:sym typeface="Arial"/>
              </a:rPr>
              <a:t>skills</a:t>
            </a:r>
            <a:r>
              <a:rPr b="0" i="0" lang="en-US">
                <a:solidFill>
                  <a:srgbClr val="312B39"/>
                </a:solidFill>
                <a:latin typeface="Arial"/>
                <a:ea typeface="Arial"/>
                <a:cs typeface="Arial"/>
                <a:sym typeface="Arial"/>
              </a:rPr>
              <a:t> and </a:t>
            </a:r>
            <a:r>
              <a:rPr b="0" i="1" lang="en-US">
                <a:solidFill>
                  <a:srgbClr val="312B39"/>
                </a:solidFill>
                <a:latin typeface="Arial"/>
                <a:ea typeface="Arial"/>
                <a:cs typeface="Arial"/>
                <a:sym typeface="Arial"/>
              </a:rPr>
              <a:t>resources</a:t>
            </a:r>
            <a:r>
              <a:rPr b="0" i="0" lang="en-US">
                <a:solidFill>
                  <a:srgbClr val="312B39"/>
                </a:solidFill>
                <a:latin typeface="Arial"/>
                <a:ea typeface="Arial"/>
                <a:cs typeface="Arial"/>
                <a:sym typeface="Arial"/>
              </a:rPr>
              <a:t> required to attain a behaviour. For example enabling factors for a mother to give oral rehydration salts to her child with diarrhoea include having time, a suitable container and the salt solution itself.</a:t>
            </a:r>
            <a:endParaRPr b="0" i="0">
              <a:solidFill>
                <a:srgbClr val="312B39"/>
              </a:solidFill>
              <a:latin typeface="Arial"/>
              <a:ea typeface="Arial"/>
              <a:cs typeface="Arial"/>
              <a:sym typeface="Arial"/>
            </a:endParaRPr>
          </a:p>
          <a:p>
            <a:pPr indent="-139700" lvl="0" marL="342900" rtl="0" algn="l">
              <a:spcBef>
                <a:spcPts val="640"/>
              </a:spcBef>
              <a:spcAft>
                <a:spcPts val="0"/>
              </a:spcAft>
              <a:buClr>
                <a:schemeClr val="dk1"/>
              </a:buClr>
              <a:buSzPts val="3200"/>
              <a:buFont typeface="Arial"/>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6"/>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Skills</a:t>
            </a:r>
            <a:endParaRPr/>
          </a:p>
        </p:txBody>
      </p:sp>
      <p:sp>
        <p:nvSpPr>
          <p:cNvPr id="165" name="Google Shape;165;p26"/>
          <p:cNvSpPr txBox="1"/>
          <p:nvPr>
            <p:ph idx="1" type="body"/>
          </p:nvPr>
        </p:nvSpPr>
        <p:spPr>
          <a:xfrm>
            <a:off x="609600" y="1174750"/>
            <a:ext cx="10972800" cy="49530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312B39"/>
              </a:buClr>
              <a:buSzPts val="3200"/>
              <a:buFont typeface="Arial"/>
              <a:buNone/>
            </a:pPr>
            <a:r>
              <a:rPr b="0" i="0" lang="en-US">
                <a:solidFill>
                  <a:srgbClr val="312B39"/>
                </a:solidFill>
                <a:latin typeface="Arial"/>
                <a:ea typeface="Arial"/>
                <a:cs typeface="Arial"/>
                <a:sym typeface="Arial"/>
              </a:rPr>
              <a:t>A person or population may need to employ a number of skills to carry out all the tasks involved in changing their behaviour. For some positive health behaviours it might be necessary to learn new skills. For example if a breast feeding mother is not well trained on positioning and attachment of her baby she may have difficulty in properly breastfeeding her child. Similarly, if the mother is not well trained at a later stage on the preparation of complementary feeding, the child may not get the nutrition they require.</a:t>
            </a:r>
            <a:endParaRPr b="0" i="0">
              <a:solidFill>
                <a:srgbClr val="312B39"/>
              </a:solidFill>
              <a:latin typeface="Arial"/>
              <a:ea typeface="Arial"/>
              <a:cs typeface="Arial"/>
              <a:sym typeface="Arial"/>
            </a:endParaRPr>
          </a:p>
          <a:p>
            <a:pPr indent="-139700" lvl="0" marL="342900" rtl="0" algn="l">
              <a:spcBef>
                <a:spcPts val="640"/>
              </a:spcBef>
              <a:spcAft>
                <a:spcPts val="0"/>
              </a:spcAft>
              <a:buClr>
                <a:schemeClr val="dk1"/>
              </a:buClr>
              <a:buSzPts val="3200"/>
              <a:buFont typeface="Arial"/>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7"/>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71" name="Google Shape;171;p27"/>
          <p:cNvSpPr txBox="1"/>
          <p:nvPr>
            <p:ph idx="1" type="body"/>
          </p:nvPr>
        </p:nvSpPr>
        <p:spPr>
          <a:xfrm>
            <a:off x="609600" y="1174750"/>
            <a:ext cx="10972800" cy="4953000"/>
          </a:xfrm>
          <a:prstGeom prst="rect">
            <a:avLst/>
          </a:prstGeom>
          <a:noFill/>
          <a:ln>
            <a:noFill/>
          </a:ln>
        </p:spPr>
        <p:txBody>
          <a:bodyPr anchorCtr="0" anchor="t" bIns="45700" lIns="91425" spcFirstLastPara="1" rIns="91425" wrap="square" tIns="45700">
            <a:normAutofit fontScale="92500" lnSpcReduction="20000"/>
          </a:bodyPr>
          <a:lstStyle/>
          <a:p>
            <a:pPr indent="-342900" lvl="0" marL="342900" rtl="0" algn="l">
              <a:spcBef>
                <a:spcPts val="0"/>
              </a:spcBef>
              <a:spcAft>
                <a:spcPts val="0"/>
              </a:spcAft>
              <a:buClr>
                <a:srgbClr val="191919"/>
              </a:buClr>
              <a:buSzPct val="100000"/>
              <a:buFont typeface="Arial"/>
              <a:buChar char="•"/>
            </a:pPr>
            <a:r>
              <a:rPr b="1" i="0" lang="en-US">
                <a:solidFill>
                  <a:srgbClr val="191919"/>
                </a:solidFill>
                <a:latin typeface="Arial"/>
                <a:ea typeface="Arial"/>
                <a:cs typeface="Arial"/>
                <a:sym typeface="Arial"/>
              </a:rPr>
              <a:t>Healthcare resources</a:t>
            </a:r>
            <a:endParaRPr b="1" i="0">
              <a:solidFill>
                <a:srgbClr val="191919"/>
              </a:solidFill>
              <a:latin typeface="Arial"/>
              <a:ea typeface="Arial"/>
              <a:cs typeface="Arial"/>
              <a:sym typeface="Arial"/>
            </a:endParaRPr>
          </a:p>
          <a:p>
            <a:pPr indent="-342900" lvl="0" marL="342900" rtl="0" algn="l">
              <a:spcBef>
                <a:spcPts val="592"/>
              </a:spcBef>
              <a:spcAft>
                <a:spcPts val="0"/>
              </a:spcAft>
              <a:buClr>
                <a:srgbClr val="312B39"/>
              </a:buClr>
              <a:buSzPct val="100000"/>
              <a:buFont typeface="Arial"/>
              <a:buChar char="•"/>
            </a:pPr>
            <a:r>
              <a:rPr b="0" i="0" lang="en-US">
                <a:solidFill>
                  <a:srgbClr val="312B39"/>
                </a:solidFill>
                <a:latin typeface="Arial"/>
                <a:ea typeface="Arial"/>
                <a:cs typeface="Arial"/>
                <a:sym typeface="Arial"/>
              </a:rPr>
              <a:t>A number of healthcare resources may also need to be in place if an individual or population is to make and sustain a particular health-related behaviour change. The availability, accessibility and affordability of these resources may either enable or hinder undertaking a particular behaviour. For example, in a given health post the lack of availability of the family planning method of choice for a mother may discourage her from utilisation of the service in the future.</a:t>
            </a:r>
            <a:endParaRPr b="0" i="0">
              <a:solidFill>
                <a:srgbClr val="312B39"/>
              </a:solidFill>
              <a:latin typeface="Arial"/>
              <a:ea typeface="Arial"/>
              <a:cs typeface="Arial"/>
              <a:sym typeface="Arial"/>
            </a:endParaRPr>
          </a:p>
          <a:p>
            <a:pPr indent="-342900" lvl="0" marL="342900" rtl="0" algn="l">
              <a:spcBef>
                <a:spcPts val="592"/>
              </a:spcBef>
              <a:spcAft>
                <a:spcPts val="0"/>
              </a:spcAft>
              <a:buClr>
                <a:srgbClr val="312B39"/>
              </a:buClr>
              <a:buSzPct val="100000"/>
              <a:buFont typeface="Arial"/>
              <a:buChar char="•"/>
            </a:pPr>
            <a:r>
              <a:rPr b="0" i="0" lang="en-US">
                <a:solidFill>
                  <a:srgbClr val="312B39"/>
                </a:solidFill>
                <a:latin typeface="Arial"/>
                <a:ea typeface="Arial"/>
                <a:cs typeface="Arial"/>
                <a:sym typeface="Arial"/>
              </a:rPr>
              <a:t>Changing behaviour may also be easier if other aspects of one’s environment are supportive of that change. For example policy initiatives or even laws might be in place that create a positive atmosphere for change.</a:t>
            </a:r>
            <a:endParaRPr b="0" i="0">
              <a:solidFill>
                <a:srgbClr val="312B39"/>
              </a:solidFill>
              <a:latin typeface="Arial"/>
              <a:ea typeface="Arial"/>
              <a:cs typeface="Arial"/>
              <a:sym typeface="Arial"/>
            </a:endParaRPr>
          </a:p>
          <a:p>
            <a:pPr indent="-154940" lvl="0" marL="342900" rtl="0" algn="l">
              <a:spcBef>
                <a:spcPts val="592"/>
              </a:spcBef>
              <a:spcAft>
                <a:spcPts val="0"/>
              </a:spcAft>
              <a:buClr>
                <a:schemeClr val="dk1"/>
              </a:buClr>
              <a:buSzPct val="100000"/>
              <a:buFont typeface="Arial"/>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8"/>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p28"/>
          <p:cNvSpPr txBox="1"/>
          <p:nvPr>
            <p:ph idx="1" type="body"/>
          </p:nvPr>
        </p:nvSpPr>
        <p:spPr>
          <a:xfrm>
            <a:off x="609600" y="1174750"/>
            <a:ext cx="10972800" cy="49530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312B39"/>
              </a:buClr>
              <a:buSzPts val="3200"/>
              <a:buFont typeface="Arial"/>
              <a:buNone/>
            </a:pPr>
            <a:r>
              <a:rPr b="1" i="1" lang="en-US">
                <a:solidFill>
                  <a:srgbClr val="312B39"/>
                </a:solidFill>
                <a:latin typeface="Arial"/>
                <a:ea typeface="Arial"/>
                <a:cs typeface="Arial"/>
                <a:sym typeface="Arial"/>
              </a:rPr>
              <a:t>From your experience as an educator or receiver of health education make a list of some of the enabling skills and enabling resources you have seen or experienced that support health education.</a:t>
            </a:r>
            <a:endParaRPr b="1" i="1"/>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9"/>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83" name="Google Shape;183;p29"/>
          <p:cNvSpPr txBox="1"/>
          <p:nvPr>
            <p:ph idx="1" type="body"/>
          </p:nvPr>
        </p:nvSpPr>
        <p:spPr>
          <a:xfrm>
            <a:off x="609600" y="1174750"/>
            <a:ext cx="10972800" cy="4953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Font typeface="Arial"/>
              <a:buChar char="•"/>
            </a:pPr>
            <a:r>
              <a:rPr lang="en-US"/>
              <a:t>Enabling factors make it possible (or easier) for individuals or populations to change their health-related behaviour. Enabling skills, of course, include making sure people know how to do things. We used the example of breast feeding but knowing about how to identify healthy food would be another, or how to recognise a dehydrated child. In regard to resources we mentioned family planning facilities, but there are many others, such as facilities for the prevention of malaria, development of hygienic latrines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30"/>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A latrine is an enabling factor encouraging positive health behaviours</a:t>
            </a:r>
            <a:endParaRPr/>
          </a:p>
        </p:txBody>
      </p:sp>
      <p:pic>
        <p:nvPicPr>
          <p:cNvPr id="189" name="Google Shape;189;p30"/>
          <p:cNvPicPr preferRelativeResize="0"/>
          <p:nvPr>
            <p:ph idx="1" type="body"/>
          </p:nvPr>
        </p:nvPicPr>
        <p:blipFill rotWithShape="1">
          <a:blip r:embed="rId3">
            <a:alphaModFix/>
          </a:blip>
          <a:srcRect b="0" l="0" r="0" t="0"/>
          <a:stretch/>
        </p:blipFill>
        <p:spPr>
          <a:xfrm>
            <a:off x="2790190" y="1691005"/>
            <a:ext cx="6184265" cy="457962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31"/>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b="0" i="0" lang="en-US">
                <a:solidFill>
                  <a:srgbClr val="191919"/>
                </a:solidFill>
                <a:latin typeface="Arial"/>
                <a:ea typeface="Arial"/>
                <a:cs typeface="Arial"/>
                <a:sym typeface="Arial"/>
              </a:rPr>
              <a:t>Reinforcing Factors</a:t>
            </a:r>
            <a:br>
              <a:rPr b="0" i="0" lang="en-US">
                <a:solidFill>
                  <a:srgbClr val="191919"/>
                </a:solidFill>
                <a:latin typeface="Arial"/>
                <a:ea typeface="Arial"/>
                <a:cs typeface="Arial"/>
                <a:sym typeface="Arial"/>
              </a:rPr>
            </a:br>
            <a:endParaRPr/>
          </a:p>
        </p:txBody>
      </p:sp>
      <p:sp>
        <p:nvSpPr>
          <p:cNvPr id="195" name="Google Shape;195;p31"/>
          <p:cNvSpPr txBox="1"/>
          <p:nvPr>
            <p:ph idx="1" type="body"/>
          </p:nvPr>
        </p:nvSpPr>
        <p:spPr>
          <a:xfrm>
            <a:off x="609600" y="1174750"/>
            <a:ext cx="10972800" cy="49530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312B39"/>
              </a:buClr>
              <a:buSzPts val="3200"/>
              <a:buFont typeface="Arial"/>
              <a:buNone/>
            </a:pPr>
            <a:r>
              <a:rPr b="1" i="0" lang="en-US">
                <a:solidFill>
                  <a:srgbClr val="312B39"/>
                </a:solidFill>
                <a:latin typeface="Arial"/>
                <a:ea typeface="Arial"/>
                <a:cs typeface="Arial"/>
                <a:sym typeface="Arial"/>
              </a:rPr>
              <a:t>Reinforcing factors</a:t>
            </a:r>
            <a:r>
              <a:rPr b="0" i="0" lang="en-US">
                <a:solidFill>
                  <a:srgbClr val="312B39"/>
                </a:solidFill>
                <a:latin typeface="Arial"/>
                <a:ea typeface="Arial"/>
                <a:cs typeface="Arial"/>
                <a:sym typeface="Arial"/>
              </a:rPr>
              <a:t> are the positive or negative influences or feedback from others that encourage or discourage health-related behaviour change. The most important reinforcing factors are usually related to social influences from family, peers, teachers or employers.</a:t>
            </a:r>
            <a:endParaRPr b="0" i="0">
              <a:solidFill>
                <a:srgbClr val="312B39"/>
              </a:solidFill>
              <a:latin typeface="Arial"/>
              <a:ea typeface="Arial"/>
              <a:cs typeface="Arial"/>
              <a:sym typeface="Arial"/>
            </a:endParaRPr>
          </a:p>
          <a:p>
            <a:pPr indent="-139700" lvl="0" marL="342900" rtl="0" algn="l">
              <a:spcBef>
                <a:spcPts val="640"/>
              </a:spcBef>
              <a:spcAft>
                <a:spcPts val="0"/>
              </a:spcAft>
              <a:buClr>
                <a:schemeClr val="dk1"/>
              </a:buClr>
              <a:buSzPts val="3200"/>
              <a:buFont typeface="Arial"/>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Introduction</a:t>
            </a:r>
            <a:endParaRPr/>
          </a:p>
        </p:txBody>
      </p:sp>
      <p:sp>
        <p:nvSpPr>
          <p:cNvPr id="93" name="Google Shape;93;p14"/>
          <p:cNvSpPr txBox="1"/>
          <p:nvPr>
            <p:ph idx="1" type="body"/>
          </p:nvPr>
        </p:nvSpPr>
        <p:spPr>
          <a:xfrm>
            <a:off x="609600" y="1174750"/>
            <a:ext cx="10972800" cy="4953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Font typeface="Arial"/>
              <a:buChar char="•"/>
            </a:pPr>
            <a:r>
              <a:rPr lang="en-US"/>
              <a:t>Educational interventions are methods used to teach a patient about their health care needs. The interventions are necessary for patients and their caregiver.</a:t>
            </a:r>
            <a:endParaRPr/>
          </a:p>
          <a:p>
            <a:pPr indent="-342900" lvl="0" marL="342900" rtl="0" algn="l">
              <a:spcBef>
                <a:spcPts val="640"/>
              </a:spcBef>
              <a:spcAft>
                <a:spcPts val="0"/>
              </a:spcAft>
              <a:buClr>
                <a:schemeClr val="dk1"/>
              </a:buClr>
              <a:buSzPts val="3200"/>
              <a:buFont typeface="Arial"/>
              <a:buChar char="•"/>
            </a:pPr>
            <a:r>
              <a:rPr lang="en-US"/>
              <a:t>Through its own methods, the aim is to influence the physical, intellectual and moral development of a human being to ensure his/her training and education.</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2"/>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201" name="Google Shape;201;p32"/>
          <p:cNvSpPr txBox="1"/>
          <p:nvPr>
            <p:ph idx="1" type="body"/>
          </p:nvPr>
        </p:nvSpPr>
        <p:spPr>
          <a:xfrm>
            <a:off x="609600" y="1174750"/>
            <a:ext cx="10972800" cy="4953000"/>
          </a:xfrm>
          <a:prstGeom prst="rect">
            <a:avLst/>
          </a:prstGeom>
          <a:noFill/>
          <a:ln>
            <a:noFill/>
          </a:ln>
        </p:spPr>
        <p:txBody>
          <a:bodyPr anchorCtr="0" anchor="t" bIns="45700" lIns="91425" spcFirstLastPara="1" rIns="91425" wrap="square" tIns="45700">
            <a:normAutofit fontScale="92500" lnSpcReduction="10000"/>
          </a:bodyPr>
          <a:lstStyle/>
          <a:p>
            <a:pPr indent="-342900" lvl="0" marL="342900" rtl="0" algn="l">
              <a:spcBef>
                <a:spcPts val="0"/>
              </a:spcBef>
              <a:spcAft>
                <a:spcPts val="0"/>
              </a:spcAft>
              <a:buClr>
                <a:srgbClr val="312B39"/>
              </a:buClr>
              <a:buSzPct val="100000"/>
              <a:buFont typeface="Arial"/>
              <a:buChar char="•"/>
            </a:pPr>
            <a:r>
              <a:rPr b="1" i="0" lang="en-US">
                <a:solidFill>
                  <a:srgbClr val="312B39"/>
                </a:solidFill>
                <a:latin typeface="Arial"/>
                <a:ea typeface="Arial"/>
                <a:cs typeface="Arial"/>
                <a:sym typeface="Arial"/>
              </a:rPr>
              <a:t>Social influence</a:t>
            </a:r>
            <a:r>
              <a:rPr b="0" i="0" lang="en-US">
                <a:solidFill>
                  <a:srgbClr val="312B39"/>
                </a:solidFill>
                <a:latin typeface="Arial"/>
                <a:ea typeface="Arial"/>
                <a:cs typeface="Arial"/>
                <a:sym typeface="Arial"/>
              </a:rPr>
              <a:t> is the positive or negative influence from those influential people around us that might encourage or discourage us from performing certain health-related behaviours. For example a mother who is planning to start family planning (FP) might be influenced by negative attitudes from her peer group and think, ‘Most of my friends do not use FP methods and I may lose friends in the neighborhood if I use the methods’. She might also be influenced by her family: ‘My family members do not all support the idea of using FP methods, especially my husband and my mother-in-law. They would really be mad at me if I use FP’. She may also be aware that her community society or culture generally may not be supportive: ‘Everyone in our community is against FP and it is seen as a sin in our society’.</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3"/>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207" name="Google Shape;207;p33"/>
          <p:cNvSpPr txBox="1"/>
          <p:nvPr>
            <p:ph idx="1" type="body"/>
          </p:nvPr>
        </p:nvSpPr>
        <p:spPr>
          <a:xfrm>
            <a:off x="609600" y="1174750"/>
            <a:ext cx="10972800" cy="4953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312B39"/>
              </a:buClr>
              <a:buSzPts val="3200"/>
              <a:buFont typeface="Arial"/>
              <a:buChar char="•"/>
            </a:pPr>
            <a:r>
              <a:rPr b="0" i="0" lang="en-US">
                <a:solidFill>
                  <a:srgbClr val="312B39"/>
                </a:solidFill>
                <a:latin typeface="Arial"/>
                <a:ea typeface="Arial"/>
                <a:cs typeface="Arial"/>
                <a:sym typeface="Arial"/>
              </a:rPr>
              <a:t>An individual’s behaviour and health-related decision making — such as choice of diet, condom use, quitting smoking and drinking, etc. — might very well be dependent on the social networks and organizations they relate to. Peer group, family, school (Figure 4.5) and workplace are all important influences when people make up their minds about their individual health-related behaviour.</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34"/>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None/>
            </a:pPr>
            <a:r>
              <a:rPr b="0" i="0" lang="en-US" sz="2000">
                <a:solidFill>
                  <a:srgbClr val="000000"/>
                </a:solidFill>
                <a:latin typeface="Arial"/>
                <a:ea typeface="Arial"/>
                <a:cs typeface="Arial"/>
                <a:sym typeface="Arial"/>
              </a:rPr>
              <a:t>Social influences start at an early age. If children are surrounded by good influences they stand a better chance of making healthy decisions for themselves later in life. </a:t>
            </a:r>
            <a:r>
              <a:rPr b="0" i="0" lang="en-US" sz="1200">
                <a:solidFill>
                  <a:srgbClr val="000000"/>
                </a:solidFill>
                <a:latin typeface="Arial"/>
                <a:ea typeface="Arial"/>
                <a:cs typeface="Arial"/>
                <a:sym typeface="Arial"/>
              </a:rPr>
              <a:t>(Photo: SOS Children’s Villages)</a:t>
            </a:r>
            <a:endParaRPr sz="1200"/>
          </a:p>
        </p:txBody>
      </p:sp>
      <p:pic>
        <p:nvPicPr>
          <p:cNvPr id="213" name="Google Shape;213;p34"/>
          <p:cNvPicPr preferRelativeResize="0"/>
          <p:nvPr>
            <p:ph idx="1" type="body"/>
          </p:nvPr>
        </p:nvPicPr>
        <p:blipFill rotWithShape="1">
          <a:blip r:embed="rId3">
            <a:alphaModFix/>
          </a:blip>
          <a:srcRect b="0" l="0" r="0" t="0"/>
          <a:stretch/>
        </p:blipFill>
        <p:spPr>
          <a:xfrm>
            <a:off x="1134745" y="2070735"/>
            <a:ext cx="9919970" cy="423100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35"/>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219" name="Google Shape;219;p35"/>
          <p:cNvSpPr txBox="1"/>
          <p:nvPr>
            <p:ph idx="1" type="body"/>
          </p:nvPr>
        </p:nvSpPr>
        <p:spPr>
          <a:xfrm>
            <a:off x="609600" y="1174750"/>
            <a:ext cx="10972800" cy="49530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312B39"/>
              </a:buClr>
              <a:buSzPts val="3200"/>
              <a:buFont typeface="Arial"/>
              <a:buNone/>
            </a:pPr>
            <a:r>
              <a:rPr b="1" i="1" lang="en-US">
                <a:solidFill>
                  <a:srgbClr val="312B39"/>
                </a:solidFill>
                <a:latin typeface="Arial"/>
                <a:ea typeface="Arial"/>
                <a:cs typeface="Arial"/>
                <a:sym typeface="Arial"/>
              </a:rPr>
              <a:t>Choose either smoking or alcohol use among young men and think about some of the reinforcing factors, or reinforcing people, that might encourage them to stay smoking or give up smoking or alcohol</a:t>
            </a:r>
            <a:endParaRPr b="1" i="1"/>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36"/>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225" name="Google Shape;225;p36"/>
          <p:cNvSpPr txBox="1"/>
          <p:nvPr>
            <p:ph idx="1" type="body"/>
          </p:nvPr>
        </p:nvSpPr>
        <p:spPr>
          <a:xfrm>
            <a:off x="609600" y="1174750"/>
            <a:ext cx="10972800" cy="4953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Font typeface="Arial"/>
              <a:buChar char="•"/>
            </a:pPr>
            <a:r>
              <a:rPr lang="en-US"/>
              <a:t>Reinforcing factors are the positive or negative influences or feedback from others that encourage or discourage the behaviour change. The most important reinforcers in a given community include family, peers, teachers and employers. In the case of young men, their own peer group may be the strongest reinforcer to stay smoking or using alcohol. They may think they look grown up, or that others will think they look childish if they don’t smoke or drink a lot. But perhaps employers may say that it is not professional to smoke or teachers may say it is childish to smoke.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5"/>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None/>
            </a:pPr>
            <a:r>
              <a:rPr b="1" lang="en-US" sz="2665"/>
              <a:t>EDUCATIONAL INTERVENTION FOR HEALTHCARE PROFESSIONALS GOAL</a:t>
            </a:r>
            <a:endParaRPr b="1"/>
          </a:p>
        </p:txBody>
      </p:sp>
      <p:sp>
        <p:nvSpPr>
          <p:cNvPr id="99" name="Google Shape;99;p15"/>
          <p:cNvSpPr txBox="1"/>
          <p:nvPr>
            <p:ph idx="1" type="body"/>
          </p:nvPr>
        </p:nvSpPr>
        <p:spPr>
          <a:xfrm>
            <a:off x="609600" y="1174750"/>
            <a:ext cx="10972800" cy="4953000"/>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Clr>
                <a:schemeClr val="dk1"/>
              </a:buClr>
              <a:buSzPts val="3200"/>
              <a:buFont typeface="Arial"/>
              <a:buChar char="•"/>
            </a:pPr>
            <a:r>
              <a:rPr lang="en-US"/>
              <a:t>Increase healthcare professionals’ knowledge of a clinical topic and improve their care towards those patients. </a:t>
            </a:r>
            <a:endParaRPr/>
          </a:p>
          <a:p>
            <a:pPr indent="-342900" lvl="0" marL="342900" rtl="0" algn="l">
              <a:spcBef>
                <a:spcPts val="640"/>
              </a:spcBef>
              <a:spcAft>
                <a:spcPts val="0"/>
              </a:spcAft>
              <a:buClr>
                <a:schemeClr val="dk1"/>
              </a:buClr>
              <a:buSzPts val="3200"/>
              <a:buFont typeface="Arial"/>
              <a:buChar char="•"/>
            </a:pPr>
            <a:r>
              <a:rPr lang="en-US"/>
              <a:t>Numerous studies  detected that the educational intervention made a meaningful difference for their learners.</a:t>
            </a:r>
            <a:endParaRPr/>
          </a:p>
          <a:p>
            <a:pPr indent="-342900" lvl="0" marL="342900" rtl="0" algn="l">
              <a:spcBef>
                <a:spcPts val="640"/>
              </a:spcBef>
              <a:spcAft>
                <a:spcPts val="0"/>
              </a:spcAft>
              <a:buClr>
                <a:schemeClr val="dk1"/>
              </a:buClr>
              <a:buSzPts val="3200"/>
              <a:buFont typeface="Arial"/>
              <a:buChar char="•"/>
            </a:pPr>
            <a:r>
              <a:rPr lang="en-US"/>
              <a:t>Behaviours were most successfully changed when learners could track, reflect, and improve on their own progress as part of a learner-based quality improvement initiative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6"/>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b="0" i="0" lang="en-US">
                <a:solidFill>
                  <a:srgbClr val="191919"/>
                </a:solidFill>
                <a:latin typeface="Arial"/>
                <a:ea typeface="Arial"/>
                <a:cs typeface="Arial"/>
                <a:sym typeface="Arial"/>
              </a:rPr>
              <a:t>Predisposing factors</a:t>
            </a:r>
            <a:br>
              <a:rPr b="0" i="0" lang="en-US">
                <a:solidFill>
                  <a:srgbClr val="191919"/>
                </a:solidFill>
                <a:latin typeface="Arial"/>
                <a:ea typeface="Arial"/>
                <a:cs typeface="Arial"/>
                <a:sym typeface="Arial"/>
              </a:rPr>
            </a:br>
            <a:endParaRPr/>
          </a:p>
        </p:txBody>
      </p:sp>
      <p:sp>
        <p:nvSpPr>
          <p:cNvPr id="105" name="Google Shape;105;p16"/>
          <p:cNvSpPr txBox="1"/>
          <p:nvPr>
            <p:ph idx="1" type="body"/>
          </p:nvPr>
        </p:nvSpPr>
        <p:spPr>
          <a:xfrm>
            <a:off x="609600" y="1174750"/>
            <a:ext cx="10972800" cy="4953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312B39"/>
              </a:buClr>
              <a:buSzPts val="3200"/>
              <a:buFont typeface="Arial"/>
              <a:buChar char="•"/>
            </a:pPr>
            <a:r>
              <a:rPr b="1" i="0" lang="en-US">
                <a:solidFill>
                  <a:srgbClr val="312B39"/>
                </a:solidFill>
                <a:latin typeface="Arial"/>
                <a:ea typeface="Arial"/>
                <a:cs typeface="Arial"/>
                <a:sym typeface="Arial"/>
              </a:rPr>
              <a:t>Predisposing factors</a:t>
            </a:r>
            <a:r>
              <a:rPr b="0" i="0" lang="en-US">
                <a:solidFill>
                  <a:srgbClr val="312B39"/>
                </a:solidFill>
                <a:latin typeface="Arial"/>
                <a:ea typeface="Arial"/>
                <a:cs typeface="Arial"/>
                <a:sym typeface="Arial"/>
              </a:rPr>
              <a:t> are those characteristics of a person or population that motivate behaviour </a:t>
            </a:r>
            <a:r>
              <a:rPr b="0" i="1" lang="en-US">
                <a:solidFill>
                  <a:srgbClr val="312B39"/>
                </a:solidFill>
                <a:latin typeface="Arial"/>
                <a:ea typeface="Arial"/>
                <a:cs typeface="Arial"/>
                <a:sym typeface="Arial"/>
              </a:rPr>
              <a:t>before</a:t>
            </a:r>
            <a:r>
              <a:rPr b="0" i="0" lang="en-US">
                <a:solidFill>
                  <a:srgbClr val="312B39"/>
                </a:solidFill>
                <a:latin typeface="Arial"/>
                <a:ea typeface="Arial"/>
                <a:cs typeface="Arial"/>
                <a:sym typeface="Arial"/>
              </a:rPr>
              <a:t> the occurrence of that behaviour. Peoples’ knowledge, beliefs, values and attitudes are predisposing factors and always affect the way they behave. Predisposing factors are motivational factors subject to change through direct communication or education. All of these can be seen as targets for change in health promotion or other public health interventions. We will look at each of them in turn.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7"/>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17"/>
          <p:cNvSpPr txBox="1"/>
          <p:nvPr>
            <p:ph idx="1" type="body"/>
          </p:nvPr>
        </p:nvSpPr>
        <p:spPr>
          <a:xfrm>
            <a:off x="609600" y="1174750"/>
            <a:ext cx="10972800" cy="4953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191919"/>
              </a:buClr>
              <a:buSzPts val="3200"/>
              <a:buFont typeface="Arial"/>
              <a:buChar char="•"/>
            </a:pPr>
            <a:r>
              <a:rPr b="1" i="0" lang="en-US">
                <a:solidFill>
                  <a:srgbClr val="191919"/>
                </a:solidFill>
                <a:latin typeface="Arial"/>
                <a:ea typeface="Arial"/>
                <a:cs typeface="Arial"/>
                <a:sym typeface="Arial"/>
              </a:rPr>
              <a:t>Knowledge</a:t>
            </a:r>
            <a:endParaRPr b="1" i="0">
              <a:solidFill>
                <a:srgbClr val="191919"/>
              </a:solidFill>
              <a:latin typeface="Arial"/>
              <a:ea typeface="Arial"/>
              <a:cs typeface="Arial"/>
              <a:sym typeface="Arial"/>
            </a:endParaRPr>
          </a:p>
          <a:p>
            <a:pPr indent="-342900" lvl="0" marL="342900" rtl="0" algn="l">
              <a:spcBef>
                <a:spcPts val="640"/>
              </a:spcBef>
              <a:spcAft>
                <a:spcPts val="0"/>
              </a:spcAft>
              <a:buClr>
                <a:srgbClr val="312B39"/>
              </a:buClr>
              <a:buSzPts val="3200"/>
              <a:buFont typeface="Arial"/>
              <a:buChar char="•"/>
            </a:pPr>
            <a:r>
              <a:rPr b="0" i="0" lang="en-US">
                <a:solidFill>
                  <a:srgbClr val="312B39"/>
                </a:solidFill>
                <a:latin typeface="Arial"/>
                <a:ea typeface="Arial"/>
                <a:cs typeface="Arial"/>
                <a:sym typeface="Arial"/>
              </a:rPr>
              <a:t>Knowledge is usually needed but is not enough on its own for individuals or groups to change their behaviour. At least some awareness of health needs and behaviour that would address that need is required. Usually, however, for behaviour change some additional motivation is required. For example, even if a mother knows in general about using oral rehydration salts (ORS) when her child is dehydrated due to diarrhoea, she may need a reinforcing message from you before she will actually use them.</a:t>
            </a:r>
            <a:endParaRPr b="0" i="0">
              <a:solidFill>
                <a:srgbClr val="312B39"/>
              </a:solidFill>
              <a:latin typeface="Arial"/>
              <a:ea typeface="Arial"/>
              <a:cs typeface="Arial"/>
              <a:sym typeface="Arial"/>
            </a:endParaRPr>
          </a:p>
          <a:p>
            <a:pPr indent="-139700" lvl="0" marL="342900" rtl="0" algn="l">
              <a:spcBef>
                <a:spcPts val="640"/>
              </a:spcBef>
              <a:spcAft>
                <a:spcPts val="0"/>
              </a:spcAft>
              <a:buClr>
                <a:schemeClr val="dk1"/>
              </a:buClr>
              <a:buSzPts val="3200"/>
              <a:buFont typeface="Arial"/>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8"/>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b="1" lang="en-US"/>
              <a:t>Beliefs</a:t>
            </a:r>
            <a:endParaRPr b="1"/>
          </a:p>
        </p:txBody>
      </p:sp>
      <p:sp>
        <p:nvSpPr>
          <p:cNvPr id="117" name="Google Shape;117;p18"/>
          <p:cNvSpPr txBox="1"/>
          <p:nvPr>
            <p:ph idx="1" type="body"/>
          </p:nvPr>
        </p:nvSpPr>
        <p:spPr>
          <a:xfrm>
            <a:off x="609600" y="1174750"/>
            <a:ext cx="10972800" cy="49530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312B39"/>
              </a:buClr>
              <a:buSzPts val="3200"/>
              <a:buFont typeface="Arial"/>
              <a:buNone/>
            </a:pPr>
            <a:r>
              <a:rPr b="1" i="0" lang="en-US">
                <a:solidFill>
                  <a:srgbClr val="312B39"/>
                </a:solidFill>
                <a:latin typeface="Arial"/>
                <a:ea typeface="Arial"/>
                <a:cs typeface="Arial"/>
                <a:sym typeface="Arial"/>
              </a:rPr>
              <a:t>Beliefs</a:t>
            </a:r>
            <a:r>
              <a:rPr b="0" i="0" lang="en-US">
                <a:solidFill>
                  <a:srgbClr val="312B39"/>
                </a:solidFill>
                <a:latin typeface="Arial"/>
                <a:ea typeface="Arial"/>
                <a:cs typeface="Arial"/>
                <a:sym typeface="Arial"/>
              </a:rPr>
              <a:t> are convictions that something is real or true. Statements of belief about health include such negative comments as, ‘I don’t believe that exercising daily will improve my health’. More positive health beliefs might include statements such as, ‘If I use an insecticide treated bed net at night I will probably not get malaria.’</a:t>
            </a:r>
            <a:endParaRPr b="0" i="0">
              <a:solidFill>
                <a:srgbClr val="312B39"/>
              </a:solidFill>
              <a:latin typeface="Arial"/>
              <a:ea typeface="Arial"/>
              <a:cs typeface="Arial"/>
              <a:sym typeface="Arial"/>
            </a:endParaRPr>
          </a:p>
          <a:p>
            <a:pPr indent="-342900" lvl="0" marL="342900" rtl="0" algn="l">
              <a:spcBef>
                <a:spcPts val="640"/>
              </a:spcBef>
              <a:spcAft>
                <a:spcPts val="0"/>
              </a:spcAft>
              <a:buClr>
                <a:srgbClr val="312B39"/>
              </a:buClr>
              <a:buSzPts val="3200"/>
              <a:buFont typeface="Arial"/>
              <a:buChar char="•"/>
            </a:pPr>
            <a:r>
              <a:rPr b="0" i="0" lang="en-US">
                <a:solidFill>
                  <a:srgbClr val="312B39"/>
                </a:solidFill>
                <a:latin typeface="Arial"/>
                <a:ea typeface="Arial"/>
                <a:cs typeface="Arial"/>
                <a:sym typeface="Arial"/>
              </a:rPr>
              <a:t>Often a potent motivator related to beliefs is fear. Fear combines an element of belief with an element of anxiety. The anxiety results from beliefs about the severity of the health threat and one’s susceptibility to it, along with a feeling of hopelessness or helplessness to do anything about the threat.</a:t>
            </a:r>
            <a:endParaRPr b="0" i="0">
              <a:solidFill>
                <a:srgbClr val="312B39"/>
              </a:solidFill>
              <a:latin typeface="Arial"/>
              <a:ea typeface="Arial"/>
              <a:cs typeface="Arial"/>
              <a:sym typeface="Arial"/>
            </a:endParaRPr>
          </a:p>
          <a:p>
            <a:pPr indent="-139700" lvl="0" marL="342900" rtl="0" algn="l">
              <a:spcBef>
                <a:spcPts val="640"/>
              </a:spcBef>
              <a:spcAft>
                <a:spcPts val="0"/>
              </a:spcAft>
              <a:buClr>
                <a:schemeClr val="dk1"/>
              </a:buClr>
              <a:buSzPts val="3200"/>
              <a:buFont typeface="Arial"/>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9"/>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b="1" lang="en-US"/>
              <a:t>Values</a:t>
            </a:r>
            <a:endParaRPr b="1"/>
          </a:p>
        </p:txBody>
      </p:sp>
      <p:sp>
        <p:nvSpPr>
          <p:cNvPr id="123" name="Google Shape;123;p19"/>
          <p:cNvSpPr txBox="1"/>
          <p:nvPr>
            <p:ph idx="1" type="body"/>
          </p:nvPr>
        </p:nvSpPr>
        <p:spPr>
          <a:xfrm>
            <a:off x="609600" y="1174750"/>
            <a:ext cx="10972800" cy="4953000"/>
          </a:xfrm>
          <a:prstGeom prst="rect">
            <a:avLst/>
          </a:prstGeom>
          <a:noFill/>
          <a:ln>
            <a:noFill/>
          </a:ln>
        </p:spPr>
        <p:txBody>
          <a:bodyPr anchorCtr="0" anchor="t" bIns="45700" lIns="91425" spcFirstLastPara="1" rIns="91425" wrap="square" tIns="45700">
            <a:normAutofit fontScale="92500"/>
          </a:bodyPr>
          <a:lstStyle/>
          <a:p>
            <a:pPr indent="0" lvl="0" marL="0" rtl="0" algn="l">
              <a:spcBef>
                <a:spcPts val="0"/>
              </a:spcBef>
              <a:spcAft>
                <a:spcPts val="0"/>
              </a:spcAft>
              <a:buClr>
                <a:srgbClr val="312B39"/>
              </a:buClr>
              <a:buSzPct val="100000"/>
              <a:buFont typeface="Arial"/>
              <a:buNone/>
            </a:pPr>
            <a:r>
              <a:rPr b="1" i="0" lang="en-US">
                <a:solidFill>
                  <a:srgbClr val="312B39"/>
                </a:solidFill>
                <a:latin typeface="Arial"/>
                <a:ea typeface="Arial"/>
                <a:cs typeface="Arial"/>
                <a:sym typeface="Arial"/>
              </a:rPr>
              <a:t>Values</a:t>
            </a:r>
            <a:r>
              <a:rPr b="0" i="0" lang="en-US">
                <a:solidFill>
                  <a:srgbClr val="312B39"/>
                </a:solidFill>
                <a:latin typeface="Arial"/>
                <a:ea typeface="Arial"/>
                <a:cs typeface="Arial"/>
                <a:sym typeface="Arial"/>
              </a:rPr>
              <a:t> are the moral and ethical reasons or justifications that people use to justify their actions. They determine whether people consider various health-related behaviours to be right or wrong. Similar values tend to be held by people who share generation, geography, history or ethnicity. Values are considered to be more entrenched and thus less open to change than beliefs or attitudes. Of interest is the fact that people often hold conflicting values. For example, a teenage male may place a high value on living a long life; at the same time, he may engage in risky behaviours such as chewing khat and drinking alcohol. Health promotion programmes often seek to help people see the conflicts in their values, or between their values and their behaviour.</a:t>
            </a:r>
            <a:endParaRPr b="0" i="0">
              <a:solidFill>
                <a:srgbClr val="312B39"/>
              </a:solidFill>
              <a:latin typeface="Arial"/>
              <a:ea typeface="Arial"/>
              <a:cs typeface="Arial"/>
              <a:sym typeface="Arial"/>
            </a:endParaRPr>
          </a:p>
          <a:p>
            <a:pPr indent="-154940" lvl="0" marL="342900" rtl="0" algn="l">
              <a:spcBef>
                <a:spcPts val="592"/>
              </a:spcBef>
              <a:spcAft>
                <a:spcPts val="0"/>
              </a:spcAft>
              <a:buClr>
                <a:schemeClr val="dk1"/>
              </a:buClr>
              <a:buSzPct val="100000"/>
              <a:buFont typeface="Arial"/>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0"/>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b="1" lang="en-US"/>
              <a:t>Attitudes</a:t>
            </a:r>
            <a:endParaRPr b="1"/>
          </a:p>
        </p:txBody>
      </p:sp>
      <p:sp>
        <p:nvSpPr>
          <p:cNvPr id="129" name="Google Shape;129;p20"/>
          <p:cNvSpPr txBox="1"/>
          <p:nvPr>
            <p:ph idx="1" type="body"/>
          </p:nvPr>
        </p:nvSpPr>
        <p:spPr>
          <a:xfrm>
            <a:off x="609600" y="1174750"/>
            <a:ext cx="10972800" cy="49530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312B39"/>
              </a:buClr>
              <a:buSzPts val="3200"/>
              <a:buFont typeface="Arial"/>
              <a:buNone/>
            </a:pPr>
            <a:r>
              <a:rPr b="1" i="0" lang="en-US">
                <a:solidFill>
                  <a:srgbClr val="312B39"/>
                </a:solidFill>
                <a:latin typeface="Arial"/>
                <a:ea typeface="Arial"/>
                <a:cs typeface="Arial"/>
                <a:sym typeface="Arial"/>
              </a:rPr>
              <a:t>Attitudes</a:t>
            </a:r>
            <a:r>
              <a:rPr b="0" i="0" lang="en-US">
                <a:solidFill>
                  <a:srgbClr val="312B39"/>
                </a:solidFill>
                <a:latin typeface="Arial"/>
                <a:ea typeface="Arial"/>
                <a:cs typeface="Arial"/>
                <a:sym typeface="Arial"/>
              </a:rPr>
              <a:t> are relatively constant feelings directed toward something or someone that contains a judgment about whether that something or someone is good or bad. Attitudes can always be categorised as positive or negative. For example, a woman may feel that using contraception is unacceptable. Attitudes differ from beliefs in that they always include some evaluation of the person, object or action.</a:t>
            </a:r>
            <a:endParaRPr b="0" i="0">
              <a:solidFill>
                <a:srgbClr val="312B39"/>
              </a:solidFill>
              <a:latin typeface="Arial"/>
              <a:ea typeface="Arial"/>
              <a:cs typeface="Arial"/>
              <a:sym typeface="Arial"/>
            </a:endParaRPr>
          </a:p>
          <a:p>
            <a:pPr indent="-139700" lvl="0" marL="342900" rtl="0" algn="l">
              <a:spcBef>
                <a:spcPts val="640"/>
              </a:spcBef>
              <a:spcAft>
                <a:spcPts val="0"/>
              </a:spcAft>
              <a:buClr>
                <a:schemeClr val="dk1"/>
              </a:buClr>
              <a:buSzPts val="3200"/>
              <a:buFont typeface="Arial"/>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1"/>
          <p:cNvSpPr txBox="1"/>
          <p:nvPr>
            <p:ph type="title"/>
          </p:nvPr>
        </p:nvSpPr>
        <p:spPr>
          <a:xfrm>
            <a:off x="609600" y="190500"/>
            <a:ext cx="10972800" cy="582613"/>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b="1" i="0" lang="en-US">
                <a:solidFill>
                  <a:srgbClr val="191919"/>
                </a:solidFill>
                <a:latin typeface="Arial"/>
                <a:ea typeface="Arial"/>
                <a:cs typeface="Arial"/>
                <a:sym typeface="Arial"/>
              </a:rPr>
              <a:t>Self-efficacy</a:t>
            </a:r>
            <a:br>
              <a:rPr b="1" i="0" lang="en-US">
                <a:solidFill>
                  <a:srgbClr val="191919"/>
                </a:solidFill>
                <a:latin typeface="Arial"/>
                <a:ea typeface="Arial"/>
                <a:cs typeface="Arial"/>
                <a:sym typeface="Arial"/>
              </a:rPr>
            </a:br>
            <a:endParaRPr/>
          </a:p>
        </p:txBody>
      </p:sp>
      <p:sp>
        <p:nvSpPr>
          <p:cNvPr id="135" name="Google Shape;135;p21"/>
          <p:cNvSpPr txBox="1"/>
          <p:nvPr>
            <p:ph idx="1" type="body"/>
          </p:nvPr>
        </p:nvSpPr>
        <p:spPr>
          <a:xfrm>
            <a:off x="609600" y="1174750"/>
            <a:ext cx="10972800" cy="4953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312B39"/>
              </a:buClr>
              <a:buSzPts val="3200"/>
              <a:buFont typeface="Arial"/>
              <a:buChar char="•"/>
            </a:pPr>
            <a:r>
              <a:rPr b="0" i="0" lang="en-US">
                <a:solidFill>
                  <a:srgbClr val="312B39"/>
                </a:solidFill>
                <a:latin typeface="Arial"/>
                <a:ea typeface="Arial"/>
                <a:cs typeface="Arial"/>
                <a:sym typeface="Arial"/>
              </a:rPr>
              <a:t>The most important predisposing factor for self-regulating one’s behaviour is seen to be </a:t>
            </a:r>
            <a:r>
              <a:rPr b="1" i="0" lang="en-US">
                <a:solidFill>
                  <a:srgbClr val="312B39"/>
                </a:solidFill>
                <a:latin typeface="Arial"/>
                <a:ea typeface="Arial"/>
                <a:cs typeface="Arial"/>
                <a:sym typeface="Arial"/>
              </a:rPr>
              <a:t>self-efficacy</a:t>
            </a:r>
            <a:r>
              <a:rPr b="0" i="0" lang="en-US">
                <a:solidFill>
                  <a:srgbClr val="312B39"/>
                </a:solidFill>
                <a:latin typeface="Arial"/>
                <a:ea typeface="Arial"/>
                <a:cs typeface="Arial"/>
                <a:sym typeface="Arial"/>
              </a:rPr>
              <a:t>, that is the person’s perception of how successful he or she can be in performing a particular behaviour. Self-efficacy is learning why particular behaviours are harmful or helpful. It includes learning how to modify one’s behaviour, which is a prerequisite for being able to undertake or maintain behaviours that are good for your health. Health education and behavioural change programmes help a person to bring the performance of a particular behaviour under his or her self-control.</a:t>
            </a:r>
            <a:endParaRPr/>
          </a:p>
        </p:txBody>
      </p:sp>
    </p:spTree>
  </p:cSld>
  <p:clrMapOvr>
    <a:masterClrMapping/>
  </p:clrMapOvr>
</p:sld>
</file>

<file path=ppt/theme/theme1.xml><?xml version="1.0" encoding="utf-8"?>
<a:theme xmlns:a="http://schemas.openxmlformats.org/drawingml/2006/main" xmlns:r="http://schemas.openxmlformats.org/officeDocument/2006/relationships" name="Gear Drives">
  <a:themeElements>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