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420" r:id="rId2"/>
    <p:sldId id="402" r:id="rId3"/>
    <p:sldId id="415" r:id="rId4"/>
    <p:sldId id="414" r:id="rId5"/>
    <p:sldId id="418" r:id="rId6"/>
    <p:sldId id="416" r:id="rId7"/>
    <p:sldId id="417" r:id="rId8"/>
    <p:sldId id="399" r:id="rId9"/>
    <p:sldId id="398" r:id="rId10"/>
    <p:sldId id="409" r:id="rId11"/>
    <p:sldId id="419" r:id="rId12"/>
    <p:sldId id="400" r:id="rId13"/>
    <p:sldId id="405" r:id="rId14"/>
    <p:sldId id="410" r:id="rId15"/>
    <p:sldId id="377" r:id="rId16"/>
    <p:sldId id="378" r:id="rId17"/>
    <p:sldId id="356" r:id="rId18"/>
    <p:sldId id="357" r:id="rId19"/>
    <p:sldId id="358" r:id="rId20"/>
    <p:sldId id="359" r:id="rId21"/>
    <p:sldId id="348" r:id="rId22"/>
    <p:sldId id="349" r:id="rId23"/>
    <p:sldId id="411" r:id="rId24"/>
    <p:sldId id="341" r:id="rId25"/>
    <p:sldId id="422" r:id="rId26"/>
    <p:sldId id="423" r:id="rId27"/>
    <p:sldId id="424" r:id="rId28"/>
    <p:sldId id="340" r:id="rId29"/>
    <p:sldId id="343" r:id="rId30"/>
    <p:sldId id="346" r:id="rId31"/>
    <p:sldId id="347" r:id="rId32"/>
    <p:sldId id="374" r:id="rId33"/>
    <p:sldId id="360" r:id="rId34"/>
    <p:sldId id="412" r:id="rId35"/>
    <p:sldId id="421" r:id="rId36"/>
    <p:sldId id="369" r:id="rId37"/>
    <p:sldId id="269" r:id="rId38"/>
    <p:sldId id="270" r:id="rId39"/>
    <p:sldId id="396" r:id="rId40"/>
    <p:sldId id="413" r:id="rId41"/>
    <p:sldId id="397" r:id="rId42"/>
    <p:sldId id="375" r:id="rId43"/>
    <p:sldId id="404" r:id="rId44"/>
    <p:sldId id="380" r:id="rId45"/>
    <p:sldId id="334" r:id="rId46"/>
    <p:sldId id="395" r:id="rId47"/>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52946" algn="l" rtl="0" fontAlgn="base">
      <a:spcBef>
        <a:spcPct val="0"/>
      </a:spcBef>
      <a:spcAft>
        <a:spcPct val="0"/>
      </a:spcAft>
      <a:defRPr kern="1200">
        <a:solidFill>
          <a:schemeClr val="tx1"/>
        </a:solidFill>
        <a:latin typeface="Arial" charset="0"/>
        <a:ea typeface="+mn-ea"/>
        <a:cs typeface="+mn-cs"/>
      </a:defRPr>
    </a:lvl2pPr>
    <a:lvl3pPr marL="1305895" algn="l" rtl="0" fontAlgn="base">
      <a:spcBef>
        <a:spcPct val="0"/>
      </a:spcBef>
      <a:spcAft>
        <a:spcPct val="0"/>
      </a:spcAft>
      <a:defRPr kern="1200">
        <a:solidFill>
          <a:schemeClr val="tx1"/>
        </a:solidFill>
        <a:latin typeface="Arial" charset="0"/>
        <a:ea typeface="+mn-ea"/>
        <a:cs typeface="+mn-cs"/>
      </a:defRPr>
    </a:lvl3pPr>
    <a:lvl4pPr marL="1958843" algn="l" rtl="0" fontAlgn="base">
      <a:spcBef>
        <a:spcPct val="0"/>
      </a:spcBef>
      <a:spcAft>
        <a:spcPct val="0"/>
      </a:spcAft>
      <a:defRPr kern="1200">
        <a:solidFill>
          <a:schemeClr val="tx1"/>
        </a:solidFill>
        <a:latin typeface="Arial" charset="0"/>
        <a:ea typeface="+mn-ea"/>
        <a:cs typeface="+mn-cs"/>
      </a:defRPr>
    </a:lvl4pPr>
    <a:lvl5pPr marL="2611791" algn="l" rtl="0" fontAlgn="base">
      <a:spcBef>
        <a:spcPct val="0"/>
      </a:spcBef>
      <a:spcAft>
        <a:spcPct val="0"/>
      </a:spcAft>
      <a:defRPr kern="1200">
        <a:solidFill>
          <a:schemeClr val="tx1"/>
        </a:solidFill>
        <a:latin typeface="Arial" charset="0"/>
        <a:ea typeface="+mn-ea"/>
        <a:cs typeface="+mn-cs"/>
      </a:defRPr>
    </a:lvl5pPr>
    <a:lvl6pPr marL="3264735" algn="l" defTabSz="1305895" rtl="0" eaLnBrk="1" latinLnBrk="0" hangingPunct="1">
      <a:defRPr kern="1200">
        <a:solidFill>
          <a:schemeClr val="tx1"/>
        </a:solidFill>
        <a:latin typeface="Arial" charset="0"/>
        <a:ea typeface="+mn-ea"/>
        <a:cs typeface="+mn-cs"/>
      </a:defRPr>
    </a:lvl6pPr>
    <a:lvl7pPr marL="3917683" algn="l" defTabSz="1305895" rtl="0" eaLnBrk="1" latinLnBrk="0" hangingPunct="1">
      <a:defRPr kern="1200">
        <a:solidFill>
          <a:schemeClr val="tx1"/>
        </a:solidFill>
        <a:latin typeface="Arial" charset="0"/>
        <a:ea typeface="+mn-ea"/>
        <a:cs typeface="+mn-cs"/>
      </a:defRPr>
    </a:lvl7pPr>
    <a:lvl8pPr marL="4570629" algn="l" defTabSz="1305895" rtl="0" eaLnBrk="1" latinLnBrk="0" hangingPunct="1">
      <a:defRPr kern="1200">
        <a:solidFill>
          <a:schemeClr val="tx1"/>
        </a:solidFill>
        <a:latin typeface="Arial" charset="0"/>
        <a:ea typeface="+mn-ea"/>
        <a:cs typeface="+mn-cs"/>
      </a:defRPr>
    </a:lvl8pPr>
    <a:lvl9pPr marL="5223575" algn="l" defTabSz="1305895"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9900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8456" autoAdjust="0"/>
  </p:normalViewPr>
  <p:slideViewPr>
    <p:cSldViewPr>
      <p:cViewPr varScale="1">
        <p:scale>
          <a:sx n="61" d="100"/>
          <a:sy n="61" d="100"/>
        </p:scale>
        <p:origin x="636" y="66"/>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0D7636A-9EE1-4051-9331-694190B77486}" type="datetimeFigureOut">
              <a:rPr lang="en-US"/>
              <a:pPr>
                <a:defRPr/>
              </a:pPr>
              <a:t>7/17/2023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16A9246-06A0-45C3-9C76-1A7FD614BB39}" type="slidenum">
              <a:rPr lang="en-US"/>
              <a:pPr>
                <a:defRPr/>
              </a:pPr>
              <a:t>‹#›</a:t>
            </a:fld>
            <a:endParaRPr lang="en-US"/>
          </a:p>
        </p:txBody>
      </p:sp>
    </p:spTree>
    <p:extLst>
      <p:ext uri="{BB962C8B-B14F-4D97-AF65-F5344CB8AC3E}">
        <p14:creationId xmlns:p14="http://schemas.microsoft.com/office/powerpoint/2010/main" val="37730943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700" kern="1200">
        <a:solidFill>
          <a:schemeClr val="tx1"/>
        </a:solidFill>
        <a:latin typeface="+mn-lt"/>
        <a:ea typeface="+mn-ea"/>
        <a:cs typeface="+mn-cs"/>
      </a:defRPr>
    </a:lvl1pPr>
    <a:lvl2pPr marL="652946" algn="l" rtl="0" fontAlgn="base">
      <a:spcBef>
        <a:spcPct val="30000"/>
      </a:spcBef>
      <a:spcAft>
        <a:spcPct val="0"/>
      </a:spcAft>
      <a:defRPr sz="1700" kern="1200">
        <a:solidFill>
          <a:schemeClr val="tx1"/>
        </a:solidFill>
        <a:latin typeface="+mn-lt"/>
        <a:ea typeface="+mn-ea"/>
        <a:cs typeface="+mn-cs"/>
      </a:defRPr>
    </a:lvl2pPr>
    <a:lvl3pPr marL="1305895" algn="l" rtl="0" fontAlgn="base">
      <a:spcBef>
        <a:spcPct val="30000"/>
      </a:spcBef>
      <a:spcAft>
        <a:spcPct val="0"/>
      </a:spcAft>
      <a:defRPr sz="1700" kern="1200">
        <a:solidFill>
          <a:schemeClr val="tx1"/>
        </a:solidFill>
        <a:latin typeface="+mn-lt"/>
        <a:ea typeface="+mn-ea"/>
        <a:cs typeface="+mn-cs"/>
      </a:defRPr>
    </a:lvl3pPr>
    <a:lvl4pPr marL="1958843" algn="l" rtl="0" fontAlgn="base">
      <a:spcBef>
        <a:spcPct val="30000"/>
      </a:spcBef>
      <a:spcAft>
        <a:spcPct val="0"/>
      </a:spcAft>
      <a:defRPr sz="1700" kern="1200">
        <a:solidFill>
          <a:schemeClr val="tx1"/>
        </a:solidFill>
        <a:latin typeface="+mn-lt"/>
        <a:ea typeface="+mn-ea"/>
        <a:cs typeface="+mn-cs"/>
      </a:defRPr>
    </a:lvl4pPr>
    <a:lvl5pPr marL="2611791" algn="l" rtl="0" fontAlgn="base">
      <a:spcBef>
        <a:spcPct val="30000"/>
      </a:spcBef>
      <a:spcAft>
        <a:spcPct val="0"/>
      </a:spcAft>
      <a:defRPr sz="1700" kern="1200">
        <a:solidFill>
          <a:schemeClr val="tx1"/>
        </a:solidFill>
        <a:latin typeface="+mn-lt"/>
        <a:ea typeface="+mn-ea"/>
        <a:cs typeface="+mn-cs"/>
      </a:defRPr>
    </a:lvl5pPr>
    <a:lvl6pPr marL="3264735" algn="l" defTabSz="1305895" rtl="0" eaLnBrk="1" latinLnBrk="0" hangingPunct="1">
      <a:defRPr sz="1700" kern="1200">
        <a:solidFill>
          <a:schemeClr val="tx1"/>
        </a:solidFill>
        <a:latin typeface="+mn-lt"/>
        <a:ea typeface="+mn-ea"/>
        <a:cs typeface="+mn-cs"/>
      </a:defRPr>
    </a:lvl6pPr>
    <a:lvl7pPr marL="3917683" algn="l" defTabSz="1305895" rtl="0" eaLnBrk="1" latinLnBrk="0" hangingPunct="1">
      <a:defRPr sz="1700" kern="1200">
        <a:solidFill>
          <a:schemeClr val="tx1"/>
        </a:solidFill>
        <a:latin typeface="+mn-lt"/>
        <a:ea typeface="+mn-ea"/>
        <a:cs typeface="+mn-cs"/>
      </a:defRPr>
    </a:lvl7pPr>
    <a:lvl8pPr marL="4570629" algn="l" defTabSz="1305895" rtl="0" eaLnBrk="1" latinLnBrk="0" hangingPunct="1">
      <a:defRPr sz="1700" kern="1200">
        <a:solidFill>
          <a:schemeClr val="tx1"/>
        </a:solidFill>
        <a:latin typeface="+mn-lt"/>
        <a:ea typeface="+mn-ea"/>
        <a:cs typeface="+mn-cs"/>
      </a:defRPr>
    </a:lvl8pPr>
    <a:lvl9pPr marL="5223575" algn="l" defTabSz="1305895"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265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401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6A9246-06A0-45C3-9C76-1A7FD614BB39}" type="slidenum">
              <a:rPr lang="en-US" smtClean="0"/>
              <a:pPr>
                <a:defRPr/>
              </a:pPr>
              <a:t>42</a:t>
            </a:fld>
            <a:endParaRPr lang="en-US"/>
          </a:p>
        </p:txBody>
      </p:sp>
    </p:spTree>
    <p:extLst>
      <p:ext uri="{BB962C8B-B14F-4D97-AF65-F5344CB8AC3E}">
        <p14:creationId xmlns:p14="http://schemas.microsoft.com/office/powerpoint/2010/main" val="1197070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6A9246-06A0-45C3-9C76-1A7FD614BB39}" type="slidenum">
              <a:rPr lang="en-US" smtClean="0"/>
              <a:pPr>
                <a:defRPr/>
              </a:pPr>
              <a:t>43</a:t>
            </a:fld>
            <a:endParaRPr lang="en-US"/>
          </a:p>
        </p:txBody>
      </p:sp>
    </p:spTree>
    <p:extLst>
      <p:ext uri="{BB962C8B-B14F-4D97-AF65-F5344CB8AC3E}">
        <p14:creationId xmlns:p14="http://schemas.microsoft.com/office/powerpoint/2010/main" val="172880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822960" y="6419892"/>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dirty="0">
              <a:latin typeface="+mn-lt"/>
            </a:endParaRPr>
          </a:p>
        </p:txBody>
      </p:sp>
      <p:sp>
        <p:nvSpPr>
          <p:cNvPr id="29" name="Title 28"/>
          <p:cNvSpPr>
            <a:spLocks noGrp="1"/>
          </p:cNvSpPr>
          <p:nvPr>
            <p:ph type="ctrTitle"/>
          </p:nvPr>
        </p:nvSpPr>
        <p:spPr>
          <a:xfrm>
            <a:off x="609600" y="5824097"/>
            <a:ext cx="13533120" cy="1466850"/>
          </a:xfrm>
        </p:spPr>
        <p:txBody>
          <a:bodyPr anchor="t"/>
          <a:lstStyle/>
          <a:p>
            <a:r>
              <a:rPr lang="en-US"/>
              <a:t>Click to edit Master title style</a:t>
            </a:r>
          </a:p>
        </p:txBody>
      </p:sp>
      <p:sp>
        <p:nvSpPr>
          <p:cNvPr id="9" name="Subtitle 8"/>
          <p:cNvSpPr>
            <a:spLocks noGrp="1"/>
          </p:cNvSpPr>
          <p:nvPr>
            <p:ph type="subTitle" idx="1"/>
          </p:nvPr>
        </p:nvSpPr>
        <p:spPr>
          <a:xfrm>
            <a:off x="609600" y="4663440"/>
            <a:ext cx="13533120" cy="1097280"/>
          </a:xfrm>
        </p:spPr>
        <p:txBody>
          <a:bodyPr anchor="b"/>
          <a:lstStyle>
            <a:lvl1pPr marL="0" indent="0" algn="l">
              <a:buNone/>
              <a:defRPr sz="3400">
                <a:solidFill>
                  <a:schemeClr val="tx2">
                    <a:shade val="75000"/>
                  </a:schemeClr>
                </a:solidFill>
              </a:defRPr>
            </a:lvl1pPr>
            <a:lvl2pPr marL="652946" indent="0" algn="ctr">
              <a:buNone/>
            </a:lvl2pPr>
            <a:lvl3pPr marL="1305895" indent="0" algn="ctr">
              <a:buNone/>
            </a:lvl3pPr>
            <a:lvl4pPr marL="1958843" indent="0" algn="ctr">
              <a:buNone/>
            </a:lvl4pPr>
            <a:lvl5pPr marL="2611791" indent="0" algn="ctr">
              <a:buNone/>
            </a:lvl5pPr>
            <a:lvl6pPr marL="3264735" indent="0" algn="ctr">
              <a:buNone/>
            </a:lvl6pPr>
            <a:lvl7pPr marL="3917683" indent="0" algn="ctr">
              <a:buNone/>
            </a:lvl7pPr>
            <a:lvl8pPr marL="4570629" indent="0" algn="ctr">
              <a:buNone/>
            </a:lvl8pPr>
            <a:lvl9pPr marL="5223575"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fld id="{960F5F19-1069-483A-910F-4B2AA8631EB9}" type="datetimeFigureOut">
              <a:rPr lang="en-US"/>
              <a:pPr>
                <a:defRPr/>
              </a:pPr>
              <a:t>7/17/2023</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13167362" y="7768590"/>
            <a:ext cx="1214120" cy="297180"/>
          </a:xfrm>
        </p:spPr>
        <p:txBody>
          <a:bodyPr/>
          <a:lstStyle>
            <a:lvl1pPr>
              <a:defRPr/>
            </a:lvl1pPr>
          </a:lstStyle>
          <a:p>
            <a:pPr>
              <a:defRPr/>
            </a:pPr>
            <a:fld id="{279A65DD-740F-480E-BB93-7C01B7450B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fld id="{40DF61F5-1033-409F-98A8-9A472D26234C}" type="datetimeFigureOut">
              <a:rPr lang="en-US"/>
              <a:pPr>
                <a:defRPr/>
              </a:pPr>
              <a:t>7/17/2023</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BB5A295-67A4-42AE-88A3-0003581AF1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659134"/>
            <a:ext cx="292608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659134"/>
            <a:ext cx="999744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767D5E-39C7-4EF3-80DB-E3A7E5E64E1A}" type="datetimeFigureOut">
              <a:rPr lang="en-US"/>
              <a:pPr>
                <a:defRPr/>
              </a:pPr>
              <a:t>7/17/2023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646359-A575-47AF-9154-D334C26ACF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9FEA32D1-D352-45B3-8B2E-9ADCC3AEF7AB}" type="datetimeFigureOut">
              <a:rPr lang="en-US"/>
              <a:pPr>
                <a:defRPr/>
              </a:pPr>
              <a:t>7/17/2023</a:t>
            </a:fld>
            <a:endParaRPr lang="en-US"/>
          </a:p>
        </p:txBody>
      </p:sp>
      <p:sp>
        <p:nvSpPr>
          <p:cNvPr id="5" name="Footer Placeholder 18"/>
          <p:cNvSpPr>
            <a:spLocks noGrp="1"/>
          </p:cNvSpPr>
          <p:nvPr>
            <p:ph type="ftr" sz="quarter" idx="11"/>
          </p:nvPr>
        </p:nvSpPr>
        <p:spPr>
          <a:xfrm>
            <a:off x="5730240" y="91447"/>
            <a:ext cx="4632960" cy="346710"/>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13167362" y="7768590"/>
            <a:ext cx="1214120" cy="297180"/>
          </a:xfrm>
        </p:spPr>
        <p:txBody>
          <a:bodyPr/>
          <a:lstStyle>
            <a:lvl1pPr>
              <a:defRPr/>
            </a:lvl1pPr>
          </a:lstStyle>
          <a:p>
            <a:pPr>
              <a:defRPr/>
            </a:pPr>
            <a:fld id="{F9FBA892-9E53-4B62-86C4-FDED6FFB70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822960" y="4133885"/>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dirty="0">
              <a:latin typeface="+mn-lt"/>
            </a:endParaRPr>
          </a:p>
        </p:txBody>
      </p:sp>
      <p:sp>
        <p:nvSpPr>
          <p:cNvPr id="6" name="Text Placeholder 5"/>
          <p:cNvSpPr>
            <a:spLocks noGrp="1"/>
          </p:cNvSpPr>
          <p:nvPr>
            <p:ph type="body" idx="1"/>
          </p:nvPr>
        </p:nvSpPr>
        <p:spPr>
          <a:xfrm>
            <a:off x="609600" y="2011680"/>
            <a:ext cx="13533120" cy="1463040"/>
          </a:xfrm>
        </p:spPr>
        <p:txBody>
          <a:bodyPr anchor="b"/>
          <a:lstStyle>
            <a:lvl1pPr marL="0" indent="0" algn="r">
              <a:buNone/>
              <a:defRPr sz="2900">
                <a:solidFill>
                  <a:schemeClr val="tx2">
                    <a:shade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288760" y="3536507"/>
            <a:ext cx="13898880" cy="1421790"/>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fld id="{75E44878-01A8-419F-9F47-FD72C649347B}" type="datetimeFigureOut">
              <a:rPr lang="en-US"/>
              <a:pPr>
                <a:defRPr/>
              </a:pPr>
              <a:t>7/17/2023</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D8959104-F23B-4C64-A598-AE2B861046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82803" y="548640"/>
            <a:ext cx="13898880" cy="1009498"/>
          </a:xfrm>
        </p:spPr>
        <p:txBody>
          <a:bodyPr/>
          <a:lstStyle/>
          <a:p>
            <a:r>
              <a:rPr lang="en-US"/>
              <a:t>Click to edit Master title style</a:t>
            </a:r>
          </a:p>
        </p:txBody>
      </p:sp>
      <p:sp>
        <p:nvSpPr>
          <p:cNvPr id="14" name="Content Placeholder 13"/>
          <p:cNvSpPr>
            <a:spLocks noGrp="1"/>
          </p:cNvSpPr>
          <p:nvPr>
            <p:ph sz="half" idx="1"/>
          </p:nvPr>
        </p:nvSpPr>
        <p:spPr>
          <a:xfrm>
            <a:off x="487680" y="1920240"/>
            <a:ext cx="6705600" cy="5669280"/>
          </a:xfrm>
        </p:spPr>
        <p:txBody>
          <a:bodyPr/>
          <a:lstStyle>
            <a:lvl1pPr>
              <a:defRPr sz="4000"/>
            </a:lvl1pPr>
            <a:lvl2pPr>
              <a:defRPr sz="3400"/>
            </a:lvl2pPr>
            <a:lvl3pPr>
              <a:defRPr sz="29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7437120" y="1920240"/>
            <a:ext cx="6949440" cy="5669280"/>
          </a:xfrm>
        </p:spPr>
        <p:txBody>
          <a:bodyPr/>
          <a:lstStyle>
            <a:lvl1pPr>
              <a:defRPr sz="4000"/>
            </a:lvl1pPr>
            <a:lvl2pPr>
              <a:defRPr sz="3400"/>
            </a:lvl2pPr>
            <a:lvl3pPr>
              <a:defRPr sz="29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fld id="{32D630FA-B9FC-498A-AA0C-EDA203E87925}" type="datetimeFigureOut">
              <a:rPr lang="en-US"/>
              <a:pPr>
                <a:defRPr/>
              </a:pPr>
              <a:t>7/17/2023</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D81D33B7-2EB9-4CA3-BEFC-7F0FA06116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822960" y="7223770"/>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dirty="0">
              <a:latin typeface="+mn-lt"/>
            </a:endParaRPr>
          </a:p>
        </p:txBody>
      </p:sp>
      <p:sp>
        <p:nvSpPr>
          <p:cNvPr id="29" name="Title 28"/>
          <p:cNvSpPr>
            <a:spLocks noGrp="1"/>
          </p:cNvSpPr>
          <p:nvPr>
            <p:ph type="title"/>
          </p:nvPr>
        </p:nvSpPr>
        <p:spPr>
          <a:xfrm>
            <a:off x="487680" y="6492242"/>
            <a:ext cx="13776960" cy="105918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450310" y="800100"/>
            <a:ext cx="6864890" cy="76771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a:r>
              <a:rPr lang="en-US"/>
              <a:t>Click to edit Master text styles</a:t>
            </a:r>
          </a:p>
        </p:txBody>
      </p:sp>
      <p:sp>
        <p:nvSpPr>
          <p:cNvPr id="25" name="Text Placeholder 24"/>
          <p:cNvSpPr>
            <a:spLocks noGrp="1"/>
          </p:cNvSpPr>
          <p:nvPr>
            <p:ph type="body" sz="half" idx="3"/>
          </p:nvPr>
        </p:nvSpPr>
        <p:spPr>
          <a:xfrm>
            <a:off x="7432042" y="800100"/>
            <a:ext cx="6867586" cy="76771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a:r>
              <a:rPr lang="en-US"/>
              <a:t>Click to edit Master text styles</a:t>
            </a:r>
          </a:p>
        </p:txBody>
      </p:sp>
      <p:sp>
        <p:nvSpPr>
          <p:cNvPr id="4" name="Content Placeholder 3"/>
          <p:cNvSpPr>
            <a:spLocks noGrp="1"/>
          </p:cNvSpPr>
          <p:nvPr>
            <p:ph sz="quarter" idx="2"/>
          </p:nvPr>
        </p:nvSpPr>
        <p:spPr>
          <a:xfrm>
            <a:off x="450310" y="1579247"/>
            <a:ext cx="6864890" cy="4730116"/>
          </a:xfrm>
        </p:spPr>
        <p:txBody>
          <a:bodyPr/>
          <a:lstStyle>
            <a:lvl1pPr>
              <a:defRPr sz="3400"/>
            </a:lvl1pPr>
            <a:lvl2pPr>
              <a:defRPr sz="2900"/>
            </a:lvl2pPr>
            <a:lvl3pPr>
              <a:defRPr sz="2600"/>
            </a:lvl3pPr>
            <a:lvl4pPr>
              <a:defRPr sz="2300"/>
            </a:lvl4pPr>
            <a:lvl5pPr>
              <a:defRPr sz="2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7437968" y="1579247"/>
            <a:ext cx="6861658" cy="4730116"/>
          </a:xfrm>
        </p:spPr>
        <p:txBody>
          <a:bodyPr/>
          <a:lstStyle>
            <a:lvl1pPr>
              <a:defRPr sz="3400"/>
            </a:lvl1pPr>
            <a:lvl2pPr>
              <a:defRPr sz="2900"/>
            </a:lvl2pPr>
            <a:lvl3pPr>
              <a:defRPr sz="2600"/>
            </a:lvl3pPr>
            <a:lvl4pPr>
              <a:defRPr sz="2300"/>
            </a:lvl4pPr>
            <a:lvl5pPr>
              <a:defRPr sz="2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4FAA95CD-706B-4240-B1F7-4CBD7489C322}" type="datetimeFigureOut">
              <a:rPr lang="en-US"/>
              <a:pPr>
                <a:defRPr/>
              </a:pPr>
              <a:t>7/17/2023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3167360" y="7772400"/>
            <a:ext cx="1219200" cy="297180"/>
          </a:xfrm>
        </p:spPr>
        <p:txBody>
          <a:bodyPr/>
          <a:lstStyle>
            <a:lvl1pPr>
              <a:defRPr/>
            </a:lvl1pPr>
          </a:lstStyle>
          <a:p>
            <a:pPr>
              <a:defRPr/>
            </a:pPr>
            <a:fld id="{BD81E663-66F6-4094-8B0D-F79FC1DCBC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82803" y="548640"/>
            <a:ext cx="13898880" cy="100949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fld id="{366F000C-D507-4042-B035-A8213B49E7DB}" type="datetimeFigureOut">
              <a:rPr lang="en-US"/>
              <a:pPr>
                <a:defRPr/>
              </a:pPr>
              <a:t>7/17/2023</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A8D96B8-DABE-48CC-AD33-C2E293D0DB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5C5ED394-81D4-4F85-8134-AC295C5FF0C2}" type="datetimeFigureOut">
              <a:rPr lang="en-US"/>
              <a:pPr>
                <a:defRPr/>
              </a:pPr>
              <a:t>7/17/2023</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1911897F-3619-490D-839E-A1C9A2063B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822960" y="7018950"/>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dirty="0">
              <a:latin typeface="+mn-lt"/>
            </a:endParaRPr>
          </a:p>
        </p:txBody>
      </p:sp>
      <p:sp>
        <p:nvSpPr>
          <p:cNvPr id="12" name="Title 11"/>
          <p:cNvSpPr>
            <a:spLocks noGrp="1"/>
          </p:cNvSpPr>
          <p:nvPr>
            <p:ph type="title"/>
          </p:nvPr>
        </p:nvSpPr>
        <p:spPr>
          <a:xfrm>
            <a:off x="731520" y="6583682"/>
            <a:ext cx="13533120" cy="624840"/>
          </a:xfrm>
        </p:spPr>
        <p:txBody>
          <a:bodyPr/>
          <a:lstStyle>
            <a:lvl1pPr algn="l">
              <a:buNone/>
              <a:defRPr sz="2900" b="1"/>
            </a:lvl1pPr>
          </a:lstStyle>
          <a:p>
            <a:r>
              <a:rPr lang="en-US"/>
              <a:t>Click to edit Master title style</a:t>
            </a:r>
          </a:p>
        </p:txBody>
      </p:sp>
      <p:sp>
        <p:nvSpPr>
          <p:cNvPr id="26" name="Text Placeholder 25"/>
          <p:cNvSpPr>
            <a:spLocks noGrp="1"/>
          </p:cNvSpPr>
          <p:nvPr>
            <p:ph type="body" idx="2"/>
          </p:nvPr>
        </p:nvSpPr>
        <p:spPr>
          <a:xfrm>
            <a:off x="731531" y="731520"/>
            <a:ext cx="4813301" cy="5760720"/>
          </a:xfrm>
        </p:spPr>
        <p:txBody>
          <a:bodyPr/>
          <a:lstStyle>
            <a:lvl1pPr marL="0" indent="0">
              <a:buNone/>
              <a:defRPr sz="2000"/>
            </a:lvl1pPr>
            <a:lvl2pPr>
              <a:buNone/>
              <a:defRPr sz="1700"/>
            </a:lvl2pPr>
            <a:lvl3pPr>
              <a:buNone/>
              <a:defRPr sz="1400"/>
            </a:lvl3pPr>
            <a:lvl4pPr>
              <a:buNone/>
              <a:defRPr sz="1300"/>
            </a:lvl4pPr>
            <a:lvl5pPr>
              <a:buNone/>
              <a:defRPr sz="1300"/>
            </a:lvl5pPr>
          </a:lstStyle>
          <a:p>
            <a:pPr lvl="0"/>
            <a:r>
              <a:rPr lang="en-US"/>
              <a:t>Click to edit Master text styles</a:t>
            </a:r>
          </a:p>
        </p:txBody>
      </p:sp>
      <p:sp>
        <p:nvSpPr>
          <p:cNvPr id="14" name="Content Placeholder 13"/>
          <p:cNvSpPr>
            <a:spLocks noGrp="1"/>
          </p:cNvSpPr>
          <p:nvPr>
            <p:ph sz="half" idx="1"/>
          </p:nvPr>
        </p:nvSpPr>
        <p:spPr>
          <a:xfrm>
            <a:off x="5720080" y="731520"/>
            <a:ext cx="8544560" cy="5760720"/>
          </a:xfrm>
        </p:spPr>
        <p:txBody>
          <a:bodyPr/>
          <a:lstStyle>
            <a:lvl1pPr>
              <a:defRPr sz="4600"/>
            </a:lvl1pPr>
            <a:lvl2pPr>
              <a:defRPr sz="4000"/>
            </a:lvl2pPr>
            <a:lvl3pPr>
              <a:defRPr sz="3400"/>
            </a:lvl3pPr>
            <a:lvl4pPr>
              <a:defRPr sz="2900"/>
            </a:lvl4pPr>
            <a:lvl5pPr>
              <a:defRPr sz="2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fld id="{63BEC3BD-E044-4B14-AE46-46E4C7285333}" type="datetimeFigureOut">
              <a:rPr lang="en-US"/>
              <a:pPr>
                <a:defRPr/>
              </a:pPr>
              <a:t>7/17/2023</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C10B239-7B99-4964-AF58-A4896C3E1A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5608320" y="739961"/>
            <a:ext cx="8046720" cy="438912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4600"/>
            </a:lvl1pPr>
          </a:lstStyle>
          <a:p>
            <a:pPr lvl="0"/>
            <a:r>
              <a:rPr lang="en-US" noProof="0"/>
              <a:t>Click icon to add picture</a:t>
            </a:r>
            <a:endParaRPr lang="en-US" noProof="0" dirty="0"/>
          </a:p>
        </p:txBody>
      </p:sp>
      <p:sp>
        <p:nvSpPr>
          <p:cNvPr id="17" name="Title 16"/>
          <p:cNvSpPr>
            <a:spLocks noGrp="1"/>
          </p:cNvSpPr>
          <p:nvPr>
            <p:ph type="title"/>
          </p:nvPr>
        </p:nvSpPr>
        <p:spPr>
          <a:xfrm>
            <a:off x="609600" y="5992512"/>
            <a:ext cx="9387840" cy="626746"/>
          </a:xfrm>
        </p:spPr>
        <p:txBody>
          <a:bodyPr/>
          <a:lstStyle>
            <a:lvl1pPr algn="l">
              <a:buNone/>
              <a:defRPr sz="2900" b="1"/>
            </a:lvl1pPr>
          </a:lstStyle>
          <a:p>
            <a:r>
              <a:rPr lang="en-US"/>
              <a:t>Click to edit Master title style</a:t>
            </a:r>
          </a:p>
        </p:txBody>
      </p:sp>
      <p:sp>
        <p:nvSpPr>
          <p:cNvPr id="26" name="Text Placeholder 25"/>
          <p:cNvSpPr>
            <a:spLocks noGrp="1"/>
          </p:cNvSpPr>
          <p:nvPr>
            <p:ph type="body" sz="half" idx="2"/>
          </p:nvPr>
        </p:nvSpPr>
        <p:spPr>
          <a:xfrm>
            <a:off x="609600" y="6639862"/>
            <a:ext cx="9387840" cy="922020"/>
          </a:xfrm>
        </p:spPr>
        <p:txBody>
          <a:bodyPr lIns="156708" tIns="0"/>
          <a:lstStyle>
            <a:lvl1pPr marL="0" indent="0">
              <a:buNone/>
              <a:defRPr sz="2000"/>
            </a:lvl1pPr>
            <a:lvl2pPr>
              <a:defRPr sz="1700"/>
            </a:lvl2pPr>
            <a:lvl3pPr>
              <a:defRPr sz="1400"/>
            </a:lvl3pPr>
            <a:lvl4pPr>
              <a:defRPr sz="1300"/>
            </a:lvl4pPr>
            <a:lvl5pPr>
              <a:defRPr sz="13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EAFD645D-48AC-4978-A49A-B58848C150C1}" type="datetimeFigureOut">
              <a:rPr lang="en-US"/>
              <a:pPr>
                <a:defRPr/>
              </a:pPr>
              <a:t>7/17/2023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28F5E1CC-9F65-462E-8A71-21710E2711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1261084"/>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dirty="0">
              <a:latin typeface="+mn-lt"/>
            </a:endParaRPr>
          </a:p>
        </p:txBody>
      </p:sp>
      <p:sp>
        <p:nvSpPr>
          <p:cNvPr id="1029" name="Text Placeholder 7"/>
          <p:cNvSpPr>
            <a:spLocks noGrp="1"/>
          </p:cNvSpPr>
          <p:nvPr>
            <p:ph type="body" idx="1"/>
          </p:nvPr>
        </p:nvSpPr>
        <p:spPr bwMode="auto">
          <a:xfrm>
            <a:off x="487680" y="1864996"/>
            <a:ext cx="13898880" cy="5431154"/>
          </a:xfrm>
          <a:prstGeom prst="rect">
            <a:avLst/>
          </a:prstGeom>
          <a:noFill/>
          <a:ln w="9525">
            <a:noFill/>
            <a:miter lim="800000"/>
            <a:headEnd/>
            <a:tailEnd/>
          </a:ln>
        </p:spPr>
        <p:txBody>
          <a:bodyPr vert="horz" wrap="square" lIns="130589" tIns="65295" rIns="130589" bIns="652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10363200" y="91447"/>
            <a:ext cx="4023360" cy="346710"/>
          </a:xfrm>
          <a:prstGeom prst="rect">
            <a:avLst/>
          </a:prstGeom>
        </p:spPr>
        <p:txBody>
          <a:bodyPr vert="horz" lIns="130589" tIns="65295" rIns="130589" bIns="65295"/>
          <a:lstStyle>
            <a:lvl1pPr algn="l" eaLnBrk="1" fontAlgn="auto" latinLnBrk="0" hangingPunct="1">
              <a:spcBef>
                <a:spcPts val="0"/>
              </a:spcBef>
              <a:spcAft>
                <a:spcPts val="0"/>
              </a:spcAft>
              <a:defRPr kumimoji="0" sz="1700" smtClean="0">
                <a:solidFill>
                  <a:schemeClr val="accent1">
                    <a:shade val="75000"/>
                  </a:schemeClr>
                </a:solidFill>
                <a:latin typeface="+mn-lt"/>
              </a:defRPr>
            </a:lvl1pPr>
          </a:lstStyle>
          <a:p>
            <a:pPr>
              <a:defRPr/>
            </a:pPr>
            <a:fld id="{8BC123B1-913F-4EDA-B704-689395753778}" type="datetimeFigureOut">
              <a:rPr lang="en-US"/>
              <a:pPr>
                <a:defRPr/>
              </a:pPr>
              <a:t>7/17/2023</a:t>
            </a:fld>
            <a:endParaRPr lang="en-US"/>
          </a:p>
        </p:txBody>
      </p:sp>
      <p:sp>
        <p:nvSpPr>
          <p:cNvPr id="28" name="Footer Placeholder 27"/>
          <p:cNvSpPr>
            <a:spLocks noGrp="1"/>
          </p:cNvSpPr>
          <p:nvPr>
            <p:ph type="ftr" sz="quarter" idx="3"/>
          </p:nvPr>
        </p:nvSpPr>
        <p:spPr>
          <a:xfrm>
            <a:off x="4998720" y="91447"/>
            <a:ext cx="5364480" cy="346710"/>
          </a:xfrm>
          <a:prstGeom prst="rect">
            <a:avLst/>
          </a:prstGeom>
        </p:spPr>
        <p:txBody>
          <a:bodyPr vert="horz" lIns="130589" tIns="65295" rIns="130589" bIns="65295"/>
          <a:lstStyle>
            <a:lvl1pPr algn="r" eaLnBrk="1" fontAlgn="auto" latinLnBrk="0" hangingPunct="1">
              <a:spcBef>
                <a:spcPts val="0"/>
              </a:spcBef>
              <a:spcAft>
                <a:spcPts val="0"/>
              </a:spcAft>
              <a:defRPr kumimoji="0" sz="170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13167360" y="7772404"/>
            <a:ext cx="1219200" cy="293370"/>
          </a:xfrm>
          <a:prstGeom prst="rect">
            <a:avLst/>
          </a:prstGeom>
        </p:spPr>
        <p:txBody>
          <a:bodyPr vert="horz" lIns="130589" tIns="65295" rIns="130589" bIns="65295"/>
          <a:lstStyle>
            <a:lvl1pPr algn="r" eaLnBrk="1" fontAlgn="auto" latinLnBrk="0" hangingPunct="1">
              <a:spcBef>
                <a:spcPts val="0"/>
              </a:spcBef>
              <a:spcAft>
                <a:spcPts val="0"/>
              </a:spcAft>
              <a:defRPr kumimoji="0" sz="1700" smtClean="0">
                <a:solidFill>
                  <a:schemeClr val="accent1">
                    <a:shade val="75000"/>
                  </a:schemeClr>
                </a:solidFill>
                <a:latin typeface="+mn-lt"/>
              </a:defRPr>
            </a:lvl1pPr>
          </a:lstStyle>
          <a:p>
            <a:pPr>
              <a:defRPr/>
            </a:pPr>
            <a:fld id="{1E933F52-82DA-498F-8806-D389B8B869C1}" type="slidenum">
              <a:rPr lang="en-US"/>
              <a:pPr>
                <a:defRPr/>
              </a:pPr>
              <a:t>‹#›</a:t>
            </a:fld>
            <a:endParaRPr lang="en-US"/>
          </a:p>
        </p:txBody>
      </p:sp>
      <p:sp>
        <p:nvSpPr>
          <p:cNvPr id="10" name="Title Placeholder 9"/>
          <p:cNvSpPr>
            <a:spLocks noGrp="1"/>
          </p:cNvSpPr>
          <p:nvPr>
            <p:ph type="title"/>
          </p:nvPr>
        </p:nvSpPr>
        <p:spPr>
          <a:xfrm>
            <a:off x="487680" y="548640"/>
            <a:ext cx="13898880" cy="1005840"/>
          </a:xfrm>
          <a:prstGeom prst="rect">
            <a:avLst/>
          </a:prstGeom>
        </p:spPr>
        <p:txBody>
          <a:bodyPr vert="horz" lIns="130589" tIns="65295" rIns="130589" bIns="65295" anchor="ctr">
            <a:normAutofit/>
          </a:bodyPr>
          <a:lstStyle/>
          <a:p>
            <a:r>
              <a:rPr lang="en-US"/>
              <a:t>Click to edit Master title style</a:t>
            </a:r>
          </a:p>
        </p:txBody>
      </p:sp>
      <p:sp>
        <p:nvSpPr>
          <p:cNvPr id="9" name="Straight Connector 8"/>
          <p:cNvSpPr>
            <a:spLocks noChangeShapeType="1"/>
          </p:cNvSpPr>
          <p:nvPr/>
        </p:nvSpPr>
        <p:spPr bwMode="auto">
          <a:xfrm>
            <a:off x="822960" y="1261084"/>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822960" y="1269590"/>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130589" tIns="65295" rIns="130589" bIns="65295"/>
          <a:lstStyle/>
          <a:p>
            <a:pPr fontAlgn="auto">
              <a:spcBef>
                <a:spcPts val="0"/>
              </a:spcBef>
              <a:spcAft>
                <a:spcPts val="0"/>
              </a:spcAft>
              <a:defRPr/>
            </a:pPr>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3" r:id="rId4"/>
    <p:sldLayoutId id="2147483687" r:id="rId5"/>
    <p:sldLayoutId id="2147483682" r:id="rId6"/>
    <p:sldLayoutId id="2147483688" r:id="rId7"/>
    <p:sldLayoutId id="2147483689" r:id="rId8"/>
    <p:sldLayoutId id="2147483690" r:id="rId9"/>
    <p:sldLayoutId id="2147483681" r:id="rId10"/>
    <p:sldLayoutId id="2147483691" r:id="rId11"/>
  </p:sldLayoutIdLst>
  <p:txStyles>
    <p:titleStyle>
      <a:lvl1pPr algn="l" rtl="0" fontAlgn="base">
        <a:spcBef>
          <a:spcPct val="0"/>
        </a:spcBef>
        <a:spcAft>
          <a:spcPct val="0"/>
        </a:spcAft>
        <a:defRPr sz="51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5100">
          <a:solidFill>
            <a:schemeClr val="tx2"/>
          </a:solidFill>
          <a:latin typeface="Franklin Gothic Medium" pitchFamily="34" charset="0"/>
        </a:defRPr>
      </a:lvl2pPr>
      <a:lvl3pPr algn="l" rtl="0" fontAlgn="base">
        <a:spcBef>
          <a:spcPct val="0"/>
        </a:spcBef>
        <a:spcAft>
          <a:spcPct val="0"/>
        </a:spcAft>
        <a:defRPr sz="5100">
          <a:solidFill>
            <a:schemeClr val="tx2"/>
          </a:solidFill>
          <a:latin typeface="Franklin Gothic Medium" pitchFamily="34" charset="0"/>
        </a:defRPr>
      </a:lvl3pPr>
      <a:lvl4pPr algn="l" rtl="0" fontAlgn="base">
        <a:spcBef>
          <a:spcPct val="0"/>
        </a:spcBef>
        <a:spcAft>
          <a:spcPct val="0"/>
        </a:spcAft>
        <a:defRPr sz="5100">
          <a:solidFill>
            <a:schemeClr val="tx2"/>
          </a:solidFill>
          <a:latin typeface="Franklin Gothic Medium" pitchFamily="34" charset="0"/>
        </a:defRPr>
      </a:lvl4pPr>
      <a:lvl5pPr algn="l" rtl="0" fontAlgn="base">
        <a:spcBef>
          <a:spcPct val="0"/>
        </a:spcBef>
        <a:spcAft>
          <a:spcPct val="0"/>
        </a:spcAft>
        <a:defRPr sz="5100">
          <a:solidFill>
            <a:schemeClr val="tx2"/>
          </a:solidFill>
          <a:latin typeface="Franklin Gothic Medium" pitchFamily="34" charset="0"/>
        </a:defRPr>
      </a:lvl5pPr>
      <a:lvl6pPr marL="652946" algn="l" rtl="0" fontAlgn="base">
        <a:spcBef>
          <a:spcPct val="0"/>
        </a:spcBef>
        <a:spcAft>
          <a:spcPct val="0"/>
        </a:spcAft>
        <a:defRPr sz="5100">
          <a:solidFill>
            <a:schemeClr val="tx2"/>
          </a:solidFill>
          <a:latin typeface="Franklin Gothic Medium" pitchFamily="34" charset="0"/>
        </a:defRPr>
      </a:lvl6pPr>
      <a:lvl7pPr marL="1305895" algn="l" rtl="0" fontAlgn="base">
        <a:spcBef>
          <a:spcPct val="0"/>
        </a:spcBef>
        <a:spcAft>
          <a:spcPct val="0"/>
        </a:spcAft>
        <a:defRPr sz="5100">
          <a:solidFill>
            <a:schemeClr val="tx2"/>
          </a:solidFill>
          <a:latin typeface="Franklin Gothic Medium" pitchFamily="34" charset="0"/>
        </a:defRPr>
      </a:lvl7pPr>
      <a:lvl8pPr marL="1958843" algn="l" rtl="0" fontAlgn="base">
        <a:spcBef>
          <a:spcPct val="0"/>
        </a:spcBef>
        <a:spcAft>
          <a:spcPct val="0"/>
        </a:spcAft>
        <a:defRPr sz="5100">
          <a:solidFill>
            <a:schemeClr val="tx2"/>
          </a:solidFill>
          <a:latin typeface="Franklin Gothic Medium" pitchFamily="34" charset="0"/>
        </a:defRPr>
      </a:lvl8pPr>
      <a:lvl9pPr marL="2611791" algn="l" rtl="0" fontAlgn="base">
        <a:spcBef>
          <a:spcPct val="0"/>
        </a:spcBef>
        <a:spcAft>
          <a:spcPct val="0"/>
        </a:spcAft>
        <a:defRPr sz="5100">
          <a:solidFill>
            <a:schemeClr val="tx2"/>
          </a:solidFill>
          <a:latin typeface="Franklin Gothic Medium" pitchFamily="34" charset="0"/>
        </a:defRPr>
      </a:lvl9pPr>
    </p:titleStyle>
    <p:bodyStyle>
      <a:lvl1pPr marL="489711" indent="-489711" algn="l" rtl="0" fontAlgn="base">
        <a:spcBef>
          <a:spcPct val="20000"/>
        </a:spcBef>
        <a:spcAft>
          <a:spcPct val="0"/>
        </a:spcAft>
        <a:buClr>
          <a:schemeClr val="accent1"/>
        </a:buClr>
        <a:buSzPct val="70000"/>
        <a:buFont typeface="Wingdings 2" pitchFamily="18" charset="2"/>
        <a:buChar char=""/>
        <a:defRPr sz="4600" kern="1200">
          <a:solidFill>
            <a:schemeClr val="tx2"/>
          </a:solidFill>
          <a:latin typeface="+mn-lt"/>
          <a:ea typeface="+mn-ea"/>
          <a:cs typeface="+mn-cs"/>
        </a:defRPr>
      </a:lvl1pPr>
      <a:lvl2pPr marL="1061040" indent="-408094" algn="l" rtl="0" fontAlgn="base">
        <a:spcBef>
          <a:spcPct val="20000"/>
        </a:spcBef>
        <a:spcAft>
          <a:spcPct val="0"/>
        </a:spcAft>
        <a:buClr>
          <a:schemeClr val="accent1"/>
        </a:buClr>
        <a:buSzPct val="70000"/>
        <a:buFont typeface="Wingdings 2" pitchFamily="18" charset="2"/>
        <a:buChar char=""/>
        <a:defRPr sz="4000" kern="1200">
          <a:solidFill>
            <a:schemeClr val="tx2"/>
          </a:solidFill>
          <a:latin typeface="+mn-lt"/>
          <a:ea typeface="+mn-ea"/>
          <a:cs typeface="+mn-cs"/>
        </a:defRPr>
      </a:lvl2pPr>
      <a:lvl3pPr marL="1632368" indent="-326472" algn="l" rtl="0" fontAlgn="base">
        <a:spcBef>
          <a:spcPct val="20000"/>
        </a:spcBef>
        <a:spcAft>
          <a:spcPct val="0"/>
        </a:spcAft>
        <a:buClr>
          <a:schemeClr val="accent1"/>
        </a:buClr>
        <a:buSzPct val="70000"/>
        <a:buFont typeface="Wingdings 2" pitchFamily="18" charset="2"/>
        <a:buChar char=""/>
        <a:defRPr sz="3400" kern="1200">
          <a:solidFill>
            <a:schemeClr val="tx2"/>
          </a:solidFill>
          <a:latin typeface="+mn-lt"/>
          <a:ea typeface="+mn-ea"/>
          <a:cs typeface="+mn-cs"/>
        </a:defRPr>
      </a:lvl3pPr>
      <a:lvl4pPr marL="2285314" indent="-326472" algn="l" rtl="0" fontAlgn="base">
        <a:spcBef>
          <a:spcPct val="20000"/>
        </a:spcBef>
        <a:spcAft>
          <a:spcPct val="0"/>
        </a:spcAft>
        <a:buClr>
          <a:schemeClr val="accent1"/>
        </a:buClr>
        <a:buSzPct val="70000"/>
        <a:buFont typeface="Wingdings 2" pitchFamily="18" charset="2"/>
        <a:buChar char=""/>
        <a:defRPr sz="2900" kern="1200">
          <a:solidFill>
            <a:schemeClr val="tx2"/>
          </a:solidFill>
          <a:latin typeface="+mn-lt"/>
          <a:ea typeface="+mn-ea"/>
          <a:cs typeface="+mn-cs"/>
        </a:defRPr>
      </a:lvl4pPr>
      <a:lvl5pPr marL="2938260" indent="-326472"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3591206" indent="-326472"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6pPr>
      <a:lvl7pPr marL="4244153" indent="-326472" algn="l" rtl="0" eaLnBrk="1" latinLnBrk="0" hangingPunct="1">
        <a:spcBef>
          <a:spcPct val="20000"/>
        </a:spcBef>
        <a:buClr>
          <a:schemeClr val="accent1"/>
        </a:buClr>
        <a:buSzPct val="60000"/>
        <a:buFont typeface="Wingdings 2"/>
        <a:buChar char=""/>
        <a:defRPr kumimoji="0" sz="2300" kern="1200">
          <a:solidFill>
            <a:schemeClr val="tx2"/>
          </a:solidFill>
          <a:latin typeface="+mn-lt"/>
          <a:ea typeface="+mn-ea"/>
          <a:cs typeface="+mn-cs"/>
        </a:defRPr>
      </a:lvl7pPr>
      <a:lvl8pPr marL="4897102" indent="-326472" algn="l" rtl="0" eaLnBrk="1" latinLnBrk="0" hangingPunct="1">
        <a:spcBef>
          <a:spcPct val="20000"/>
        </a:spcBef>
        <a:buClr>
          <a:schemeClr val="accent1"/>
        </a:buClr>
        <a:buSzPct val="60000"/>
        <a:buFont typeface="Wingdings 2"/>
        <a:buChar char=""/>
        <a:defRPr kumimoji="0" sz="2300" kern="1200" baseline="0">
          <a:solidFill>
            <a:schemeClr val="tx2"/>
          </a:solidFill>
          <a:latin typeface="+mn-lt"/>
          <a:ea typeface="+mn-ea"/>
          <a:cs typeface="+mn-cs"/>
        </a:defRPr>
      </a:lvl8pPr>
      <a:lvl9pPr marL="5550050" indent="-326472" algn="l" rtl="0" eaLnBrk="1" latinLnBrk="0" hangingPunct="1">
        <a:spcBef>
          <a:spcPct val="20000"/>
        </a:spcBef>
        <a:buClr>
          <a:schemeClr val="accent1"/>
        </a:buClr>
        <a:buSzPct val="60000"/>
        <a:buFont typeface="Wingdings 2"/>
        <a:buChar char=""/>
        <a:defRPr kumimoji="0" sz="2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2946" algn="l" rtl="0" eaLnBrk="1" latinLnBrk="0" hangingPunct="1">
        <a:defRPr kumimoji="0" kern="1200">
          <a:solidFill>
            <a:schemeClr val="tx1"/>
          </a:solidFill>
          <a:latin typeface="+mn-lt"/>
          <a:ea typeface="+mn-ea"/>
          <a:cs typeface="+mn-cs"/>
        </a:defRPr>
      </a:lvl2pPr>
      <a:lvl3pPr marL="1305895" algn="l" rtl="0" eaLnBrk="1" latinLnBrk="0" hangingPunct="1">
        <a:defRPr kumimoji="0" kern="1200">
          <a:solidFill>
            <a:schemeClr val="tx1"/>
          </a:solidFill>
          <a:latin typeface="+mn-lt"/>
          <a:ea typeface="+mn-ea"/>
          <a:cs typeface="+mn-cs"/>
        </a:defRPr>
      </a:lvl3pPr>
      <a:lvl4pPr marL="1958843" algn="l" rtl="0" eaLnBrk="1" latinLnBrk="0" hangingPunct="1">
        <a:defRPr kumimoji="0" kern="1200">
          <a:solidFill>
            <a:schemeClr val="tx1"/>
          </a:solidFill>
          <a:latin typeface="+mn-lt"/>
          <a:ea typeface="+mn-ea"/>
          <a:cs typeface="+mn-cs"/>
        </a:defRPr>
      </a:lvl4pPr>
      <a:lvl5pPr marL="2611791" algn="l" rtl="0" eaLnBrk="1" latinLnBrk="0" hangingPunct="1">
        <a:defRPr kumimoji="0" kern="1200">
          <a:solidFill>
            <a:schemeClr val="tx1"/>
          </a:solidFill>
          <a:latin typeface="+mn-lt"/>
          <a:ea typeface="+mn-ea"/>
          <a:cs typeface="+mn-cs"/>
        </a:defRPr>
      </a:lvl5pPr>
      <a:lvl6pPr marL="3264735" algn="l" rtl="0" eaLnBrk="1" latinLnBrk="0" hangingPunct="1">
        <a:defRPr kumimoji="0" kern="1200">
          <a:solidFill>
            <a:schemeClr val="tx1"/>
          </a:solidFill>
          <a:latin typeface="+mn-lt"/>
          <a:ea typeface="+mn-ea"/>
          <a:cs typeface="+mn-cs"/>
        </a:defRPr>
      </a:lvl6pPr>
      <a:lvl7pPr marL="3917683" algn="l" rtl="0" eaLnBrk="1" latinLnBrk="0" hangingPunct="1">
        <a:defRPr kumimoji="0" kern="1200">
          <a:solidFill>
            <a:schemeClr val="tx1"/>
          </a:solidFill>
          <a:latin typeface="+mn-lt"/>
          <a:ea typeface="+mn-ea"/>
          <a:cs typeface="+mn-cs"/>
        </a:defRPr>
      </a:lvl7pPr>
      <a:lvl8pPr marL="4570629" algn="l" rtl="0" eaLnBrk="1" latinLnBrk="0" hangingPunct="1">
        <a:defRPr kumimoji="0" kern="1200">
          <a:solidFill>
            <a:schemeClr val="tx1"/>
          </a:solidFill>
          <a:latin typeface="+mn-lt"/>
          <a:ea typeface="+mn-ea"/>
          <a:cs typeface="+mn-cs"/>
        </a:defRPr>
      </a:lvl8pPr>
      <a:lvl9pPr marL="522357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4Awc_MzwLsc"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1000"/>
            <a:ext cx="13030200" cy="106680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marL="1028443" indent="-1028443" algn="ctr" fontAlgn="auto">
              <a:spcBef>
                <a:spcPts val="0"/>
              </a:spcBef>
              <a:spcAft>
                <a:spcPts val="0"/>
              </a:spcAft>
              <a:defRPr/>
            </a:pPr>
            <a:r>
              <a:rPr lang="en-US" sz="4900" dirty="0">
                <a:solidFill>
                  <a:srgbClr val="9900CC"/>
                </a:solidFill>
                <a:latin typeface="Eras Bold ITC" pitchFamily="34" charset="0"/>
              </a:rPr>
              <a:t>Welcome to the Introductory Class</a:t>
            </a:r>
            <a:endParaRPr lang="en-US" sz="4900" dirty="0">
              <a:solidFill>
                <a:srgbClr val="00B050"/>
              </a:solidFill>
              <a:latin typeface="Eras Bold ITC"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2081" y="1600200"/>
            <a:ext cx="4648200" cy="6197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575880"/>
            <a:ext cx="8295892" cy="6221919"/>
          </a:xfrm>
          <a:prstGeom prst="rect">
            <a:avLst/>
          </a:prstGeom>
        </p:spPr>
      </p:pic>
    </p:spTree>
    <p:extLst>
      <p:ext uri="{BB962C8B-B14F-4D97-AF65-F5344CB8AC3E}">
        <p14:creationId xmlns:p14="http://schemas.microsoft.com/office/powerpoint/2010/main" val="2310422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1676400" y="2057400"/>
            <a:ext cx="12115800" cy="3581400"/>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489711" marR="0" lvl="0" indent="-489711" algn="ctr" defTabSz="914400" rtl="0" eaLnBrk="1" fontAlgn="auto" latinLnBrk="0" hangingPunct="1">
              <a:lnSpc>
                <a:spcPct val="130000"/>
              </a:lnSpc>
              <a:spcBef>
                <a:spcPts val="0"/>
              </a:spcBef>
              <a:spcAft>
                <a:spcPts val="0"/>
              </a:spcAft>
              <a:buClr>
                <a:schemeClr val="accent1"/>
              </a:buClr>
              <a:buSzPct val="70000"/>
              <a:tabLst/>
              <a:defRPr/>
            </a:pPr>
            <a:endParaRPr kumimoji="0" lang="en-US" sz="4800" b="0" i="0" u="none" strike="noStrike" kern="1200" cap="none" spc="0" normalizeH="0" baseline="0" noProof="0" dirty="0">
              <a:ln>
                <a:noFill/>
              </a:ln>
              <a:solidFill>
                <a:srgbClr val="9900CC"/>
              </a:solidFill>
              <a:effectLst/>
              <a:uLnTx/>
              <a:uFillTx/>
              <a:latin typeface="Eras Bold ITC" pitchFamily="34" charset="0"/>
              <a:ea typeface="+mn-ea"/>
              <a:cs typeface="+mn-cs"/>
            </a:endParaRPr>
          </a:p>
          <a:p>
            <a:pPr marL="489711" marR="0" lvl="0" indent="-489711" algn="ctr" defTabSz="914400" rtl="0" eaLnBrk="1" fontAlgn="auto" latinLnBrk="0" hangingPunct="1">
              <a:lnSpc>
                <a:spcPct val="130000"/>
              </a:lnSpc>
              <a:spcBef>
                <a:spcPts val="0"/>
              </a:spcBef>
              <a:spcAft>
                <a:spcPts val="0"/>
              </a:spcAft>
              <a:buClr>
                <a:schemeClr val="accent1"/>
              </a:buClr>
              <a:buSzPct val="70000"/>
              <a:tabLst/>
              <a:defRPr/>
            </a:pPr>
            <a:r>
              <a:rPr kumimoji="0" lang="en-US" sz="5800" b="0" i="0" u="none" strike="noStrike" kern="1200" cap="none" spc="0" normalizeH="0" baseline="0" noProof="0" dirty="0">
                <a:ln>
                  <a:noFill/>
                </a:ln>
                <a:solidFill>
                  <a:srgbClr val="9900CC"/>
                </a:solidFill>
                <a:effectLst/>
                <a:uLnTx/>
                <a:uFillTx/>
                <a:latin typeface="Eras Bold ITC" pitchFamily="34" charset="0"/>
                <a:ea typeface="+mn-ea"/>
                <a:cs typeface="+mn-cs"/>
              </a:rPr>
              <a:t>Can you define your role??  </a:t>
            </a:r>
          </a:p>
          <a:p>
            <a:pPr marL="489711" marR="0" lvl="0" indent="-489711" algn="ctr" defTabSz="914400" rtl="0" eaLnBrk="1" fontAlgn="auto" latinLnBrk="0" hangingPunct="1">
              <a:lnSpc>
                <a:spcPct val="130000"/>
              </a:lnSpc>
              <a:spcBef>
                <a:spcPts val="0"/>
              </a:spcBef>
              <a:spcAft>
                <a:spcPts val="0"/>
              </a:spcAft>
              <a:buClr>
                <a:schemeClr val="accent1"/>
              </a:buClr>
              <a:buSzPct val="70000"/>
              <a:buFont typeface="Wingdings 2" pitchFamily="18" charset="2"/>
              <a:buChar char=""/>
              <a:tabLst/>
              <a:defRPr/>
            </a:pPr>
            <a:endParaRPr kumimoji="0" lang="en-US" sz="6000" b="0" i="0" u="none" strike="noStrike" kern="1200" cap="none" spc="0" normalizeH="0" baseline="0" noProof="0" dirty="0">
              <a:ln>
                <a:noFill/>
              </a:ln>
              <a:solidFill>
                <a:srgbClr val="002060"/>
              </a:solidFill>
              <a:effectLst/>
              <a:uLnTx/>
              <a:uFillTx/>
              <a:latin typeface="Eras Bold ITC"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Pictures for lesson\IMG_20170805_204054.jpg"/>
          <p:cNvPicPr>
            <a:picLocks noChangeAspect="1" noChangeArrowheads="1"/>
          </p:cNvPicPr>
          <p:nvPr/>
        </p:nvPicPr>
        <p:blipFill>
          <a:blip r:embed="rId2"/>
          <a:srcRect/>
          <a:stretch>
            <a:fillRect/>
          </a:stretch>
        </p:blipFill>
        <p:spPr bwMode="auto">
          <a:xfrm>
            <a:off x="762001" y="1981200"/>
            <a:ext cx="7099095" cy="5257800"/>
          </a:xfrm>
          <a:prstGeom prst="rect">
            <a:avLst/>
          </a:prstGeom>
          <a:noFill/>
        </p:spPr>
      </p:pic>
      <p:pic>
        <p:nvPicPr>
          <p:cNvPr id="3" name="Picture 5" descr="C:\Users\Administrator\Desktop\Pictures for lesson\IMG_20170828_192740.jpg"/>
          <p:cNvPicPr>
            <a:picLocks noChangeAspect="1" noChangeArrowheads="1"/>
          </p:cNvPicPr>
          <p:nvPr/>
        </p:nvPicPr>
        <p:blipFill>
          <a:blip r:embed="rId3"/>
          <a:srcRect/>
          <a:stretch>
            <a:fillRect/>
          </a:stretch>
        </p:blipFill>
        <p:spPr bwMode="auto">
          <a:xfrm>
            <a:off x="8153400" y="1981202"/>
            <a:ext cx="5410200" cy="5187252"/>
          </a:xfrm>
          <a:prstGeom prst="rect">
            <a:avLst/>
          </a:prstGeom>
          <a:noFill/>
        </p:spPr>
      </p:pic>
      <p:sp>
        <p:nvSpPr>
          <p:cNvPr id="4" name="Rectangle 3"/>
          <p:cNvSpPr/>
          <p:nvPr/>
        </p:nvSpPr>
        <p:spPr>
          <a:xfrm>
            <a:off x="2971800" y="609603"/>
            <a:ext cx="8382000" cy="106680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marL="1028443" indent="-1028443" algn="ctr" fontAlgn="auto">
              <a:spcBef>
                <a:spcPts val="0"/>
              </a:spcBef>
              <a:spcAft>
                <a:spcPts val="0"/>
              </a:spcAft>
              <a:defRPr/>
            </a:pPr>
            <a:r>
              <a:rPr lang="en-US" sz="4900" dirty="0">
                <a:solidFill>
                  <a:srgbClr val="9900CC"/>
                </a:solidFill>
                <a:latin typeface="Eras Bold ITC" pitchFamily="34" charset="0"/>
              </a:rPr>
              <a:t>Your Role !!!</a:t>
            </a:r>
            <a:endParaRPr lang="en-US" sz="4900" dirty="0">
              <a:solidFill>
                <a:srgbClr val="00B050"/>
              </a:solidFill>
              <a:latin typeface="Eras Bold ITC" pitchFamily="34" charset="0"/>
            </a:endParaRPr>
          </a:p>
        </p:txBody>
      </p:sp>
    </p:spTree>
    <p:extLst>
      <p:ext uri="{BB962C8B-B14F-4D97-AF65-F5344CB8AC3E}">
        <p14:creationId xmlns:p14="http://schemas.microsoft.com/office/powerpoint/2010/main" val="2353659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wnloads\IMG_20170828_202201.jpg"/>
          <p:cNvPicPr>
            <a:picLocks noChangeAspect="1" noChangeArrowheads="1"/>
          </p:cNvPicPr>
          <p:nvPr/>
        </p:nvPicPr>
        <p:blipFill>
          <a:blip r:embed="rId2"/>
          <a:srcRect/>
          <a:stretch>
            <a:fillRect/>
          </a:stretch>
        </p:blipFill>
        <p:spPr bwMode="auto">
          <a:xfrm>
            <a:off x="8077200" y="1981202"/>
            <a:ext cx="6096000" cy="5838863"/>
          </a:xfrm>
          <a:prstGeom prst="rect">
            <a:avLst/>
          </a:prstGeom>
          <a:noFill/>
        </p:spPr>
      </p:pic>
      <p:pic>
        <p:nvPicPr>
          <p:cNvPr id="3" name="Picture 2" descr="http://www.teleconnect.com.cy/images/slide-4.jpg"/>
          <p:cNvPicPr>
            <a:picLocks noChangeAspect="1" noChangeArrowheads="1"/>
          </p:cNvPicPr>
          <p:nvPr/>
        </p:nvPicPr>
        <p:blipFill>
          <a:blip r:embed="rId3"/>
          <a:srcRect/>
          <a:stretch>
            <a:fillRect/>
          </a:stretch>
        </p:blipFill>
        <p:spPr bwMode="auto">
          <a:xfrm>
            <a:off x="260604" y="1905002"/>
            <a:ext cx="7568971" cy="5867400"/>
          </a:xfrm>
          <a:prstGeom prst="rect">
            <a:avLst/>
          </a:prstGeom>
          <a:noFill/>
        </p:spPr>
      </p:pic>
      <p:sp>
        <p:nvSpPr>
          <p:cNvPr id="4" name="Rectangle 3"/>
          <p:cNvSpPr/>
          <p:nvPr/>
        </p:nvSpPr>
        <p:spPr>
          <a:xfrm>
            <a:off x="2971800" y="609603"/>
            <a:ext cx="8382000" cy="106680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marL="1028443" indent="-1028443" algn="ctr" fontAlgn="auto">
              <a:spcBef>
                <a:spcPts val="0"/>
              </a:spcBef>
              <a:spcAft>
                <a:spcPts val="0"/>
              </a:spcAft>
              <a:defRPr/>
            </a:pPr>
            <a:r>
              <a:rPr lang="en-US" sz="4900" dirty="0">
                <a:solidFill>
                  <a:srgbClr val="9900CC"/>
                </a:solidFill>
                <a:latin typeface="Eras Bold ITC" pitchFamily="34" charset="0"/>
              </a:rPr>
              <a:t>Reveal Yourself !!!!</a:t>
            </a:r>
            <a:endParaRPr lang="en-US" sz="4900" dirty="0">
              <a:solidFill>
                <a:srgbClr val="00B050"/>
              </a:solidFill>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066800"/>
            <a:ext cx="120396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900" dirty="0">
                <a:solidFill>
                  <a:srgbClr val="9900CC"/>
                </a:solidFill>
                <a:latin typeface="Eras Bold ITC" pitchFamily="34" charset="0"/>
              </a:rPr>
              <a:t> </a:t>
            </a:r>
            <a:r>
              <a:rPr lang="en-US" sz="4900" dirty="0">
                <a:solidFill>
                  <a:srgbClr val="9900CC"/>
                </a:solidFill>
                <a:latin typeface="Eras Demi ITC" pitchFamily="34" charset="0"/>
              </a:rPr>
              <a:t>Insight Values</a:t>
            </a:r>
            <a:endParaRPr lang="en-US" sz="4900" dirty="0">
              <a:solidFill>
                <a:srgbClr val="9900CC"/>
              </a:solidFill>
              <a:latin typeface="Eras Bold ITC" pitchFamily="34" charset="0"/>
            </a:endParaRPr>
          </a:p>
        </p:txBody>
      </p:sp>
      <p:sp>
        <p:nvSpPr>
          <p:cNvPr id="6" name="Subtitle 5"/>
          <p:cNvSpPr>
            <a:spLocks noGrp="1"/>
          </p:cNvSpPr>
          <p:nvPr>
            <p:ph type="subTitle" idx="1"/>
          </p:nvPr>
        </p:nvSpPr>
        <p:spPr>
          <a:xfrm>
            <a:off x="609600" y="4663440"/>
            <a:ext cx="11125200" cy="1097280"/>
          </a:xfrm>
        </p:spPr>
        <p:txBody>
          <a:bodyPr/>
          <a:lstStyle/>
          <a:p>
            <a:endParaRPr lang="en-US" dirty="0"/>
          </a:p>
        </p:txBody>
      </p:sp>
      <p:pic>
        <p:nvPicPr>
          <p:cNvPr id="1026" name="Picture 2"/>
          <p:cNvPicPr>
            <a:picLocks noChangeAspect="1" noChangeArrowheads="1"/>
          </p:cNvPicPr>
          <p:nvPr/>
        </p:nvPicPr>
        <p:blipFill>
          <a:blip r:embed="rId2"/>
          <a:srcRect b="25000"/>
          <a:stretch>
            <a:fillRect/>
          </a:stretch>
        </p:blipFill>
        <p:spPr bwMode="auto">
          <a:xfrm>
            <a:off x="1295400" y="2286000"/>
            <a:ext cx="12039600" cy="4604593"/>
          </a:xfrm>
          <a:prstGeom prst="rect">
            <a:avLst/>
          </a:prstGeom>
          <a:ln>
            <a:headEnd/>
            <a:tailEnd/>
          </a:ln>
        </p:spPr>
        <p:style>
          <a:lnRef idx="1">
            <a:schemeClr val="accent1"/>
          </a:lnRef>
          <a:fillRef idx="2">
            <a:schemeClr val="accent1"/>
          </a:fillRef>
          <a:effectRef idx="1">
            <a:schemeClr val="accent1"/>
          </a:effectRef>
          <a:fontRef idx="minor">
            <a:schemeClr val="dk1"/>
          </a:fontRef>
        </p:style>
      </p:pic>
    </p:spTree>
  </p:cSld>
  <p:clrMapOvr>
    <a:masterClrMapping/>
  </p:clrMapOvr>
  <p:transition>
    <p:wheel spokes="3"/>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1676400" y="2057400"/>
            <a:ext cx="12115800" cy="4038600"/>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489711" marR="0" lvl="0" indent="-489711" algn="ctr" defTabSz="914400" rtl="0" eaLnBrk="1" fontAlgn="auto" latinLnBrk="0" hangingPunct="1">
              <a:lnSpc>
                <a:spcPct val="130000"/>
              </a:lnSpc>
              <a:spcBef>
                <a:spcPts val="0"/>
              </a:spcBef>
              <a:spcAft>
                <a:spcPts val="0"/>
              </a:spcAft>
              <a:buClr>
                <a:schemeClr val="accent1"/>
              </a:buClr>
              <a:buSzPct val="70000"/>
              <a:tabLst/>
              <a:defRPr/>
            </a:pPr>
            <a:endParaRPr kumimoji="0" lang="en-US" sz="4800" b="0" i="0" u="none" strike="noStrike" kern="1200" cap="none" spc="0" normalizeH="0" baseline="0" noProof="0" dirty="0">
              <a:ln>
                <a:noFill/>
              </a:ln>
              <a:solidFill>
                <a:srgbClr val="9900CC"/>
              </a:solidFill>
              <a:effectLst/>
              <a:uLnTx/>
              <a:uFillTx/>
              <a:latin typeface="Eras Bold ITC" pitchFamily="34" charset="0"/>
              <a:ea typeface="+mn-ea"/>
              <a:cs typeface="+mn-cs"/>
            </a:endParaRPr>
          </a:p>
          <a:p>
            <a:pPr marL="489711" marR="0" lvl="0" indent="-489711" algn="ctr" defTabSz="914400" rtl="0" eaLnBrk="1" fontAlgn="auto" latinLnBrk="0" hangingPunct="1">
              <a:lnSpc>
                <a:spcPct val="130000"/>
              </a:lnSpc>
              <a:spcBef>
                <a:spcPts val="0"/>
              </a:spcBef>
              <a:spcAft>
                <a:spcPts val="0"/>
              </a:spcAft>
              <a:buClr>
                <a:schemeClr val="accent1"/>
              </a:buClr>
              <a:buSzPct val="70000"/>
              <a:tabLst/>
              <a:defRPr/>
            </a:pPr>
            <a:r>
              <a:rPr kumimoji="0" lang="en-US" sz="5800" b="0" i="0" u="none" strike="noStrike" kern="1200" cap="none" spc="0" normalizeH="0" baseline="0" noProof="0" dirty="0">
                <a:ln>
                  <a:noFill/>
                </a:ln>
                <a:solidFill>
                  <a:srgbClr val="9900CC"/>
                </a:solidFill>
                <a:effectLst/>
                <a:uLnTx/>
                <a:uFillTx/>
                <a:latin typeface="Eras Bold ITC" pitchFamily="34" charset="0"/>
                <a:ea typeface="+mn-ea"/>
                <a:cs typeface="+mn-cs"/>
              </a:rPr>
              <a:t>Can you mention the </a:t>
            </a:r>
          </a:p>
          <a:p>
            <a:pPr marL="489711" marR="0" lvl="0" indent="-489711" algn="ctr" defTabSz="914400" rtl="0" eaLnBrk="1" fontAlgn="auto" latinLnBrk="0" hangingPunct="1">
              <a:lnSpc>
                <a:spcPct val="130000"/>
              </a:lnSpc>
              <a:spcBef>
                <a:spcPts val="0"/>
              </a:spcBef>
              <a:spcAft>
                <a:spcPts val="0"/>
              </a:spcAft>
              <a:buClr>
                <a:schemeClr val="accent1"/>
              </a:buClr>
              <a:buSzPct val="70000"/>
              <a:tabLst/>
              <a:defRPr/>
            </a:pPr>
            <a:r>
              <a:rPr kumimoji="0" lang="en-US" sz="5800" b="0" i="0" u="none" strike="noStrike" kern="1200" cap="none" spc="0" normalizeH="0" baseline="0" noProof="0" dirty="0">
                <a:ln>
                  <a:noFill/>
                </a:ln>
                <a:solidFill>
                  <a:srgbClr val="9900CC"/>
                </a:solidFill>
                <a:effectLst/>
                <a:uLnTx/>
                <a:uFillTx/>
                <a:latin typeface="Eras Bold ITC" pitchFamily="34" charset="0"/>
                <a:ea typeface="+mn-ea"/>
                <a:cs typeface="+mn-cs"/>
              </a:rPr>
              <a:t>objectives of this session??  </a:t>
            </a:r>
          </a:p>
          <a:p>
            <a:pPr marL="489711" marR="0" lvl="0" indent="-489711" algn="ctr" defTabSz="914400" rtl="0" eaLnBrk="1" fontAlgn="auto" latinLnBrk="0" hangingPunct="1">
              <a:lnSpc>
                <a:spcPct val="130000"/>
              </a:lnSpc>
              <a:spcBef>
                <a:spcPts val="0"/>
              </a:spcBef>
              <a:spcAft>
                <a:spcPts val="0"/>
              </a:spcAft>
              <a:buClr>
                <a:schemeClr val="accent1"/>
              </a:buClr>
              <a:buSzPct val="70000"/>
              <a:buFont typeface="Wingdings 2" pitchFamily="18" charset="2"/>
              <a:buChar char=""/>
              <a:tabLst/>
              <a:defRPr/>
            </a:pPr>
            <a:endParaRPr kumimoji="0" lang="en-US" sz="6000" b="0" i="0" u="none" strike="noStrike" kern="1200" cap="none" spc="0" normalizeH="0" baseline="0" noProof="0" dirty="0">
              <a:ln>
                <a:noFill/>
              </a:ln>
              <a:solidFill>
                <a:srgbClr val="002060"/>
              </a:solidFill>
              <a:effectLst/>
              <a:uLnTx/>
              <a:uFillTx/>
              <a:latin typeface="Eras Bold ITC"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14630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900" dirty="0">
                <a:solidFill>
                  <a:srgbClr val="9900CC"/>
                </a:solidFill>
                <a:latin typeface="Eras Bold ITC" pitchFamily="34" charset="0"/>
              </a:rPr>
              <a:t> Objectives of this class</a:t>
            </a:r>
          </a:p>
        </p:txBody>
      </p:sp>
      <p:sp>
        <p:nvSpPr>
          <p:cNvPr id="5" name="Subtitle 4"/>
          <p:cNvSpPr>
            <a:spLocks noGrp="1"/>
          </p:cNvSpPr>
          <p:nvPr>
            <p:ph type="subTitle" idx="1"/>
          </p:nvPr>
        </p:nvSpPr>
        <p:spPr>
          <a:xfrm>
            <a:off x="609600" y="1143000"/>
            <a:ext cx="13533120" cy="4114800"/>
          </a:xfrm>
        </p:spPr>
        <p:txBody>
          <a:bodyPr>
            <a:noAutofit/>
          </a:bodyPr>
          <a:lstStyle/>
          <a:p>
            <a:pPr>
              <a:lnSpc>
                <a:spcPct val="130000"/>
              </a:lnSpc>
              <a:spcBef>
                <a:spcPts val="0"/>
              </a:spcBef>
              <a:buFont typeface="Wingdings" pitchFamily="2" charset="2"/>
              <a:buChar char="q"/>
            </a:pPr>
            <a:r>
              <a:rPr lang="en-US" sz="3100" dirty="0">
                <a:solidFill>
                  <a:srgbClr val="002060"/>
                </a:solidFill>
                <a:latin typeface="Eras Demi ITC" pitchFamily="34" charset="0"/>
              </a:rPr>
              <a:t> </a:t>
            </a:r>
            <a:r>
              <a:rPr lang="en-US" sz="3600" dirty="0">
                <a:solidFill>
                  <a:srgbClr val="002060"/>
                </a:solidFill>
                <a:latin typeface="Eras Demi ITC" pitchFamily="34" charset="0"/>
              </a:rPr>
              <a:t>Explore the objectives of this course</a:t>
            </a:r>
          </a:p>
          <a:p>
            <a:pPr>
              <a:lnSpc>
                <a:spcPct val="130000"/>
              </a:lnSpc>
              <a:spcBef>
                <a:spcPts val="0"/>
              </a:spcBef>
              <a:buFont typeface="Wingdings" pitchFamily="2" charset="2"/>
              <a:buChar char="q"/>
            </a:pPr>
            <a:r>
              <a:rPr lang="en-US" sz="3600" dirty="0">
                <a:solidFill>
                  <a:srgbClr val="002060"/>
                </a:solidFill>
                <a:latin typeface="Eras Demi ITC" pitchFamily="34" charset="0"/>
              </a:rPr>
              <a:t> Investigate the key issues of course outline</a:t>
            </a:r>
          </a:p>
          <a:p>
            <a:pPr>
              <a:lnSpc>
                <a:spcPct val="130000"/>
              </a:lnSpc>
              <a:spcBef>
                <a:spcPts val="0"/>
              </a:spcBef>
              <a:buFont typeface="Wingdings" pitchFamily="2" charset="2"/>
              <a:buChar char="q"/>
            </a:pPr>
            <a:r>
              <a:rPr lang="en-US" sz="3600" dirty="0">
                <a:solidFill>
                  <a:srgbClr val="002060"/>
                </a:solidFill>
                <a:latin typeface="Eras Demi ITC" pitchFamily="34" charset="0"/>
              </a:rPr>
              <a:t> Demonstrate the course approach </a:t>
            </a:r>
          </a:p>
          <a:p>
            <a:pPr>
              <a:lnSpc>
                <a:spcPct val="130000"/>
              </a:lnSpc>
              <a:spcBef>
                <a:spcPts val="0"/>
              </a:spcBef>
              <a:buFont typeface="Wingdings" pitchFamily="2" charset="2"/>
              <a:buChar char="q"/>
            </a:pPr>
            <a:r>
              <a:rPr lang="en-US" sz="3600" dirty="0">
                <a:solidFill>
                  <a:srgbClr val="002060"/>
                </a:solidFill>
                <a:latin typeface="Eras Demi ITC" pitchFamily="34" charset="0"/>
              </a:rPr>
              <a:t> Illustrate the way of teaching and learning</a:t>
            </a:r>
          </a:p>
          <a:p>
            <a:pPr>
              <a:lnSpc>
                <a:spcPct val="130000"/>
              </a:lnSpc>
              <a:spcBef>
                <a:spcPts val="0"/>
              </a:spcBef>
              <a:buFont typeface="Wingdings" pitchFamily="2" charset="2"/>
              <a:buChar char="q"/>
            </a:pPr>
            <a:r>
              <a:rPr lang="en-US" sz="3600" dirty="0">
                <a:solidFill>
                  <a:srgbClr val="002060"/>
                </a:solidFill>
                <a:latin typeface="Eras Demi ITC" pitchFamily="34" charset="0"/>
              </a:rPr>
              <a:t> Analyze the rules and regulations</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14630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900" dirty="0">
                <a:solidFill>
                  <a:srgbClr val="9900CC"/>
                </a:solidFill>
                <a:latin typeface="Eras Bold ITC" pitchFamily="34" charset="0"/>
              </a:rPr>
              <a:t> Objectives of this class</a:t>
            </a:r>
          </a:p>
        </p:txBody>
      </p:sp>
      <p:sp>
        <p:nvSpPr>
          <p:cNvPr id="5" name="Subtitle 4"/>
          <p:cNvSpPr>
            <a:spLocks noGrp="1"/>
          </p:cNvSpPr>
          <p:nvPr>
            <p:ph type="subTitle" idx="1"/>
          </p:nvPr>
        </p:nvSpPr>
        <p:spPr>
          <a:xfrm>
            <a:off x="609600" y="1524000"/>
            <a:ext cx="13533120" cy="3886200"/>
          </a:xfrm>
        </p:spPr>
        <p:txBody>
          <a:bodyPr>
            <a:noAutofit/>
          </a:bodyPr>
          <a:lstStyle/>
          <a:p>
            <a:pPr>
              <a:lnSpc>
                <a:spcPct val="140000"/>
              </a:lnSpc>
              <a:spcBef>
                <a:spcPts val="0"/>
              </a:spcBef>
              <a:buFont typeface="Wingdings" pitchFamily="2" charset="2"/>
              <a:buChar char="q"/>
            </a:pPr>
            <a:r>
              <a:rPr lang="en-US" sz="3100" dirty="0">
                <a:solidFill>
                  <a:srgbClr val="002060"/>
                </a:solidFill>
                <a:latin typeface="Eras Demi ITC" pitchFamily="34" charset="0"/>
              </a:rPr>
              <a:t> </a:t>
            </a:r>
            <a:r>
              <a:rPr lang="en-US" sz="3600" dirty="0">
                <a:solidFill>
                  <a:srgbClr val="002060"/>
                </a:solidFill>
                <a:latin typeface="Eras Demi ITC" pitchFamily="34" charset="0"/>
              </a:rPr>
              <a:t>Identify some references for readings</a:t>
            </a:r>
          </a:p>
          <a:p>
            <a:pPr>
              <a:lnSpc>
                <a:spcPct val="140000"/>
              </a:lnSpc>
              <a:spcBef>
                <a:spcPts val="0"/>
              </a:spcBef>
              <a:buFont typeface="Wingdings" pitchFamily="2" charset="2"/>
              <a:buChar char="q"/>
            </a:pPr>
            <a:r>
              <a:rPr lang="en-US" sz="3600" dirty="0">
                <a:solidFill>
                  <a:srgbClr val="002060"/>
                </a:solidFill>
                <a:latin typeface="Eras Demi ITC" pitchFamily="34" charset="0"/>
              </a:rPr>
              <a:t> Understand the students background and</a:t>
            </a:r>
          </a:p>
          <a:p>
            <a:pPr>
              <a:lnSpc>
                <a:spcPct val="140000"/>
              </a:lnSpc>
              <a:spcBef>
                <a:spcPts val="0"/>
              </a:spcBef>
              <a:buFont typeface="Wingdings" pitchFamily="2" charset="2"/>
              <a:buChar char="q"/>
            </a:pPr>
            <a:r>
              <a:rPr lang="en-US" sz="3600" dirty="0">
                <a:solidFill>
                  <a:srgbClr val="002060"/>
                </a:solidFill>
                <a:latin typeface="Eras Demi ITC" pitchFamily="34" charset="0"/>
              </a:rPr>
              <a:t> Motivate them for future development  </a:t>
            </a:r>
          </a:p>
          <a:p>
            <a:pPr>
              <a:lnSpc>
                <a:spcPct val="140000"/>
              </a:lnSpc>
              <a:spcBef>
                <a:spcPts val="0"/>
              </a:spcBef>
              <a:buFont typeface="Wingdings" pitchFamily="2" charset="2"/>
              <a:buChar char="q"/>
            </a:pPr>
            <a:r>
              <a:rPr lang="en-US" sz="3600" dirty="0">
                <a:solidFill>
                  <a:srgbClr val="002060"/>
                </a:solidFill>
                <a:latin typeface="Eras Demi ITC" pitchFamily="34" charset="0"/>
              </a:rPr>
              <a:t> Signify the lecture areas and outcomes of this course </a:t>
            </a:r>
            <a:endParaRPr lang="en-US" sz="3600" dirty="0">
              <a:solidFill>
                <a:srgbClr val="002060"/>
              </a:solidFill>
              <a:latin typeface="Eras Demi ITC" pitchFamily="34" charset="0"/>
              <a:cs typeface="Times New Roman" pitchFamily="18" charset="0"/>
            </a:endParaRPr>
          </a:p>
          <a:p>
            <a:pPr>
              <a:lnSpc>
                <a:spcPct val="130000"/>
              </a:lnSpc>
              <a:spcBef>
                <a:spcPts val="0"/>
              </a:spcBef>
              <a:buFont typeface="Wingdings" pitchFamily="2" charset="2"/>
              <a:buChar char="q"/>
            </a:pPr>
            <a:endParaRPr lang="en-US" sz="3600" dirty="0">
              <a:solidFill>
                <a:srgbClr val="002060"/>
              </a:solidFill>
              <a:latin typeface="Eras Demi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14630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900" dirty="0">
                <a:solidFill>
                  <a:srgbClr val="9900CC"/>
                </a:solidFill>
                <a:latin typeface="Eras Bold ITC" pitchFamily="34" charset="0"/>
              </a:rPr>
              <a:t>   </a:t>
            </a:r>
            <a:r>
              <a:rPr lang="en-US" sz="4900" dirty="0">
                <a:solidFill>
                  <a:srgbClr val="9900CC"/>
                </a:solidFill>
                <a:latin typeface="Eras Demi ITC" pitchFamily="34" charset="0"/>
              </a:rPr>
              <a:t>Student’s Observation</a:t>
            </a:r>
            <a:endParaRPr lang="en-US" sz="4900" b="1" dirty="0">
              <a:solidFill>
                <a:srgbClr val="9900CC"/>
              </a:solidFill>
              <a:latin typeface="Eras Demi ITC" pitchFamily="34" charset="0"/>
            </a:endParaRPr>
          </a:p>
        </p:txBody>
      </p:sp>
      <p:sp>
        <p:nvSpPr>
          <p:cNvPr id="5" name="Subtitle 4"/>
          <p:cNvSpPr>
            <a:spLocks noGrp="1"/>
          </p:cNvSpPr>
          <p:nvPr>
            <p:ph type="subTitle" idx="1"/>
          </p:nvPr>
        </p:nvSpPr>
        <p:spPr>
          <a:xfrm>
            <a:off x="609600" y="1981200"/>
            <a:ext cx="13563600" cy="7086600"/>
          </a:xfrm>
        </p:spPr>
        <p:txBody>
          <a:bodyPr>
            <a:noAutofit/>
          </a:bodyPr>
          <a:lstStyle/>
          <a:p>
            <a:pPr algn="just"/>
            <a:r>
              <a:rPr lang="en-US" sz="3100" b="1" dirty="0" err="1">
                <a:solidFill>
                  <a:srgbClr val="9900CC"/>
                </a:solidFill>
                <a:latin typeface="Eras Demi ITC" pitchFamily="34" charset="0"/>
              </a:rPr>
              <a:t>Mostak</a:t>
            </a:r>
            <a:r>
              <a:rPr lang="en-US" sz="3100" b="1" dirty="0">
                <a:solidFill>
                  <a:srgbClr val="9900CC"/>
                </a:solidFill>
                <a:latin typeface="Eras Demi ITC" pitchFamily="34" charset="0"/>
              </a:rPr>
              <a:t> Ahmad 142-15-3800, Aug 8, 2015 (CSE)</a:t>
            </a:r>
          </a:p>
          <a:p>
            <a:pPr algn="just"/>
            <a:r>
              <a:rPr lang="en-US" sz="3100" dirty="0">
                <a:solidFill>
                  <a:srgbClr val="002060"/>
                </a:solidFill>
                <a:latin typeface="Eras Demi ITC" pitchFamily="34" charset="0"/>
              </a:rPr>
              <a:t>First day of the 4th semester. I'm walking along the </a:t>
            </a:r>
            <a:r>
              <a:rPr lang="en-US" sz="3100" dirty="0" err="1">
                <a:solidFill>
                  <a:srgbClr val="002060"/>
                </a:solidFill>
                <a:latin typeface="Eras Demi ITC" pitchFamily="34" charset="0"/>
              </a:rPr>
              <a:t>Dhanmondi</a:t>
            </a:r>
            <a:r>
              <a:rPr lang="en-US" sz="3100" dirty="0">
                <a:solidFill>
                  <a:srgbClr val="002060"/>
                </a:solidFill>
                <a:latin typeface="Eras Demi ITC" pitchFamily="34" charset="0"/>
              </a:rPr>
              <a:t> 27 road. Usually, I should have a cheerful mind as after a long vacation of the semester break, I was going to meet with my beloved friends. But I didn't do so &amp; the reason was something had been happened wrongly &amp; this was I enrolled myself in the B section. Not because of I enrolled myself in the B section, actually, my mind was full of sorrows since in that section the Bangladesh Studies course would be taken by a Royal Bengal Tiger whose name </a:t>
            </a:r>
            <a:r>
              <a:rPr lang="en-US" sz="3100" dirty="0" err="1">
                <a:solidFill>
                  <a:srgbClr val="002060"/>
                </a:solidFill>
                <a:latin typeface="Eras Demi ITC" pitchFamily="34" charset="0"/>
              </a:rPr>
              <a:t>Fouad</a:t>
            </a:r>
            <a:r>
              <a:rPr lang="en-US" sz="3100" dirty="0">
                <a:solidFill>
                  <a:srgbClr val="002060"/>
                </a:solidFill>
                <a:latin typeface="Eras Demi ITC" pitchFamily="34" charset="0"/>
              </a:rPr>
              <a:t> </a:t>
            </a:r>
            <a:r>
              <a:rPr lang="en-US" sz="3100" dirty="0" err="1">
                <a:solidFill>
                  <a:srgbClr val="002060"/>
                </a:solidFill>
                <a:latin typeface="Eras Demi ITC" pitchFamily="34" charset="0"/>
              </a:rPr>
              <a:t>Sarker</a:t>
            </a:r>
            <a:r>
              <a:rPr lang="en-US" sz="3100" dirty="0">
                <a:solidFill>
                  <a:srgbClr val="002060"/>
                </a:solidFill>
                <a:latin typeface="Eras Demi ITC" pitchFamily="34" charset="0"/>
              </a:rPr>
              <a:t> or something else. I didn't know him but the senior brothers informed us that he is not less than as ferocious as a Royal Bengal Tiger. </a:t>
            </a:r>
          </a:p>
          <a:p>
            <a:pPr algn="just"/>
            <a:r>
              <a:rPr lang="en-US" sz="2900" dirty="0">
                <a:solidFill>
                  <a:srgbClr val="002060"/>
                </a:solidFill>
                <a:latin typeface="Eras Demi ITC" pitchFamily="34" charset="0"/>
              </a:rPr>
              <a:t>      </a:t>
            </a:r>
            <a:endParaRPr lang="en-US" sz="2900" dirty="0">
              <a:solidFill>
                <a:srgbClr val="002060"/>
              </a:solidFill>
            </a:endParaRPr>
          </a:p>
          <a:p>
            <a:pPr marL="457086" indent="-457086">
              <a:buFont typeface="Wingdings" pitchFamily="2" charset="2"/>
              <a:buChar char="q"/>
            </a:pPr>
            <a:endParaRPr lang="en-US" sz="3100" dirty="0">
              <a:solidFill>
                <a:srgbClr val="002060"/>
              </a:solidFill>
              <a:latin typeface="Eras Demi ITC" pitchFamily="34" charset="0"/>
            </a:endParaRPr>
          </a:p>
          <a:p>
            <a:endParaRPr lang="en-US" sz="3100" dirty="0"/>
          </a:p>
          <a:p>
            <a:endParaRPr lang="en-US" sz="3100" dirty="0">
              <a:solidFill>
                <a:srgbClr val="002060"/>
              </a:solidFill>
              <a:latin typeface="Eras Demi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14630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900" dirty="0">
                <a:solidFill>
                  <a:srgbClr val="9900CC"/>
                </a:solidFill>
                <a:latin typeface="Eras Bold ITC" pitchFamily="34" charset="0"/>
              </a:rPr>
              <a:t>   </a:t>
            </a:r>
            <a:r>
              <a:rPr lang="en-US" sz="4900" dirty="0">
                <a:solidFill>
                  <a:srgbClr val="9900CC"/>
                </a:solidFill>
                <a:latin typeface="Eras Demi ITC" pitchFamily="34" charset="0"/>
              </a:rPr>
              <a:t>Student’s Observation (Cont.)</a:t>
            </a:r>
            <a:endParaRPr lang="en-US" sz="4900" b="1" dirty="0">
              <a:solidFill>
                <a:srgbClr val="9900CC"/>
              </a:solidFill>
              <a:latin typeface="Eras Demi ITC" pitchFamily="34" charset="0"/>
            </a:endParaRPr>
          </a:p>
        </p:txBody>
      </p:sp>
      <p:sp>
        <p:nvSpPr>
          <p:cNvPr id="5" name="Subtitle 4"/>
          <p:cNvSpPr>
            <a:spLocks noGrp="1"/>
          </p:cNvSpPr>
          <p:nvPr>
            <p:ph type="subTitle" idx="1"/>
          </p:nvPr>
        </p:nvSpPr>
        <p:spPr>
          <a:xfrm>
            <a:off x="609600" y="1143000"/>
            <a:ext cx="13563600" cy="6096000"/>
          </a:xfrm>
        </p:spPr>
        <p:txBody>
          <a:bodyPr>
            <a:noAutofit/>
          </a:bodyPr>
          <a:lstStyle/>
          <a:p>
            <a:pPr algn="just"/>
            <a:r>
              <a:rPr lang="en-US" sz="3100" dirty="0">
                <a:solidFill>
                  <a:srgbClr val="002060"/>
                </a:solidFill>
                <a:latin typeface="Eras Demi ITC" pitchFamily="34" charset="0"/>
              </a:rPr>
              <a:t>The only difference between </a:t>
            </a:r>
            <a:r>
              <a:rPr lang="en-US" sz="3100" dirty="0" err="1">
                <a:solidFill>
                  <a:srgbClr val="002060"/>
                </a:solidFill>
                <a:latin typeface="Eras Demi ITC" pitchFamily="34" charset="0"/>
              </a:rPr>
              <a:t>Fouad</a:t>
            </a:r>
            <a:r>
              <a:rPr lang="en-US" sz="3100" dirty="0">
                <a:solidFill>
                  <a:srgbClr val="002060"/>
                </a:solidFill>
                <a:latin typeface="Eras Demi ITC" pitchFamily="34" charset="0"/>
              </a:rPr>
              <a:t> sir and Tiger uncle is, the Tiger uncle lives in the forest where </a:t>
            </a:r>
            <a:r>
              <a:rPr lang="en-US" sz="3100" dirty="0" err="1">
                <a:solidFill>
                  <a:srgbClr val="002060"/>
                </a:solidFill>
                <a:latin typeface="Eras Demi ITC" pitchFamily="34" charset="0"/>
              </a:rPr>
              <a:t>Fouad</a:t>
            </a:r>
            <a:r>
              <a:rPr lang="en-US" sz="3100" dirty="0">
                <a:solidFill>
                  <a:srgbClr val="002060"/>
                </a:solidFill>
                <a:latin typeface="Eras Demi ITC" pitchFamily="34" charset="0"/>
              </a:rPr>
              <a:t> sir at Daffodil varsity. After hearing this we got feared &amp; we begged suggestion from them how we would be escaped. The senior brother's the only and the just only suggestion was not to be enrolled in the </a:t>
            </a:r>
            <a:r>
              <a:rPr lang="en-US" sz="3100" dirty="0" err="1">
                <a:solidFill>
                  <a:srgbClr val="002060"/>
                </a:solidFill>
                <a:latin typeface="Eras Demi ITC" pitchFamily="34" charset="0"/>
              </a:rPr>
              <a:t>Fouad</a:t>
            </a:r>
            <a:r>
              <a:rPr lang="en-US" sz="3100" dirty="0">
                <a:solidFill>
                  <a:srgbClr val="002060"/>
                </a:solidFill>
                <a:latin typeface="Eras Demi ITC" pitchFamily="34" charset="0"/>
              </a:rPr>
              <a:t> sir section. I was late as I had already enrolled myself in that section. My </a:t>
            </a:r>
            <a:r>
              <a:rPr lang="en-US" sz="3100" dirty="0" err="1">
                <a:solidFill>
                  <a:srgbClr val="002060"/>
                </a:solidFill>
                <a:latin typeface="Eras Demi ITC" pitchFamily="34" charset="0"/>
              </a:rPr>
              <a:t>fearness</a:t>
            </a:r>
            <a:r>
              <a:rPr lang="en-US" sz="3100" dirty="0">
                <a:solidFill>
                  <a:srgbClr val="002060"/>
                </a:solidFill>
                <a:latin typeface="Eras Demi ITC" pitchFamily="34" charset="0"/>
              </a:rPr>
              <a:t> grew little more when I had come to know to that lots of students left the section. However, nothing was to do then. I accepted my lot being compelled. I entered the class &amp; did the whole class.</a:t>
            </a:r>
          </a:p>
          <a:p>
            <a:endParaRPr lang="en-US" sz="3100" dirty="0"/>
          </a:p>
          <a:p>
            <a:endParaRPr lang="en-US" sz="3100" dirty="0">
              <a:solidFill>
                <a:srgbClr val="002060"/>
              </a:solidFill>
              <a:latin typeface="Eras Demi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14630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900" dirty="0">
                <a:solidFill>
                  <a:srgbClr val="9900CC"/>
                </a:solidFill>
                <a:latin typeface="Eras Bold ITC" pitchFamily="34" charset="0"/>
              </a:rPr>
              <a:t>   </a:t>
            </a:r>
            <a:r>
              <a:rPr lang="en-US" sz="4900" dirty="0">
                <a:solidFill>
                  <a:srgbClr val="9900CC"/>
                </a:solidFill>
                <a:latin typeface="Eras Demi ITC" pitchFamily="34" charset="0"/>
              </a:rPr>
              <a:t>Student’s Observation (Cont.)</a:t>
            </a:r>
            <a:endParaRPr lang="en-US" sz="4900" b="1" dirty="0">
              <a:solidFill>
                <a:srgbClr val="9900CC"/>
              </a:solidFill>
              <a:latin typeface="Eras Demi ITC" pitchFamily="34" charset="0"/>
            </a:endParaRPr>
          </a:p>
        </p:txBody>
      </p:sp>
      <p:sp>
        <p:nvSpPr>
          <p:cNvPr id="5" name="Subtitle 4"/>
          <p:cNvSpPr>
            <a:spLocks noGrp="1"/>
          </p:cNvSpPr>
          <p:nvPr>
            <p:ph type="subTitle" idx="1"/>
          </p:nvPr>
        </p:nvSpPr>
        <p:spPr>
          <a:xfrm>
            <a:off x="609600" y="1143001"/>
            <a:ext cx="13563600" cy="4876800"/>
          </a:xfrm>
        </p:spPr>
        <p:txBody>
          <a:bodyPr>
            <a:noAutofit/>
          </a:bodyPr>
          <a:lstStyle/>
          <a:p>
            <a:pPr algn="just"/>
            <a:r>
              <a:rPr lang="en-US" sz="3100" dirty="0">
                <a:solidFill>
                  <a:srgbClr val="002060"/>
                </a:solidFill>
                <a:latin typeface="Eras Demi ITC" pitchFamily="34" charset="0"/>
              </a:rPr>
              <a:t>U may never believe what was my mind condition after the class. What I heard &amp; what I had just enjoyed. What a fantastic teacher he is! What a wonderful skill to take a class he possesses! I really surprised. I have never seen such kind of ideal teacher in my life before. From the first class , he went to my heart. Nothing is constant in the earth. Beginning is the pre-alarm of the ending. In this flow today I'm going to attend to my last class of Bangladesh Studies. Same to the first class, I'm walking along the </a:t>
            </a:r>
            <a:r>
              <a:rPr lang="en-US" sz="3100" dirty="0" err="1">
                <a:solidFill>
                  <a:srgbClr val="002060"/>
                </a:solidFill>
                <a:latin typeface="Eras Demi ITC" pitchFamily="34" charset="0"/>
              </a:rPr>
              <a:t>Dhanmondi</a:t>
            </a:r>
            <a:r>
              <a:rPr lang="en-US" sz="3100" dirty="0">
                <a:solidFill>
                  <a:srgbClr val="002060"/>
                </a:solidFill>
                <a:latin typeface="Eras Demi ITC" pitchFamily="34" charset="0"/>
              </a:rPr>
              <a:t> 27 road.</a:t>
            </a:r>
            <a:endParaRPr lang="en-US" sz="3100" dirty="0"/>
          </a:p>
          <a:p>
            <a:endParaRPr lang="en-US" sz="3100" dirty="0">
              <a:solidFill>
                <a:srgbClr val="002060"/>
              </a:solidFill>
              <a:latin typeface="Eras Demi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1752600" y="2971800"/>
            <a:ext cx="12115800" cy="3581400"/>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1028443" marR="0" lvl="0" indent="-1028443" algn="ctr" defTabSz="914400" rtl="0" eaLnBrk="1" fontAlgn="auto" latinLnBrk="0" hangingPunct="1">
              <a:lnSpc>
                <a:spcPct val="130000"/>
              </a:lnSpc>
              <a:spcBef>
                <a:spcPts val="0"/>
              </a:spcBef>
              <a:spcAft>
                <a:spcPts val="0"/>
              </a:spcAft>
              <a:buClr>
                <a:schemeClr val="accent1"/>
              </a:buClr>
              <a:buSzPct val="70000"/>
              <a:tabLst/>
              <a:defRPr/>
            </a:pPr>
            <a:endParaRPr kumimoji="0" lang="en-US" sz="4800" b="0" i="0" u="none" strike="noStrike" kern="1200" cap="none" spc="0" normalizeH="0" baseline="0" noProof="0" dirty="0">
              <a:ln>
                <a:noFill/>
              </a:ln>
              <a:solidFill>
                <a:srgbClr val="9900CC"/>
              </a:solidFill>
              <a:effectLst/>
              <a:uLnTx/>
              <a:uFillTx/>
              <a:latin typeface="Eras Bold ITC" pitchFamily="34" charset="0"/>
              <a:ea typeface="+mn-ea"/>
              <a:cs typeface="+mn-cs"/>
            </a:endParaRPr>
          </a:p>
          <a:p>
            <a:pPr marL="1028443" marR="0" lvl="0" indent="-1028443" algn="ctr" defTabSz="914400" rtl="0" eaLnBrk="1" fontAlgn="auto" latinLnBrk="0" hangingPunct="1">
              <a:lnSpc>
                <a:spcPct val="130000"/>
              </a:lnSpc>
              <a:spcBef>
                <a:spcPts val="0"/>
              </a:spcBef>
              <a:spcAft>
                <a:spcPts val="0"/>
              </a:spcAft>
              <a:buClr>
                <a:schemeClr val="accent1"/>
              </a:buClr>
              <a:buSzPct val="70000"/>
              <a:tabLst/>
              <a:defRPr/>
            </a:pPr>
            <a:r>
              <a:rPr kumimoji="0" lang="en-US" sz="4800" b="0" i="0" u="none" strike="noStrike" kern="1200" cap="none" spc="0" normalizeH="0" baseline="0" noProof="0" dirty="0">
                <a:ln>
                  <a:noFill/>
                </a:ln>
                <a:solidFill>
                  <a:srgbClr val="9900CC"/>
                </a:solidFill>
                <a:effectLst/>
                <a:uLnTx/>
                <a:uFillTx/>
                <a:latin typeface="Eras Bold ITC" pitchFamily="34" charset="0"/>
                <a:ea typeface="+mn-ea"/>
                <a:cs typeface="+mn-cs"/>
              </a:rPr>
              <a:t>Why are you in here? </a:t>
            </a:r>
          </a:p>
        </p:txBody>
      </p:sp>
      <p:sp>
        <p:nvSpPr>
          <p:cNvPr id="7" name="Rectangle 6"/>
          <p:cNvSpPr/>
          <p:nvPr/>
        </p:nvSpPr>
        <p:spPr>
          <a:xfrm>
            <a:off x="3048000" y="1524002"/>
            <a:ext cx="8763000" cy="990601"/>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marL="1028443" indent="-1028443" algn="ctr" fontAlgn="auto">
              <a:spcBef>
                <a:spcPts val="0"/>
              </a:spcBef>
              <a:spcAft>
                <a:spcPts val="0"/>
              </a:spcAft>
              <a:defRPr/>
            </a:pPr>
            <a:r>
              <a:rPr lang="en-US" sz="4900" dirty="0">
                <a:solidFill>
                  <a:srgbClr val="9900CC"/>
                </a:solidFill>
                <a:latin typeface="Eras Bold ITC" pitchFamily="34" charset="0"/>
              </a:rPr>
              <a:t>One Question for You!</a:t>
            </a:r>
            <a:endParaRPr lang="en-US" sz="4900" dirty="0">
              <a:solidFill>
                <a:srgbClr val="00B050"/>
              </a:solidFill>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14630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900" dirty="0">
                <a:solidFill>
                  <a:srgbClr val="9900CC"/>
                </a:solidFill>
                <a:latin typeface="Eras Bold ITC" pitchFamily="34" charset="0"/>
              </a:rPr>
              <a:t>   </a:t>
            </a:r>
            <a:r>
              <a:rPr lang="en-US" sz="4900" dirty="0">
                <a:solidFill>
                  <a:srgbClr val="9900CC"/>
                </a:solidFill>
                <a:latin typeface="Eras Demi ITC" pitchFamily="34" charset="0"/>
              </a:rPr>
              <a:t>Student’s Observation (Cont.)</a:t>
            </a:r>
            <a:endParaRPr lang="en-US" sz="4900" b="1" dirty="0">
              <a:solidFill>
                <a:srgbClr val="9900CC"/>
              </a:solidFill>
              <a:latin typeface="Eras Demi ITC" pitchFamily="34" charset="0"/>
            </a:endParaRPr>
          </a:p>
        </p:txBody>
      </p:sp>
      <p:sp>
        <p:nvSpPr>
          <p:cNvPr id="5" name="Subtitle 4"/>
          <p:cNvSpPr>
            <a:spLocks noGrp="1"/>
          </p:cNvSpPr>
          <p:nvPr>
            <p:ph type="subTitle" idx="1"/>
          </p:nvPr>
        </p:nvSpPr>
        <p:spPr>
          <a:xfrm>
            <a:off x="609600" y="1143001"/>
            <a:ext cx="13563600" cy="6477000"/>
          </a:xfrm>
        </p:spPr>
        <p:txBody>
          <a:bodyPr>
            <a:noAutofit/>
          </a:bodyPr>
          <a:lstStyle/>
          <a:p>
            <a:pPr algn="just"/>
            <a:r>
              <a:rPr lang="en-US" sz="3100" dirty="0">
                <a:solidFill>
                  <a:srgbClr val="002060"/>
                </a:solidFill>
                <a:latin typeface="Eras Demi ITC" pitchFamily="34" charset="0"/>
              </a:rPr>
              <a:t>But today I'm really feeling lucky to have such kind of teacher ' </a:t>
            </a:r>
            <a:r>
              <a:rPr lang="en-US" sz="3100" dirty="0" err="1">
                <a:solidFill>
                  <a:srgbClr val="002060"/>
                </a:solidFill>
                <a:latin typeface="Eras Demi ITC" pitchFamily="34" charset="0"/>
              </a:rPr>
              <a:t>Fouad</a:t>
            </a:r>
            <a:r>
              <a:rPr lang="en-US" sz="3100" dirty="0">
                <a:solidFill>
                  <a:srgbClr val="002060"/>
                </a:solidFill>
                <a:latin typeface="Eras Demi ITC" pitchFamily="34" charset="0"/>
              </a:rPr>
              <a:t> </a:t>
            </a:r>
            <a:r>
              <a:rPr lang="en-US" sz="3100" dirty="0" err="1">
                <a:solidFill>
                  <a:srgbClr val="002060"/>
                </a:solidFill>
                <a:latin typeface="Eras Demi ITC" pitchFamily="34" charset="0"/>
              </a:rPr>
              <a:t>Sarker</a:t>
            </a:r>
            <a:r>
              <a:rPr lang="en-US" sz="3100" dirty="0">
                <a:solidFill>
                  <a:srgbClr val="002060"/>
                </a:solidFill>
                <a:latin typeface="Eras Demi ITC" pitchFamily="34" charset="0"/>
              </a:rPr>
              <a:t> '. In my life I never forget him. He is not only a good teacher, his teaching technique is not only awesome , rather his attitude , his punctuality, his manner , specially his smile attract me most. I not only learn about my course from him , but learn how to possess a good personality , how to be a good human being. </a:t>
            </a:r>
          </a:p>
          <a:p>
            <a:br>
              <a:rPr lang="en-US" sz="3100" dirty="0">
                <a:solidFill>
                  <a:srgbClr val="002060"/>
                </a:solidFill>
                <a:latin typeface="Eras Demi ITC" pitchFamily="34" charset="0"/>
              </a:rPr>
            </a:br>
            <a:r>
              <a:rPr lang="en-US" sz="3100" dirty="0">
                <a:solidFill>
                  <a:srgbClr val="002060"/>
                </a:solidFill>
                <a:latin typeface="Eras Demi ITC" pitchFamily="34" charset="0"/>
              </a:rPr>
              <a:t>At the last, I can proudly say that Bangladesh Studies teach me more than the course.</a:t>
            </a:r>
            <a:br>
              <a:rPr lang="en-US" sz="3100" dirty="0">
                <a:solidFill>
                  <a:srgbClr val="002060"/>
                </a:solidFill>
                <a:latin typeface="Eras Demi ITC" pitchFamily="34" charset="0"/>
              </a:rPr>
            </a:br>
            <a:r>
              <a:rPr lang="en-US" sz="3100" dirty="0">
                <a:solidFill>
                  <a:srgbClr val="002060"/>
                </a:solidFill>
                <a:latin typeface="Eras Demi ITC" pitchFamily="34" charset="0"/>
              </a:rPr>
              <a:t>I will really miss Bangladesh Studies...</a:t>
            </a:r>
            <a:br>
              <a:rPr lang="en-US" sz="3100" dirty="0">
                <a:solidFill>
                  <a:srgbClr val="002060"/>
                </a:solidFill>
                <a:latin typeface="Eras Demi ITC" pitchFamily="34" charset="0"/>
              </a:rPr>
            </a:br>
            <a:r>
              <a:rPr lang="en-US" sz="3100" dirty="0">
                <a:solidFill>
                  <a:srgbClr val="002060"/>
                </a:solidFill>
                <a:latin typeface="Eras Demi ITC" pitchFamily="34" charset="0"/>
              </a:rPr>
              <a:t>I will really miss </a:t>
            </a:r>
            <a:r>
              <a:rPr lang="en-US" sz="3100" dirty="0" err="1">
                <a:solidFill>
                  <a:srgbClr val="002060"/>
                </a:solidFill>
                <a:latin typeface="Eras Demi ITC" pitchFamily="34" charset="0"/>
              </a:rPr>
              <a:t>Fouad</a:t>
            </a:r>
            <a:r>
              <a:rPr lang="en-US" sz="3100" dirty="0">
                <a:solidFill>
                  <a:srgbClr val="002060"/>
                </a:solidFill>
                <a:latin typeface="Eras Demi ITC" pitchFamily="34" charset="0"/>
              </a:rPr>
              <a:t> Sir....</a:t>
            </a:r>
          </a:p>
          <a:p>
            <a:endParaRPr lang="en-US" sz="3100" dirty="0">
              <a:solidFill>
                <a:srgbClr val="002060"/>
              </a:solidFill>
              <a:latin typeface="Eras Demi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5760"/>
            <a:ext cx="14630400" cy="109728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900" b="1" dirty="0">
                <a:solidFill>
                  <a:srgbClr val="9900CC"/>
                </a:solidFill>
                <a:latin typeface="Eras Bold ITC" pitchFamily="34" charset="0"/>
              </a:rPr>
              <a:t>   Insight Objective </a:t>
            </a:r>
            <a:endParaRPr lang="en-US" sz="4900" dirty="0">
              <a:solidFill>
                <a:srgbClr val="9900CC"/>
              </a:solidFill>
              <a:latin typeface="Eras Bold ITC" pitchFamily="34" charset="0"/>
            </a:endParaRPr>
          </a:p>
        </p:txBody>
      </p:sp>
      <p:sp>
        <p:nvSpPr>
          <p:cNvPr id="5" name="Subtitle 4"/>
          <p:cNvSpPr>
            <a:spLocks noGrp="1"/>
          </p:cNvSpPr>
          <p:nvPr>
            <p:ph type="subTitle" idx="1"/>
          </p:nvPr>
        </p:nvSpPr>
        <p:spPr>
          <a:xfrm>
            <a:off x="609600" y="1920240"/>
            <a:ext cx="13533120" cy="5318760"/>
          </a:xfrm>
        </p:spPr>
        <p:txBody>
          <a:bodyPr>
            <a:normAutofit/>
          </a:bodyPr>
          <a:lstStyle/>
          <a:p>
            <a:pPr marL="391766" indent="-391766" algn="r" fontAlgn="auto">
              <a:lnSpc>
                <a:spcPct val="114000"/>
              </a:lnSpc>
              <a:spcBef>
                <a:spcPts val="0"/>
              </a:spcBef>
              <a:spcAft>
                <a:spcPts val="0"/>
              </a:spcAft>
              <a:defRPr/>
            </a:pPr>
            <a:r>
              <a:rPr lang="en-US" sz="3100" b="1" dirty="0">
                <a:solidFill>
                  <a:srgbClr val="002060"/>
                </a:solidFill>
                <a:latin typeface="Eras Demi ITC" pitchFamily="34" charset="0"/>
                <a:cs typeface="Times New Roman" pitchFamily="18" charset="0"/>
              </a:rPr>
              <a:t>What do you understand from the above picture?</a:t>
            </a:r>
          </a:p>
        </p:txBody>
      </p:sp>
      <p:pic>
        <p:nvPicPr>
          <p:cNvPr id="6" name="Content Placeholder 6" descr="http://healthsfirst.com/wp-content/uploads/2014/08/how-to-drink-more-water-everyday.jpg"/>
          <p:cNvPicPr>
            <a:picLocks noGrp="1"/>
          </p:cNvPicPr>
          <p:nvPr>
            <p:ph sz="half" idx="1"/>
          </p:nvPr>
        </p:nvPicPr>
        <p:blipFill>
          <a:blip r:embed="rId2" cstate="print"/>
          <a:srcRect/>
          <a:stretch>
            <a:fillRect/>
          </a:stretch>
        </p:blipFill>
        <p:spPr bwMode="auto">
          <a:xfrm>
            <a:off x="685802" y="1600202"/>
            <a:ext cx="13487400" cy="46482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74322"/>
            <a:ext cx="14325600" cy="94488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900" b="1" dirty="0">
                <a:solidFill>
                  <a:srgbClr val="9900CC"/>
                </a:solidFill>
                <a:latin typeface="Eras Bold ITC" pitchFamily="34" charset="0"/>
              </a:rPr>
              <a:t>Your Answer!</a:t>
            </a:r>
            <a:endParaRPr lang="en-US" sz="4900" dirty="0">
              <a:solidFill>
                <a:srgbClr val="9900CC"/>
              </a:solidFill>
              <a:latin typeface="Eras Bold ITC" pitchFamily="34" charset="0"/>
            </a:endParaRPr>
          </a:p>
        </p:txBody>
      </p:sp>
      <p:pic>
        <p:nvPicPr>
          <p:cNvPr id="13" name="Content Placeholder 8" descr="https://encrypted-tbn3.gstatic.com/images?q=tbn:ANd9GcSRbkirmKPmCQ26nVwYNbtBUWI__agbOBM0uVRgJgN8xw7BAWWmoA"/>
          <p:cNvPicPr>
            <a:picLocks noGrp="1"/>
          </p:cNvPicPr>
          <p:nvPr>
            <p:ph sz="half" idx="2"/>
          </p:nvPr>
        </p:nvPicPr>
        <p:blipFill>
          <a:blip r:embed="rId2"/>
          <a:srcRect/>
          <a:stretch>
            <a:fillRect/>
          </a:stretch>
        </p:blipFill>
        <p:spPr bwMode="auto">
          <a:xfrm>
            <a:off x="7543802" y="1447803"/>
            <a:ext cx="6781800" cy="6248400"/>
          </a:xfrm>
          <a:prstGeom prst="rect">
            <a:avLst/>
          </a:prstGeom>
          <a:noFill/>
          <a:ln w="9525">
            <a:noFill/>
            <a:miter lim="800000"/>
            <a:headEnd/>
            <a:tailEnd/>
          </a:ln>
        </p:spPr>
      </p:pic>
      <p:sp>
        <p:nvSpPr>
          <p:cNvPr id="14" name="Content Placeholder 13"/>
          <p:cNvSpPr>
            <a:spLocks noGrp="1"/>
          </p:cNvSpPr>
          <p:nvPr>
            <p:ph sz="half" idx="1"/>
          </p:nvPr>
        </p:nvSpPr>
        <p:spPr>
          <a:xfrm>
            <a:off x="487680" y="1447803"/>
            <a:ext cx="6827520" cy="6248400"/>
          </a:xfrm>
          <a:solidFill>
            <a:schemeClr val="bg2">
              <a:lumMod val="90000"/>
            </a:schemeClr>
          </a:solidFill>
        </p:spPr>
        <p:txBody>
          <a:bodyPr/>
          <a:lstStyle/>
          <a:p>
            <a:pPr>
              <a:buNone/>
            </a:pPr>
            <a:r>
              <a:rPr lang="en-US" sz="2900" b="1" dirty="0">
                <a:solidFill>
                  <a:srgbClr val="002060"/>
                </a:solidFill>
                <a:latin typeface="Eras Demi ITC" pitchFamily="34" charset="0"/>
                <a:cs typeface="Times New Roman" pitchFamily="18" charset="0"/>
              </a:rPr>
              <a:t>A </a:t>
            </a:r>
          </a:p>
          <a:p>
            <a:pPr>
              <a:buNone/>
            </a:pPr>
            <a:r>
              <a:rPr lang="en-US" sz="2900" b="1" dirty="0">
                <a:solidFill>
                  <a:srgbClr val="002060"/>
                </a:solidFill>
                <a:latin typeface="Eras Demi ITC" pitchFamily="34" charset="0"/>
                <a:cs typeface="Times New Roman" pitchFamily="18" charset="0"/>
              </a:rPr>
              <a:t>   little </a:t>
            </a:r>
          </a:p>
          <a:p>
            <a:pPr>
              <a:buNone/>
            </a:pPr>
            <a:r>
              <a:rPr lang="en-US" sz="2900" b="1" dirty="0">
                <a:solidFill>
                  <a:srgbClr val="002060"/>
                </a:solidFill>
                <a:latin typeface="Eras Demi ITC" pitchFamily="34" charset="0"/>
                <a:cs typeface="Times New Roman" pitchFamily="18" charset="0"/>
              </a:rPr>
              <a:t>          drop </a:t>
            </a:r>
          </a:p>
          <a:p>
            <a:pPr>
              <a:buNone/>
            </a:pPr>
            <a:r>
              <a:rPr lang="en-US" sz="2900" b="1" dirty="0">
                <a:solidFill>
                  <a:srgbClr val="002060"/>
                </a:solidFill>
                <a:latin typeface="Eras Demi ITC" pitchFamily="34" charset="0"/>
                <a:cs typeface="Times New Roman" pitchFamily="18" charset="0"/>
              </a:rPr>
              <a:t>                  of </a:t>
            </a:r>
          </a:p>
          <a:p>
            <a:pPr>
              <a:buNone/>
            </a:pPr>
            <a:r>
              <a:rPr lang="en-US" sz="2900" b="1" dirty="0">
                <a:solidFill>
                  <a:srgbClr val="002060"/>
                </a:solidFill>
                <a:latin typeface="Eras Demi ITC" pitchFamily="34" charset="0"/>
                <a:cs typeface="Times New Roman" pitchFamily="18" charset="0"/>
              </a:rPr>
              <a:t>                      water </a:t>
            </a:r>
          </a:p>
          <a:p>
            <a:pPr>
              <a:buNone/>
            </a:pPr>
            <a:r>
              <a:rPr lang="en-US" sz="2900" b="1" dirty="0">
                <a:solidFill>
                  <a:srgbClr val="002060"/>
                </a:solidFill>
                <a:latin typeface="Eras Demi ITC" pitchFamily="34" charset="0"/>
                <a:cs typeface="Times New Roman" pitchFamily="18" charset="0"/>
              </a:rPr>
              <a:t>                                 makes </a:t>
            </a:r>
          </a:p>
          <a:p>
            <a:pPr>
              <a:buNone/>
            </a:pPr>
            <a:r>
              <a:rPr lang="en-US" sz="2900" b="1" dirty="0">
                <a:solidFill>
                  <a:srgbClr val="002060"/>
                </a:solidFill>
                <a:latin typeface="Eras Demi ITC" pitchFamily="34" charset="0"/>
                <a:cs typeface="Times New Roman" pitchFamily="18" charset="0"/>
              </a:rPr>
              <a:t>                                            a </a:t>
            </a:r>
          </a:p>
          <a:p>
            <a:pPr>
              <a:buNone/>
            </a:pPr>
            <a:r>
              <a:rPr lang="en-US" sz="2900" b="1" dirty="0">
                <a:solidFill>
                  <a:srgbClr val="002060"/>
                </a:solidFill>
                <a:latin typeface="Eras Demi ITC" pitchFamily="34" charset="0"/>
                <a:cs typeface="Times New Roman" pitchFamily="18" charset="0"/>
              </a:rPr>
              <a:t>                                              mighty </a:t>
            </a:r>
          </a:p>
          <a:p>
            <a:pPr>
              <a:buNone/>
            </a:pPr>
            <a:r>
              <a:rPr lang="en-US" sz="2900" b="1" dirty="0">
                <a:solidFill>
                  <a:srgbClr val="002060"/>
                </a:solidFill>
                <a:latin typeface="Eras Demi ITC" pitchFamily="34" charset="0"/>
                <a:cs typeface="Times New Roman" pitchFamily="18" charset="0"/>
              </a:rPr>
              <a:t>                                                           ocean.</a:t>
            </a:r>
          </a:p>
          <a:p>
            <a:pPr>
              <a:buNone/>
            </a:pPr>
            <a:r>
              <a:rPr lang="en-US" sz="3600" b="1" dirty="0">
                <a:solidFill>
                  <a:srgbClr val="9900CC"/>
                </a:solidFill>
                <a:latin typeface="Eras Demi ITC" pitchFamily="34" charset="0"/>
                <a:cs typeface="Times New Roman" pitchFamily="18" charset="0"/>
              </a:rPr>
              <a:t>    A little drop of water makes a mighty ocean.</a:t>
            </a:r>
          </a:p>
          <a:p>
            <a:pPr>
              <a:buNone/>
            </a:pPr>
            <a:endParaRPr lang="en-US" sz="2900" dirty="0">
              <a:solidFill>
                <a:schemeClr val="tx1"/>
              </a:solidFill>
              <a:latin typeface="Eras Demi ITC" pitchFamily="34" charset="0"/>
              <a:cs typeface="Times New Roman" pitchFamily="18" charset="0"/>
            </a:endParaRPr>
          </a:p>
          <a:p>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bg/>
                                          </p:spTgt>
                                        </p:tgtEl>
                                        <p:attrNameLst>
                                          <p:attrName>style.visibility</p:attrName>
                                        </p:attrNameLst>
                                      </p:cBhvr>
                                      <p:to>
                                        <p:strVal val="visible"/>
                                      </p:to>
                                    </p:set>
                                    <p:anim calcmode="lin" valueType="num">
                                      <p:cBhvr additive="base">
                                        <p:cTn id="1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 calcmode="lin" valueType="num">
                                      <p:cBhvr additive="base">
                                        <p:cTn id="3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 calcmode="lin" valueType="num">
                                      <p:cBhvr additive="base">
                                        <p:cTn id="3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anim calcmode="lin" valueType="num">
                                      <p:cBhvr additive="base">
                                        <p:cTn id="4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xEl>
                                              <p:pRg st="5" end="5"/>
                                            </p:txEl>
                                          </p:spTgt>
                                        </p:tgtEl>
                                        <p:attrNameLst>
                                          <p:attrName>style.visibility</p:attrName>
                                        </p:attrNameLst>
                                      </p:cBhvr>
                                      <p:to>
                                        <p:strVal val="visible"/>
                                      </p:to>
                                    </p:set>
                                    <p:anim calcmode="lin" valueType="num">
                                      <p:cBhvr additive="base">
                                        <p:cTn id="4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xEl>
                                              <p:pRg st="6" end="6"/>
                                            </p:txEl>
                                          </p:spTgt>
                                        </p:tgtEl>
                                        <p:attrNameLst>
                                          <p:attrName>style.visibility</p:attrName>
                                        </p:attrNameLst>
                                      </p:cBhvr>
                                      <p:to>
                                        <p:strVal val="visible"/>
                                      </p:to>
                                    </p:set>
                                    <p:anim calcmode="lin" valueType="num">
                                      <p:cBhvr additive="base">
                                        <p:cTn id="5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xEl>
                                              <p:pRg st="7" end="7"/>
                                            </p:txEl>
                                          </p:spTgt>
                                        </p:tgtEl>
                                        <p:attrNameLst>
                                          <p:attrName>style.visibility</p:attrName>
                                        </p:attrNameLst>
                                      </p:cBhvr>
                                      <p:to>
                                        <p:strVal val="visible"/>
                                      </p:to>
                                    </p:set>
                                    <p:anim calcmode="lin" valueType="num">
                                      <p:cBhvr additive="base">
                                        <p:cTn id="61"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xEl>
                                              <p:pRg st="8" end="8"/>
                                            </p:txEl>
                                          </p:spTgt>
                                        </p:tgtEl>
                                        <p:attrNameLst>
                                          <p:attrName>style.visibility</p:attrName>
                                        </p:attrNameLst>
                                      </p:cBhvr>
                                      <p:to>
                                        <p:strVal val="visible"/>
                                      </p:to>
                                    </p:set>
                                    <p:anim calcmode="lin" valueType="num">
                                      <p:cBhvr additive="base">
                                        <p:cTn id="67"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xEl>
                                              <p:pRg st="9" end="9"/>
                                            </p:txEl>
                                          </p:spTgt>
                                        </p:tgtEl>
                                        <p:attrNameLst>
                                          <p:attrName>style.visibility</p:attrName>
                                        </p:attrNameLst>
                                      </p:cBhvr>
                                      <p:to>
                                        <p:strVal val="visible"/>
                                      </p:to>
                                    </p:set>
                                    <p:anim calcmode="lin" valueType="num">
                                      <p:cBhvr additive="base">
                                        <p:cTn id="73"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990600" y="2057400"/>
            <a:ext cx="12801600" cy="4038600"/>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489711" marR="0" lvl="0" indent="-489711" algn="ctr" defTabSz="914400" rtl="0" eaLnBrk="1" fontAlgn="auto" latinLnBrk="0" hangingPunct="1">
              <a:lnSpc>
                <a:spcPct val="130000"/>
              </a:lnSpc>
              <a:spcBef>
                <a:spcPts val="0"/>
              </a:spcBef>
              <a:spcAft>
                <a:spcPts val="0"/>
              </a:spcAft>
              <a:buClr>
                <a:schemeClr val="accent1"/>
              </a:buClr>
              <a:buSzPct val="70000"/>
              <a:tabLst/>
              <a:defRPr/>
            </a:pPr>
            <a:endParaRPr kumimoji="0" lang="en-US" sz="4800" b="0" i="0" u="none" strike="noStrike" kern="1200" cap="none" spc="0" normalizeH="0" baseline="0" noProof="0" dirty="0">
              <a:ln>
                <a:noFill/>
              </a:ln>
              <a:solidFill>
                <a:srgbClr val="9900CC"/>
              </a:solidFill>
              <a:effectLst/>
              <a:uLnTx/>
              <a:uFillTx/>
              <a:latin typeface="Eras Bold ITC" pitchFamily="34" charset="0"/>
              <a:ea typeface="+mn-ea"/>
              <a:cs typeface="+mn-cs"/>
            </a:endParaRPr>
          </a:p>
          <a:p>
            <a:pPr marL="489711" marR="0" lvl="0" indent="-489711" algn="ctr" defTabSz="914400" rtl="0" eaLnBrk="1" fontAlgn="auto" latinLnBrk="0" hangingPunct="1">
              <a:lnSpc>
                <a:spcPct val="130000"/>
              </a:lnSpc>
              <a:spcBef>
                <a:spcPts val="0"/>
              </a:spcBef>
              <a:spcAft>
                <a:spcPts val="0"/>
              </a:spcAft>
              <a:buClr>
                <a:schemeClr val="accent1"/>
              </a:buClr>
              <a:buSzPct val="70000"/>
              <a:tabLst/>
              <a:defRPr/>
            </a:pPr>
            <a:r>
              <a:rPr kumimoji="0" lang="en-US" sz="5800" b="0" i="0" u="none" strike="noStrike" kern="1200" cap="none" spc="0" normalizeH="0" baseline="0" noProof="0" dirty="0">
                <a:ln>
                  <a:noFill/>
                </a:ln>
                <a:solidFill>
                  <a:srgbClr val="9900CC"/>
                </a:solidFill>
                <a:effectLst/>
                <a:uLnTx/>
                <a:uFillTx/>
                <a:latin typeface="Eras Bold ITC" pitchFamily="34" charset="0"/>
                <a:ea typeface="+mn-ea"/>
                <a:cs typeface="+mn-cs"/>
              </a:rPr>
              <a:t>Why do you need to</a:t>
            </a:r>
            <a:r>
              <a:rPr kumimoji="0" lang="en-US" sz="5800" b="0" i="0" u="none" strike="noStrike" kern="1200" cap="none" spc="0" normalizeH="0" noProof="0" dirty="0">
                <a:ln>
                  <a:noFill/>
                </a:ln>
                <a:solidFill>
                  <a:srgbClr val="9900CC"/>
                </a:solidFill>
                <a:effectLst/>
                <a:uLnTx/>
                <a:uFillTx/>
                <a:latin typeface="Eras Bold ITC" pitchFamily="34" charset="0"/>
                <a:ea typeface="+mn-ea"/>
                <a:cs typeface="+mn-cs"/>
              </a:rPr>
              <a:t> carry on your journey with this course??</a:t>
            </a:r>
            <a:endParaRPr kumimoji="0" lang="en-US" sz="5800" b="0" i="0" u="none" strike="noStrike" kern="1200" cap="none" spc="0" normalizeH="0" baseline="0" noProof="0" dirty="0">
              <a:ln>
                <a:noFill/>
              </a:ln>
              <a:solidFill>
                <a:srgbClr val="9900CC"/>
              </a:solidFill>
              <a:effectLst/>
              <a:uLnTx/>
              <a:uFillTx/>
              <a:latin typeface="Eras Bold ITC" pitchFamily="34" charset="0"/>
              <a:ea typeface="+mn-ea"/>
              <a:cs typeface="+mn-cs"/>
            </a:endParaRPr>
          </a:p>
          <a:p>
            <a:pPr marL="489711" marR="0" lvl="0" indent="-489711" algn="ctr" defTabSz="914400" rtl="0" eaLnBrk="1" fontAlgn="auto" latinLnBrk="0" hangingPunct="1">
              <a:lnSpc>
                <a:spcPct val="130000"/>
              </a:lnSpc>
              <a:spcBef>
                <a:spcPts val="0"/>
              </a:spcBef>
              <a:spcAft>
                <a:spcPts val="0"/>
              </a:spcAft>
              <a:buClr>
                <a:schemeClr val="accent1"/>
              </a:buClr>
              <a:buSzPct val="70000"/>
              <a:buFont typeface="Wingdings 2" pitchFamily="18" charset="2"/>
              <a:buChar char=""/>
              <a:tabLst/>
              <a:defRPr/>
            </a:pPr>
            <a:endParaRPr kumimoji="0" lang="en-US" sz="6000" b="0" i="0" u="none" strike="noStrike" kern="1200" cap="none" spc="0" normalizeH="0" baseline="0" noProof="0" dirty="0">
              <a:ln>
                <a:noFill/>
              </a:ln>
              <a:solidFill>
                <a:srgbClr val="002060"/>
              </a:solidFill>
              <a:effectLst/>
              <a:uLnTx/>
              <a:uFillTx/>
              <a:latin typeface="Eras Bold ITC"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5760"/>
            <a:ext cx="14630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900" dirty="0">
                <a:solidFill>
                  <a:srgbClr val="9900CC"/>
                </a:solidFill>
                <a:latin typeface="Eras Bold ITC" pitchFamily="34" charset="0"/>
              </a:rPr>
              <a:t> Objectives of this Course</a:t>
            </a:r>
          </a:p>
        </p:txBody>
      </p:sp>
      <p:sp>
        <p:nvSpPr>
          <p:cNvPr id="5" name="Subtitle 4"/>
          <p:cNvSpPr>
            <a:spLocks noGrp="1"/>
          </p:cNvSpPr>
          <p:nvPr>
            <p:ph type="subTitle" idx="1"/>
          </p:nvPr>
        </p:nvSpPr>
        <p:spPr>
          <a:xfrm>
            <a:off x="610651" y="1371600"/>
            <a:ext cx="13533120" cy="5029200"/>
          </a:xfrm>
        </p:spPr>
        <p:txBody>
          <a:bodyPr>
            <a:noAutofit/>
          </a:bodyPr>
          <a:lstStyle/>
          <a:p>
            <a:endParaRPr lang="en-US" sz="3100" dirty="0"/>
          </a:p>
          <a:p>
            <a:endParaRPr lang="en-US" sz="3100" dirty="0"/>
          </a:p>
        </p:txBody>
      </p:sp>
      <p:sp>
        <p:nvSpPr>
          <p:cNvPr id="6" name="TextBox 5">
            <a:extLst>
              <a:ext uri="{FF2B5EF4-FFF2-40B4-BE49-F238E27FC236}">
                <a16:creationId xmlns:a16="http://schemas.microsoft.com/office/drawing/2014/main" id="{44C3EE83-6AAF-1965-0EAE-EB390E2C4A36}"/>
              </a:ext>
            </a:extLst>
          </p:cNvPr>
          <p:cNvSpPr txBox="1"/>
          <p:nvPr/>
        </p:nvSpPr>
        <p:spPr>
          <a:xfrm>
            <a:off x="487680" y="1585185"/>
            <a:ext cx="12847320" cy="4018792"/>
          </a:xfrm>
          <a:prstGeom prst="rect">
            <a:avLst/>
          </a:prstGeom>
          <a:noFill/>
        </p:spPr>
        <p:txBody>
          <a:bodyPr wrap="square">
            <a:spAutoFit/>
          </a:bodyPr>
          <a:lstStyle/>
          <a:p>
            <a:pPr marL="0" marR="0" algn="just">
              <a:lnSpc>
                <a:spcPct val="115000"/>
              </a:lnSpc>
              <a:spcBef>
                <a:spcPts val="0"/>
              </a:spcBef>
              <a:spcAft>
                <a:spcPts val="0"/>
              </a:spcAft>
            </a:pPr>
            <a:r>
              <a:rPr lang="en-US" sz="3200" dirty="0">
                <a:solidFill>
                  <a:srgbClr val="000000"/>
                </a:solidFill>
                <a:effectLst/>
                <a:latin typeface="Open Sans" panose="020B0606030504020204" pitchFamily="34" charset="0"/>
                <a:ea typeface="Times New Roman" panose="02020603050405020304" pitchFamily="18" charset="0"/>
              </a:rPr>
              <a:t>Rural Sociology is a multidisciplinary course designed to equip students with knowledge on </a:t>
            </a:r>
            <a:r>
              <a:rPr lang="en-US" sz="3200" dirty="0">
                <a:effectLst/>
                <a:latin typeface="Open Sans" panose="020B0606030504020204" pitchFamily="34" charset="0"/>
                <a:ea typeface="Times New Roman" panose="02020603050405020304" pitchFamily="18" charset="0"/>
              </a:rPr>
              <a:t>understanding the social, economic, cultural, and political aspects of rural communities.  It provides an overview of the specific context of Bangladesh especially, a densely populated country with a significant rural population, presents unique challenges and opportunities for the application of rural sociological concepts.</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5760"/>
            <a:ext cx="14630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900" dirty="0">
                <a:solidFill>
                  <a:srgbClr val="9900CC"/>
                </a:solidFill>
                <a:latin typeface="Eras Bold ITC" pitchFamily="34" charset="0"/>
              </a:rPr>
              <a:t> </a:t>
            </a:r>
            <a:r>
              <a:rPr lang="en-GB" sz="2800" dirty="0">
                <a:solidFill>
                  <a:srgbClr val="9900CC"/>
                </a:solidFill>
                <a:latin typeface="Eras Bold ITC" pitchFamily="34" charset="0"/>
              </a:rPr>
              <a:t>Course Learning Outcome: By the end of the course, student will be able to:</a:t>
            </a:r>
          </a:p>
        </p:txBody>
      </p:sp>
      <p:pic>
        <p:nvPicPr>
          <p:cNvPr id="3" name="Picture 2">
            <a:extLst>
              <a:ext uri="{FF2B5EF4-FFF2-40B4-BE49-F238E27FC236}">
                <a16:creationId xmlns:a16="http://schemas.microsoft.com/office/drawing/2014/main" id="{505BEB0D-9299-4444-90AE-E4161ECBCAD0}"/>
              </a:ext>
            </a:extLst>
          </p:cNvPr>
          <p:cNvPicPr>
            <a:picLocks noChangeAspect="1"/>
          </p:cNvPicPr>
          <p:nvPr/>
        </p:nvPicPr>
        <p:blipFill>
          <a:blip r:embed="rId2"/>
          <a:stretch>
            <a:fillRect/>
          </a:stretch>
        </p:blipFill>
        <p:spPr>
          <a:xfrm>
            <a:off x="304800" y="1524000"/>
            <a:ext cx="13737566" cy="4953000"/>
          </a:xfrm>
          <a:prstGeom prst="rect">
            <a:avLst/>
          </a:prstGeom>
        </p:spPr>
      </p:pic>
    </p:spTree>
    <p:extLst>
      <p:ext uri="{BB962C8B-B14F-4D97-AF65-F5344CB8AC3E}">
        <p14:creationId xmlns:p14="http://schemas.microsoft.com/office/powerpoint/2010/main" val="115353458"/>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65760"/>
            <a:ext cx="14249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900" b="0" i="0" u="none" strike="noStrike" kern="1200" cap="none" spc="0" normalizeH="0" baseline="0" noProof="0" dirty="0">
                <a:ln>
                  <a:noFill/>
                </a:ln>
                <a:solidFill>
                  <a:srgbClr val="9900CC"/>
                </a:solidFill>
                <a:effectLst/>
                <a:uLnTx/>
                <a:uFillTx/>
                <a:latin typeface="Eras Bold ITC" pitchFamily="34" charset="0"/>
                <a:ea typeface="+mn-ea"/>
                <a:cs typeface="+mn-cs"/>
              </a:rPr>
              <a:t> </a:t>
            </a:r>
            <a:r>
              <a:rPr lang="en-GB" sz="4400" dirty="0">
                <a:solidFill>
                  <a:srgbClr val="9900CC"/>
                </a:solidFill>
                <a:latin typeface="Eras Bold ITC" pitchFamily="34" charset="0"/>
              </a:rPr>
              <a:t>PLOs aligned with the Course</a:t>
            </a:r>
            <a:endParaRPr kumimoji="0" lang="en-GB" sz="4400" b="0" i="0" u="none" strike="noStrike" kern="1200" cap="none" spc="0" normalizeH="0" baseline="0" noProof="0" dirty="0">
              <a:ln>
                <a:noFill/>
              </a:ln>
              <a:solidFill>
                <a:srgbClr val="9900CC"/>
              </a:solidFill>
              <a:effectLst/>
              <a:uLnTx/>
              <a:uFillTx/>
              <a:latin typeface="Eras Bold ITC" pitchFamily="34" charset="0"/>
            </a:endParaRPr>
          </a:p>
        </p:txBody>
      </p:sp>
      <p:graphicFrame>
        <p:nvGraphicFramePr>
          <p:cNvPr id="3" name="Table 2">
            <a:extLst>
              <a:ext uri="{FF2B5EF4-FFF2-40B4-BE49-F238E27FC236}">
                <a16:creationId xmlns:a16="http://schemas.microsoft.com/office/drawing/2014/main" id="{C4ABB853-D197-AF04-9ED2-F3C733783786}"/>
              </a:ext>
            </a:extLst>
          </p:cNvPr>
          <p:cNvGraphicFramePr>
            <a:graphicFrameLocks noGrp="1"/>
          </p:cNvGraphicFramePr>
          <p:nvPr>
            <p:extLst>
              <p:ext uri="{D42A27DB-BD31-4B8C-83A1-F6EECF244321}">
                <p14:modId xmlns:p14="http://schemas.microsoft.com/office/powerpoint/2010/main" val="1025686092"/>
              </p:ext>
            </p:extLst>
          </p:nvPr>
        </p:nvGraphicFramePr>
        <p:xfrm>
          <a:off x="152400" y="1372807"/>
          <a:ext cx="14249400" cy="6491033"/>
        </p:xfrm>
        <a:graphic>
          <a:graphicData uri="http://schemas.openxmlformats.org/drawingml/2006/table">
            <a:tbl>
              <a:tblPr firstRow="1" firstCol="1" lastRow="1" lastCol="1" bandRow="1" bandCol="1">
                <a:tableStyleId>{5C22544A-7EE6-4342-B048-85BDC9FD1C3A}</a:tableStyleId>
              </a:tblPr>
              <a:tblGrid>
                <a:gridCol w="1308094">
                  <a:extLst>
                    <a:ext uri="{9D8B030D-6E8A-4147-A177-3AD203B41FA5}">
                      <a16:colId xmlns:a16="http://schemas.microsoft.com/office/drawing/2014/main" val="3429097332"/>
                    </a:ext>
                  </a:extLst>
                </a:gridCol>
                <a:gridCol w="3340106">
                  <a:extLst>
                    <a:ext uri="{9D8B030D-6E8A-4147-A177-3AD203B41FA5}">
                      <a16:colId xmlns:a16="http://schemas.microsoft.com/office/drawing/2014/main" val="342515525"/>
                    </a:ext>
                  </a:extLst>
                </a:gridCol>
                <a:gridCol w="9601200">
                  <a:extLst>
                    <a:ext uri="{9D8B030D-6E8A-4147-A177-3AD203B41FA5}">
                      <a16:colId xmlns:a16="http://schemas.microsoft.com/office/drawing/2014/main" val="847534310"/>
                    </a:ext>
                  </a:extLst>
                </a:gridCol>
              </a:tblGrid>
              <a:tr h="591250">
                <a:tc>
                  <a:txBody>
                    <a:bodyPr/>
                    <a:lstStyle/>
                    <a:p>
                      <a:pPr marL="0" marR="0">
                        <a:lnSpc>
                          <a:spcPct val="107000"/>
                        </a:lnSpc>
                        <a:spcBef>
                          <a:spcPts val="0"/>
                        </a:spcBef>
                        <a:spcAft>
                          <a:spcPts val="0"/>
                        </a:spcAft>
                      </a:pPr>
                      <a:r>
                        <a:rPr lang="en-US" sz="3200" dirty="0">
                          <a:solidFill>
                            <a:srgbClr val="0070C0"/>
                          </a:solidFill>
                          <a:effectLst/>
                          <a:latin typeface="Eras Demi ITC" panose="020B0805030504020804" pitchFamily="34" charset="0"/>
                        </a:rPr>
                        <a:t>PLOs</a:t>
                      </a:r>
                      <a:endParaRPr lang="en-US" sz="3200" dirty="0">
                        <a:solidFill>
                          <a:srgbClr val="0070C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tc>
                <a:tc>
                  <a:txBody>
                    <a:bodyPr/>
                    <a:lstStyle/>
                    <a:p>
                      <a:pPr marL="0" marR="0">
                        <a:lnSpc>
                          <a:spcPct val="107000"/>
                        </a:lnSpc>
                        <a:spcBef>
                          <a:spcPts val="0"/>
                        </a:spcBef>
                        <a:spcAft>
                          <a:spcPts val="0"/>
                        </a:spcAft>
                      </a:pPr>
                      <a:r>
                        <a:rPr lang="en-US" sz="3200" dirty="0">
                          <a:solidFill>
                            <a:srgbClr val="0070C0"/>
                          </a:solidFill>
                          <a:effectLst/>
                          <a:latin typeface="Eras Demi ITC" panose="020B0805030504020804" pitchFamily="34" charset="0"/>
                        </a:rPr>
                        <a:t>Category</a:t>
                      </a:r>
                      <a:endParaRPr lang="en-US" sz="3200" dirty="0">
                        <a:solidFill>
                          <a:srgbClr val="0070C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solidFill>
                      <a:schemeClr val="accent1"/>
                    </a:solidFill>
                  </a:tcPr>
                </a:tc>
                <a:tc>
                  <a:txBody>
                    <a:bodyPr/>
                    <a:lstStyle/>
                    <a:p>
                      <a:pPr marL="0" marR="0">
                        <a:lnSpc>
                          <a:spcPct val="107000"/>
                        </a:lnSpc>
                        <a:spcBef>
                          <a:spcPts val="0"/>
                        </a:spcBef>
                        <a:spcAft>
                          <a:spcPts val="0"/>
                        </a:spcAft>
                      </a:pPr>
                      <a:r>
                        <a:rPr lang="en-US" sz="3200" dirty="0">
                          <a:solidFill>
                            <a:srgbClr val="0070C0"/>
                          </a:solidFill>
                          <a:effectLst/>
                          <a:latin typeface="Eras Demi ITC" panose="020B0805030504020804" pitchFamily="34" charset="0"/>
                        </a:rPr>
                        <a:t>Program Outcomes</a:t>
                      </a:r>
                      <a:endParaRPr lang="en-US" sz="3200" dirty="0">
                        <a:solidFill>
                          <a:srgbClr val="0070C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tc>
                <a:extLst>
                  <a:ext uri="{0D108BD9-81ED-4DB2-BD59-A6C34878D82A}">
                    <a16:rowId xmlns:a16="http://schemas.microsoft.com/office/drawing/2014/main" val="579894393"/>
                  </a:ext>
                </a:extLst>
              </a:tr>
              <a:tr h="2291051">
                <a:tc>
                  <a:txBody>
                    <a:bodyPr/>
                    <a:lstStyle/>
                    <a:p>
                      <a:pPr marL="0" marR="0" algn="l">
                        <a:lnSpc>
                          <a:spcPct val="107000"/>
                        </a:lnSpc>
                        <a:spcBef>
                          <a:spcPts val="0"/>
                        </a:spcBef>
                        <a:spcAft>
                          <a:spcPts val="0"/>
                        </a:spcAft>
                      </a:pPr>
                      <a:r>
                        <a:rPr lang="en-US" sz="2400">
                          <a:solidFill>
                            <a:srgbClr val="002060"/>
                          </a:solidFill>
                          <a:effectLst/>
                          <a:latin typeface="Eras Demi ITC" panose="020B0805030504020804" pitchFamily="34" charset="0"/>
                        </a:rPr>
                        <a:t>PLO3</a:t>
                      </a:r>
                      <a:endParaRPr lang="en-US" sz="240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nchor="ctr"/>
                </a:tc>
                <a:tc>
                  <a:txBody>
                    <a:bodyPr/>
                    <a:lstStyle/>
                    <a:p>
                      <a:pPr marL="0" marR="0" algn="l">
                        <a:lnSpc>
                          <a:spcPct val="107000"/>
                        </a:lnSpc>
                        <a:spcBef>
                          <a:spcPts val="0"/>
                        </a:spcBef>
                        <a:spcAft>
                          <a:spcPts val="0"/>
                        </a:spcAft>
                      </a:pPr>
                      <a:r>
                        <a:rPr lang="en-US" sz="2400" b="1" dirty="0">
                          <a:solidFill>
                            <a:srgbClr val="002060"/>
                          </a:solidFill>
                          <a:effectLst/>
                          <a:latin typeface="Eras Demi ITC" panose="020B0805030504020804" pitchFamily="34" charset="0"/>
                        </a:rPr>
                        <a:t>Design/Development of Solutions</a:t>
                      </a:r>
                      <a:endParaRPr lang="en-US" sz="2400" b="1"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nchor="ctr">
                    <a:solidFill>
                      <a:schemeClr val="accent1"/>
                    </a:solidFill>
                  </a:tcPr>
                </a:tc>
                <a:tc>
                  <a:txBody>
                    <a:bodyPr/>
                    <a:lstStyle/>
                    <a:p>
                      <a:pPr marL="0" marR="0" algn="just">
                        <a:lnSpc>
                          <a:spcPct val="107000"/>
                        </a:lnSpc>
                        <a:spcBef>
                          <a:spcPts val="0"/>
                        </a:spcBef>
                        <a:spcAft>
                          <a:spcPts val="0"/>
                        </a:spcAft>
                      </a:pPr>
                      <a:r>
                        <a:rPr lang="en-US" sz="2400" dirty="0">
                          <a:solidFill>
                            <a:srgbClr val="002060"/>
                          </a:solidFill>
                          <a:effectLst/>
                          <a:latin typeface="Eras Demi ITC" panose="020B0805030504020804" pitchFamily="34" charset="0"/>
                        </a:rPr>
                        <a:t>Design solutions for Nutrition and Food Engineering related problems and design system components or processes that meet the specified needs with appropriate consideration for public health and safety and of cultural, societal and environmental concerns.</a:t>
                      </a:r>
                      <a:endParaRPr lang="en-US" sz="2400"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tc>
                <a:extLst>
                  <a:ext uri="{0D108BD9-81ED-4DB2-BD59-A6C34878D82A}">
                    <a16:rowId xmlns:a16="http://schemas.microsoft.com/office/drawing/2014/main" val="3343246999"/>
                  </a:ext>
                </a:extLst>
              </a:tr>
              <a:tr h="1780896">
                <a:tc>
                  <a:txBody>
                    <a:bodyPr/>
                    <a:lstStyle/>
                    <a:p>
                      <a:pPr marL="0" marR="0" algn="l">
                        <a:lnSpc>
                          <a:spcPct val="107000"/>
                        </a:lnSpc>
                        <a:spcBef>
                          <a:spcPts val="0"/>
                        </a:spcBef>
                        <a:spcAft>
                          <a:spcPts val="0"/>
                        </a:spcAft>
                      </a:pPr>
                      <a:r>
                        <a:rPr lang="en-US" sz="2400">
                          <a:solidFill>
                            <a:srgbClr val="002060"/>
                          </a:solidFill>
                          <a:effectLst/>
                          <a:latin typeface="Eras Demi ITC" panose="020B0805030504020804" pitchFamily="34" charset="0"/>
                        </a:rPr>
                        <a:t>PLO6</a:t>
                      </a:r>
                      <a:endParaRPr lang="en-US" sz="240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nchor="ctr"/>
                </a:tc>
                <a:tc>
                  <a:txBody>
                    <a:bodyPr/>
                    <a:lstStyle/>
                    <a:p>
                      <a:pPr marL="0" marR="0" algn="l">
                        <a:lnSpc>
                          <a:spcPct val="107000"/>
                        </a:lnSpc>
                        <a:spcBef>
                          <a:spcPts val="0"/>
                        </a:spcBef>
                        <a:spcAft>
                          <a:spcPts val="0"/>
                        </a:spcAft>
                      </a:pPr>
                      <a:r>
                        <a:rPr lang="en-US" sz="2400" b="1" dirty="0">
                          <a:solidFill>
                            <a:srgbClr val="002060"/>
                          </a:solidFill>
                          <a:effectLst/>
                          <a:latin typeface="Eras Demi ITC" panose="020B0805030504020804" pitchFamily="34" charset="0"/>
                        </a:rPr>
                        <a:t>Nutritionist &amp; Food Engineer  in Society</a:t>
                      </a:r>
                      <a:endParaRPr lang="en-US" sz="2400" b="1"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nchor="ctr">
                    <a:solidFill>
                      <a:schemeClr val="accent1"/>
                    </a:solidFill>
                  </a:tcPr>
                </a:tc>
                <a:tc>
                  <a:txBody>
                    <a:bodyPr/>
                    <a:lstStyle/>
                    <a:p>
                      <a:pPr marL="0" marR="0" algn="just">
                        <a:lnSpc>
                          <a:spcPct val="107000"/>
                        </a:lnSpc>
                        <a:spcBef>
                          <a:spcPts val="0"/>
                        </a:spcBef>
                        <a:spcAft>
                          <a:spcPts val="0"/>
                        </a:spcAft>
                      </a:pPr>
                      <a:r>
                        <a:rPr lang="en-US" sz="2400" dirty="0">
                          <a:solidFill>
                            <a:srgbClr val="002060"/>
                          </a:solidFill>
                          <a:effectLst/>
                          <a:latin typeface="Eras Demi ITC" panose="020B0805030504020804" pitchFamily="34" charset="0"/>
                        </a:rPr>
                        <a:t>Apply reasoning informed by contextual knowledge to assess societal, health, safety, legal and cultural issues and the consequent responsibilities relevant to professional practice.</a:t>
                      </a:r>
                      <a:endParaRPr lang="en-US" sz="2400"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tc>
                <a:extLst>
                  <a:ext uri="{0D108BD9-81ED-4DB2-BD59-A6C34878D82A}">
                    <a16:rowId xmlns:a16="http://schemas.microsoft.com/office/drawing/2014/main" val="166570929"/>
                  </a:ext>
                </a:extLst>
              </a:tr>
              <a:tr h="1827836">
                <a:tc>
                  <a:txBody>
                    <a:bodyPr/>
                    <a:lstStyle/>
                    <a:p>
                      <a:pPr marL="0" marR="0" algn="l">
                        <a:lnSpc>
                          <a:spcPct val="107000"/>
                        </a:lnSpc>
                        <a:spcBef>
                          <a:spcPts val="0"/>
                        </a:spcBef>
                        <a:spcAft>
                          <a:spcPts val="0"/>
                        </a:spcAft>
                      </a:pPr>
                      <a:r>
                        <a:rPr lang="en-US" sz="2400">
                          <a:solidFill>
                            <a:srgbClr val="002060"/>
                          </a:solidFill>
                          <a:effectLst/>
                          <a:latin typeface="Eras Demi ITC" panose="020B0805030504020804" pitchFamily="34" charset="0"/>
                        </a:rPr>
                        <a:t>PLO7</a:t>
                      </a:r>
                      <a:endParaRPr lang="en-US" sz="240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nchor="ctr"/>
                </a:tc>
                <a:tc>
                  <a:txBody>
                    <a:bodyPr/>
                    <a:lstStyle/>
                    <a:p>
                      <a:pPr marL="0" marR="0" algn="l">
                        <a:lnSpc>
                          <a:spcPct val="107000"/>
                        </a:lnSpc>
                        <a:spcBef>
                          <a:spcPts val="0"/>
                        </a:spcBef>
                        <a:spcAft>
                          <a:spcPts val="0"/>
                        </a:spcAft>
                      </a:pPr>
                      <a:r>
                        <a:rPr lang="en-US" sz="2400" b="1" dirty="0">
                          <a:solidFill>
                            <a:srgbClr val="002060"/>
                          </a:solidFill>
                          <a:effectLst/>
                          <a:latin typeface="Eras Demi ITC" panose="020B0805030504020804" pitchFamily="34" charset="0"/>
                        </a:rPr>
                        <a:t>Environment and Sustainability</a:t>
                      </a:r>
                      <a:endParaRPr lang="en-US" sz="2400" b="1"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nchor="ctr">
                    <a:solidFill>
                      <a:schemeClr val="accent1"/>
                    </a:solidFill>
                  </a:tcPr>
                </a:tc>
                <a:tc>
                  <a:txBody>
                    <a:bodyPr/>
                    <a:lstStyle/>
                    <a:p>
                      <a:pPr marL="0" marR="0" algn="just">
                        <a:lnSpc>
                          <a:spcPct val="107000"/>
                        </a:lnSpc>
                        <a:spcBef>
                          <a:spcPts val="0"/>
                        </a:spcBef>
                        <a:spcAft>
                          <a:spcPts val="0"/>
                        </a:spcAft>
                      </a:pPr>
                      <a:r>
                        <a:rPr lang="en-US" sz="2400" dirty="0">
                          <a:solidFill>
                            <a:srgbClr val="002060"/>
                          </a:solidFill>
                          <a:effectLst/>
                          <a:latin typeface="Eras Demi ITC" panose="020B0805030504020804" pitchFamily="34" charset="0"/>
                        </a:rPr>
                        <a:t>Understand the impact of Nutrition and Food Engineering related solutions in societal and environmental contexts and demonstrate the knowledge of, and need for sustainable development.</a:t>
                      </a:r>
                      <a:endParaRPr lang="en-US" sz="2400"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tc>
                <a:extLst>
                  <a:ext uri="{0D108BD9-81ED-4DB2-BD59-A6C34878D82A}">
                    <a16:rowId xmlns:a16="http://schemas.microsoft.com/office/drawing/2014/main" val="927567184"/>
                  </a:ext>
                </a:extLst>
              </a:tr>
            </a:tbl>
          </a:graphicData>
        </a:graphic>
      </p:graphicFrame>
    </p:spTree>
    <p:extLst>
      <p:ext uri="{BB962C8B-B14F-4D97-AF65-F5344CB8AC3E}">
        <p14:creationId xmlns:p14="http://schemas.microsoft.com/office/powerpoint/2010/main" val="99035937"/>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65760"/>
            <a:ext cx="14020801"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solidFill>
                  <a:srgbClr val="9900CC"/>
                </a:solidFill>
                <a:latin typeface="Eras Bold ITC" pitchFamily="34" charset="0"/>
              </a:rPr>
              <a:t>PLOs aligned with the Course</a:t>
            </a:r>
            <a:endParaRPr kumimoji="0" lang="en-GB" sz="4000" b="0" i="0" u="none" strike="noStrike" kern="1200" cap="none" spc="0" normalizeH="0" baseline="0" noProof="0" dirty="0">
              <a:ln>
                <a:noFill/>
              </a:ln>
              <a:solidFill>
                <a:srgbClr val="9900CC"/>
              </a:solidFill>
              <a:effectLst/>
              <a:uLnTx/>
              <a:uFillTx/>
              <a:latin typeface="Eras Bold ITC" pitchFamily="34" charset="0"/>
            </a:endParaRPr>
          </a:p>
        </p:txBody>
      </p:sp>
      <p:graphicFrame>
        <p:nvGraphicFramePr>
          <p:cNvPr id="3" name="Table 2">
            <a:extLst>
              <a:ext uri="{FF2B5EF4-FFF2-40B4-BE49-F238E27FC236}">
                <a16:creationId xmlns:a16="http://schemas.microsoft.com/office/drawing/2014/main" id="{C4ABB853-D197-AF04-9ED2-F3C733783786}"/>
              </a:ext>
            </a:extLst>
          </p:cNvPr>
          <p:cNvGraphicFramePr>
            <a:graphicFrameLocks noGrp="1"/>
          </p:cNvGraphicFramePr>
          <p:nvPr>
            <p:extLst>
              <p:ext uri="{D42A27DB-BD31-4B8C-83A1-F6EECF244321}">
                <p14:modId xmlns:p14="http://schemas.microsoft.com/office/powerpoint/2010/main" val="1641610218"/>
              </p:ext>
            </p:extLst>
          </p:nvPr>
        </p:nvGraphicFramePr>
        <p:xfrm>
          <a:off x="152400" y="1372807"/>
          <a:ext cx="14020801" cy="6588419"/>
        </p:xfrm>
        <a:graphic>
          <a:graphicData uri="http://schemas.openxmlformats.org/drawingml/2006/table">
            <a:tbl>
              <a:tblPr firstRow="1" firstCol="1" lastRow="1" lastCol="1" bandRow="1" bandCol="1">
                <a:tableStyleId>{5C22544A-7EE6-4342-B048-85BDC9FD1C3A}</a:tableStyleId>
              </a:tblPr>
              <a:tblGrid>
                <a:gridCol w="1499551">
                  <a:extLst>
                    <a:ext uri="{9D8B030D-6E8A-4147-A177-3AD203B41FA5}">
                      <a16:colId xmlns:a16="http://schemas.microsoft.com/office/drawing/2014/main" val="3429097332"/>
                    </a:ext>
                  </a:extLst>
                </a:gridCol>
                <a:gridCol w="2699192">
                  <a:extLst>
                    <a:ext uri="{9D8B030D-6E8A-4147-A177-3AD203B41FA5}">
                      <a16:colId xmlns:a16="http://schemas.microsoft.com/office/drawing/2014/main" val="342515525"/>
                    </a:ext>
                  </a:extLst>
                </a:gridCol>
                <a:gridCol w="9822058">
                  <a:extLst>
                    <a:ext uri="{9D8B030D-6E8A-4147-A177-3AD203B41FA5}">
                      <a16:colId xmlns:a16="http://schemas.microsoft.com/office/drawing/2014/main" val="847534310"/>
                    </a:ext>
                  </a:extLst>
                </a:gridCol>
              </a:tblGrid>
              <a:tr h="563792">
                <a:tc>
                  <a:txBody>
                    <a:bodyPr/>
                    <a:lstStyle/>
                    <a:p>
                      <a:pPr marL="0" marR="0">
                        <a:lnSpc>
                          <a:spcPct val="107000"/>
                        </a:lnSpc>
                        <a:spcBef>
                          <a:spcPts val="0"/>
                        </a:spcBef>
                        <a:spcAft>
                          <a:spcPts val="0"/>
                        </a:spcAft>
                      </a:pPr>
                      <a:r>
                        <a:rPr lang="en-US" sz="3200" dirty="0">
                          <a:solidFill>
                            <a:srgbClr val="0070C0"/>
                          </a:solidFill>
                          <a:effectLst/>
                          <a:latin typeface="Eras Demi ITC" panose="020B0805030504020804" pitchFamily="34" charset="0"/>
                        </a:rPr>
                        <a:t>PLOs</a:t>
                      </a:r>
                      <a:endParaRPr lang="en-US" sz="3200" dirty="0">
                        <a:solidFill>
                          <a:srgbClr val="0070C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solidFill>
                      <a:schemeClr val="accent1"/>
                    </a:solidFill>
                  </a:tcPr>
                </a:tc>
                <a:tc>
                  <a:txBody>
                    <a:bodyPr/>
                    <a:lstStyle/>
                    <a:p>
                      <a:pPr marL="0" marR="0">
                        <a:lnSpc>
                          <a:spcPct val="107000"/>
                        </a:lnSpc>
                        <a:spcBef>
                          <a:spcPts val="0"/>
                        </a:spcBef>
                        <a:spcAft>
                          <a:spcPts val="0"/>
                        </a:spcAft>
                      </a:pPr>
                      <a:r>
                        <a:rPr lang="en-US" sz="3200" dirty="0">
                          <a:solidFill>
                            <a:srgbClr val="0070C0"/>
                          </a:solidFill>
                          <a:effectLst/>
                          <a:latin typeface="Eras Demi ITC" panose="020B0805030504020804" pitchFamily="34" charset="0"/>
                        </a:rPr>
                        <a:t>Category</a:t>
                      </a:r>
                      <a:endParaRPr lang="en-US" sz="3200" dirty="0">
                        <a:solidFill>
                          <a:srgbClr val="0070C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solidFill>
                      <a:schemeClr val="accent1"/>
                    </a:solidFill>
                  </a:tcPr>
                </a:tc>
                <a:tc>
                  <a:txBody>
                    <a:bodyPr/>
                    <a:lstStyle/>
                    <a:p>
                      <a:pPr marL="0" marR="0">
                        <a:lnSpc>
                          <a:spcPct val="107000"/>
                        </a:lnSpc>
                        <a:spcBef>
                          <a:spcPts val="0"/>
                        </a:spcBef>
                        <a:spcAft>
                          <a:spcPts val="0"/>
                        </a:spcAft>
                      </a:pPr>
                      <a:r>
                        <a:rPr lang="en-US" sz="3200" dirty="0">
                          <a:solidFill>
                            <a:srgbClr val="0070C0"/>
                          </a:solidFill>
                          <a:effectLst/>
                          <a:latin typeface="Eras Demi ITC" panose="020B0805030504020804" pitchFamily="34" charset="0"/>
                        </a:rPr>
                        <a:t>Program Outcomes</a:t>
                      </a:r>
                      <a:endParaRPr lang="en-US" sz="3200" dirty="0">
                        <a:solidFill>
                          <a:srgbClr val="0070C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1951" marR="61951" marT="0" marB="0">
                    <a:solidFill>
                      <a:schemeClr val="accent1"/>
                    </a:solidFill>
                  </a:tcPr>
                </a:tc>
                <a:extLst>
                  <a:ext uri="{0D108BD9-81ED-4DB2-BD59-A6C34878D82A}">
                    <a16:rowId xmlns:a16="http://schemas.microsoft.com/office/drawing/2014/main" val="579894393"/>
                  </a:ext>
                </a:extLst>
              </a:tr>
              <a:tr h="2184653">
                <a:tc>
                  <a:txBody>
                    <a:bodyPr/>
                    <a:lstStyle/>
                    <a:p>
                      <a:pPr marL="0" marR="0">
                        <a:lnSpc>
                          <a:spcPct val="107000"/>
                        </a:lnSpc>
                        <a:spcBef>
                          <a:spcPts val="0"/>
                        </a:spcBef>
                        <a:spcAft>
                          <a:spcPts val="0"/>
                        </a:spcAft>
                      </a:pPr>
                      <a:r>
                        <a:rPr lang="en-US" sz="2600" b="1"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rPr>
                        <a:t>PLO8</a:t>
                      </a:r>
                      <a:endParaRPr lang="en-US" sz="2600"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600" b="1"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rPr>
                        <a:t>Ethics</a:t>
                      </a:r>
                      <a:endParaRPr lang="en-US" sz="2600"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just">
                        <a:lnSpc>
                          <a:spcPct val="107000"/>
                        </a:lnSpc>
                        <a:spcBef>
                          <a:spcPts val="0"/>
                        </a:spcBef>
                        <a:spcAft>
                          <a:spcPts val="0"/>
                        </a:spcAft>
                      </a:pPr>
                      <a:r>
                        <a:rPr lang="en-US" sz="2600" dirty="0">
                          <a:solidFill>
                            <a:schemeClr val="tx1"/>
                          </a:solidFill>
                          <a:effectLst/>
                          <a:latin typeface="Eras Demi ITC" panose="020B0805030504020804" pitchFamily="34" charset="0"/>
                          <a:ea typeface="Calibri" panose="020F0502020204030204" pitchFamily="34" charset="0"/>
                          <a:cs typeface="Times New Roman" panose="02020603050405020304" pitchFamily="18" charset="0"/>
                        </a:rPr>
                        <a:t>Apply ethical principles and commit to the professional ethics, responsibilities and the norms of the Nutrition and Food Engineering practice.</a:t>
                      </a:r>
                    </a:p>
                  </a:txBody>
                  <a:tcPr marL="68580" marR="68580" marT="0" marB="0">
                    <a:solidFill>
                      <a:schemeClr val="accent1"/>
                    </a:solidFill>
                  </a:tcPr>
                </a:tc>
                <a:extLst>
                  <a:ext uri="{0D108BD9-81ED-4DB2-BD59-A6C34878D82A}">
                    <a16:rowId xmlns:a16="http://schemas.microsoft.com/office/drawing/2014/main" val="3343246999"/>
                  </a:ext>
                </a:extLst>
              </a:tr>
              <a:tr h="1999637">
                <a:tc>
                  <a:txBody>
                    <a:bodyPr/>
                    <a:lstStyle/>
                    <a:p>
                      <a:pPr marL="0" marR="0">
                        <a:lnSpc>
                          <a:spcPct val="107000"/>
                        </a:lnSpc>
                        <a:spcBef>
                          <a:spcPts val="0"/>
                        </a:spcBef>
                        <a:spcAft>
                          <a:spcPts val="0"/>
                        </a:spcAft>
                      </a:pPr>
                      <a:r>
                        <a:rPr lang="en-US" sz="2600" b="1"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rPr>
                        <a:t>PLO10</a:t>
                      </a:r>
                      <a:endParaRPr lang="en-US" sz="2600"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600" b="1">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rPr>
                        <a:t>Communication</a:t>
                      </a:r>
                      <a:endParaRPr lang="en-US" sz="260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just">
                        <a:lnSpc>
                          <a:spcPct val="107000"/>
                        </a:lnSpc>
                        <a:spcBef>
                          <a:spcPts val="0"/>
                        </a:spcBef>
                        <a:spcAft>
                          <a:spcPts val="0"/>
                        </a:spcAft>
                      </a:pPr>
                      <a:r>
                        <a:rPr lang="en-US" sz="2600" dirty="0">
                          <a:solidFill>
                            <a:schemeClr val="tx1"/>
                          </a:solidFill>
                          <a:effectLst/>
                          <a:latin typeface="Eras Demi ITC" panose="020B0805030504020804" pitchFamily="34" charset="0"/>
                          <a:ea typeface="Calibri" panose="020F0502020204030204" pitchFamily="34" charset="0"/>
                          <a:cs typeface="Times New Roman" panose="02020603050405020304" pitchFamily="18" charset="0"/>
                        </a:rPr>
                        <a:t>Communicate effectively about Nutrition and Food Engineering activities with the community and society. Be able to comprehend and write effective reports, design documentation, make effective presentations and give and receive clear instructions.</a:t>
                      </a:r>
                    </a:p>
                  </a:txBody>
                  <a:tcPr marL="68580" marR="68580" marT="0" marB="0">
                    <a:solidFill>
                      <a:schemeClr val="accent1"/>
                    </a:solidFill>
                  </a:tcPr>
                </a:tc>
                <a:extLst>
                  <a:ext uri="{0D108BD9-81ED-4DB2-BD59-A6C34878D82A}">
                    <a16:rowId xmlns:a16="http://schemas.microsoft.com/office/drawing/2014/main" val="166570929"/>
                  </a:ext>
                </a:extLst>
              </a:tr>
              <a:tr h="1742950">
                <a:tc>
                  <a:txBody>
                    <a:bodyPr/>
                    <a:lstStyle/>
                    <a:p>
                      <a:pPr marL="0" marR="0">
                        <a:lnSpc>
                          <a:spcPct val="107000"/>
                        </a:lnSpc>
                        <a:spcBef>
                          <a:spcPts val="0"/>
                        </a:spcBef>
                        <a:spcAft>
                          <a:spcPts val="0"/>
                        </a:spcAft>
                      </a:pPr>
                      <a:r>
                        <a:rPr lang="en-US" sz="2600" b="1">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rPr>
                        <a:t>PLO12</a:t>
                      </a:r>
                      <a:endParaRPr lang="en-US" sz="260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600" b="1"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rPr>
                        <a:t>Life Long Learning</a:t>
                      </a:r>
                      <a:endParaRPr lang="en-US" sz="2600" dirty="0">
                        <a:solidFill>
                          <a:srgbClr val="002060"/>
                        </a:solidFill>
                        <a:effectLst/>
                        <a:latin typeface="Eras Demi ITC" panose="020B08050305040208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just">
                        <a:lnSpc>
                          <a:spcPct val="107000"/>
                        </a:lnSpc>
                        <a:spcBef>
                          <a:spcPts val="0"/>
                        </a:spcBef>
                        <a:spcAft>
                          <a:spcPts val="0"/>
                        </a:spcAft>
                      </a:pPr>
                      <a:r>
                        <a:rPr lang="en-US" sz="2600" dirty="0">
                          <a:solidFill>
                            <a:schemeClr val="tx1"/>
                          </a:solidFill>
                          <a:effectLst/>
                          <a:latin typeface="Eras Demi ITC" panose="020B0805030504020804" pitchFamily="34" charset="0"/>
                          <a:ea typeface="Calibri" panose="020F0502020204030204" pitchFamily="34" charset="0"/>
                          <a:cs typeface="Times New Roman" panose="02020603050405020304" pitchFamily="18" charset="0"/>
                        </a:rPr>
                        <a:t>Recognize the need for and have the preparation and ability to engage in independent life learning in the broadest context of health and technological change.</a:t>
                      </a:r>
                    </a:p>
                  </a:txBody>
                  <a:tcPr marL="68580" marR="68580" marT="0" marB="0">
                    <a:solidFill>
                      <a:schemeClr val="accent1"/>
                    </a:solidFill>
                  </a:tcPr>
                </a:tc>
                <a:extLst>
                  <a:ext uri="{0D108BD9-81ED-4DB2-BD59-A6C34878D82A}">
                    <a16:rowId xmlns:a16="http://schemas.microsoft.com/office/drawing/2014/main" val="927567184"/>
                  </a:ext>
                </a:extLst>
              </a:tr>
            </a:tbl>
          </a:graphicData>
        </a:graphic>
      </p:graphicFrame>
    </p:spTree>
    <p:extLst>
      <p:ext uri="{BB962C8B-B14F-4D97-AF65-F5344CB8AC3E}">
        <p14:creationId xmlns:p14="http://schemas.microsoft.com/office/powerpoint/2010/main" val="3365607081"/>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139446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900" dirty="0">
                <a:solidFill>
                  <a:srgbClr val="9900CC"/>
                </a:solidFill>
                <a:latin typeface="Eras Bold ITC" pitchFamily="34" charset="0"/>
              </a:rPr>
              <a:t>Lecture Plans </a:t>
            </a:r>
          </a:p>
        </p:txBody>
      </p:sp>
      <p:sp>
        <p:nvSpPr>
          <p:cNvPr id="5" name="Subtitle 4"/>
          <p:cNvSpPr>
            <a:spLocks noGrp="1"/>
          </p:cNvSpPr>
          <p:nvPr>
            <p:ph type="subTitle" idx="1"/>
          </p:nvPr>
        </p:nvSpPr>
        <p:spPr>
          <a:xfrm>
            <a:off x="609600" y="1065223"/>
            <a:ext cx="13487400" cy="5410199"/>
          </a:xfrm>
        </p:spPr>
        <p:txBody>
          <a:bodyPr>
            <a:noAutofit/>
          </a:bodyPr>
          <a:lstStyle/>
          <a:p>
            <a:pPr marL="457086" indent="-457086">
              <a:lnSpc>
                <a:spcPct val="150000"/>
              </a:lnSpc>
              <a:buFont typeface="Wingdings" pitchFamily="2" charset="2"/>
              <a:buChar char="q"/>
            </a:pPr>
            <a:r>
              <a:rPr lang="en-US" sz="3200" dirty="0">
                <a:solidFill>
                  <a:srgbClr val="9900CC"/>
                </a:solidFill>
                <a:latin typeface="Eras Demi ITC" pitchFamily="34" charset="0"/>
              </a:rPr>
              <a:t>Topic:1</a:t>
            </a:r>
            <a:r>
              <a:rPr lang="en-US" sz="3200" dirty="0">
                <a:solidFill>
                  <a:srgbClr val="002060"/>
                </a:solidFill>
                <a:latin typeface="Eras Demi ITC" pitchFamily="34" charset="0"/>
              </a:rPr>
              <a:t>  Introduction to Course</a:t>
            </a:r>
          </a:p>
          <a:p>
            <a:pPr marL="457086" indent="-457086">
              <a:lnSpc>
                <a:spcPct val="150000"/>
              </a:lnSpc>
              <a:buFont typeface="Wingdings" pitchFamily="2" charset="2"/>
              <a:buChar char="q"/>
            </a:pPr>
            <a:r>
              <a:rPr lang="en-US" sz="3200" dirty="0">
                <a:solidFill>
                  <a:srgbClr val="9900CC"/>
                </a:solidFill>
                <a:latin typeface="Eras Demi ITC" pitchFamily="34" charset="0"/>
              </a:rPr>
              <a:t>Topic: 2 </a:t>
            </a:r>
            <a:r>
              <a:rPr lang="en-US" sz="3200" dirty="0">
                <a:solidFill>
                  <a:srgbClr val="002060"/>
                </a:solidFill>
                <a:latin typeface="Eras Demi ITC" panose="020B0805030504020804" pitchFamily="34" charset="0"/>
              </a:rPr>
              <a:t>Understanding Basic Concepts of Rural Sociology </a:t>
            </a:r>
          </a:p>
          <a:p>
            <a:pPr marL="457086" indent="-457086">
              <a:lnSpc>
                <a:spcPct val="150000"/>
              </a:lnSpc>
              <a:buFont typeface="Wingdings" pitchFamily="2" charset="2"/>
              <a:buChar char="q"/>
            </a:pPr>
            <a:r>
              <a:rPr lang="en-US" sz="3200" dirty="0">
                <a:solidFill>
                  <a:srgbClr val="002060"/>
                </a:solidFill>
                <a:latin typeface="Eras Demi ITC" pitchFamily="34" charset="0"/>
              </a:rPr>
              <a:t>Topic: 3 Rural Livelihood and Sustainability</a:t>
            </a:r>
          </a:p>
          <a:p>
            <a:pPr marL="457086" indent="-457086" algn="just">
              <a:lnSpc>
                <a:spcPct val="150000"/>
              </a:lnSpc>
              <a:buFont typeface="Wingdings" pitchFamily="2" charset="2"/>
              <a:buChar char="q"/>
            </a:pPr>
            <a:r>
              <a:rPr lang="en-US" sz="3200" dirty="0">
                <a:solidFill>
                  <a:srgbClr val="9900CC"/>
                </a:solidFill>
                <a:latin typeface="Eras Demi ITC" pitchFamily="34" charset="0"/>
              </a:rPr>
              <a:t>Topic: 4 </a:t>
            </a:r>
            <a:r>
              <a:rPr lang="en-US" sz="3200" dirty="0">
                <a:solidFill>
                  <a:srgbClr val="002060"/>
                </a:solidFill>
                <a:latin typeface="Eras Demi ITC" pitchFamily="34" charset="0"/>
              </a:rPr>
              <a:t>Rural Social institutions, Culture and Structure</a:t>
            </a:r>
          </a:p>
          <a:p>
            <a:pPr marL="457086" indent="-457086" algn="just">
              <a:lnSpc>
                <a:spcPct val="150000"/>
              </a:lnSpc>
              <a:buFont typeface="Wingdings" pitchFamily="2" charset="2"/>
              <a:buChar char="q"/>
            </a:pPr>
            <a:r>
              <a:rPr lang="en-US" sz="3200" dirty="0">
                <a:solidFill>
                  <a:srgbClr val="9900CC"/>
                </a:solidFill>
                <a:latin typeface="Eras Demi ITC" pitchFamily="34" charset="0"/>
              </a:rPr>
              <a:t>Topic: 5 </a:t>
            </a:r>
            <a:r>
              <a:rPr lang="en-US" sz="3200" dirty="0">
                <a:solidFill>
                  <a:srgbClr val="002060"/>
                </a:solidFill>
                <a:latin typeface="Eras Demi ITC" pitchFamily="34" charset="0"/>
              </a:rPr>
              <a:t>Rural Social Change</a:t>
            </a:r>
          </a:p>
          <a:p>
            <a:pPr marL="457086" indent="-457086" algn="just">
              <a:lnSpc>
                <a:spcPct val="150000"/>
              </a:lnSpc>
              <a:buFont typeface="Wingdings" pitchFamily="2" charset="2"/>
              <a:buChar char="q"/>
            </a:pPr>
            <a:r>
              <a:rPr lang="en-US" sz="3200" dirty="0">
                <a:solidFill>
                  <a:srgbClr val="9900CC"/>
                </a:solidFill>
                <a:latin typeface="Eras Demi ITC" pitchFamily="34" charset="0"/>
              </a:rPr>
              <a:t>Topic: 6 </a:t>
            </a:r>
            <a:r>
              <a:rPr lang="en-US" sz="3200" dirty="0">
                <a:solidFill>
                  <a:srgbClr val="002060"/>
                </a:solidFill>
                <a:latin typeface="Eras Demi ITC" pitchFamily="34" charset="0"/>
              </a:rPr>
              <a:t>Rural Development</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5760"/>
            <a:ext cx="14630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900" dirty="0">
                <a:solidFill>
                  <a:srgbClr val="9900CC"/>
                </a:solidFill>
                <a:latin typeface="Eras Bold ITC" pitchFamily="34" charset="0"/>
              </a:rPr>
              <a:t>Lecture Plans (Cont.)</a:t>
            </a:r>
          </a:p>
        </p:txBody>
      </p:sp>
      <p:sp>
        <p:nvSpPr>
          <p:cNvPr id="5" name="Subtitle 4"/>
          <p:cNvSpPr>
            <a:spLocks noGrp="1"/>
          </p:cNvSpPr>
          <p:nvPr>
            <p:ph type="subTitle" idx="1"/>
          </p:nvPr>
        </p:nvSpPr>
        <p:spPr>
          <a:xfrm>
            <a:off x="533400" y="1392621"/>
            <a:ext cx="13563600" cy="4953000"/>
          </a:xfrm>
        </p:spPr>
        <p:txBody>
          <a:bodyPr>
            <a:noAutofit/>
          </a:bodyPr>
          <a:lstStyle/>
          <a:p>
            <a:pPr marL="457086" indent="-457086" algn="just">
              <a:lnSpc>
                <a:spcPct val="150000"/>
              </a:lnSpc>
              <a:buFont typeface="Wingdings" pitchFamily="2" charset="2"/>
              <a:buChar char="q"/>
            </a:pPr>
            <a:r>
              <a:rPr lang="en-US" sz="3100" dirty="0">
                <a:solidFill>
                  <a:srgbClr val="9900CC"/>
                </a:solidFill>
                <a:latin typeface="Eras Demi ITC" pitchFamily="34" charset="0"/>
              </a:rPr>
              <a:t>Topic: 7 </a:t>
            </a:r>
            <a:r>
              <a:rPr lang="en-US" sz="3100" dirty="0">
                <a:solidFill>
                  <a:srgbClr val="002060"/>
                </a:solidFill>
                <a:latin typeface="Eras Demi ITC" pitchFamily="34" charset="0"/>
              </a:rPr>
              <a:t>Social Issues in Rural Areas</a:t>
            </a:r>
          </a:p>
          <a:p>
            <a:pPr marL="457086" indent="-457086" algn="just">
              <a:lnSpc>
                <a:spcPct val="150000"/>
              </a:lnSpc>
              <a:buFont typeface="Wingdings" pitchFamily="2" charset="2"/>
              <a:buChar char="q"/>
            </a:pPr>
            <a:r>
              <a:rPr lang="en-US" sz="3100" dirty="0">
                <a:solidFill>
                  <a:srgbClr val="9900CC"/>
                </a:solidFill>
                <a:latin typeface="Eras Demi ITC" pitchFamily="34" charset="0"/>
              </a:rPr>
              <a:t>Topic: 8 </a:t>
            </a:r>
            <a:r>
              <a:rPr lang="en-US" sz="3100" dirty="0">
                <a:solidFill>
                  <a:srgbClr val="002060"/>
                </a:solidFill>
                <a:latin typeface="Eras Demi ITC" pitchFamily="34" charset="0"/>
              </a:rPr>
              <a:t>Agriculture and Food Systems</a:t>
            </a:r>
          </a:p>
          <a:p>
            <a:pPr marL="457086" indent="-457086" algn="just">
              <a:lnSpc>
                <a:spcPct val="150000"/>
              </a:lnSpc>
              <a:buFont typeface="Wingdings" pitchFamily="2" charset="2"/>
              <a:buChar char="q"/>
            </a:pPr>
            <a:r>
              <a:rPr lang="en-US" sz="3100" dirty="0">
                <a:solidFill>
                  <a:srgbClr val="9900CC"/>
                </a:solidFill>
                <a:latin typeface="Eras Demi ITC" pitchFamily="34" charset="0"/>
              </a:rPr>
              <a:t>Topic: 9 </a:t>
            </a:r>
            <a:r>
              <a:rPr lang="en-US" sz="3100" dirty="0">
                <a:solidFill>
                  <a:srgbClr val="002060"/>
                </a:solidFill>
                <a:latin typeface="Eras Demi ITC" pitchFamily="34" charset="0"/>
              </a:rPr>
              <a:t>Rural Social Movements</a:t>
            </a:r>
          </a:p>
          <a:p>
            <a:pPr algn="just">
              <a:lnSpc>
                <a:spcPct val="150000"/>
              </a:lnSpc>
              <a:buFont typeface="Wingdings" pitchFamily="2" charset="2"/>
              <a:buChar char="q"/>
            </a:pPr>
            <a:r>
              <a:rPr lang="en-US" sz="3100" dirty="0">
                <a:solidFill>
                  <a:srgbClr val="9900CC"/>
                </a:solidFill>
                <a:latin typeface="Eras Demi ITC" pitchFamily="34" charset="0"/>
              </a:rPr>
              <a:t>  Topic: 10 </a:t>
            </a:r>
            <a:r>
              <a:rPr lang="en-US" sz="3100" dirty="0">
                <a:solidFill>
                  <a:srgbClr val="002060"/>
                </a:solidFill>
                <a:latin typeface="Eras Demi ITC" pitchFamily="34" charset="0"/>
              </a:rPr>
              <a:t>Rural Governance and Policy</a:t>
            </a:r>
          </a:p>
          <a:p>
            <a:pPr algn="just">
              <a:lnSpc>
                <a:spcPct val="150000"/>
              </a:lnSpc>
              <a:buFont typeface="Wingdings" pitchFamily="2" charset="2"/>
              <a:buChar char="q"/>
            </a:pPr>
            <a:r>
              <a:rPr lang="en-US" sz="3100" dirty="0">
                <a:solidFill>
                  <a:srgbClr val="002060"/>
                </a:solidFill>
                <a:latin typeface="Eras Demi ITC" pitchFamily="34" charset="0"/>
              </a:rPr>
              <a:t> </a:t>
            </a:r>
            <a:r>
              <a:rPr lang="en-US" sz="3100" dirty="0">
                <a:solidFill>
                  <a:srgbClr val="9900CC"/>
                </a:solidFill>
                <a:latin typeface="Eras Demi ITC" pitchFamily="34" charset="0"/>
              </a:rPr>
              <a:t>Topic: 11 </a:t>
            </a:r>
            <a:r>
              <a:rPr lang="en-US" sz="3100" dirty="0">
                <a:solidFill>
                  <a:srgbClr val="002060"/>
                </a:solidFill>
                <a:latin typeface="Eras Demi ITC" pitchFamily="34" charset="0"/>
              </a:rPr>
              <a:t>Future of Rural Sociology</a:t>
            </a:r>
          </a:p>
          <a:p>
            <a:pPr algn="just">
              <a:lnSpc>
                <a:spcPct val="150000"/>
              </a:lnSpc>
              <a:buFont typeface="Wingdings" pitchFamily="2" charset="2"/>
              <a:buChar char="q"/>
            </a:pPr>
            <a:r>
              <a:rPr lang="en-US" sz="3100" dirty="0">
                <a:solidFill>
                  <a:srgbClr val="9900CC"/>
                </a:solidFill>
                <a:latin typeface="Eras Demi ITC" pitchFamily="34" charset="0"/>
              </a:rPr>
              <a:t> </a:t>
            </a:r>
            <a:endParaRPr lang="en-US" sz="3100" dirty="0">
              <a:solidFill>
                <a:srgbClr val="002060"/>
              </a:solidFill>
              <a:latin typeface="Eras Demi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1752600" y="2971800"/>
            <a:ext cx="12115800" cy="3581400"/>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1028443" marR="0" lvl="0" indent="-1028443" algn="ctr" defTabSz="914400" rtl="0" eaLnBrk="1" fontAlgn="auto" latinLnBrk="0" hangingPunct="1">
              <a:lnSpc>
                <a:spcPct val="130000"/>
              </a:lnSpc>
              <a:spcBef>
                <a:spcPts val="0"/>
              </a:spcBef>
              <a:spcAft>
                <a:spcPts val="0"/>
              </a:spcAft>
              <a:buClr>
                <a:schemeClr val="accent1"/>
              </a:buClr>
              <a:buSzPct val="70000"/>
              <a:tabLst/>
              <a:defRPr/>
            </a:pPr>
            <a:endParaRPr kumimoji="0" lang="en-US" sz="4800" b="0" i="0" u="none" strike="noStrike" kern="1200" cap="none" spc="0" normalizeH="0" baseline="0" noProof="0" dirty="0">
              <a:ln>
                <a:noFill/>
              </a:ln>
              <a:solidFill>
                <a:srgbClr val="9900CC"/>
              </a:solidFill>
              <a:effectLst/>
              <a:uLnTx/>
              <a:uFillTx/>
              <a:latin typeface="Eras Bold ITC" pitchFamily="34" charset="0"/>
              <a:ea typeface="+mn-ea"/>
              <a:cs typeface="+mn-cs"/>
            </a:endParaRPr>
          </a:p>
          <a:p>
            <a:pPr marL="1028443" marR="0" lvl="0" indent="-1028443" algn="ctr" defTabSz="914400" rtl="0" eaLnBrk="1" fontAlgn="auto" latinLnBrk="0" hangingPunct="1">
              <a:lnSpc>
                <a:spcPct val="130000"/>
              </a:lnSpc>
              <a:spcBef>
                <a:spcPts val="0"/>
              </a:spcBef>
              <a:spcAft>
                <a:spcPts val="0"/>
              </a:spcAft>
              <a:buClr>
                <a:schemeClr val="accent1"/>
              </a:buClr>
              <a:buSzPct val="70000"/>
              <a:tabLst/>
              <a:defRPr/>
            </a:pPr>
            <a:r>
              <a:rPr kumimoji="0" lang="en-US" sz="4800" b="0" i="0" u="none" strike="noStrike" kern="1200" cap="none" spc="0" normalizeH="0" baseline="0" noProof="0" dirty="0">
                <a:ln>
                  <a:noFill/>
                </a:ln>
                <a:solidFill>
                  <a:srgbClr val="9900CC"/>
                </a:solidFill>
                <a:effectLst/>
                <a:uLnTx/>
                <a:uFillTx/>
                <a:latin typeface="Eras Bold ITC" pitchFamily="34" charset="0"/>
                <a:ea typeface="+mn-ea"/>
                <a:cs typeface="+mn-cs"/>
              </a:rPr>
              <a:t>Education means???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5760"/>
            <a:ext cx="14630400" cy="1005840"/>
          </a:xfrm>
          <a:prstGeom prst="rect">
            <a:avLst/>
          </a:prstGeom>
          <a:solidFill>
            <a:schemeClr val="bg1"/>
          </a:solidFill>
          <a:ln>
            <a:solidFill>
              <a:schemeClr val="bg1"/>
            </a:solidFill>
          </a:ln>
        </p:spPr>
        <p:style>
          <a:lnRef idx="0">
            <a:schemeClr val="accent4"/>
          </a:lnRef>
          <a:fillRef idx="3">
            <a:schemeClr val="accent4"/>
          </a:fillRef>
          <a:effectRef idx="3">
            <a:schemeClr val="accent4"/>
          </a:effectRef>
          <a:fontRef idx="minor">
            <a:schemeClr val="lt1"/>
          </a:fontRef>
        </p:style>
        <p:txBody>
          <a:bodyPr lIns="130589" tIns="65295" rIns="130589" bIns="65295" anchor="ctr"/>
          <a:lstStyle/>
          <a:p>
            <a:pPr fontAlgn="auto">
              <a:spcBef>
                <a:spcPts val="0"/>
              </a:spcBef>
              <a:spcAft>
                <a:spcPts val="0"/>
              </a:spcAft>
              <a:defRPr/>
            </a:pPr>
            <a:r>
              <a:rPr lang="en-US" sz="4900" dirty="0">
                <a:solidFill>
                  <a:srgbClr val="9900CC"/>
                </a:solidFill>
                <a:latin typeface="Eras Bold ITC" pitchFamily="34" charset="0"/>
              </a:rPr>
              <a:t> </a:t>
            </a:r>
            <a:r>
              <a:rPr lang="en-US" sz="4900" dirty="0">
                <a:solidFill>
                  <a:srgbClr val="9900CC"/>
                </a:solidFill>
                <a:latin typeface="Eras Demi ITC" pitchFamily="34" charset="0"/>
              </a:rPr>
              <a:t>Course Approach</a:t>
            </a:r>
            <a:endParaRPr lang="en-US" sz="4900" dirty="0">
              <a:solidFill>
                <a:srgbClr val="9900CC"/>
              </a:solidFill>
              <a:latin typeface="Eras Bold ITC" pitchFamily="34" charset="0"/>
            </a:endParaRPr>
          </a:p>
        </p:txBody>
      </p:sp>
      <p:sp>
        <p:nvSpPr>
          <p:cNvPr id="5" name="Subtitle 4"/>
          <p:cNvSpPr>
            <a:spLocks noGrp="1"/>
          </p:cNvSpPr>
          <p:nvPr>
            <p:ph type="subTitle" idx="1"/>
          </p:nvPr>
        </p:nvSpPr>
        <p:spPr>
          <a:xfrm>
            <a:off x="609602" y="1676403"/>
            <a:ext cx="6934200" cy="4876800"/>
          </a:xfrm>
        </p:spPr>
        <p:txBody>
          <a:bodyPr>
            <a:noAutofit/>
          </a:bodyPr>
          <a:lstStyle/>
          <a:p>
            <a:pPr algn="just"/>
            <a:r>
              <a:rPr lang="en-US" sz="3100" dirty="0">
                <a:solidFill>
                  <a:srgbClr val="002060"/>
                </a:solidFill>
                <a:latin typeface="Eras Demi ITC" pitchFamily="34" charset="0"/>
              </a:rPr>
              <a:t>The approach of this course highly imparts the neutral or rational tone to streamline the goal and ensure minimal academic jargon.  Moreover, this course avoids all sorts of non-judgmental manners that impede to understand the insight values and facts of Bangladesh. </a:t>
            </a:r>
          </a:p>
          <a:p>
            <a:endParaRPr lang="en-US" sz="3100" dirty="0">
              <a:solidFill>
                <a:srgbClr val="002060"/>
              </a:solidFill>
              <a:latin typeface="Eras Demi ITC" pitchFamily="34" charset="0"/>
            </a:endParaRPr>
          </a:p>
        </p:txBody>
      </p:sp>
      <p:pic>
        <p:nvPicPr>
          <p:cNvPr id="2050" name="Picture 2" descr="http://www.teleconnect.com.cy/images/slide-4.jpg"/>
          <p:cNvPicPr>
            <a:picLocks noChangeAspect="1" noChangeArrowheads="1"/>
          </p:cNvPicPr>
          <p:nvPr/>
        </p:nvPicPr>
        <p:blipFill>
          <a:blip r:embed="rId2"/>
          <a:srcRect/>
          <a:stretch>
            <a:fillRect/>
          </a:stretch>
        </p:blipFill>
        <p:spPr bwMode="auto">
          <a:xfrm>
            <a:off x="8229600" y="1600200"/>
            <a:ext cx="5791200" cy="4489288"/>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5760"/>
            <a:ext cx="14630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900" dirty="0">
                <a:solidFill>
                  <a:srgbClr val="9900CC"/>
                </a:solidFill>
                <a:latin typeface="Eras Bold ITC" pitchFamily="34" charset="0"/>
              </a:rPr>
              <a:t> </a:t>
            </a:r>
            <a:r>
              <a:rPr lang="en-US" sz="4900" dirty="0">
                <a:solidFill>
                  <a:srgbClr val="9900CC"/>
                </a:solidFill>
                <a:latin typeface="Eras Demi ITC" pitchFamily="34" charset="0"/>
              </a:rPr>
              <a:t>Methods of Teaching &amp; Learning </a:t>
            </a:r>
            <a:endParaRPr lang="en-US" sz="4900" dirty="0">
              <a:solidFill>
                <a:srgbClr val="9900CC"/>
              </a:solidFill>
              <a:latin typeface="Eras Bold ITC" pitchFamily="34" charset="0"/>
            </a:endParaRPr>
          </a:p>
        </p:txBody>
      </p:sp>
      <p:sp>
        <p:nvSpPr>
          <p:cNvPr id="5" name="Subtitle 4"/>
          <p:cNvSpPr>
            <a:spLocks noGrp="1"/>
          </p:cNvSpPr>
          <p:nvPr>
            <p:ph type="subTitle" idx="1"/>
          </p:nvPr>
        </p:nvSpPr>
        <p:spPr>
          <a:xfrm>
            <a:off x="609600" y="1295400"/>
            <a:ext cx="8077200" cy="5105400"/>
          </a:xfrm>
        </p:spPr>
        <p:txBody>
          <a:bodyPr>
            <a:noAutofit/>
          </a:bodyPr>
          <a:lstStyle/>
          <a:p>
            <a:pPr algn="just"/>
            <a:r>
              <a:rPr lang="en-US" sz="3100" dirty="0">
                <a:solidFill>
                  <a:srgbClr val="002060"/>
                </a:solidFill>
                <a:latin typeface="Eras Demi ITC" pitchFamily="34" charset="0"/>
              </a:rPr>
              <a:t>Teaching will cover the areas of lectures, power point presentations, </a:t>
            </a:r>
            <a:r>
              <a:rPr lang="en-US" sz="3100" b="1" dirty="0">
                <a:solidFill>
                  <a:srgbClr val="002060"/>
                </a:solidFill>
                <a:latin typeface="Eras Demi ITC" pitchFamily="34" charset="0"/>
              </a:rPr>
              <a:t>participative discussions </a:t>
            </a:r>
            <a:r>
              <a:rPr lang="en-US" sz="3100" dirty="0">
                <a:solidFill>
                  <a:srgbClr val="002060"/>
                </a:solidFill>
                <a:latin typeface="Eras Demi ITC" pitchFamily="34" charset="0"/>
              </a:rPr>
              <a:t>and problem solving. Students are highly encouraged to participate in discussion and problem solving sessions. Active participation in the class will carry credit. On the other hand, </a:t>
            </a:r>
            <a:r>
              <a:rPr lang="en-US" sz="3100" b="1" dirty="0">
                <a:solidFill>
                  <a:srgbClr val="002060"/>
                </a:solidFill>
                <a:latin typeface="Eras Demi ITC" pitchFamily="34" charset="0"/>
              </a:rPr>
              <a:t>Group study/Team work/Peer study method </a:t>
            </a:r>
            <a:r>
              <a:rPr lang="en-US" sz="3100" dirty="0">
                <a:solidFill>
                  <a:srgbClr val="002060"/>
                </a:solidFill>
                <a:latin typeface="Eras Demi ITC" pitchFamily="34" charset="0"/>
              </a:rPr>
              <a:t>will be followed for better understanding.</a:t>
            </a:r>
          </a:p>
        </p:txBody>
      </p:sp>
      <p:pic>
        <p:nvPicPr>
          <p:cNvPr id="8" name="Picture 2" descr="C:\Users\Administrator\Desktop\Capture.PNG"/>
          <p:cNvPicPr>
            <a:picLocks noChangeAspect="1" noChangeArrowheads="1"/>
          </p:cNvPicPr>
          <p:nvPr/>
        </p:nvPicPr>
        <p:blipFill>
          <a:blip r:embed="rId2"/>
          <a:srcRect/>
          <a:stretch>
            <a:fillRect/>
          </a:stretch>
        </p:blipFill>
        <p:spPr bwMode="auto">
          <a:xfrm>
            <a:off x="9144002" y="3886199"/>
            <a:ext cx="4953000" cy="2501662"/>
          </a:xfrm>
          <a:prstGeom prst="rect">
            <a:avLst/>
          </a:prstGeom>
          <a:noFill/>
        </p:spPr>
      </p:pic>
      <p:pic>
        <p:nvPicPr>
          <p:cNvPr id="10" name="Picture 9" descr="C:\Users\Administrator\Desktop\IMG_9243.JPG"/>
          <p:cNvPicPr/>
          <p:nvPr/>
        </p:nvPicPr>
        <p:blipFill>
          <a:blip r:embed="rId3" cstate="print"/>
          <a:srcRect/>
          <a:stretch>
            <a:fillRect/>
          </a:stretch>
        </p:blipFill>
        <p:spPr bwMode="auto">
          <a:xfrm>
            <a:off x="9220200" y="1524000"/>
            <a:ext cx="4876800" cy="21336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70560"/>
            <a:ext cx="14630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900" dirty="0">
                <a:solidFill>
                  <a:srgbClr val="9900CC"/>
                </a:solidFill>
                <a:latin typeface="Eras Bold ITC" pitchFamily="34" charset="0"/>
              </a:rPr>
              <a:t>   </a:t>
            </a:r>
            <a:r>
              <a:rPr lang="en-US" sz="4900" dirty="0">
                <a:solidFill>
                  <a:srgbClr val="9900CC"/>
                </a:solidFill>
                <a:latin typeface="Eras Demi ITC" pitchFamily="34" charset="0"/>
              </a:rPr>
              <a:t>Rules and Regulations</a:t>
            </a:r>
            <a:endParaRPr lang="en-US" sz="4900" b="1" dirty="0">
              <a:solidFill>
                <a:srgbClr val="9900CC"/>
              </a:solidFill>
              <a:latin typeface="Eras Demi ITC" pitchFamily="34" charset="0"/>
            </a:endParaRPr>
          </a:p>
        </p:txBody>
      </p:sp>
      <p:sp>
        <p:nvSpPr>
          <p:cNvPr id="5" name="Subtitle 4"/>
          <p:cNvSpPr>
            <a:spLocks noGrp="1"/>
          </p:cNvSpPr>
          <p:nvPr>
            <p:ph type="subTitle" idx="1"/>
          </p:nvPr>
        </p:nvSpPr>
        <p:spPr>
          <a:xfrm>
            <a:off x="609602" y="1676400"/>
            <a:ext cx="13335000" cy="6172200"/>
          </a:xfrm>
        </p:spPr>
        <p:txBody>
          <a:bodyPr>
            <a:noAutofit/>
          </a:bodyPr>
          <a:lstStyle/>
          <a:p>
            <a:pPr marL="457086" indent="-457086">
              <a:buFont typeface="Wingdings" pitchFamily="2" charset="2"/>
              <a:buChar char="q"/>
            </a:pPr>
            <a:r>
              <a:rPr lang="en-US" sz="3100" dirty="0">
                <a:solidFill>
                  <a:srgbClr val="002060"/>
                </a:solidFill>
                <a:latin typeface="Eras Demi ITC" pitchFamily="34" charset="0"/>
              </a:rPr>
              <a:t>Students must wear DIU ID for entering the classroom </a:t>
            </a:r>
          </a:p>
          <a:p>
            <a:pPr marL="457086" indent="-457086">
              <a:buFont typeface="Wingdings" pitchFamily="2" charset="2"/>
              <a:buChar char="q"/>
            </a:pPr>
            <a:r>
              <a:rPr lang="en-US" sz="3100" dirty="0">
                <a:solidFill>
                  <a:srgbClr val="002060"/>
                </a:solidFill>
                <a:latin typeface="Eras Demi ITC" pitchFamily="34" charset="0"/>
              </a:rPr>
              <a:t>Active participation in both physical and digital will be encouraged</a:t>
            </a:r>
          </a:p>
          <a:p>
            <a:pPr marL="457086" indent="-457086">
              <a:buFont typeface="Wingdings" pitchFamily="2" charset="2"/>
              <a:buChar char="q"/>
            </a:pPr>
            <a:r>
              <a:rPr lang="en-US" sz="3100" dirty="0">
                <a:solidFill>
                  <a:srgbClr val="002060"/>
                </a:solidFill>
                <a:latin typeface="Eras Demi ITC" pitchFamily="34" charset="0"/>
              </a:rPr>
              <a:t>75% Class attendance is mandatory for assessing course teacher</a:t>
            </a:r>
          </a:p>
          <a:p>
            <a:pPr marL="457086" indent="-457086">
              <a:buFont typeface="Wingdings" pitchFamily="2" charset="2"/>
              <a:buChar char="q"/>
            </a:pPr>
            <a:r>
              <a:rPr lang="en-US" sz="3100" dirty="0">
                <a:solidFill>
                  <a:srgbClr val="002060"/>
                </a:solidFill>
                <a:latin typeface="Eras Demi ITC" pitchFamily="34" charset="0"/>
              </a:rPr>
              <a:t>University rules and regulations will be followed very strictly</a:t>
            </a:r>
          </a:p>
          <a:p>
            <a:pPr marL="457086" indent="-457086">
              <a:buFont typeface="Wingdings" pitchFamily="2" charset="2"/>
              <a:buChar char="q"/>
            </a:pPr>
            <a:r>
              <a:rPr lang="en-US" sz="3100" dirty="0">
                <a:solidFill>
                  <a:srgbClr val="002060"/>
                </a:solidFill>
                <a:latin typeface="Eras Demi ITC" pitchFamily="34" charset="0"/>
              </a:rPr>
              <a:t>Students must keep silence their mobile phone during the class</a:t>
            </a:r>
          </a:p>
          <a:p>
            <a:pPr marL="457086" indent="-457086">
              <a:buFont typeface="Wingdings" pitchFamily="2" charset="2"/>
              <a:buChar char="q"/>
            </a:pPr>
            <a:r>
              <a:rPr lang="en-US" sz="3100" dirty="0">
                <a:solidFill>
                  <a:srgbClr val="002060"/>
                </a:solidFill>
                <a:latin typeface="Eras Demi ITC" pitchFamily="34" charset="0"/>
              </a:rPr>
              <a:t>No dress code but have to ensure decency</a:t>
            </a:r>
          </a:p>
          <a:p>
            <a:pPr marL="457086" indent="-457086">
              <a:buFont typeface="Wingdings" pitchFamily="2" charset="2"/>
              <a:buChar char="q"/>
            </a:pPr>
            <a:r>
              <a:rPr lang="en-US" sz="3100" dirty="0">
                <a:solidFill>
                  <a:srgbClr val="002060"/>
                </a:solidFill>
                <a:latin typeface="Eras Demi ITC" pitchFamily="34" charset="0"/>
              </a:rPr>
              <a:t>Neat and clean and ensure rational manner in everywhere</a:t>
            </a:r>
          </a:p>
          <a:p>
            <a:pPr marL="457086" indent="-457086">
              <a:buFont typeface="Wingdings" pitchFamily="2" charset="2"/>
              <a:buChar char="q"/>
            </a:pPr>
            <a:r>
              <a:rPr lang="en-US" sz="3100" dirty="0">
                <a:solidFill>
                  <a:srgbClr val="002060"/>
                </a:solidFill>
                <a:latin typeface="Eras Demi ITC" pitchFamily="34" charset="0"/>
              </a:rPr>
              <a:t>If anyone miss any CT Exam, submission their assignment/ presentation in time, never give them any opportunity for future</a:t>
            </a:r>
          </a:p>
          <a:p>
            <a:pPr marL="457086" indent="-457086">
              <a:buFont typeface="Wingdings" pitchFamily="2" charset="2"/>
              <a:buChar char="q"/>
            </a:pPr>
            <a:endParaRPr lang="en-US" sz="3100" dirty="0">
              <a:solidFill>
                <a:srgbClr val="002060"/>
              </a:solidFill>
              <a:latin typeface="Eras Demi ITC" pitchFamily="34" charset="0"/>
            </a:endParaRPr>
          </a:p>
          <a:p>
            <a:pPr marL="457086" indent="-457086">
              <a:buFont typeface="Wingdings" pitchFamily="2" charset="2"/>
              <a:buChar char="q"/>
            </a:pPr>
            <a:endParaRPr lang="en-US" sz="3100" dirty="0">
              <a:solidFill>
                <a:srgbClr val="002060"/>
              </a:solidFill>
              <a:latin typeface="Eras Demi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766311"/>
            <a:ext cx="131064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900" dirty="0">
                <a:solidFill>
                  <a:srgbClr val="9900CC"/>
                </a:solidFill>
                <a:latin typeface="Eras Bold ITC" pitchFamily="34" charset="0"/>
              </a:rPr>
              <a:t>   </a:t>
            </a:r>
            <a:r>
              <a:rPr lang="en-US" sz="4900" dirty="0">
                <a:solidFill>
                  <a:srgbClr val="9900CC"/>
                </a:solidFill>
                <a:latin typeface="Eras Demi ITC" pitchFamily="34" charset="0"/>
              </a:rPr>
              <a:t>Marks Distribution</a:t>
            </a:r>
            <a:endParaRPr lang="en-US" sz="4900" b="1" dirty="0">
              <a:solidFill>
                <a:srgbClr val="9900CC"/>
              </a:solidFill>
              <a:latin typeface="Eras Demi ITC" pitchFamily="34" charset="0"/>
            </a:endParaRPr>
          </a:p>
        </p:txBody>
      </p:sp>
      <p:sp>
        <p:nvSpPr>
          <p:cNvPr id="5" name="Subtitle 4"/>
          <p:cNvSpPr>
            <a:spLocks noGrp="1"/>
          </p:cNvSpPr>
          <p:nvPr>
            <p:ph type="subTitle" idx="1"/>
          </p:nvPr>
        </p:nvSpPr>
        <p:spPr>
          <a:xfrm>
            <a:off x="609602" y="1219201"/>
            <a:ext cx="13335000" cy="6324600"/>
          </a:xfrm>
        </p:spPr>
        <p:txBody>
          <a:bodyPr>
            <a:noAutofit/>
          </a:bodyPr>
          <a:lstStyle/>
          <a:p>
            <a:pPr marL="457086" indent="-457086">
              <a:buFont typeface="Wingdings" pitchFamily="2" charset="2"/>
              <a:buChar char="q"/>
            </a:pPr>
            <a:endParaRPr lang="en-US" sz="3100" dirty="0">
              <a:solidFill>
                <a:srgbClr val="002060"/>
              </a:solidFill>
              <a:latin typeface="Eras Demi ITC" pitchFamily="34" charset="0"/>
            </a:endParaRPr>
          </a:p>
          <a:p>
            <a:endParaRPr lang="en-US" sz="3100" dirty="0"/>
          </a:p>
          <a:p>
            <a:endParaRPr lang="en-US" sz="3100" dirty="0">
              <a:solidFill>
                <a:srgbClr val="002060"/>
              </a:solidFill>
              <a:latin typeface="Eras Demi ITC"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79670085"/>
              </p:ext>
            </p:extLst>
          </p:nvPr>
        </p:nvGraphicFramePr>
        <p:xfrm>
          <a:off x="381000" y="1976051"/>
          <a:ext cx="13106400" cy="4984318"/>
        </p:xfrm>
        <a:graphic>
          <a:graphicData uri="http://schemas.openxmlformats.org/drawingml/2006/table">
            <a:tbl>
              <a:tblPr firstRow="1" bandRow="1">
                <a:tableStyleId>{5C22544A-7EE6-4342-B048-85BDC9FD1C3A}</a:tableStyleId>
              </a:tblPr>
              <a:tblGrid>
                <a:gridCol w="2540001">
                  <a:extLst>
                    <a:ext uri="{9D8B030D-6E8A-4147-A177-3AD203B41FA5}">
                      <a16:colId xmlns:a16="http://schemas.microsoft.com/office/drawing/2014/main" val="20000"/>
                    </a:ext>
                  </a:extLst>
                </a:gridCol>
                <a:gridCol w="3894051">
                  <a:extLst>
                    <a:ext uri="{9D8B030D-6E8A-4147-A177-3AD203B41FA5}">
                      <a16:colId xmlns:a16="http://schemas.microsoft.com/office/drawing/2014/main" val="20001"/>
                    </a:ext>
                  </a:extLst>
                </a:gridCol>
                <a:gridCol w="6672348">
                  <a:extLst>
                    <a:ext uri="{9D8B030D-6E8A-4147-A177-3AD203B41FA5}">
                      <a16:colId xmlns:a16="http://schemas.microsoft.com/office/drawing/2014/main" val="20002"/>
                    </a:ext>
                  </a:extLst>
                </a:gridCol>
              </a:tblGrid>
              <a:tr h="944044">
                <a:tc>
                  <a:txBody>
                    <a:bodyPr/>
                    <a:lstStyle/>
                    <a:p>
                      <a:pPr marL="0" marR="0" algn="ctr">
                        <a:lnSpc>
                          <a:spcPct val="115000"/>
                        </a:lnSpc>
                        <a:spcBef>
                          <a:spcPts val="0"/>
                        </a:spcBef>
                        <a:spcAft>
                          <a:spcPts val="0"/>
                        </a:spcAft>
                      </a:pPr>
                      <a:r>
                        <a:rPr lang="en-US" sz="3200" b="1" dirty="0">
                          <a:solidFill>
                            <a:srgbClr val="002060"/>
                          </a:solidFill>
                          <a:latin typeface="Eras Demi ITC" pitchFamily="34" charset="0"/>
                          <a:ea typeface="Times New Roman"/>
                          <a:cs typeface="Times New Roman"/>
                        </a:rPr>
                        <a:t>S/N</a:t>
                      </a:r>
                      <a:endParaRPr lang="en-US" sz="3200" dirty="0">
                        <a:latin typeface="Eras Demi ITC" pitchFamily="34" charset="0"/>
                        <a:ea typeface="Times New Roman"/>
                        <a:cs typeface="Times New Roman"/>
                      </a:endParaRPr>
                    </a:p>
                  </a:txBody>
                  <a:tcPr marL="68581" marR="68581" marT="0" marB="0" anchor="ctr"/>
                </a:tc>
                <a:tc>
                  <a:txBody>
                    <a:bodyPr/>
                    <a:lstStyle/>
                    <a:p>
                      <a:pPr marL="0" marR="0" algn="l">
                        <a:lnSpc>
                          <a:spcPct val="115000"/>
                        </a:lnSpc>
                        <a:spcBef>
                          <a:spcPts val="0"/>
                        </a:spcBef>
                        <a:spcAft>
                          <a:spcPts val="0"/>
                        </a:spcAft>
                      </a:pPr>
                      <a:r>
                        <a:rPr lang="en-US" sz="3200" b="1" dirty="0">
                          <a:solidFill>
                            <a:srgbClr val="002060"/>
                          </a:solidFill>
                          <a:latin typeface="Eras Demi ITC"/>
                          <a:ea typeface="Times New Roman"/>
                          <a:cs typeface="Times New Roman"/>
                        </a:rPr>
                        <a:t>Distribution Area</a:t>
                      </a:r>
                      <a:endParaRPr lang="en-US" sz="3200" dirty="0">
                        <a:latin typeface="Calibri"/>
                        <a:ea typeface="Times New Roman"/>
                        <a:cs typeface="Times New Roman"/>
                      </a:endParaRPr>
                    </a:p>
                  </a:txBody>
                  <a:tcPr marL="68581" marR="68581" marT="0" marB="0" anchor="ctr"/>
                </a:tc>
                <a:tc>
                  <a:txBody>
                    <a:bodyPr/>
                    <a:lstStyle/>
                    <a:p>
                      <a:pPr algn="ctr"/>
                      <a:r>
                        <a:rPr kumimoji="0" lang="en-US" sz="3200" b="1" kern="1200" dirty="0">
                          <a:solidFill>
                            <a:srgbClr val="002060"/>
                          </a:solidFill>
                          <a:latin typeface="Eras Demi ITC" pitchFamily="34" charset="0"/>
                          <a:ea typeface="+mn-ea"/>
                          <a:cs typeface="+mn-cs"/>
                        </a:rPr>
                        <a:t>Marks</a:t>
                      </a:r>
                      <a:endParaRPr lang="en-US" sz="3200" dirty="0">
                        <a:solidFill>
                          <a:srgbClr val="002060"/>
                        </a:solidFill>
                        <a:latin typeface="Eras Demi ITC" pitchFamily="34" charset="0"/>
                      </a:endParaRPr>
                    </a:p>
                  </a:txBody>
                  <a:tcPr anchor="ctr"/>
                </a:tc>
                <a:extLst>
                  <a:ext uri="{0D108BD9-81ED-4DB2-BD59-A6C34878D82A}">
                    <a16:rowId xmlns:a16="http://schemas.microsoft.com/office/drawing/2014/main" val="10000"/>
                  </a:ext>
                </a:extLst>
              </a:tr>
              <a:tr h="656157">
                <a:tc>
                  <a:txBody>
                    <a:bodyPr/>
                    <a:lstStyle/>
                    <a:p>
                      <a:pPr marL="0" marR="0" algn="ctr">
                        <a:lnSpc>
                          <a:spcPct val="115000"/>
                        </a:lnSpc>
                        <a:spcBef>
                          <a:spcPts val="0"/>
                        </a:spcBef>
                        <a:spcAft>
                          <a:spcPts val="0"/>
                        </a:spcAft>
                      </a:pPr>
                      <a:r>
                        <a:rPr lang="en-US" sz="3200" dirty="0">
                          <a:solidFill>
                            <a:srgbClr val="0070C0"/>
                          </a:solidFill>
                          <a:latin typeface="Eras Demi ITC" pitchFamily="34" charset="0"/>
                          <a:ea typeface="Times New Roman"/>
                          <a:cs typeface="Times New Roman"/>
                        </a:rPr>
                        <a:t>1</a:t>
                      </a:r>
                    </a:p>
                  </a:txBody>
                  <a:tcPr marL="68581" marR="68581" marT="0" marB="0"/>
                </a:tc>
                <a:tc>
                  <a:txBody>
                    <a:bodyPr/>
                    <a:lstStyle/>
                    <a:p>
                      <a:pPr marL="0" marR="0" algn="l">
                        <a:lnSpc>
                          <a:spcPct val="115000"/>
                        </a:lnSpc>
                        <a:spcBef>
                          <a:spcPts val="0"/>
                        </a:spcBef>
                        <a:spcAft>
                          <a:spcPts val="0"/>
                        </a:spcAft>
                      </a:pPr>
                      <a:r>
                        <a:rPr lang="en-US" sz="3200" dirty="0">
                          <a:solidFill>
                            <a:srgbClr val="0070C0"/>
                          </a:solidFill>
                          <a:latin typeface="Eras Demi ITC" panose="020B0805030504020804" pitchFamily="34" charset="0"/>
                          <a:ea typeface="Times New Roman"/>
                          <a:cs typeface="Times New Roman"/>
                        </a:rPr>
                        <a:t>Class Attendance</a:t>
                      </a:r>
                    </a:p>
                  </a:txBody>
                  <a:tcPr marL="68581" marR="68581" marT="0" marB="0"/>
                </a:tc>
                <a:tc>
                  <a:txBody>
                    <a:bodyPr/>
                    <a:lstStyle/>
                    <a:p>
                      <a:pPr algn="ctr"/>
                      <a:r>
                        <a:rPr lang="en-US" sz="3200" dirty="0">
                          <a:solidFill>
                            <a:srgbClr val="0070C0"/>
                          </a:solidFill>
                          <a:latin typeface="Eras Demi ITC" pitchFamily="34" charset="0"/>
                        </a:rPr>
                        <a:t>07</a:t>
                      </a:r>
                    </a:p>
                  </a:txBody>
                  <a:tcPr/>
                </a:tc>
                <a:extLst>
                  <a:ext uri="{0D108BD9-81ED-4DB2-BD59-A6C34878D82A}">
                    <a16:rowId xmlns:a16="http://schemas.microsoft.com/office/drawing/2014/main" val="10001"/>
                  </a:ext>
                </a:extLst>
              </a:tr>
              <a:tr h="702713">
                <a:tc>
                  <a:txBody>
                    <a:bodyPr/>
                    <a:lstStyle/>
                    <a:p>
                      <a:pPr marL="0" marR="0" algn="ctr">
                        <a:lnSpc>
                          <a:spcPct val="115000"/>
                        </a:lnSpc>
                        <a:spcBef>
                          <a:spcPts val="0"/>
                        </a:spcBef>
                        <a:spcAft>
                          <a:spcPts val="0"/>
                        </a:spcAft>
                      </a:pPr>
                      <a:r>
                        <a:rPr lang="en-US" sz="3200" dirty="0">
                          <a:solidFill>
                            <a:srgbClr val="0070C0"/>
                          </a:solidFill>
                          <a:latin typeface="Eras Demi ITC" pitchFamily="34" charset="0"/>
                          <a:ea typeface="Times New Roman"/>
                          <a:cs typeface="Times New Roman"/>
                        </a:rPr>
                        <a:t>2</a:t>
                      </a:r>
                    </a:p>
                  </a:txBody>
                  <a:tcPr marL="68581" marR="68581" marT="0" marB="0"/>
                </a:tc>
                <a:tc>
                  <a:txBody>
                    <a:bodyPr/>
                    <a:lstStyle/>
                    <a:p>
                      <a:pPr marL="0" marR="0" algn="l">
                        <a:lnSpc>
                          <a:spcPct val="115000"/>
                        </a:lnSpc>
                        <a:spcBef>
                          <a:spcPts val="0"/>
                        </a:spcBef>
                        <a:spcAft>
                          <a:spcPts val="0"/>
                        </a:spcAft>
                      </a:pPr>
                      <a:r>
                        <a:rPr lang="en-US" sz="3200" dirty="0">
                          <a:solidFill>
                            <a:srgbClr val="0070C0"/>
                          </a:solidFill>
                          <a:latin typeface="Eras Demi ITC" panose="020B0805030504020804" pitchFamily="34" charset="0"/>
                          <a:ea typeface="Times New Roman"/>
                          <a:cs typeface="Times New Roman"/>
                        </a:rPr>
                        <a:t>Quiz/ Class Test </a:t>
                      </a:r>
                    </a:p>
                  </a:txBody>
                  <a:tcPr marL="68581" marR="68581" marT="0" marB="0"/>
                </a:tc>
                <a:tc>
                  <a:txBody>
                    <a:bodyPr/>
                    <a:lstStyle/>
                    <a:p>
                      <a:pPr algn="ctr"/>
                      <a:r>
                        <a:rPr lang="en-US" sz="3200" dirty="0">
                          <a:solidFill>
                            <a:srgbClr val="0070C0"/>
                          </a:solidFill>
                          <a:latin typeface="Eras Demi ITC" pitchFamily="34" charset="0"/>
                        </a:rPr>
                        <a:t>15</a:t>
                      </a:r>
                    </a:p>
                  </a:txBody>
                  <a:tcPr/>
                </a:tc>
                <a:extLst>
                  <a:ext uri="{0D108BD9-81ED-4DB2-BD59-A6C34878D82A}">
                    <a16:rowId xmlns:a16="http://schemas.microsoft.com/office/drawing/2014/main" val="10002"/>
                  </a:ext>
                </a:extLst>
              </a:tr>
              <a:tr h="570075">
                <a:tc>
                  <a:txBody>
                    <a:bodyPr/>
                    <a:lstStyle/>
                    <a:p>
                      <a:pPr marL="0" marR="0" algn="ctr">
                        <a:lnSpc>
                          <a:spcPct val="115000"/>
                        </a:lnSpc>
                        <a:spcBef>
                          <a:spcPts val="0"/>
                        </a:spcBef>
                        <a:spcAft>
                          <a:spcPts val="0"/>
                        </a:spcAft>
                      </a:pPr>
                      <a:r>
                        <a:rPr lang="en-US" sz="3200" dirty="0">
                          <a:solidFill>
                            <a:srgbClr val="0070C0"/>
                          </a:solidFill>
                          <a:latin typeface="Eras Demi ITC" pitchFamily="34" charset="0"/>
                          <a:ea typeface="Times New Roman"/>
                          <a:cs typeface="Times New Roman"/>
                        </a:rPr>
                        <a:t>3</a:t>
                      </a:r>
                    </a:p>
                  </a:txBody>
                  <a:tcPr marL="68581" marR="68581" marT="0" marB="0"/>
                </a:tc>
                <a:tc>
                  <a:txBody>
                    <a:bodyPr/>
                    <a:lstStyle/>
                    <a:p>
                      <a:pPr marL="0" marR="0" algn="l">
                        <a:lnSpc>
                          <a:spcPct val="115000"/>
                        </a:lnSpc>
                        <a:spcBef>
                          <a:spcPts val="0"/>
                        </a:spcBef>
                        <a:spcAft>
                          <a:spcPts val="0"/>
                        </a:spcAft>
                      </a:pPr>
                      <a:r>
                        <a:rPr lang="en-US" sz="3200" dirty="0">
                          <a:solidFill>
                            <a:srgbClr val="0070C0"/>
                          </a:solidFill>
                          <a:latin typeface="Eras Demi ITC" panose="020B0805030504020804" pitchFamily="34" charset="0"/>
                          <a:ea typeface="Times New Roman"/>
                          <a:cs typeface="Times New Roman"/>
                        </a:rPr>
                        <a:t>Midterm Exam</a:t>
                      </a:r>
                    </a:p>
                  </a:txBody>
                  <a:tcPr marL="68581" marR="68581" marT="0" marB="0"/>
                </a:tc>
                <a:tc>
                  <a:txBody>
                    <a:bodyPr/>
                    <a:lstStyle/>
                    <a:p>
                      <a:pPr algn="ctr"/>
                      <a:r>
                        <a:rPr lang="en-US" sz="3200" dirty="0">
                          <a:solidFill>
                            <a:srgbClr val="0070C0"/>
                          </a:solidFill>
                          <a:latin typeface="Eras Demi ITC" pitchFamily="34" charset="0"/>
                        </a:rPr>
                        <a:t>25</a:t>
                      </a:r>
                    </a:p>
                  </a:txBody>
                  <a:tcPr/>
                </a:tc>
                <a:extLst>
                  <a:ext uri="{0D108BD9-81ED-4DB2-BD59-A6C34878D82A}">
                    <a16:rowId xmlns:a16="http://schemas.microsoft.com/office/drawing/2014/main" val="10003"/>
                  </a:ext>
                </a:extLst>
              </a:tr>
              <a:tr h="570075">
                <a:tc>
                  <a:txBody>
                    <a:bodyPr/>
                    <a:lstStyle/>
                    <a:p>
                      <a:pPr marL="0" marR="0" algn="ctr">
                        <a:lnSpc>
                          <a:spcPct val="115000"/>
                        </a:lnSpc>
                        <a:spcBef>
                          <a:spcPts val="0"/>
                        </a:spcBef>
                        <a:spcAft>
                          <a:spcPts val="0"/>
                        </a:spcAft>
                      </a:pPr>
                      <a:r>
                        <a:rPr lang="en-US" sz="3200" dirty="0">
                          <a:solidFill>
                            <a:srgbClr val="0070C0"/>
                          </a:solidFill>
                          <a:latin typeface="Eras Demi ITC" pitchFamily="34" charset="0"/>
                          <a:ea typeface="Times New Roman"/>
                          <a:cs typeface="Times New Roman"/>
                        </a:rPr>
                        <a:t>4</a:t>
                      </a:r>
                    </a:p>
                  </a:txBody>
                  <a:tcPr marL="68581" marR="68581" marT="0" marB="0"/>
                </a:tc>
                <a:tc>
                  <a:txBody>
                    <a:bodyPr/>
                    <a:lstStyle/>
                    <a:p>
                      <a:pPr marL="0" marR="0" algn="l">
                        <a:lnSpc>
                          <a:spcPct val="115000"/>
                        </a:lnSpc>
                        <a:spcBef>
                          <a:spcPts val="0"/>
                        </a:spcBef>
                        <a:spcAft>
                          <a:spcPts val="0"/>
                        </a:spcAft>
                      </a:pPr>
                      <a:r>
                        <a:rPr lang="en-US" sz="3200" dirty="0">
                          <a:solidFill>
                            <a:srgbClr val="0070C0"/>
                          </a:solidFill>
                          <a:latin typeface="Eras Demi ITC" panose="020B0805030504020804" pitchFamily="34" charset="0"/>
                          <a:ea typeface="Times New Roman"/>
                          <a:cs typeface="Times New Roman"/>
                        </a:rPr>
                        <a:t>Presentation</a:t>
                      </a:r>
                    </a:p>
                  </a:txBody>
                  <a:tcPr marL="68581" marR="68581" marT="0" marB="0"/>
                </a:tc>
                <a:tc>
                  <a:txBody>
                    <a:bodyPr/>
                    <a:lstStyle/>
                    <a:p>
                      <a:pPr algn="ctr"/>
                      <a:r>
                        <a:rPr lang="en-US" sz="3200" dirty="0">
                          <a:solidFill>
                            <a:srgbClr val="0070C0"/>
                          </a:solidFill>
                          <a:latin typeface="Eras Demi ITC" pitchFamily="34" charset="0"/>
                        </a:rPr>
                        <a:t>08 </a:t>
                      </a:r>
                    </a:p>
                  </a:txBody>
                  <a:tcPr/>
                </a:tc>
                <a:extLst>
                  <a:ext uri="{0D108BD9-81ED-4DB2-BD59-A6C34878D82A}">
                    <a16:rowId xmlns:a16="http://schemas.microsoft.com/office/drawing/2014/main" val="10004"/>
                  </a:ext>
                </a:extLst>
              </a:tr>
              <a:tr h="570075">
                <a:tc>
                  <a:txBody>
                    <a:bodyPr/>
                    <a:lstStyle/>
                    <a:p>
                      <a:pPr marL="0" marR="0" algn="ctr">
                        <a:lnSpc>
                          <a:spcPct val="115000"/>
                        </a:lnSpc>
                        <a:spcBef>
                          <a:spcPts val="0"/>
                        </a:spcBef>
                        <a:spcAft>
                          <a:spcPts val="0"/>
                        </a:spcAft>
                      </a:pPr>
                      <a:r>
                        <a:rPr lang="en-US" sz="3200" dirty="0">
                          <a:solidFill>
                            <a:srgbClr val="0070C0"/>
                          </a:solidFill>
                          <a:latin typeface="Eras Demi ITC" pitchFamily="34" charset="0"/>
                          <a:ea typeface="Times New Roman"/>
                          <a:cs typeface="Times New Roman"/>
                        </a:rPr>
                        <a:t>5</a:t>
                      </a:r>
                    </a:p>
                  </a:txBody>
                  <a:tcPr marL="68581" marR="68581" marT="0" marB="0"/>
                </a:tc>
                <a:tc>
                  <a:txBody>
                    <a:bodyPr/>
                    <a:lstStyle/>
                    <a:p>
                      <a:pPr marL="0" marR="0" algn="l">
                        <a:lnSpc>
                          <a:spcPct val="115000"/>
                        </a:lnSpc>
                        <a:spcBef>
                          <a:spcPts val="0"/>
                        </a:spcBef>
                        <a:spcAft>
                          <a:spcPts val="0"/>
                        </a:spcAft>
                      </a:pPr>
                      <a:r>
                        <a:rPr lang="en-US" sz="3200" dirty="0">
                          <a:solidFill>
                            <a:srgbClr val="0070C0"/>
                          </a:solidFill>
                          <a:latin typeface="Eras Demi ITC" panose="020B0805030504020804" pitchFamily="34" charset="0"/>
                          <a:ea typeface="Times New Roman"/>
                          <a:cs typeface="Times New Roman"/>
                        </a:rPr>
                        <a:t>Assignment</a:t>
                      </a:r>
                    </a:p>
                  </a:txBody>
                  <a:tcPr marL="68581" marR="68581" marT="0" marB="0"/>
                </a:tc>
                <a:tc>
                  <a:txBody>
                    <a:bodyPr/>
                    <a:lstStyle/>
                    <a:p>
                      <a:pPr algn="ctr"/>
                      <a:r>
                        <a:rPr lang="en-US" sz="3200" dirty="0">
                          <a:solidFill>
                            <a:srgbClr val="0070C0"/>
                          </a:solidFill>
                          <a:latin typeface="Eras Demi ITC" pitchFamily="34" charset="0"/>
                        </a:rPr>
                        <a:t>05 </a:t>
                      </a:r>
                    </a:p>
                  </a:txBody>
                  <a:tcPr/>
                </a:tc>
                <a:extLst>
                  <a:ext uri="{0D108BD9-81ED-4DB2-BD59-A6C34878D82A}">
                    <a16:rowId xmlns:a16="http://schemas.microsoft.com/office/drawing/2014/main" val="10005"/>
                  </a:ext>
                </a:extLst>
              </a:tr>
              <a:tr h="944044">
                <a:tc>
                  <a:txBody>
                    <a:bodyPr/>
                    <a:lstStyle/>
                    <a:p>
                      <a:pPr marL="0" marR="0" algn="ctr">
                        <a:lnSpc>
                          <a:spcPct val="115000"/>
                        </a:lnSpc>
                        <a:spcBef>
                          <a:spcPts val="0"/>
                        </a:spcBef>
                        <a:spcAft>
                          <a:spcPts val="0"/>
                        </a:spcAft>
                      </a:pPr>
                      <a:r>
                        <a:rPr lang="en-US" sz="3200" dirty="0">
                          <a:solidFill>
                            <a:srgbClr val="0070C0"/>
                          </a:solidFill>
                          <a:latin typeface="Eras Demi ITC" pitchFamily="34" charset="0"/>
                          <a:ea typeface="Times New Roman"/>
                          <a:cs typeface="Times New Roman"/>
                        </a:rPr>
                        <a:t>6</a:t>
                      </a:r>
                    </a:p>
                  </a:txBody>
                  <a:tcPr marL="68581" marR="68581" marT="0" marB="0"/>
                </a:tc>
                <a:tc>
                  <a:txBody>
                    <a:bodyPr/>
                    <a:lstStyle/>
                    <a:p>
                      <a:pPr marL="0" marR="0" algn="l">
                        <a:lnSpc>
                          <a:spcPct val="115000"/>
                        </a:lnSpc>
                        <a:spcBef>
                          <a:spcPts val="0"/>
                        </a:spcBef>
                        <a:spcAft>
                          <a:spcPts val="0"/>
                        </a:spcAft>
                      </a:pPr>
                      <a:r>
                        <a:rPr lang="en-US" sz="3200" dirty="0">
                          <a:solidFill>
                            <a:srgbClr val="0070C0"/>
                          </a:solidFill>
                          <a:latin typeface="Eras Demi ITC" panose="020B0805030504020804" pitchFamily="34" charset="0"/>
                          <a:ea typeface="Times New Roman"/>
                          <a:cs typeface="Times New Roman"/>
                        </a:rPr>
                        <a:t>Final Exam</a:t>
                      </a:r>
                    </a:p>
                  </a:txBody>
                  <a:tcPr marL="68581" marR="68581" marT="0" marB="0"/>
                </a:tc>
                <a:tc>
                  <a:txBody>
                    <a:bodyPr/>
                    <a:lstStyle/>
                    <a:p>
                      <a:pPr algn="ctr"/>
                      <a:r>
                        <a:rPr lang="en-US" sz="3200" dirty="0">
                          <a:solidFill>
                            <a:srgbClr val="0070C0"/>
                          </a:solidFill>
                          <a:latin typeface="Eras Demi ITC" pitchFamily="34" charset="0"/>
                        </a:rPr>
                        <a:t>40</a:t>
                      </a:r>
                    </a:p>
                  </a:txBody>
                  <a:tcPr/>
                </a:tc>
                <a:extLst>
                  <a:ext uri="{0D108BD9-81ED-4DB2-BD59-A6C34878D82A}">
                    <a16:rowId xmlns:a16="http://schemas.microsoft.com/office/drawing/2014/main" val="10006"/>
                  </a:ext>
                </a:extLst>
              </a:tr>
            </a:tbl>
          </a:graphicData>
        </a:graphic>
      </p:graphicFrame>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457200"/>
            <a:ext cx="14020800" cy="106680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marL="1028443" indent="-1028443" fontAlgn="auto">
              <a:spcBef>
                <a:spcPts val="0"/>
              </a:spcBef>
              <a:spcAft>
                <a:spcPts val="0"/>
              </a:spcAft>
              <a:defRPr/>
            </a:pPr>
            <a:r>
              <a:rPr lang="en-US" sz="4000" b="1" dirty="0">
                <a:solidFill>
                  <a:srgbClr val="00297A"/>
                </a:solidFill>
                <a:latin typeface="Tahoma" pitchFamily="34" charset="0"/>
                <a:ea typeface="Tahoma" pitchFamily="34" charset="0"/>
                <a:cs typeface="Tahoma" pitchFamily="34" charset="0"/>
              </a:rPr>
              <a:t>Answer Scripts !!</a:t>
            </a:r>
          </a:p>
        </p:txBody>
      </p:sp>
      <p:pic>
        <p:nvPicPr>
          <p:cNvPr id="1027" name="Picture 3" descr="C:\Users\Administrator\Downloads\IMG_20170824_085557.jpg"/>
          <p:cNvPicPr>
            <a:picLocks noChangeAspect="1" noChangeArrowheads="1"/>
          </p:cNvPicPr>
          <p:nvPr/>
        </p:nvPicPr>
        <p:blipFill>
          <a:blip r:embed="rId2" cstate="print"/>
          <a:srcRect/>
          <a:stretch>
            <a:fillRect/>
          </a:stretch>
        </p:blipFill>
        <p:spPr bwMode="auto">
          <a:xfrm rot="16200000">
            <a:off x="-533400" y="2514600"/>
            <a:ext cx="6096000" cy="4572000"/>
          </a:xfrm>
          <a:prstGeom prst="rect">
            <a:avLst/>
          </a:prstGeom>
          <a:noFill/>
        </p:spPr>
      </p:pic>
      <p:pic>
        <p:nvPicPr>
          <p:cNvPr id="1028" name="Picture 4" descr="C:\Users\Administrator\Downloads\IMG_20170824_085839.jpg"/>
          <p:cNvPicPr>
            <a:picLocks noChangeAspect="1" noChangeArrowheads="1"/>
          </p:cNvPicPr>
          <p:nvPr/>
        </p:nvPicPr>
        <p:blipFill>
          <a:blip r:embed="rId3" cstate="print"/>
          <a:srcRect/>
          <a:stretch>
            <a:fillRect/>
          </a:stretch>
        </p:blipFill>
        <p:spPr bwMode="auto">
          <a:xfrm>
            <a:off x="9753600" y="1752600"/>
            <a:ext cx="4572000" cy="6096000"/>
          </a:xfrm>
          <a:prstGeom prst="rect">
            <a:avLst/>
          </a:prstGeom>
          <a:noFill/>
        </p:spPr>
      </p:pic>
      <p:pic>
        <p:nvPicPr>
          <p:cNvPr id="1029" name="Picture 5" descr="C:\Users\Administrator\Downloads\IMG_20170824_085952.jpg"/>
          <p:cNvPicPr>
            <a:picLocks noChangeAspect="1" noChangeArrowheads="1"/>
          </p:cNvPicPr>
          <p:nvPr/>
        </p:nvPicPr>
        <p:blipFill>
          <a:blip r:embed="rId4" cstate="print"/>
          <a:srcRect/>
          <a:stretch>
            <a:fillRect/>
          </a:stretch>
        </p:blipFill>
        <p:spPr bwMode="auto">
          <a:xfrm rot="16200000">
            <a:off x="4191001" y="2514600"/>
            <a:ext cx="6096000" cy="457200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609603"/>
            <a:ext cx="8382000" cy="106680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marL="1028443" indent="-1028443" algn="ctr" fontAlgn="auto">
              <a:spcBef>
                <a:spcPts val="0"/>
              </a:spcBef>
              <a:spcAft>
                <a:spcPts val="0"/>
              </a:spcAft>
              <a:defRPr/>
            </a:pPr>
            <a:r>
              <a:rPr lang="en-US" sz="4900" dirty="0">
                <a:solidFill>
                  <a:srgbClr val="9900CC"/>
                </a:solidFill>
                <a:latin typeface="Eras Bold ITC" pitchFamily="34" charset="0"/>
              </a:rPr>
              <a:t>Role of Nature!!!</a:t>
            </a:r>
            <a:endParaRPr lang="en-US" sz="4900" dirty="0">
              <a:solidFill>
                <a:srgbClr val="00B050"/>
              </a:solidFill>
              <a:latin typeface="Eras Bold ITC"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 y="1819275"/>
            <a:ext cx="3810000" cy="28575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840352"/>
            <a:ext cx="3810000" cy="28575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4500" y="1819275"/>
            <a:ext cx="3838103" cy="28785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857" y="4837481"/>
            <a:ext cx="3810000" cy="28575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800" y="4819647"/>
            <a:ext cx="3810000" cy="300692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34500" y="4819647"/>
            <a:ext cx="3838103" cy="3098800"/>
          </a:xfrm>
          <a:prstGeom prst="rect">
            <a:avLst/>
          </a:prstGeom>
        </p:spPr>
      </p:pic>
    </p:spTree>
    <p:extLst>
      <p:ext uri="{BB962C8B-B14F-4D97-AF65-F5344CB8AC3E}">
        <p14:creationId xmlns:p14="http://schemas.microsoft.com/office/powerpoint/2010/main" val="2981515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838200"/>
            <a:ext cx="124206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900" dirty="0">
                <a:solidFill>
                  <a:srgbClr val="9900CC"/>
                </a:solidFill>
                <a:latin typeface="Eras Bold ITC" pitchFamily="34" charset="0"/>
              </a:rPr>
              <a:t>  </a:t>
            </a:r>
            <a:r>
              <a:rPr lang="en-US" sz="4900" dirty="0">
                <a:solidFill>
                  <a:srgbClr val="9900CC"/>
                </a:solidFill>
                <a:latin typeface="Eras Demi ITC" pitchFamily="34" charset="0"/>
              </a:rPr>
              <a:t>Be Positive</a:t>
            </a:r>
          </a:p>
        </p:txBody>
      </p:sp>
      <p:sp>
        <p:nvSpPr>
          <p:cNvPr id="5" name="Subtitle 4"/>
          <p:cNvSpPr>
            <a:spLocks noGrp="1"/>
          </p:cNvSpPr>
          <p:nvPr>
            <p:ph type="subTitle" idx="1"/>
          </p:nvPr>
        </p:nvSpPr>
        <p:spPr>
          <a:xfrm>
            <a:off x="533400" y="1600200"/>
            <a:ext cx="13258800" cy="7086600"/>
          </a:xfrm>
        </p:spPr>
        <p:txBody>
          <a:bodyPr>
            <a:noAutofit/>
          </a:bodyPr>
          <a:lstStyle/>
          <a:p>
            <a:endParaRPr lang="en-US" sz="3100" dirty="0">
              <a:solidFill>
                <a:srgbClr val="002060"/>
              </a:solidFill>
              <a:latin typeface="Eras Demi ITC" pitchFamily="34" charset="0"/>
            </a:endParaRPr>
          </a:p>
          <a:p>
            <a:br>
              <a:rPr lang="en-US" sz="3100" dirty="0">
                <a:solidFill>
                  <a:srgbClr val="002060"/>
                </a:solidFill>
                <a:latin typeface="Eras Demi ITC" pitchFamily="34" charset="0"/>
              </a:rPr>
            </a:br>
            <a:br>
              <a:rPr lang="en-US" sz="3100" dirty="0"/>
            </a:br>
            <a:endParaRPr lang="en-US" sz="3100" dirty="0">
              <a:solidFill>
                <a:srgbClr val="002060"/>
              </a:solidFill>
              <a:latin typeface="Eras Demi ITC" pitchFamily="34" charset="0"/>
            </a:endParaRPr>
          </a:p>
          <a:p>
            <a:endParaRPr lang="en-US" sz="3100" dirty="0"/>
          </a:p>
          <a:p>
            <a:pPr indent="-457086"/>
            <a:endParaRPr lang="en-US" sz="3100" dirty="0">
              <a:solidFill>
                <a:srgbClr val="002060"/>
              </a:solidFill>
              <a:latin typeface="Eras Demi ITC" pitchFamily="34" charset="0"/>
            </a:endParaRPr>
          </a:p>
        </p:txBody>
      </p:sp>
      <p:pic>
        <p:nvPicPr>
          <p:cNvPr id="6" name="Picture 5" descr="C:\Users\Administrator\Desktop\11251772_950185825003077_397068325566950733_n.jpg"/>
          <p:cNvPicPr/>
          <p:nvPr/>
        </p:nvPicPr>
        <p:blipFill>
          <a:blip r:embed="rId2"/>
          <a:srcRect/>
          <a:stretch>
            <a:fillRect/>
          </a:stretch>
        </p:blipFill>
        <p:spPr bwMode="auto">
          <a:xfrm>
            <a:off x="1143000" y="2057400"/>
            <a:ext cx="6324600" cy="4953000"/>
          </a:xfrm>
          <a:prstGeom prst="rect">
            <a:avLst/>
          </a:prstGeom>
          <a:noFill/>
          <a:ln w="9525">
            <a:noFill/>
            <a:miter lim="800000"/>
            <a:headEnd/>
            <a:tailEnd/>
          </a:ln>
        </p:spPr>
      </p:pic>
      <p:pic>
        <p:nvPicPr>
          <p:cNvPr id="7" name="Picture 2" descr="https://scontent.fmaa1-2.fna.fbcdn.net/hphotos-xtp1/v/t1.0-9/11233256_10153772751582755_5237439731499420933_n.jpg?oh=bdd8dee4081a1266c3c7dc18b8416165&amp;oe=56B86B1D"/>
          <p:cNvPicPr>
            <a:picLocks noChangeAspect="1" noChangeArrowheads="1"/>
          </p:cNvPicPr>
          <p:nvPr/>
        </p:nvPicPr>
        <p:blipFill>
          <a:blip r:embed="rId3"/>
          <a:srcRect/>
          <a:stretch>
            <a:fillRect/>
          </a:stretch>
        </p:blipFill>
        <p:spPr bwMode="auto">
          <a:xfrm>
            <a:off x="7772400" y="2057400"/>
            <a:ext cx="5867400" cy="487680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425811" y="3586627"/>
            <a:ext cx="6092360" cy="2813839"/>
          </a:xfrm>
          <a:prstGeom prst="rect">
            <a:avLst/>
          </a:prstGeom>
          <a:noFill/>
          <a:ln>
            <a:noFill/>
          </a:ln>
        </p:spPr>
        <p:txBody>
          <a:bodyPr spcFirstLastPara="1" vert="horz" wrap="square" lIns="109710" tIns="54840" rIns="109710" bIns="54840" anchor="b" anchorCtr="0">
            <a:noAutofit/>
          </a:bodyPr>
          <a:lstStyle/>
          <a:p>
            <a:pPr>
              <a:spcBef>
                <a:spcPts val="0"/>
              </a:spcBef>
              <a:spcAft>
                <a:spcPts val="0"/>
              </a:spcAft>
              <a:buClr>
                <a:srgbClr val="3399FF"/>
              </a:buClr>
              <a:buSzPts val="3200"/>
            </a:pPr>
            <a:br>
              <a:rPr lang="en-US" sz="3840" b="1" dirty="0">
                <a:solidFill>
                  <a:srgbClr val="3399FF"/>
                </a:solidFill>
                <a:latin typeface="Tahoma"/>
                <a:ea typeface="Tahoma"/>
                <a:cs typeface="Tahoma"/>
                <a:sym typeface="Tahoma"/>
              </a:rPr>
            </a:br>
            <a:endParaRPr dirty="0"/>
          </a:p>
        </p:txBody>
      </p:sp>
      <p:sp>
        <p:nvSpPr>
          <p:cNvPr id="4" name="Google Shape;155;p3"/>
          <p:cNvSpPr txBox="1">
            <a:spLocks/>
          </p:cNvSpPr>
          <p:nvPr/>
        </p:nvSpPr>
        <p:spPr>
          <a:xfrm>
            <a:off x="1211921" y="1064524"/>
            <a:ext cx="11005555" cy="4798555"/>
          </a:xfrm>
          <a:prstGeom prst="rect">
            <a:avLst/>
          </a:prstGeom>
          <a:noFill/>
          <a:ln>
            <a:noFill/>
          </a:ln>
        </p:spPr>
        <p:txBody>
          <a:bodyPr spcFirstLastPara="1" wrap="square" lIns="109710" tIns="54840" rIns="109710" bIns="5484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5400"/>
              <a:buFont typeface="Trebuchet MS"/>
              <a:buNone/>
              <a:defRPr sz="5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lgn="just">
              <a:buClr>
                <a:srgbClr val="3399FF"/>
              </a:buClr>
              <a:buSzPts val="3200"/>
            </a:pPr>
            <a:br>
              <a:rPr lang="en-US" sz="6480" b="1" dirty="0">
                <a:solidFill>
                  <a:srgbClr val="3399FF"/>
                </a:solidFill>
                <a:latin typeface="Tahoma"/>
                <a:ea typeface="Tahoma"/>
                <a:cs typeface="Tahoma"/>
                <a:sym typeface="Tahoma"/>
              </a:rPr>
            </a:br>
            <a:endParaRPr lang="en-US" sz="6480" dirty="0"/>
          </a:p>
        </p:txBody>
      </p:sp>
      <p:sp>
        <p:nvSpPr>
          <p:cNvPr id="2" name="AutoShape 2" descr="image.png"/>
          <p:cNvSpPr>
            <a:spLocks noChangeAspect="1" noChangeArrowheads="1"/>
          </p:cNvSpPr>
          <p:nvPr/>
        </p:nvSpPr>
        <p:spPr bwMode="auto">
          <a:xfrm>
            <a:off x="186690" y="-173355"/>
            <a:ext cx="36576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1042210" y="1708356"/>
            <a:ext cx="7972544" cy="2813839"/>
          </a:xfrm>
          <a:prstGeom prst="rect">
            <a:avLst/>
          </a:prstGeom>
        </p:spPr>
      </p:pic>
      <p:pic>
        <p:nvPicPr>
          <p:cNvPr id="5" name="Picture 4"/>
          <p:cNvPicPr>
            <a:picLocks noChangeAspect="1"/>
          </p:cNvPicPr>
          <p:nvPr/>
        </p:nvPicPr>
        <p:blipFill>
          <a:blip r:embed="rId4"/>
          <a:stretch>
            <a:fillRect/>
          </a:stretch>
        </p:blipFill>
        <p:spPr>
          <a:xfrm>
            <a:off x="7657759" y="3445407"/>
            <a:ext cx="6794238" cy="2628723"/>
          </a:xfrm>
          <a:prstGeom prst="rect">
            <a:avLst/>
          </a:prstGeom>
        </p:spPr>
      </p:pic>
      <p:sp>
        <p:nvSpPr>
          <p:cNvPr id="6" name="Rectangle 5"/>
          <p:cNvSpPr/>
          <p:nvPr/>
        </p:nvSpPr>
        <p:spPr>
          <a:xfrm>
            <a:off x="1241942" y="6611518"/>
            <a:ext cx="7650940" cy="535531"/>
          </a:xfrm>
          <a:prstGeom prst="rect">
            <a:avLst/>
          </a:prstGeom>
        </p:spPr>
        <p:txBody>
          <a:bodyPr wrap="square">
            <a:spAutoFit/>
          </a:bodyPr>
          <a:lstStyle/>
          <a:p>
            <a:r>
              <a:rPr lang="en-US" sz="2880" b="1" dirty="0">
                <a:solidFill>
                  <a:srgbClr val="3399FF"/>
                </a:solidFill>
                <a:latin typeface="Calibri" panose="020F0502020204030204" pitchFamily="34" charset="0"/>
                <a:cs typeface="Calibri" panose="020F0502020204030204" pitchFamily="34" charset="0"/>
              </a:rPr>
              <a:t>Please Visit: https://youtu.be/zQSOFSsnE9w</a:t>
            </a:r>
          </a:p>
        </p:txBody>
      </p:sp>
      <p:sp>
        <p:nvSpPr>
          <p:cNvPr id="9" name="Rectangle 8">
            <a:extLst>
              <a:ext uri="{FF2B5EF4-FFF2-40B4-BE49-F238E27FC236}">
                <a16:creationId xmlns:a16="http://schemas.microsoft.com/office/drawing/2014/main" id="{DD713B3B-776A-D4F0-09B7-C53F193ACE53}"/>
              </a:ext>
            </a:extLst>
          </p:cNvPr>
          <p:cNvSpPr/>
          <p:nvPr/>
        </p:nvSpPr>
        <p:spPr>
          <a:xfrm>
            <a:off x="887759" y="750880"/>
            <a:ext cx="12854882"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400" dirty="0">
                <a:solidFill>
                  <a:srgbClr val="9900CC"/>
                </a:solidFill>
                <a:latin typeface="Eras Demi ITC" panose="020B0805030504020804" pitchFamily="34" charset="0"/>
              </a:rPr>
              <a:t>  </a:t>
            </a:r>
            <a:r>
              <a:rPr lang="en-GB" sz="4400" b="1" dirty="0">
                <a:solidFill>
                  <a:srgbClr val="9900CC"/>
                </a:solidFill>
                <a:latin typeface="Eras Demi ITC" panose="020B0805030504020804" pitchFamily="34" charset="0"/>
                <a:ea typeface="Tahoma" panose="020B0604030504040204" pitchFamily="34" charset="0"/>
                <a:cs typeface="Tahoma" panose="020B0604030504040204" pitchFamily="34" charset="0"/>
              </a:rPr>
              <a:t>Unleashing Incredible Potential with a Mentor</a:t>
            </a:r>
            <a:endParaRPr lang="en-US" sz="4400" b="1" dirty="0">
              <a:solidFill>
                <a:srgbClr val="9900CC"/>
              </a:solidFill>
              <a:latin typeface="Eras Demi ITC" panose="020B08050305040208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0716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 name="AutoShape 2" descr="image.png"/>
          <p:cNvSpPr>
            <a:spLocks noChangeAspect="1" noChangeArrowheads="1"/>
          </p:cNvSpPr>
          <p:nvPr/>
        </p:nvSpPr>
        <p:spPr bwMode="auto">
          <a:xfrm>
            <a:off x="186690" y="-173355"/>
            <a:ext cx="36576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a:p>
        </p:txBody>
      </p:sp>
      <p:sp>
        <p:nvSpPr>
          <p:cNvPr id="6" name="Rectangle 5"/>
          <p:cNvSpPr/>
          <p:nvPr/>
        </p:nvSpPr>
        <p:spPr>
          <a:xfrm>
            <a:off x="1304717" y="4555979"/>
            <a:ext cx="12563683" cy="535531"/>
          </a:xfrm>
          <a:prstGeom prst="rect">
            <a:avLst/>
          </a:prstGeom>
        </p:spPr>
        <p:txBody>
          <a:bodyPr wrap="square">
            <a:spAutoFit/>
          </a:bodyPr>
          <a:lstStyle/>
          <a:p>
            <a:r>
              <a:rPr lang="en-US" sz="2800" b="1" dirty="0">
                <a:solidFill>
                  <a:srgbClr val="3399FF"/>
                </a:solidFill>
                <a:latin typeface="Eras Demi ITC" panose="020B0805030504020804" pitchFamily="34" charset="0"/>
                <a:cs typeface="Calibri" panose="020F0502020204030204" pitchFamily="34" charset="0"/>
              </a:rPr>
              <a:t>Please Visit: https://www.youtube.com/watch?v=MN_msjj5nsM</a:t>
            </a:r>
          </a:p>
        </p:txBody>
      </p:sp>
      <p:sp>
        <p:nvSpPr>
          <p:cNvPr id="8" name="Rectangle 7"/>
          <p:cNvSpPr/>
          <p:nvPr/>
        </p:nvSpPr>
        <p:spPr>
          <a:xfrm>
            <a:off x="735330" y="1048834"/>
            <a:ext cx="13895069" cy="609398"/>
          </a:xfrm>
          <a:prstGeom prst="rect">
            <a:avLst/>
          </a:prstGeom>
        </p:spPr>
        <p:txBody>
          <a:bodyPr wrap="square">
            <a:spAutoFit/>
          </a:bodyPr>
          <a:lstStyle/>
          <a:p>
            <a:r>
              <a:rPr lang="en-GB" sz="3360" b="1" dirty="0">
                <a:solidFill>
                  <a:srgbClr val="00B0F0"/>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srgbClr val="9900CC"/>
              </a:solidFill>
              <a:latin typeface="Eras Demi ITC" panose="020B0805030504020804" pitchFamily="34" charset="0"/>
              <a:ea typeface="Tahoma" panose="020B0604030504040204" pitchFamily="34" charset="0"/>
              <a:cs typeface="Tahoma" panose="020B0604030504040204" pitchFamily="34" charset="0"/>
            </a:endParaRPr>
          </a:p>
        </p:txBody>
      </p:sp>
      <p:sp>
        <p:nvSpPr>
          <p:cNvPr id="7" name="AutoShape 2" descr="image.png"/>
          <p:cNvSpPr>
            <a:spLocks noChangeAspect="1" noChangeArrowheads="1"/>
          </p:cNvSpPr>
          <p:nvPr/>
        </p:nvSpPr>
        <p:spPr bwMode="auto">
          <a:xfrm>
            <a:off x="369570" y="9525"/>
            <a:ext cx="36576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a:p>
        </p:txBody>
      </p:sp>
      <p:sp>
        <p:nvSpPr>
          <p:cNvPr id="10" name="Rectangle 9"/>
          <p:cNvSpPr/>
          <p:nvPr/>
        </p:nvSpPr>
        <p:spPr>
          <a:xfrm>
            <a:off x="1304717" y="5194949"/>
            <a:ext cx="11496883" cy="2801216"/>
          </a:xfrm>
          <a:prstGeom prst="rect">
            <a:avLst/>
          </a:prstGeom>
        </p:spPr>
        <p:txBody>
          <a:bodyPr wrap="square">
            <a:spAutoFit/>
          </a:bodyPr>
          <a:lstStyle/>
          <a:p>
            <a:pPr>
              <a:lnSpc>
                <a:spcPct val="150000"/>
              </a:lnSpc>
            </a:pPr>
            <a:r>
              <a:rPr lang="en-US" sz="2400" b="1" dirty="0">
                <a:latin typeface="Eras Demi ITC" panose="020B0805030504020804" pitchFamily="34" charset="0"/>
                <a:ea typeface="Tahoma" panose="020B0604030504040204" pitchFamily="34" charset="0"/>
                <a:cs typeface="Tahoma" panose="020B0604030504040204" pitchFamily="34" charset="0"/>
              </a:rPr>
              <a:t>https://www.youtube.com/watch?v=uogUizAgSmA</a:t>
            </a:r>
          </a:p>
          <a:p>
            <a:pPr>
              <a:lnSpc>
                <a:spcPct val="150000"/>
              </a:lnSpc>
            </a:pPr>
            <a:r>
              <a:rPr lang="en-US" sz="2400" b="1" dirty="0">
                <a:latin typeface="Eras Demi ITC" panose="020B0805030504020804" pitchFamily="34" charset="0"/>
                <a:ea typeface="Tahoma" panose="020B0604030504040204" pitchFamily="34" charset="0"/>
                <a:cs typeface="Tahoma" panose="020B0604030504040204" pitchFamily="34" charset="0"/>
              </a:rPr>
              <a:t>https://youtu.be/fJjKkTgYQf0</a:t>
            </a:r>
          </a:p>
          <a:p>
            <a:pPr>
              <a:lnSpc>
                <a:spcPct val="150000"/>
              </a:lnSpc>
            </a:pPr>
            <a:r>
              <a:rPr lang="en-US" sz="2400" b="1" dirty="0">
                <a:latin typeface="Eras Demi ITC" panose="020B0805030504020804" pitchFamily="34" charset="0"/>
                <a:ea typeface="Tahoma" panose="020B0604030504040204" pitchFamily="34" charset="0"/>
                <a:cs typeface="Tahoma" panose="020B0604030504040204" pitchFamily="34" charset="0"/>
              </a:rPr>
              <a:t>https://www.youtube.com/watch?v=jZs6YTs6Y9I</a:t>
            </a:r>
          </a:p>
          <a:p>
            <a:pPr>
              <a:lnSpc>
                <a:spcPct val="150000"/>
              </a:lnSpc>
            </a:pPr>
            <a:r>
              <a:rPr lang="en-US" sz="2400" b="1" dirty="0">
                <a:latin typeface="Eras Demi ITC" panose="020B0805030504020804" pitchFamily="34" charset="0"/>
                <a:ea typeface="Tahoma" panose="020B0604030504040204" pitchFamily="34" charset="0"/>
                <a:cs typeface="Tahoma" panose="020B0604030504040204" pitchFamily="34" charset="0"/>
              </a:rPr>
              <a:t>https://www.youtube.com/watch?v=WrJyVsXfQ6I</a:t>
            </a:r>
          </a:p>
          <a:p>
            <a:pPr>
              <a:lnSpc>
                <a:spcPct val="150000"/>
              </a:lnSpc>
            </a:pPr>
            <a:r>
              <a:rPr lang="en-US" sz="2400" b="1" dirty="0" err="1">
                <a:latin typeface="Eras Demi ITC" panose="020B0805030504020804" pitchFamily="34" charset="0"/>
                <a:ea typeface="Tahoma" panose="020B0604030504040204" pitchFamily="34" charset="0"/>
                <a:cs typeface="Tahoma" panose="020B0604030504040204" pitchFamily="34" charset="0"/>
              </a:rPr>
              <a:t>Faccbook</a:t>
            </a:r>
            <a:r>
              <a:rPr lang="en-US" sz="2400" b="1" dirty="0">
                <a:latin typeface="Eras Demi ITC" panose="020B0805030504020804" pitchFamily="34" charset="0"/>
                <a:ea typeface="Tahoma" panose="020B0604030504040204" pitchFamily="34" charset="0"/>
                <a:cs typeface="Tahoma" panose="020B0604030504040204" pitchFamily="34" charset="0"/>
              </a:rPr>
              <a:t>: https://www.facebook.com/dayalchandra01 </a:t>
            </a:r>
          </a:p>
        </p:txBody>
      </p:sp>
      <p:pic>
        <p:nvPicPr>
          <p:cNvPr id="12" name="Picture 11"/>
          <p:cNvPicPr>
            <a:picLocks noChangeAspect="1"/>
          </p:cNvPicPr>
          <p:nvPr/>
        </p:nvPicPr>
        <p:blipFill>
          <a:blip r:embed="rId3"/>
          <a:stretch>
            <a:fillRect/>
          </a:stretch>
        </p:blipFill>
        <p:spPr>
          <a:xfrm>
            <a:off x="1304717" y="1901829"/>
            <a:ext cx="6373156" cy="2569178"/>
          </a:xfrm>
          <a:prstGeom prst="rect">
            <a:avLst/>
          </a:prstGeom>
        </p:spPr>
      </p:pic>
      <p:pic>
        <p:nvPicPr>
          <p:cNvPr id="13" name="Picture 12"/>
          <p:cNvPicPr>
            <a:picLocks noChangeAspect="1"/>
          </p:cNvPicPr>
          <p:nvPr/>
        </p:nvPicPr>
        <p:blipFill>
          <a:blip r:embed="rId4"/>
          <a:stretch>
            <a:fillRect/>
          </a:stretch>
        </p:blipFill>
        <p:spPr>
          <a:xfrm>
            <a:off x="7296092" y="1944315"/>
            <a:ext cx="5929871" cy="2569178"/>
          </a:xfrm>
          <a:prstGeom prst="rect">
            <a:avLst/>
          </a:prstGeom>
        </p:spPr>
      </p:pic>
      <p:sp>
        <p:nvSpPr>
          <p:cNvPr id="14" name="Rectangle 13">
            <a:extLst>
              <a:ext uri="{FF2B5EF4-FFF2-40B4-BE49-F238E27FC236}">
                <a16:creationId xmlns:a16="http://schemas.microsoft.com/office/drawing/2014/main" id="{93F6432A-1019-8AE9-F98C-99EC690FB396}"/>
              </a:ext>
            </a:extLst>
          </p:cNvPr>
          <p:cNvSpPr/>
          <p:nvPr/>
        </p:nvSpPr>
        <p:spPr>
          <a:xfrm>
            <a:off x="353804" y="752948"/>
            <a:ext cx="1412367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400" dirty="0">
                <a:solidFill>
                  <a:srgbClr val="9900CC"/>
                </a:solidFill>
                <a:latin typeface="Eras Demi ITC" panose="020B0805030504020804" pitchFamily="34" charset="0"/>
              </a:rPr>
              <a:t> ‘</a:t>
            </a:r>
            <a:r>
              <a:rPr lang="en-GB" sz="4000" b="1" dirty="0">
                <a:solidFill>
                  <a:srgbClr val="9900CC"/>
                </a:solidFill>
                <a:latin typeface="Eras Demi ITC" panose="020B0805030504020804" pitchFamily="34" charset="0"/>
                <a:ea typeface="Tahoma" panose="020B0604030504040204" pitchFamily="34" charset="0"/>
                <a:cs typeface="Tahoma" panose="020B0604030504040204" pitchFamily="34" charset="0"/>
              </a:rPr>
              <a:t>Talent is Nothing Without Hard Works’-</a:t>
            </a:r>
            <a:r>
              <a:rPr lang="en-GB" sz="4000" b="1" dirty="0" err="1">
                <a:solidFill>
                  <a:srgbClr val="9900CC"/>
                </a:solidFill>
                <a:latin typeface="Eras Demi ITC" panose="020B0805030504020804" pitchFamily="34" charset="0"/>
                <a:ea typeface="Tahoma" panose="020B0604030504040204" pitchFamily="34" charset="0"/>
                <a:cs typeface="Tahoma" panose="020B0604030504040204" pitchFamily="34" charset="0"/>
              </a:rPr>
              <a:t>Dayal</a:t>
            </a:r>
            <a:r>
              <a:rPr lang="en-GB" sz="4000" b="1" dirty="0">
                <a:solidFill>
                  <a:srgbClr val="9900CC"/>
                </a:solidFill>
                <a:latin typeface="Eras Demi ITC" panose="020B0805030504020804" pitchFamily="34" charset="0"/>
                <a:ea typeface="Tahoma" panose="020B0604030504040204" pitchFamily="34" charset="0"/>
                <a:cs typeface="Tahoma" panose="020B0604030504040204" pitchFamily="34" charset="0"/>
              </a:rPr>
              <a:t> Chandra</a:t>
            </a:r>
            <a:endParaRPr lang="en-US" sz="4000" b="1" dirty="0">
              <a:solidFill>
                <a:srgbClr val="9900CC"/>
              </a:solidFill>
              <a:latin typeface="Eras Demi ITC" panose="020B08050305040208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100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746760"/>
            <a:ext cx="13182600" cy="8534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900" dirty="0">
                <a:solidFill>
                  <a:srgbClr val="9900CC"/>
                </a:solidFill>
                <a:latin typeface="Eras Bold ITC" pitchFamily="34" charset="0"/>
              </a:rPr>
              <a:t>  </a:t>
            </a:r>
            <a:r>
              <a:rPr lang="en-US" sz="4900" dirty="0">
                <a:solidFill>
                  <a:srgbClr val="9900CC"/>
                </a:solidFill>
                <a:latin typeface="Eras Demi ITC" pitchFamily="34" charset="0"/>
              </a:rPr>
              <a:t>Come out of the Box</a:t>
            </a:r>
          </a:p>
        </p:txBody>
      </p:sp>
      <p:sp>
        <p:nvSpPr>
          <p:cNvPr id="5" name="Subtitle 4"/>
          <p:cNvSpPr>
            <a:spLocks noGrp="1"/>
          </p:cNvSpPr>
          <p:nvPr>
            <p:ph type="subTitle" idx="1"/>
          </p:nvPr>
        </p:nvSpPr>
        <p:spPr>
          <a:xfrm>
            <a:off x="533400" y="1600200"/>
            <a:ext cx="13258800" cy="7086600"/>
          </a:xfrm>
        </p:spPr>
        <p:txBody>
          <a:bodyPr>
            <a:noAutofit/>
          </a:bodyPr>
          <a:lstStyle/>
          <a:p>
            <a:endParaRPr lang="en-US" sz="3100" dirty="0">
              <a:solidFill>
                <a:srgbClr val="002060"/>
              </a:solidFill>
              <a:latin typeface="Eras Demi ITC" pitchFamily="34" charset="0"/>
            </a:endParaRPr>
          </a:p>
          <a:p>
            <a:br>
              <a:rPr lang="en-US" sz="3100" dirty="0">
                <a:solidFill>
                  <a:srgbClr val="002060"/>
                </a:solidFill>
                <a:latin typeface="Eras Demi ITC" pitchFamily="34" charset="0"/>
              </a:rPr>
            </a:br>
            <a:br>
              <a:rPr lang="en-US" sz="3100" dirty="0"/>
            </a:br>
            <a:endParaRPr lang="en-US" sz="3100" dirty="0">
              <a:solidFill>
                <a:srgbClr val="002060"/>
              </a:solidFill>
              <a:latin typeface="Eras Demi ITC" pitchFamily="34" charset="0"/>
            </a:endParaRPr>
          </a:p>
          <a:p>
            <a:endParaRPr lang="en-US" sz="3100" dirty="0"/>
          </a:p>
          <a:p>
            <a:pPr indent="-457086"/>
            <a:endParaRPr lang="en-US" sz="3100" dirty="0">
              <a:solidFill>
                <a:srgbClr val="002060"/>
              </a:solidFill>
              <a:latin typeface="Eras Demi ITC" pitchFamily="34" charset="0"/>
            </a:endParaRPr>
          </a:p>
        </p:txBody>
      </p:sp>
      <p:pic>
        <p:nvPicPr>
          <p:cNvPr id="1026" name="Picture 2" descr="E:\Development Studies\MDS\New folder\IMG_20151229_145711.jpg"/>
          <p:cNvPicPr>
            <a:picLocks noChangeAspect="1" noChangeArrowheads="1"/>
          </p:cNvPicPr>
          <p:nvPr/>
        </p:nvPicPr>
        <p:blipFill>
          <a:blip r:embed="rId2" cstate="print"/>
          <a:srcRect/>
          <a:stretch>
            <a:fillRect/>
          </a:stretch>
        </p:blipFill>
        <p:spPr bwMode="auto">
          <a:xfrm>
            <a:off x="4972707" y="1752600"/>
            <a:ext cx="3771900" cy="5029200"/>
          </a:xfrm>
          <a:prstGeom prst="rect">
            <a:avLst/>
          </a:prstGeom>
          <a:noFill/>
        </p:spPr>
      </p:pic>
      <p:pic>
        <p:nvPicPr>
          <p:cNvPr id="1027" name="Picture 3" descr="E:\Development Studies\MDS\New folder\IMG_20151229_220026.JPG"/>
          <p:cNvPicPr>
            <a:picLocks noChangeAspect="1" noChangeArrowheads="1"/>
          </p:cNvPicPr>
          <p:nvPr/>
        </p:nvPicPr>
        <p:blipFill>
          <a:blip r:embed="rId3" cstate="print"/>
          <a:srcRect/>
          <a:stretch>
            <a:fillRect/>
          </a:stretch>
        </p:blipFill>
        <p:spPr bwMode="auto">
          <a:xfrm>
            <a:off x="8915400" y="1752600"/>
            <a:ext cx="5029200" cy="5045082"/>
          </a:xfrm>
          <a:prstGeom prst="rect">
            <a:avLst/>
          </a:prstGeom>
          <a:noFill/>
        </p:spPr>
      </p:pic>
      <p:pic>
        <p:nvPicPr>
          <p:cNvPr id="1029" name="Picture 5" descr="C:\Users\Administrator\Downloads\IMG_20151229_145715.jpg"/>
          <p:cNvPicPr>
            <a:picLocks noChangeAspect="1" noChangeArrowheads="1"/>
          </p:cNvPicPr>
          <p:nvPr/>
        </p:nvPicPr>
        <p:blipFill>
          <a:blip r:embed="rId4" cstate="print"/>
          <a:srcRect/>
          <a:stretch>
            <a:fillRect/>
          </a:stretch>
        </p:blipFill>
        <p:spPr bwMode="auto">
          <a:xfrm>
            <a:off x="685800" y="1752600"/>
            <a:ext cx="3771900" cy="502920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905000" y="1654314"/>
            <a:ext cx="9677400"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Etymological Meaning of Education-1 </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45060" name="Rectangle 4"/>
          <p:cNvSpPr>
            <a:spLocks noChangeArrowheads="1"/>
          </p:cNvSpPr>
          <p:nvPr/>
        </p:nvSpPr>
        <p:spPr bwMode="auto">
          <a:xfrm>
            <a:off x="762000" y="2612172"/>
            <a:ext cx="12801600" cy="409342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In English the term “Education” has been derived from two Latin words </a:t>
            </a:r>
            <a:r>
              <a:rPr kumimoji="0" lang="en-US" sz="3400" b="1" i="0" u="none" strike="noStrike" cap="none" normalizeH="0" baseline="0" dirty="0" err="1">
                <a:ln>
                  <a:noFill/>
                </a:ln>
                <a:solidFill>
                  <a:srgbClr val="002060"/>
                </a:solidFill>
                <a:effectLst/>
                <a:latin typeface="Eras Demi ITC" pitchFamily="34" charset="0"/>
                <a:ea typeface="Times New Roman" pitchFamily="18" charset="0"/>
                <a:cs typeface="Times New Roman" pitchFamily="18" charset="0"/>
              </a:rPr>
              <a:t>Educare</a:t>
            </a:r>
            <a:r>
              <a:rPr kumimoji="0" lang="en-US" sz="3400" b="1"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 </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a:t>
            </a:r>
            <a:r>
              <a:rPr kumimoji="0" lang="en-US" sz="3400" b="0" i="0" u="none" strike="noStrike" cap="none" normalizeH="0" baseline="0" dirty="0" err="1">
                <a:ln>
                  <a:noFill/>
                </a:ln>
                <a:solidFill>
                  <a:srgbClr val="002060"/>
                </a:solidFill>
                <a:effectLst/>
                <a:latin typeface="Eras Demi ITC" pitchFamily="34" charset="0"/>
                <a:ea typeface="Times New Roman" pitchFamily="18" charset="0"/>
                <a:cs typeface="Times New Roman" pitchFamily="18" charset="0"/>
              </a:rPr>
              <a:t>Educere</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 and </a:t>
            </a:r>
            <a:r>
              <a:rPr kumimoji="0" lang="en-US" sz="3400" b="1" i="0" u="none" strike="noStrike" cap="none" normalizeH="0" baseline="0" dirty="0" err="1">
                <a:ln>
                  <a:noFill/>
                </a:ln>
                <a:solidFill>
                  <a:srgbClr val="002060"/>
                </a:solidFill>
                <a:effectLst/>
                <a:latin typeface="Eras Demi ITC" pitchFamily="34" charset="0"/>
                <a:ea typeface="Times New Roman" pitchFamily="18" charset="0"/>
                <a:cs typeface="Times New Roman" pitchFamily="18" charset="0"/>
              </a:rPr>
              <a:t>Educatum</a:t>
            </a:r>
            <a:r>
              <a:rPr kumimoji="0" lang="en-US" sz="3400" b="1"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 “</a:t>
            </a:r>
            <a:r>
              <a:rPr kumimoji="0" lang="en-US" sz="3400" b="0" i="0" u="none" strike="noStrike" cap="none" normalizeH="0" baseline="0" dirty="0" err="1">
                <a:ln>
                  <a:noFill/>
                </a:ln>
                <a:solidFill>
                  <a:srgbClr val="002060"/>
                </a:solidFill>
                <a:effectLst/>
                <a:latin typeface="Eras Demi ITC" pitchFamily="34" charset="0"/>
                <a:ea typeface="Times New Roman" pitchFamily="18" charset="0"/>
                <a:cs typeface="Times New Roman" pitchFamily="18" charset="0"/>
              </a:rPr>
              <a:t>Educare</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 means to </a:t>
            </a:r>
            <a:r>
              <a:rPr kumimoji="0" lang="en-US" sz="3400" b="1"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train or mould</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 It again means to </a:t>
            </a:r>
            <a:r>
              <a:rPr kumimoji="0" lang="en-US" sz="3400" b="1"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bring up or to lead out or to draw out</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 propulsion </a:t>
            </a:r>
            <a:r>
              <a:rPr kumimoji="0" lang="en-US" sz="3400" b="1"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from inward to outward</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 The term “</a:t>
            </a:r>
            <a:r>
              <a:rPr kumimoji="0" lang="en-US" sz="3400" b="0" i="0" u="none" strike="noStrike" cap="none" normalizeH="0" baseline="0" dirty="0" err="1">
                <a:ln>
                  <a:noFill/>
                </a:ln>
                <a:solidFill>
                  <a:srgbClr val="002060"/>
                </a:solidFill>
                <a:effectLst/>
                <a:latin typeface="Eras Demi ITC" pitchFamily="34" charset="0"/>
                <a:ea typeface="Times New Roman" pitchFamily="18" charset="0"/>
                <a:cs typeface="Times New Roman" pitchFamily="18" charset="0"/>
              </a:rPr>
              <a:t>Educatum</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 denotes the </a:t>
            </a:r>
            <a:r>
              <a:rPr kumimoji="0" lang="en-US" sz="3400" b="1"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act of teaching</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 It throws light on the principles and practice of teaching.</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Eras Demi ITC"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65760"/>
            <a:ext cx="128778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900" dirty="0">
                <a:solidFill>
                  <a:srgbClr val="9900CC"/>
                </a:solidFill>
                <a:latin typeface="Eras Bold ITC" pitchFamily="34" charset="0"/>
              </a:rPr>
              <a:t>  Can we </a:t>
            </a:r>
            <a:r>
              <a:rPr lang="en-US" sz="4900" b="1" dirty="0">
                <a:solidFill>
                  <a:srgbClr val="9900CC"/>
                </a:solidFill>
                <a:latin typeface="Eras Demi ITC" pitchFamily="34" charset="0"/>
              </a:rPr>
              <a:t>change to make a better world?</a:t>
            </a:r>
          </a:p>
        </p:txBody>
      </p:sp>
      <p:sp>
        <p:nvSpPr>
          <p:cNvPr id="5" name="Subtitle 4"/>
          <p:cNvSpPr>
            <a:spLocks noGrp="1"/>
          </p:cNvSpPr>
          <p:nvPr>
            <p:ph type="subTitle" idx="1"/>
          </p:nvPr>
        </p:nvSpPr>
        <p:spPr>
          <a:xfrm>
            <a:off x="533400" y="1600200"/>
            <a:ext cx="13258800" cy="7086600"/>
          </a:xfrm>
        </p:spPr>
        <p:txBody>
          <a:bodyPr>
            <a:noAutofit/>
          </a:bodyPr>
          <a:lstStyle/>
          <a:p>
            <a:endParaRPr lang="en-US" sz="3100" dirty="0">
              <a:solidFill>
                <a:srgbClr val="002060"/>
              </a:solidFill>
              <a:latin typeface="Eras Demi ITC" pitchFamily="34" charset="0"/>
            </a:endParaRPr>
          </a:p>
          <a:p>
            <a:br>
              <a:rPr lang="en-US" sz="3100" dirty="0">
                <a:solidFill>
                  <a:srgbClr val="002060"/>
                </a:solidFill>
                <a:latin typeface="Eras Demi ITC" pitchFamily="34" charset="0"/>
              </a:rPr>
            </a:br>
            <a:br>
              <a:rPr lang="en-US" sz="3100" dirty="0"/>
            </a:br>
            <a:endParaRPr lang="en-US" sz="3100" dirty="0">
              <a:solidFill>
                <a:srgbClr val="002060"/>
              </a:solidFill>
              <a:latin typeface="Eras Demi ITC" pitchFamily="34" charset="0"/>
            </a:endParaRPr>
          </a:p>
          <a:p>
            <a:endParaRPr lang="en-US" sz="3100" dirty="0"/>
          </a:p>
          <a:p>
            <a:pPr indent="-457086"/>
            <a:endParaRPr lang="en-US" sz="3100" dirty="0">
              <a:solidFill>
                <a:srgbClr val="002060"/>
              </a:solidFill>
              <a:latin typeface="Eras Demi ITC" pitchFamily="34" charset="0"/>
            </a:endParaRPr>
          </a:p>
        </p:txBody>
      </p:sp>
      <p:pic>
        <p:nvPicPr>
          <p:cNvPr id="8" name="Picture 7" descr="J:\IMG_20180116_152937.jpg"/>
          <p:cNvPicPr/>
          <p:nvPr/>
        </p:nvPicPr>
        <p:blipFill>
          <a:blip r:embed="rId2" cstate="print"/>
          <a:srcRect/>
          <a:stretch>
            <a:fillRect/>
          </a:stretch>
        </p:blipFill>
        <p:spPr bwMode="auto">
          <a:xfrm>
            <a:off x="609600" y="1524000"/>
            <a:ext cx="6553200" cy="4800600"/>
          </a:xfrm>
          <a:prstGeom prst="rect">
            <a:avLst/>
          </a:prstGeom>
          <a:noFill/>
          <a:ln w="9525">
            <a:noFill/>
            <a:miter lim="800000"/>
            <a:headEnd/>
            <a:tailEnd/>
          </a:ln>
        </p:spPr>
      </p:pic>
      <p:pic>
        <p:nvPicPr>
          <p:cNvPr id="9" name="Picture 8" descr="J:\IMG_20180207_001029.jpg"/>
          <p:cNvPicPr/>
          <p:nvPr/>
        </p:nvPicPr>
        <p:blipFill>
          <a:blip r:embed="rId3"/>
          <a:srcRect/>
          <a:stretch>
            <a:fillRect/>
          </a:stretch>
        </p:blipFill>
        <p:spPr bwMode="auto">
          <a:xfrm>
            <a:off x="7315200" y="1524000"/>
            <a:ext cx="6172200" cy="48006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19200"/>
            <a:ext cx="13258800" cy="106680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900" dirty="0">
                <a:solidFill>
                  <a:srgbClr val="9900CC"/>
                </a:solidFill>
                <a:latin typeface="Eras Bold ITC" pitchFamily="34" charset="0"/>
              </a:rPr>
              <a:t>  </a:t>
            </a:r>
            <a:r>
              <a:rPr lang="en-US" sz="4900" dirty="0">
                <a:solidFill>
                  <a:srgbClr val="9900CC"/>
                </a:solidFill>
                <a:latin typeface="Eras Demi ITC" pitchFamily="34" charset="0"/>
              </a:rPr>
              <a:t>Commitment for Future</a:t>
            </a:r>
          </a:p>
        </p:txBody>
      </p:sp>
      <p:sp>
        <p:nvSpPr>
          <p:cNvPr id="5" name="Subtitle 4"/>
          <p:cNvSpPr>
            <a:spLocks noGrp="1"/>
          </p:cNvSpPr>
          <p:nvPr>
            <p:ph type="subTitle" idx="1"/>
          </p:nvPr>
        </p:nvSpPr>
        <p:spPr>
          <a:xfrm>
            <a:off x="533400" y="1600200"/>
            <a:ext cx="13258800" cy="7086600"/>
          </a:xfrm>
        </p:spPr>
        <p:txBody>
          <a:bodyPr>
            <a:noAutofit/>
          </a:bodyPr>
          <a:lstStyle/>
          <a:p>
            <a:pPr marL="514221" indent="-514221"/>
            <a:endParaRPr lang="en-US" sz="3100" dirty="0">
              <a:solidFill>
                <a:srgbClr val="002060"/>
              </a:solidFill>
              <a:latin typeface="Eras Demi ITC" pitchFamily="34" charset="0"/>
            </a:endParaRPr>
          </a:p>
          <a:p>
            <a:pPr marL="514221" indent="-514221"/>
            <a:endParaRPr lang="en-US" sz="3100" dirty="0">
              <a:solidFill>
                <a:srgbClr val="002060"/>
              </a:solidFill>
              <a:latin typeface="Eras Demi ITC" pitchFamily="34" charset="0"/>
            </a:endParaRPr>
          </a:p>
          <a:p>
            <a:pPr marL="514221" indent="-514221"/>
            <a:endParaRPr lang="en-US" sz="3100" dirty="0">
              <a:solidFill>
                <a:srgbClr val="002060"/>
              </a:solidFill>
              <a:latin typeface="Eras Demi ITC" pitchFamily="34" charset="0"/>
            </a:endParaRPr>
          </a:p>
          <a:p>
            <a:pPr marL="514221" indent="-514221"/>
            <a:endParaRPr lang="en-US" sz="3100" dirty="0">
              <a:solidFill>
                <a:srgbClr val="002060"/>
              </a:solidFill>
              <a:latin typeface="Eras Demi ITC" pitchFamily="34" charset="0"/>
            </a:endParaRPr>
          </a:p>
          <a:p>
            <a:pPr marL="514221" indent="-514221"/>
            <a:endParaRPr lang="en-US" sz="3100" dirty="0">
              <a:solidFill>
                <a:srgbClr val="002060"/>
              </a:solidFill>
              <a:latin typeface="Eras Demi ITC" pitchFamily="34" charset="0"/>
            </a:endParaRPr>
          </a:p>
          <a:p>
            <a:pPr marL="514221" indent="-514221"/>
            <a:endParaRPr lang="en-US" sz="3100" dirty="0">
              <a:solidFill>
                <a:srgbClr val="002060"/>
              </a:solidFill>
              <a:latin typeface="Eras Demi ITC" pitchFamily="34" charset="0"/>
            </a:endParaRPr>
          </a:p>
          <a:p>
            <a:pPr marL="514221" indent="-514221"/>
            <a:endParaRPr lang="en-US" sz="3100" dirty="0">
              <a:solidFill>
                <a:srgbClr val="002060"/>
              </a:solidFill>
              <a:latin typeface="Eras Demi ITC" pitchFamily="34" charset="0"/>
            </a:endParaRPr>
          </a:p>
          <a:p>
            <a:pPr marL="514221" indent="-514221"/>
            <a:endParaRPr lang="en-US" sz="3100" dirty="0">
              <a:solidFill>
                <a:srgbClr val="002060"/>
              </a:solidFill>
              <a:latin typeface="Eras Demi ITC" pitchFamily="34" charset="0"/>
            </a:endParaRPr>
          </a:p>
          <a:p>
            <a:pPr marL="514221" indent="-514221"/>
            <a:endParaRPr lang="en-US" sz="3100" dirty="0">
              <a:solidFill>
                <a:srgbClr val="002060"/>
              </a:solidFill>
              <a:latin typeface="Eras Demi ITC" pitchFamily="34" charset="0"/>
            </a:endParaRPr>
          </a:p>
          <a:p>
            <a:pPr marL="514221" indent="-514221"/>
            <a:endParaRPr lang="en-US" sz="3100" dirty="0">
              <a:solidFill>
                <a:srgbClr val="002060"/>
              </a:solidFill>
              <a:latin typeface="Eras Demi ITC" pitchFamily="34" charset="0"/>
            </a:endParaRPr>
          </a:p>
          <a:p>
            <a:pPr marL="514221" indent="-514221"/>
            <a:endParaRPr lang="en-US" sz="3600" dirty="0">
              <a:solidFill>
                <a:srgbClr val="002060"/>
              </a:solidFill>
              <a:latin typeface="Eras Demi ITC" pitchFamily="34" charset="0"/>
            </a:endParaRPr>
          </a:p>
          <a:p>
            <a:pPr marL="514221" indent="-514221"/>
            <a:endParaRPr lang="en-US" sz="3600" dirty="0">
              <a:solidFill>
                <a:srgbClr val="002060"/>
              </a:solidFill>
              <a:latin typeface="Eras Demi ITC" pitchFamily="34" charset="0"/>
            </a:endParaRPr>
          </a:p>
          <a:p>
            <a:pPr marL="514221" indent="-514221"/>
            <a:endParaRPr lang="en-US" sz="3600" dirty="0">
              <a:solidFill>
                <a:srgbClr val="002060"/>
              </a:solidFill>
              <a:latin typeface="Eras Demi ITC" pitchFamily="34" charset="0"/>
            </a:endParaRPr>
          </a:p>
          <a:p>
            <a:pPr marL="514221" indent="-514221"/>
            <a:endParaRPr lang="en-US" sz="3600" dirty="0">
              <a:solidFill>
                <a:srgbClr val="002060"/>
              </a:solidFill>
              <a:latin typeface="Eras Demi ITC" pitchFamily="34" charset="0"/>
            </a:endParaRPr>
          </a:p>
          <a:p>
            <a:pPr marL="514221" indent="-514221"/>
            <a:endParaRPr lang="en-US" sz="3100" dirty="0">
              <a:solidFill>
                <a:srgbClr val="002060"/>
              </a:solidFill>
              <a:latin typeface="Eras Demi ITC" pitchFamily="34" charset="0"/>
            </a:endParaRPr>
          </a:p>
          <a:p>
            <a:endParaRPr lang="en-US" sz="3100" dirty="0">
              <a:solidFill>
                <a:srgbClr val="002060"/>
              </a:solidFill>
              <a:latin typeface="Eras Demi ITC" pitchFamily="34" charset="0"/>
            </a:endParaRPr>
          </a:p>
          <a:p>
            <a:br>
              <a:rPr lang="en-US" sz="3100" dirty="0">
                <a:solidFill>
                  <a:srgbClr val="002060"/>
                </a:solidFill>
                <a:latin typeface="Eras Demi ITC" pitchFamily="34" charset="0"/>
              </a:rPr>
            </a:br>
            <a:br>
              <a:rPr lang="en-US" sz="3100" dirty="0"/>
            </a:br>
            <a:endParaRPr lang="en-US" sz="3100" dirty="0">
              <a:solidFill>
                <a:srgbClr val="002060"/>
              </a:solidFill>
              <a:latin typeface="Eras Demi ITC" pitchFamily="34" charset="0"/>
            </a:endParaRPr>
          </a:p>
          <a:p>
            <a:endParaRPr lang="en-US" sz="3100" dirty="0"/>
          </a:p>
          <a:p>
            <a:pPr indent="-457086"/>
            <a:endParaRPr lang="en-US" sz="3100" dirty="0">
              <a:solidFill>
                <a:srgbClr val="002060"/>
              </a:solidFill>
              <a:latin typeface="Eras Demi ITC" pitchFamily="34" charset="0"/>
            </a:endParaRPr>
          </a:p>
        </p:txBody>
      </p:sp>
      <p:pic>
        <p:nvPicPr>
          <p:cNvPr id="6" name="Picture 2" descr="C:\Users\Administrator\Downloads\20258124_1033214260147843_6032484401019814127_n.jpg"/>
          <p:cNvPicPr>
            <a:picLocks noChangeAspect="1" noChangeArrowheads="1"/>
          </p:cNvPicPr>
          <p:nvPr/>
        </p:nvPicPr>
        <p:blipFill>
          <a:blip r:embed="rId2"/>
          <a:srcRect/>
          <a:stretch>
            <a:fillRect/>
          </a:stretch>
        </p:blipFill>
        <p:spPr bwMode="auto">
          <a:xfrm>
            <a:off x="990600" y="2628527"/>
            <a:ext cx="4114800" cy="3315073"/>
          </a:xfrm>
          <a:prstGeom prst="rect">
            <a:avLst/>
          </a:prstGeom>
          <a:noFill/>
        </p:spPr>
      </p:pic>
      <p:pic>
        <p:nvPicPr>
          <p:cNvPr id="7" name="Picture 2" descr="E:\Fouad\Cell\SD card\DCIM\Camera\IMG_20170113_160503.jpg"/>
          <p:cNvPicPr>
            <a:picLocks noChangeAspect="1" noChangeArrowheads="1"/>
          </p:cNvPicPr>
          <p:nvPr/>
        </p:nvPicPr>
        <p:blipFill>
          <a:blip r:embed="rId3" cstate="print"/>
          <a:srcRect/>
          <a:stretch>
            <a:fillRect/>
          </a:stretch>
        </p:blipFill>
        <p:spPr bwMode="auto">
          <a:xfrm>
            <a:off x="5257800" y="2674833"/>
            <a:ext cx="4648200" cy="3344967"/>
          </a:xfrm>
          <a:prstGeom prst="rect">
            <a:avLst/>
          </a:prstGeom>
          <a:noFill/>
        </p:spPr>
      </p:pic>
      <p:pic>
        <p:nvPicPr>
          <p:cNvPr id="8" name="Picture 3" descr="E:\Fouad\Cell\SD card\DCIM\Camera\IMG_20170311_122312.jpg"/>
          <p:cNvPicPr>
            <a:picLocks noChangeAspect="1" noChangeArrowheads="1"/>
          </p:cNvPicPr>
          <p:nvPr/>
        </p:nvPicPr>
        <p:blipFill>
          <a:blip r:embed="rId4" cstate="print"/>
          <a:srcRect/>
          <a:stretch>
            <a:fillRect/>
          </a:stretch>
        </p:blipFill>
        <p:spPr bwMode="auto">
          <a:xfrm>
            <a:off x="10058400" y="2667000"/>
            <a:ext cx="4131758" cy="3352800"/>
          </a:xfrm>
          <a:prstGeom prst="rect">
            <a:avLst/>
          </a:prstGeom>
          <a:noFill/>
        </p:spPr>
      </p:pic>
      <p:sp>
        <p:nvSpPr>
          <p:cNvPr id="9" name="Rectangle 8"/>
          <p:cNvSpPr/>
          <p:nvPr/>
        </p:nvSpPr>
        <p:spPr>
          <a:xfrm>
            <a:off x="1905000" y="6519390"/>
            <a:ext cx="116586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a:solidFill>
                  <a:srgbClr val="002060"/>
                </a:solidFill>
                <a:latin typeface="Tahoma" pitchFamily="34" charset="0"/>
                <a:ea typeface="Tahoma" pitchFamily="34" charset="0"/>
                <a:cs typeface="Tahoma" pitchFamily="34" charset="0"/>
              </a:rPr>
              <a:t>Change we believe in together</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6" end="16"/>
                                            </p:txEl>
                                          </p:spTgt>
                                        </p:tgtEl>
                                        <p:attrNameLst>
                                          <p:attrName>style.visibility</p:attrName>
                                        </p:attrNameLst>
                                      </p:cBhvr>
                                      <p:to>
                                        <p:strVal val="visible"/>
                                      </p:to>
                                    </p:set>
                                    <p:anim calcmode="lin" valueType="num">
                                      <p:cBhvr additive="base">
                                        <p:cTn id="7"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44877"/>
            <a:ext cx="13258800" cy="11582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900" dirty="0">
                <a:solidFill>
                  <a:srgbClr val="9900CC"/>
                </a:solidFill>
                <a:latin typeface="Eras Bold ITC" pitchFamily="34" charset="0"/>
              </a:rPr>
              <a:t> </a:t>
            </a:r>
            <a:r>
              <a:rPr lang="en-US" sz="4900" dirty="0">
                <a:solidFill>
                  <a:srgbClr val="9900CC"/>
                </a:solidFill>
                <a:latin typeface="Eras Demi ITC" pitchFamily="34" charset="0"/>
              </a:rPr>
              <a:t>Approaching for Future Development</a:t>
            </a:r>
            <a:endParaRPr lang="en-US" sz="4900" dirty="0">
              <a:solidFill>
                <a:srgbClr val="9900CC"/>
              </a:solidFill>
              <a:latin typeface="Eras Bold ITC" pitchFamily="34" charset="0"/>
            </a:endParaRPr>
          </a:p>
        </p:txBody>
      </p:sp>
      <p:sp>
        <p:nvSpPr>
          <p:cNvPr id="6" name="Subtitle 5"/>
          <p:cNvSpPr>
            <a:spLocks noGrp="1"/>
          </p:cNvSpPr>
          <p:nvPr>
            <p:ph type="subTitle" idx="1"/>
          </p:nvPr>
        </p:nvSpPr>
        <p:spPr>
          <a:xfrm>
            <a:off x="533400" y="2286000"/>
            <a:ext cx="13258800" cy="4419603"/>
          </a:xfrm>
          <a:solidFill>
            <a:schemeClr val="bg2"/>
          </a:solidFill>
        </p:spPr>
        <p:txBody>
          <a:bodyPr/>
          <a:lstStyle/>
          <a:p>
            <a:pPr marL="514221" indent="-514221">
              <a:buFont typeface="Wingdings" pitchFamily="2" charset="2"/>
              <a:buChar char="q"/>
            </a:pPr>
            <a:r>
              <a:rPr lang="en-US" sz="3600" dirty="0">
                <a:solidFill>
                  <a:srgbClr val="002060"/>
                </a:solidFill>
                <a:latin typeface="Eras Demi ITC" pitchFamily="34" charset="0"/>
              </a:rPr>
              <a:t>How to develop yourself? Your Commitment/passionate </a:t>
            </a:r>
          </a:p>
          <a:p>
            <a:pPr marL="514221" indent="-514221">
              <a:buFont typeface="Wingdings" pitchFamily="2" charset="2"/>
              <a:buChar char="q"/>
            </a:pPr>
            <a:r>
              <a:rPr lang="en-US" sz="3600" dirty="0">
                <a:solidFill>
                  <a:srgbClr val="002060"/>
                </a:solidFill>
                <a:latin typeface="Eras Demi ITC" pitchFamily="34" charset="0"/>
              </a:rPr>
              <a:t>Area of Development: </a:t>
            </a:r>
            <a:r>
              <a:rPr lang="en-US" sz="3600" dirty="0">
                <a:solidFill>
                  <a:srgbClr val="FF0000"/>
                </a:solidFill>
                <a:latin typeface="Eras Demi ITC" pitchFamily="34" charset="0"/>
              </a:rPr>
              <a:t>Knowledge of English</a:t>
            </a:r>
            <a:r>
              <a:rPr lang="en-US" sz="3600" dirty="0">
                <a:solidFill>
                  <a:srgbClr val="002060"/>
                </a:solidFill>
                <a:latin typeface="Eras Demi ITC" pitchFamily="34" charset="0"/>
              </a:rPr>
              <a:t>, </a:t>
            </a:r>
            <a:r>
              <a:rPr lang="en-US" sz="3600" dirty="0">
                <a:solidFill>
                  <a:srgbClr val="FF0000"/>
                </a:solidFill>
                <a:latin typeface="Eras Demi ITC" pitchFamily="34" charset="0"/>
              </a:rPr>
              <a:t>IT,</a:t>
            </a:r>
            <a:r>
              <a:rPr lang="en-US" sz="3600" dirty="0">
                <a:solidFill>
                  <a:srgbClr val="002060"/>
                </a:solidFill>
                <a:latin typeface="Eras Demi ITC" pitchFamily="34" charset="0"/>
              </a:rPr>
              <a:t> </a:t>
            </a:r>
            <a:r>
              <a:rPr lang="en-US" sz="3600" dirty="0">
                <a:solidFill>
                  <a:srgbClr val="FF0000"/>
                </a:solidFill>
                <a:latin typeface="Eras Demi ITC" pitchFamily="34" charset="0"/>
              </a:rPr>
              <a:t>Smartness,</a:t>
            </a:r>
            <a:r>
              <a:rPr lang="en-US" sz="3600" dirty="0">
                <a:solidFill>
                  <a:srgbClr val="002060"/>
                </a:solidFill>
                <a:latin typeface="Eras Demi ITC" pitchFamily="34" charset="0"/>
              </a:rPr>
              <a:t> and be </a:t>
            </a:r>
            <a:r>
              <a:rPr lang="en-US" sz="3600" dirty="0">
                <a:solidFill>
                  <a:srgbClr val="FF0000"/>
                </a:solidFill>
                <a:latin typeface="Eras Demi ITC" pitchFamily="34" charset="0"/>
              </a:rPr>
              <a:t>Communicative</a:t>
            </a:r>
          </a:p>
          <a:p>
            <a:pPr marL="514221" indent="-514221">
              <a:buFont typeface="Wingdings" pitchFamily="2" charset="2"/>
              <a:buChar char="q"/>
            </a:pPr>
            <a:r>
              <a:rPr lang="en-US" sz="3600" dirty="0">
                <a:solidFill>
                  <a:srgbClr val="002060"/>
                </a:solidFill>
                <a:latin typeface="Eras Demi ITC" pitchFamily="34" charset="0"/>
              </a:rPr>
              <a:t>Never demean yourself, Philosophy: just make or mar</a:t>
            </a:r>
          </a:p>
          <a:p>
            <a:pPr marL="514221" indent="-514221">
              <a:buFont typeface="Wingdings" pitchFamily="2" charset="2"/>
              <a:buChar char="q"/>
            </a:pPr>
            <a:r>
              <a:rPr lang="en-US" sz="3600" dirty="0">
                <a:solidFill>
                  <a:srgbClr val="9900CC"/>
                </a:solidFill>
                <a:latin typeface="Eras Demi ITC" pitchFamily="34" charset="0"/>
              </a:rPr>
              <a:t>We have to love ourselves with all our heart and with all our soul and with all our mind and with all our strength.</a:t>
            </a:r>
          </a:p>
          <a:p>
            <a:endParaRPr lang="en-US" dirty="0"/>
          </a:p>
        </p:txBody>
      </p:sp>
    </p:spTree>
  </p:cSld>
  <p:clrMapOvr>
    <a:masterClrMapping/>
  </p:clrMapOvr>
  <p:transition>
    <p:wheel spokes="3"/>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17220"/>
            <a:ext cx="13258800" cy="102870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900" dirty="0">
                <a:solidFill>
                  <a:srgbClr val="9900CC"/>
                </a:solidFill>
                <a:latin typeface="Eras Bold ITC" pitchFamily="34" charset="0"/>
              </a:rPr>
              <a:t> </a:t>
            </a:r>
            <a:r>
              <a:rPr lang="en-US" sz="4400" b="1" dirty="0">
                <a:solidFill>
                  <a:srgbClr val="002060"/>
                </a:solidFill>
                <a:latin typeface="Tahoma" pitchFamily="34" charset="0"/>
                <a:ea typeface="Tahoma" pitchFamily="34" charset="0"/>
                <a:cs typeface="Tahoma" pitchFamily="34" charset="0"/>
              </a:rPr>
              <a:t>Career Development Discourse</a:t>
            </a:r>
          </a:p>
        </p:txBody>
      </p:sp>
      <p:sp>
        <p:nvSpPr>
          <p:cNvPr id="6" name="Subtitle 5"/>
          <p:cNvSpPr>
            <a:spLocks noGrp="1"/>
          </p:cNvSpPr>
          <p:nvPr>
            <p:ph type="subTitle" idx="1"/>
          </p:nvPr>
        </p:nvSpPr>
        <p:spPr>
          <a:xfrm>
            <a:off x="533400" y="1920240"/>
            <a:ext cx="13182600" cy="5143500"/>
          </a:xfrm>
        </p:spPr>
        <p:style>
          <a:lnRef idx="1">
            <a:schemeClr val="accent1"/>
          </a:lnRef>
          <a:fillRef idx="2">
            <a:schemeClr val="accent1"/>
          </a:fillRef>
          <a:effectRef idx="1">
            <a:schemeClr val="accent1"/>
          </a:effectRef>
          <a:fontRef idx="minor">
            <a:schemeClr val="dk1"/>
          </a:fontRef>
        </p:style>
        <p:txBody>
          <a:bodyPr/>
          <a:lstStyle/>
          <a:p>
            <a:pPr marL="342900" indent="-342900">
              <a:buClr>
                <a:schemeClr val="tx1"/>
              </a:buClr>
            </a:pPr>
            <a:r>
              <a:rPr lang="en-US" b="1" u="sng" dirty="0">
                <a:solidFill>
                  <a:srgbClr val="002060"/>
                </a:solidFill>
                <a:latin typeface="Tahoma" pitchFamily="34" charset="0"/>
                <a:ea typeface="Tahoma" pitchFamily="34" charset="0"/>
                <a:cs typeface="Tahoma" pitchFamily="34" charset="0"/>
              </a:rPr>
              <a:t>Avoiding most common mistakes  in English</a:t>
            </a:r>
          </a:p>
          <a:p>
            <a:pPr marL="342900" indent="-342900">
              <a:buClr>
                <a:schemeClr val="tx1"/>
              </a:buClr>
              <a:buFont typeface="Wingdings" pitchFamily="2" charset="2"/>
              <a:buChar char="q"/>
            </a:pPr>
            <a:r>
              <a:rPr lang="en-US" sz="3200" b="1" dirty="0">
                <a:solidFill>
                  <a:srgbClr val="002060"/>
                </a:solidFill>
                <a:latin typeface="Tahoma" pitchFamily="34" charset="0"/>
                <a:ea typeface="Tahoma" pitchFamily="34" charset="0"/>
                <a:cs typeface="Tahoma" pitchFamily="34" charset="0"/>
              </a:rPr>
              <a:t>Use of capital letter</a:t>
            </a:r>
          </a:p>
          <a:p>
            <a:pPr marL="342900" indent="-342900">
              <a:buClr>
                <a:schemeClr val="tx1"/>
              </a:buClr>
              <a:buFont typeface="Wingdings" pitchFamily="2" charset="2"/>
              <a:buChar char="q"/>
            </a:pPr>
            <a:r>
              <a:rPr lang="en-US" sz="3200" b="1" dirty="0">
                <a:solidFill>
                  <a:srgbClr val="002060"/>
                </a:solidFill>
                <a:latin typeface="Tahoma" pitchFamily="34" charset="0"/>
                <a:ea typeface="Tahoma" pitchFamily="34" charset="0"/>
                <a:cs typeface="Tahoma" pitchFamily="34" charset="0"/>
              </a:rPr>
              <a:t> Use of auxiliary verb</a:t>
            </a:r>
          </a:p>
          <a:p>
            <a:pPr marL="342900" indent="-342900">
              <a:buClr>
                <a:schemeClr val="tx1"/>
              </a:buClr>
              <a:buFont typeface="Wingdings" pitchFamily="2" charset="2"/>
              <a:buChar char="q"/>
            </a:pPr>
            <a:r>
              <a:rPr lang="en-US" sz="3200" b="1" dirty="0">
                <a:solidFill>
                  <a:srgbClr val="002060"/>
                </a:solidFill>
                <a:latin typeface="Tahoma" pitchFamily="34" charset="0"/>
                <a:ea typeface="Tahoma" pitchFamily="34" charset="0"/>
                <a:cs typeface="Tahoma" pitchFamily="34" charset="0"/>
              </a:rPr>
              <a:t> Use of s/</a:t>
            </a:r>
            <a:r>
              <a:rPr lang="en-US" sz="3200" b="1" dirty="0" err="1">
                <a:solidFill>
                  <a:srgbClr val="002060"/>
                </a:solidFill>
                <a:latin typeface="Tahoma" pitchFamily="34" charset="0"/>
                <a:ea typeface="Tahoma" pitchFamily="34" charset="0"/>
                <a:cs typeface="Tahoma" pitchFamily="34" charset="0"/>
              </a:rPr>
              <a:t>es</a:t>
            </a:r>
            <a:endParaRPr lang="en-US" sz="3200" b="1" dirty="0">
              <a:solidFill>
                <a:srgbClr val="002060"/>
              </a:solidFill>
              <a:latin typeface="Tahoma" pitchFamily="34" charset="0"/>
              <a:ea typeface="Tahoma" pitchFamily="34" charset="0"/>
              <a:cs typeface="Tahoma" pitchFamily="34" charset="0"/>
            </a:endParaRPr>
          </a:p>
          <a:p>
            <a:pPr marL="342900" indent="-342900">
              <a:buClr>
                <a:schemeClr val="tx1"/>
              </a:buClr>
              <a:buFont typeface="Wingdings" pitchFamily="2" charset="2"/>
              <a:buChar char="q"/>
            </a:pPr>
            <a:r>
              <a:rPr lang="en-US" sz="3200" b="1" dirty="0">
                <a:solidFill>
                  <a:srgbClr val="002060"/>
                </a:solidFill>
                <a:latin typeface="Tahoma" pitchFamily="34" charset="0"/>
                <a:ea typeface="Tahoma" pitchFamily="34" charset="0"/>
                <a:cs typeface="Tahoma" pitchFamily="34" charset="0"/>
              </a:rPr>
              <a:t> Use of article</a:t>
            </a:r>
          </a:p>
          <a:p>
            <a:pPr marL="342900" indent="-342900">
              <a:buClr>
                <a:schemeClr val="tx1"/>
              </a:buClr>
              <a:buFont typeface="Wingdings" pitchFamily="2" charset="2"/>
              <a:buChar char="q"/>
            </a:pPr>
            <a:r>
              <a:rPr lang="en-US" sz="3200" b="1" dirty="0">
                <a:solidFill>
                  <a:srgbClr val="002060"/>
                </a:solidFill>
                <a:latin typeface="Tahoma" pitchFamily="34" charset="0"/>
                <a:ea typeface="Tahoma" pitchFamily="34" charset="0"/>
                <a:cs typeface="Tahoma" pitchFamily="34" charset="0"/>
              </a:rPr>
              <a:t> Use  of many/much/some /amount/number etc.</a:t>
            </a:r>
          </a:p>
          <a:p>
            <a:pPr marL="342900" indent="-342900">
              <a:buClr>
                <a:schemeClr val="tx1"/>
              </a:buClr>
              <a:buFont typeface="Wingdings" pitchFamily="2" charset="2"/>
              <a:buChar char="q"/>
            </a:pPr>
            <a:r>
              <a:rPr lang="en-US" sz="3200" b="1" dirty="0">
                <a:solidFill>
                  <a:srgbClr val="002060"/>
                </a:solidFill>
                <a:latin typeface="Tahoma" pitchFamily="34" charset="0"/>
                <a:ea typeface="Tahoma" pitchFamily="34" charset="0"/>
                <a:cs typeface="Tahoma" pitchFamily="34" charset="0"/>
              </a:rPr>
              <a:t> Spelling and finally</a:t>
            </a:r>
          </a:p>
          <a:p>
            <a:pPr marL="342900" indent="-342900">
              <a:buClr>
                <a:schemeClr val="tx1"/>
              </a:buClr>
              <a:buFont typeface="Wingdings" pitchFamily="2" charset="2"/>
              <a:buChar char="q"/>
            </a:pPr>
            <a:r>
              <a:rPr lang="en-US" sz="3200" b="1" dirty="0">
                <a:solidFill>
                  <a:srgbClr val="002060"/>
                </a:solidFill>
                <a:latin typeface="Tahoma" pitchFamily="34" charset="0"/>
                <a:ea typeface="Tahoma" pitchFamily="34" charset="0"/>
                <a:cs typeface="Tahoma" pitchFamily="34" charset="0"/>
              </a:rPr>
              <a:t> Organization of a sentence</a:t>
            </a:r>
          </a:p>
          <a:p>
            <a:endParaRPr lang="en-US" dirty="0"/>
          </a:p>
        </p:txBody>
      </p:sp>
    </p:spTree>
  </p:cSld>
  <p:clrMapOvr>
    <a:masterClrMapping/>
  </p:clrMapOvr>
  <p:transition>
    <p:wheel spokes="3"/>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600200"/>
            <a:ext cx="12192000" cy="381000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000" dirty="0">
                <a:solidFill>
                  <a:srgbClr val="9900CC"/>
                </a:solidFill>
                <a:latin typeface="Eras Bold ITC" pitchFamily="34" charset="0"/>
              </a:rPr>
              <a:t> Please </a:t>
            </a:r>
            <a:r>
              <a:rPr lang="en-US" sz="4000" dirty="0">
                <a:solidFill>
                  <a:srgbClr val="9900CC"/>
                </a:solidFill>
                <a:latin typeface="Eras Demi ITC" pitchFamily="34" charset="0"/>
              </a:rPr>
              <a:t>listen the songs – </a:t>
            </a:r>
            <a:r>
              <a:rPr lang="en-US" sz="4000" i="1" dirty="0">
                <a:solidFill>
                  <a:srgbClr val="00B0F0"/>
                </a:solidFill>
                <a:latin typeface="Eras Demi ITC" pitchFamily="34" charset="0"/>
              </a:rPr>
              <a:t>Ami </a:t>
            </a:r>
            <a:r>
              <a:rPr lang="en-US" sz="4000" i="1" dirty="0" err="1">
                <a:solidFill>
                  <a:srgbClr val="00B0F0"/>
                </a:solidFill>
                <a:latin typeface="Eras Demi ITC" pitchFamily="34" charset="0"/>
              </a:rPr>
              <a:t>Shunechi</a:t>
            </a:r>
            <a:r>
              <a:rPr lang="en-US" sz="4000" i="1" dirty="0">
                <a:solidFill>
                  <a:srgbClr val="00B0F0"/>
                </a:solidFill>
                <a:latin typeface="Eras Demi ITC" pitchFamily="34" charset="0"/>
              </a:rPr>
              <a:t> </a:t>
            </a:r>
            <a:r>
              <a:rPr lang="en-US" sz="4000" i="1" dirty="0" err="1">
                <a:solidFill>
                  <a:srgbClr val="00B0F0"/>
                </a:solidFill>
                <a:latin typeface="Eras Demi ITC" pitchFamily="34" charset="0"/>
              </a:rPr>
              <a:t>Shedin</a:t>
            </a:r>
            <a:r>
              <a:rPr lang="en-US" sz="4000" i="1" dirty="0">
                <a:solidFill>
                  <a:srgbClr val="00B0F0"/>
                </a:solidFill>
                <a:latin typeface="Eras Demi ITC" pitchFamily="34" charset="0"/>
              </a:rPr>
              <a:t> Tumi, and Manush </a:t>
            </a:r>
            <a:r>
              <a:rPr lang="en-US" sz="4000" i="1" dirty="0" err="1">
                <a:solidFill>
                  <a:srgbClr val="00B0F0"/>
                </a:solidFill>
                <a:latin typeface="Eras Demi ITC" pitchFamily="34" charset="0"/>
              </a:rPr>
              <a:t>Manusher</a:t>
            </a:r>
            <a:r>
              <a:rPr lang="en-US" sz="4000" i="1" dirty="0">
                <a:solidFill>
                  <a:srgbClr val="00B0F0"/>
                </a:solidFill>
                <a:latin typeface="Eras Demi ITC" pitchFamily="34" charset="0"/>
              </a:rPr>
              <a:t> </a:t>
            </a:r>
            <a:r>
              <a:rPr lang="en-US" sz="4000" i="1" dirty="0" err="1">
                <a:solidFill>
                  <a:srgbClr val="00B0F0"/>
                </a:solidFill>
                <a:latin typeface="Eras Demi ITC" pitchFamily="34" charset="0"/>
              </a:rPr>
              <a:t>Jonne</a:t>
            </a:r>
            <a:endParaRPr lang="en-US" sz="4000" i="1" dirty="0">
              <a:solidFill>
                <a:srgbClr val="00B0F0"/>
              </a:solidFill>
              <a:latin typeface="Eras Bold ITC" pitchFamily="34" charset="0"/>
            </a:endParaRPr>
          </a:p>
        </p:txBody>
      </p:sp>
      <p:sp>
        <p:nvSpPr>
          <p:cNvPr id="6" name="Subtitle 5"/>
          <p:cNvSpPr>
            <a:spLocks noGrp="1"/>
          </p:cNvSpPr>
          <p:nvPr>
            <p:ph type="subTitle" idx="1"/>
          </p:nvPr>
        </p:nvSpPr>
        <p:spPr>
          <a:xfrm>
            <a:off x="609600" y="1600200"/>
            <a:ext cx="11125200" cy="4160520"/>
          </a:xfrm>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p>
        </p:txBody>
      </p:sp>
    </p:spTree>
  </p:cSld>
  <p:clrMapOvr>
    <a:masterClrMapping/>
  </p:clrMapOvr>
  <p:transition>
    <p:wheel spokes="3"/>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4322"/>
            <a:ext cx="14630400" cy="944880"/>
          </a:xfrm>
          <a:prstGeom prst="rect">
            <a:avLst/>
          </a:prstGeom>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fontAlgn="auto">
              <a:spcBef>
                <a:spcPts val="0"/>
              </a:spcBef>
              <a:spcAft>
                <a:spcPts val="0"/>
              </a:spcAft>
              <a:defRPr/>
            </a:pPr>
            <a:r>
              <a:rPr lang="en-US" sz="4400" b="1" dirty="0">
                <a:solidFill>
                  <a:srgbClr val="9900CC"/>
                </a:solidFill>
                <a:latin typeface="Eras Bold ITC" pitchFamily="34" charset="0"/>
              </a:rPr>
              <a:t>  Outcomes of this Course</a:t>
            </a:r>
            <a:endParaRPr lang="en-US" sz="4400" dirty="0">
              <a:solidFill>
                <a:srgbClr val="9900CC"/>
              </a:solidFill>
              <a:latin typeface="Eras Bold ITC" pitchFamily="34" charset="0"/>
            </a:endParaRPr>
          </a:p>
        </p:txBody>
      </p:sp>
      <p:pic>
        <p:nvPicPr>
          <p:cNvPr id="7" name="Content Placeholder 6" descr="http://healthsfirst.com/wp-content/uploads/2014/08/how-to-drink-more-water-everyday.jpg"/>
          <p:cNvPicPr>
            <a:picLocks noGrp="1"/>
          </p:cNvPicPr>
          <p:nvPr>
            <p:ph sz="half" idx="1"/>
          </p:nvPr>
        </p:nvPicPr>
        <p:blipFill>
          <a:blip r:embed="rId2" cstate="print"/>
          <a:srcRect/>
          <a:stretch>
            <a:fillRect/>
          </a:stretch>
        </p:blipFill>
        <p:spPr bwMode="auto">
          <a:xfrm>
            <a:off x="304800" y="1676400"/>
            <a:ext cx="4343398" cy="5486400"/>
          </a:xfrm>
          <a:prstGeom prst="rect">
            <a:avLst/>
          </a:prstGeom>
          <a:noFill/>
          <a:ln w="9525">
            <a:noFill/>
            <a:miter lim="800000"/>
            <a:headEnd/>
            <a:tailEnd/>
          </a:ln>
        </p:spPr>
      </p:pic>
      <p:pic>
        <p:nvPicPr>
          <p:cNvPr id="9" name="Content Placeholder 8" descr="http://animalonline.info/wp-content/uploads/2014/07/cold-water-fish-tanks;fish-tank-;-hd-aquarium-fish-types-freshwater-fish-for-aquariums-image.jpg"/>
          <p:cNvPicPr>
            <a:picLocks noGrp="1"/>
          </p:cNvPicPr>
          <p:nvPr>
            <p:ph sz="half" idx="2"/>
          </p:nvPr>
        </p:nvPicPr>
        <p:blipFill>
          <a:blip r:embed="rId3" cstate="print"/>
          <a:srcRect/>
          <a:stretch>
            <a:fillRect/>
          </a:stretch>
        </p:blipFill>
        <p:spPr bwMode="auto">
          <a:xfrm>
            <a:off x="9144000" y="1600201"/>
            <a:ext cx="5105400" cy="5562600"/>
          </a:xfrm>
          <a:prstGeom prst="rect">
            <a:avLst/>
          </a:prstGeom>
          <a:noFill/>
          <a:ln w="9525">
            <a:noFill/>
            <a:miter lim="800000"/>
            <a:headEnd/>
            <a:tailEnd/>
          </a:ln>
        </p:spPr>
      </p:pic>
      <p:pic>
        <p:nvPicPr>
          <p:cNvPr id="6" name="Content Placeholder 8" descr="https://encrypted-tbn3.gstatic.com/images?q=tbn:ANd9GcSRbkirmKPmCQ26nVwYNbtBUWI__agbOBM0uVRgJgN8xw7BAWWmoA"/>
          <p:cNvPicPr>
            <a:picLocks/>
          </p:cNvPicPr>
          <p:nvPr/>
        </p:nvPicPr>
        <p:blipFill>
          <a:blip r:embed="rId4"/>
          <a:srcRect/>
          <a:stretch>
            <a:fillRect/>
          </a:stretch>
        </p:blipFill>
        <p:spPr bwMode="auto">
          <a:xfrm>
            <a:off x="4724400" y="1676400"/>
            <a:ext cx="4267200" cy="54864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066800"/>
            <a:ext cx="14097000" cy="1005840"/>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r>
              <a:rPr lang="en-US" sz="4900" dirty="0">
                <a:solidFill>
                  <a:srgbClr val="9900CC"/>
                </a:solidFill>
                <a:latin typeface="Eras Bold ITC" pitchFamily="34" charset="0"/>
              </a:rPr>
              <a:t>  </a:t>
            </a:r>
            <a:r>
              <a:rPr lang="en-US" sz="4900" dirty="0">
                <a:solidFill>
                  <a:srgbClr val="9900CC"/>
                </a:solidFill>
                <a:latin typeface="Eras Demi ITC" pitchFamily="34" charset="0"/>
              </a:rPr>
              <a:t>Feedback</a:t>
            </a:r>
          </a:p>
        </p:txBody>
      </p:sp>
      <p:sp>
        <p:nvSpPr>
          <p:cNvPr id="5" name="Subtitle 4"/>
          <p:cNvSpPr>
            <a:spLocks noGrp="1"/>
          </p:cNvSpPr>
          <p:nvPr>
            <p:ph type="subTitle" idx="1"/>
          </p:nvPr>
        </p:nvSpPr>
        <p:spPr>
          <a:xfrm>
            <a:off x="533400" y="1905000"/>
            <a:ext cx="13258800" cy="6781800"/>
          </a:xfrm>
        </p:spPr>
        <p:txBody>
          <a:bodyPr>
            <a:noAutofit/>
          </a:bodyPr>
          <a:lstStyle/>
          <a:p>
            <a:pPr marL="514221" indent="-514221">
              <a:buFont typeface="Wingdings" pitchFamily="2" charset="2"/>
              <a:buChar char="q"/>
            </a:pPr>
            <a:r>
              <a:rPr lang="en-US" sz="3100" dirty="0">
                <a:solidFill>
                  <a:srgbClr val="002060"/>
                </a:solidFill>
                <a:latin typeface="Eras Demi ITC" pitchFamily="34" charset="0"/>
              </a:rPr>
              <a:t>Q1: What do you think about our today’s class?</a:t>
            </a:r>
          </a:p>
          <a:p>
            <a:pPr marL="514221" indent="-514221">
              <a:buFont typeface="Wingdings" pitchFamily="2" charset="2"/>
              <a:buChar char="q"/>
            </a:pPr>
            <a:r>
              <a:rPr lang="en-US" sz="3100" dirty="0">
                <a:solidFill>
                  <a:srgbClr val="002060"/>
                </a:solidFill>
                <a:latin typeface="Eras Demi ITC" pitchFamily="34" charset="0"/>
              </a:rPr>
              <a:t>Q2: Can you assess this class? Is it participatory oriented?</a:t>
            </a:r>
          </a:p>
          <a:p>
            <a:pPr marL="514221" indent="-514221">
              <a:buFont typeface="Wingdings" pitchFamily="2" charset="2"/>
              <a:buChar char="q"/>
            </a:pPr>
            <a:r>
              <a:rPr lang="en-US" sz="3100" dirty="0">
                <a:solidFill>
                  <a:srgbClr val="002060"/>
                </a:solidFill>
                <a:latin typeface="Eras Demi ITC" pitchFamily="34" charset="0"/>
              </a:rPr>
              <a:t>Q3: Give your suggestions for making classroom very active. </a:t>
            </a:r>
          </a:p>
          <a:p>
            <a:r>
              <a:rPr lang="en-US" sz="3100" dirty="0">
                <a:solidFill>
                  <a:srgbClr val="002060"/>
                </a:solidFill>
                <a:latin typeface="Eras Demi ITC" pitchFamily="34" charset="0"/>
              </a:rPr>
              <a:t>           </a:t>
            </a:r>
            <a:r>
              <a:rPr lang="en-US" sz="4000" dirty="0">
                <a:solidFill>
                  <a:srgbClr val="002060"/>
                </a:solidFill>
                <a:latin typeface="Eras Demi ITC" pitchFamily="34" charset="0"/>
              </a:rPr>
              <a:t>Please answer through</a:t>
            </a:r>
            <a:r>
              <a:rPr lang="en-US" sz="3100" dirty="0">
                <a:solidFill>
                  <a:srgbClr val="002060"/>
                </a:solidFill>
                <a:latin typeface="Eras Demi ITC" pitchFamily="34" charset="0"/>
              </a:rPr>
              <a:t>: </a:t>
            </a:r>
            <a:r>
              <a:rPr lang="en-US" sz="4800" dirty="0">
                <a:solidFill>
                  <a:srgbClr val="0070C0"/>
                </a:solidFill>
                <a:latin typeface="Eras Demi ITC" pitchFamily="34" charset="0"/>
              </a:rPr>
              <a:t>gg.gg/</a:t>
            </a:r>
            <a:r>
              <a:rPr lang="en-US" sz="4800" dirty="0" err="1">
                <a:solidFill>
                  <a:srgbClr val="0070C0"/>
                </a:solidFill>
                <a:latin typeface="Eras Demi ITC" pitchFamily="34" charset="0"/>
              </a:rPr>
              <a:t>fhsfeedback</a:t>
            </a:r>
            <a:endParaRPr lang="en-US" sz="4800" dirty="0">
              <a:solidFill>
                <a:srgbClr val="0070C0"/>
              </a:solidFill>
              <a:latin typeface="Eras Demi ITC" pitchFamily="34" charset="0"/>
            </a:endParaRPr>
          </a:p>
          <a:p>
            <a:pPr marL="514221" indent="-514221" algn="r"/>
            <a:endParaRPr lang="en-US" sz="4000" dirty="0">
              <a:solidFill>
                <a:srgbClr val="9900CC"/>
              </a:solidFill>
              <a:latin typeface="Eras Demi ITC" pitchFamily="34" charset="0"/>
            </a:endParaRPr>
          </a:p>
          <a:p>
            <a:pPr marL="514221" indent="-514221" algn="r"/>
            <a:r>
              <a:rPr lang="en-US" sz="4000" dirty="0">
                <a:solidFill>
                  <a:srgbClr val="9900CC"/>
                </a:solidFill>
                <a:latin typeface="Eras Demi ITC" pitchFamily="34" charset="0"/>
              </a:rPr>
              <a:t>Thank you all with the journey of Rural Sociology  </a:t>
            </a:r>
            <a:endParaRPr lang="en-US" sz="3100" dirty="0">
              <a:solidFill>
                <a:srgbClr val="002060"/>
              </a:solidFill>
              <a:latin typeface="Eras Demi ITC" pitchFamily="34" charset="0"/>
            </a:endParaRPr>
          </a:p>
          <a:p>
            <a:endParaRPr lang="en-US" sz="3100" dirty="0"/>
          </a:p>
          <a:p>
            <a:endParaRPr lang="en-US" sz="3100" dirty="0"/>
          </a:p>
          <a:p>
            <a:endParaRPr lang="en-US" sz="3100" dirty="0"/>
          </a:p>
          <a:p>
            <a:pPr indent="-457086"/>
            <a:endParaRPr lang="en-US" sz="3100" dirty="0">
              <a:solidFill>
                <a:srgbClr val="002060"/>
              </a:solidFill>
              <a:latin typeface="Eras Demi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209800" y="1447800"/>
            <a:ext cx="9677400"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Etymological Meaning of Education-2 </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914400" y="2362200"/>
            <a:ext cx="12954000" cy="433965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Eras Demi ITC"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In narrow sense, Education is a process in which and by which </a:t>
            </a:r>
            <a:r>
              <a:rPr kumimoji="0" lang="en-US" sz="3400" b="1"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knowledge, character and behavior of the young are shaped and </a:t>
            </a:r>
            <a:r>
              <a:rPr kumimoji="0" lang="en-US" sz="3400" b="1" i="0" u="none" strike="noStrike" cap="none" normalizeH="0" baseline="0" dirty="0" err="1">
                <a:ln>
                  <a:noFill/>
                </a:ln>
                <a:solidFill>
                  <a:srgbClr val="002060"/>
                </a:solidFill>
                <a:effectLst/>
                <a:latin typeface="Eras Demi ITC" pitchFamily="34" charset="0"/>
                <a:ea typeface="Times New Roman" pitchFamily="18" charset="0"/>
                <a:cs typeface="Arial" pitchFamily="34" charset="0"/>
              </a:rPr>
              <a:t>moulded</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 (</a:t>
            </a:r>
            <a:r>
              <a:rPr kumimoji="0" lang="en-US" sz="3400" b="0" i="0" u="none" strike="noStrike" cap="none" normalizeH="0" baseline="0" dirty="0" err="1">
                <a:ln>
                  <a:noFill/>
                </a:ln>
                <a:solidFill>
                  <a:srgbClr val="002060"/>
                </a:solidFill>
                <a:effectLst/>
                <a:latin typeface="Eras Demi ITC" pitchFamily="34" charset="0"/>
                <a:ea typeface="Times New Roman" pitchFamily="18" charset="0"/>
                <a:cs typeface="Arial" pitchFamily="34" charset="0"/>
              </a:rPr>
              <a:t>Drever</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 Education is </a:t>
            </a:r>
            <a:r>
              <a:rPr kumimoji="0" lang="en-US" sz="3400" b="1"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conscious effort to develop and cultivate our innate</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 powers (Mackenzie).The </a:t>
            </a:r>
            <a:r>
              <a:rPr kumimoji="0" lang="en-US" sz="3400" b="1"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influence of the environment</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 of the individual with a view </a:t>
            </a:r>
            <a:r>
              <a:rPr kumimoji="0" lang="en-US" sz="3400" b="1"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to producing a permanent change</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 in his habits of </a:t>
            </a:r>
            <a:r>
              <a:rPr kumimoji="0" lang="en-US" sz="3400" b="1"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behavior, or thought and attitude</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 (</a:t>
            </a:r>
            <a:r>
              <a:rPr kumimoji="0" lang="en-US" sz="3400" b="0" i="0" u="none" strike="noStrike" cap="none" normalizeH="0" baseline="0" dirty="0" err="1">
                <a:ln>
                  <a:noFill/>
                </a:ln>
                <a:solidFill>
                  <a:srgbClr val="002060"/>
                </a:solidFill>
                <a:effectLst/>
                <a:latin typeface="Eras Demi ITC" pitchFamily="34" charset="0"/>
                <a:ea typeface="Times New Roman" pitchFamily="18" charset="0"/>
                <a:cs typeface="Arial" pitchFamily="34" charset="0"/>
              </a:rPr>
              <a:t>Thompso</a:t>
            </a:r>
            <a:r>
              <a:rPr kumimoji="0" lang="en-US" sz="3400" b="0" i="0" u="none" strike="noStrike" cap="none" normalizeH="0" baseline="0" dirty="0">
                <a:ln>
                  <a:noFill/>
                </a:ln>
                <a:solidFill>
                  <a:srgbClr val="002060"/>
                </a:solidFill>
                <a:effectLst/>
                <a:latin typeface="Eras Demi ITC" pitchFamily="34" charset="0"/>
                <a:ea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2060"/>
              </a:solidFill>
              <a:effectLst/>
              <a:latin typeface="Eras Demi ITC" pitchFamily="34" charset="0"/>
              <a:ea typeface="Times New Roman" pitchFamily="18"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133600" y="1828800"/>
            <a:ext cx="10058400"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rPr>
              <a:t>Etymological Meaning of Education-3 </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45060" name="Rectangle 4"/>
          <p:cNvSpPr>
            <a:spLocks noChangeArrowheads="1"/>
          </p:cNvSpPr>
          <p:nvPr/>
        </p:nvSpPr>
        <p:spPr bwMode="auto">
          <a:xfrm>
            <a:off x="1066800" y="2743200"/>
            <a:ext cx="12420600" cy="392415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a:r>
              <a:rPr lang="en-US" sz="3400" dirty="0">
                <a:solidFill>
                  <a:srgbClr val="002060"/>
                </a:solidFill>
                <a:latin typeface="Eras Demi ITC" pitchFamily="34" charset="0"/>
              </a:rPr>
              <a:t>In the wider sense, education is that process by which an individual freely </a:t>
            </a:r>
            <a:r>
              <a:rPr lang="en-US" sz="3400" b="1" dirty="0">
                <a:solidFill>
                  <a:srgbClr val="002060"/>
                </a:solidFill>
                <a:latin typeface="Eras Demi ITC" pitchFamily="34" charset="0"/>
              </a:rPr>
              <a:t>develops his self according to his nature</a:t>
            </a:r>
            <a:r>
              <a:rPr lang="en-US" sz="3400" dirty="0">
                <a:solidFill>
                  <a:srgbClr val="002060"/>
                </a:solidFill>
                <a:latin typeface="Eras Demi ITC" pitchFamily="34" charset="0"/>
              </a:rPr>
              <a:t> in a free and uncontrolled environment. It is a process that goes on </a:t>
            </a:r>
            <a:r>
              <a:rPr lang="en-US" sz="3400" b="1" dirty="0">
                <a:solidFill>
                  <a:srgbClr val="002060"/>
                </a:solidFill>
                <a:latin typeface="Eras Demi ITC" pitchFamily="34" charset="0"/>
              </a:rPr>
              <a:t>throughout life</a:t>
            </a:r>
            <a:r>
              <a:rPr lang="en-US" sz="3400" dirty="0">
                <a:solidFill>
                  <a:srgbClr val="002060"/>
                </a:solidFill>
                <a:latin typeface="Eras Demi ITC" pitchFamily="34" charset="0"/>
              </a:rPr>
              <a:t>, and is promoted by </a:t>
            </a:r>
            <a:r>
              <a:rPr lang="en-US" sz="3400" b="1" dirty="0">
                <a:solidFill>
                  <a:srgbClr val="002060"/>
                </a:solidFill>
                <a:latin typeface="Eras Demi ITC" pitchFamily="34" charset="0"/>
              </a:rPr>
              <a:t>almost every experience in life</a:t>
            </a:r>
            <a:r>
              <a:rPr lang="en-US" sz="3400" dirty="0">
                <a:solidFill>
                  <a:srgbClr val="002060"/>
                </a:solidFill>
                <a:latin typeface="Eras Demi ITC" pitchFamily="34" charset="0"/>
              </a:rPr>
              <a:t> (Mackenzie). By education, I mean the all-round drawing out of the best in </a:t>
            </a:r>
            <a:r>
              <a:rPr lang="en-US" sz="3400" b="1" dirty="0">
                <a:solidFill>
                  <a:srgbClr val="002060"/>
                </a:solidFill>
                <a:latin typeface="Eras Demi ITC" pitchFamily="34" charset="0"/>
              </a:rPr>
              <a:t>child and man’s body, mind and soul</a:t>
            </a:r>
            <a:r>
              <a:rPr lang="en-US" sz="3400" dirty="0">
                <a:solidFill>
                  <a:srgbClr val="002060"/>
                </a:solidFill>
                <a:latin typeface="Eras Demi ITC" pitchFamily="34" charset="0"/>
              </a:rPr>
              <a:t> (Gandhi).</a:t>
            </a:r>
            <a:endParaRPr kumimoji="0" lang="en-US" sz="3400" b="0" i="0" u="none" strike="noStrike" cap="none" normalizeH="0" baseline="0" dirty="0">
              <a:ln>
                <a:noFill/>
              </a:ln>
              <a:solidFill>
                <a:srgbClr val="002060"/>
              </a:solidFill>
              <a:effectLst/>
              <a:latin typeface="Eras Demi ITC"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Eras Demi ITC"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438400" y="739914"/>
            <a:ext cx="9296400"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4000" b="1" dirty="0">
                <a:solidFill>
                  <a:srgbClr val="002060"/>
                </a:solidFill>
                <a:latin typeface="Eras Demi ITC" pitchFamily="34" charset="0"/>
              </a:rPr>
              <a:t>Means of Education </a:t>
            </a:r>
            <a:endParaRPr lang="en-US" sz="4000" dirty="0">
              <a:solidFill>
                <a:srgbClr val="002060"/>
              </a:solidFill>
              <a:latin typeface="Eras Demi ITC" pitchFamily="34" charset="0"/>
            </a:endParaRPr>
          </a:p>
        </p:txBody>
      </p:sp>
      <p:sp>
        <p:nvSpPr>
          <p:cNvPr id="45060" name="Rectangle 4"/>
          <p:cNvSpPr>
            <a:spLocks noChangeArrowheads="1"/>
          </p:cNvSpPr>
          <p:nvPr/>
        </p:nvSpPr>
        <p:spPr bwMode="auto">
          <a:xfrm>
            <a:off x="685800" y="1679168"/>
            <a:ext cx="12877800" cy="601703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lang="en-US" sz="3400" dirty="0">
                <a:solidFill>
                  <a:srgbClr val="002060"/>
                </a:solidFill>
                <a:latin typeface="Eras Demi ITC" pitchFamily="34" charset="0"/>
              </a:rPr>
              <a:t>According to </a:t>
            </a:r>
            <a:r>
              <a:rPr lang="en-US" sz="3400" dirty="0" err="1">
                <a:solidFill>
                  <a:srgbClr val="002060"/>
                </a:solidFill>
                <a:latin typeface="Eras Demi ITC" pitchFamily="34" charset="0"/>
              </a:rPr>
              <a:t>Rabindranath</a:t>
            </a:r>
            <a:r>
              <a:rPr lang="en-US" sz="3400" dirty="0">
                <a:solidFill>
                  <a:srgbClr val="002060"/>
                </a:solidFill>
                <a:latin typeface="Eras Demi ITC" pitchFamily="34" charset="0"/>
              </a:rPr>
              <a:t> Tagore the aim of education is </a:t>
            </a:r>
            <a:r>
              <a:rPr lang="en-US" sz="3400" b="1" dirty="0">
                <a:solidFill>
                  <a:srgbClr val="002060"/>
                </a:solidFill>
                <a:latin typeface="Eras Demi ITC" pitchFamily="34" charset="0"/>
              </a:rPr>
              <a:t>self-realization</a:t>
            </a:r>
            <a:r>
              <a:rPr lang="en-US" sz="3400" dirty="0">
                <a:solidFill>
                  <a:srgbClr val="002060"/>
                </a:solidFill>
                <a:latin typeface="Eras Demi ITC" pitchFamily="34" charset="0"/>
              </a:rPr>
              <a:t>. The means of education is to </a:t>
            </a:r>
            <a:r>
              <a:rPr lang="en-US" sz="3400" b="1" dirty="0">
                <a:solidFill>
                  <a:srgbClr val="002060"/>
                </a:solidFill>
                <a:latin typeface="Eras Demi ITC" pitchFamily="34" charset="0"/>
              </a:rPr>
              <a:t>understand the purpose of our life</a:t>
            </a:r>
            <a:r>
              <a:rPr lang="en-US" sz="3400" dirty="0">
                <a:solidFill>
                  <a:srgbClr val="002060"/>
                </a:solidFill>
                <a:latin typeface="Eras Demi ITC" pitchFamily="34" charset="0"/>
              </a:rPr>
              <a:t> – </a:t>
            </a:r>
            <a:r>
              <a:rPr lang="en-US" sz="3400" b="1" dirty="0">
                <a:solidFill>
                  <a:srgbClr val="002060"/>
                </a:solidFill>
                <a:latin typeface="Eras Demi ITC" pitchFamily="34" charset="0"/>
              </a:rPr>
              <a:t>the purpose of individual existence</a:t>
            </a:r>
            <a:r>
              <a:rPr lang="en-US" sz="3400" dirty="0">
                <a:solidFill>
                  <a:srgbClr val="002060"/>
                </a:solidFill>
                <a:latin typeface="Eras Demi ITC" pitchFamily="34" charset="0"/>
              </a:rPr>
              <a:t>. Understand what it is towards which you are thriving. Then utilize every emotion, every thought to strengthen you. The highest function of education is to </a:t>
            </a:r>
            <a:r>
              <a:rPr lang="en-US" sz="3400" b="1" dirty="0">
                <a:solidFill>
                  <a:srgbClr val="002060"/>
                </a:solidFill>
                <a:latin typeface="Eras Demi ITC" pitchFamily="34" charset="0"/>
              </a:rPr>
              <a:t>bring about an integrated individual who is capable of dealing with life as a whole</a:t>
            </a:r>
            <a:r>
              <a:rPr lang="en-US" sz="3400" dirty="0">
                <a:solidFill>
                  <a:srgbClr val="002060"/>
                </a:solidFill>
                <a:latin typeface="Eras Demi ITC" pitchFamily="34" charset="0"/>
              </a:rPr>
              <a:t>. Education means a </a:t>
            </a:r>
            <a:r>
              <a:rPr lang="en-US" sz="3400" b="1" dirty="0">
                <a:solidFill>
                  <a:srgbClr val="002060"/>
                </a:solidFill>
                <a:latin typeface="Eras Demi ITC" pitchFamily="34" charset="0"/>
              </a:rPr>
              <a:t>transformation of human mind and creation of new culture</a:t>
            </a:r>
            <a:r>
              <a:rPr lang="en-US" sz="3400" dirty="0">
                <a:solidFill>
                  <a:srgbClr val="002060"/>
                </a:solidFill>
                <a:latin typeface="Eras Demi ITC" pitchFamily="34" charset="0"/>
              </a:rPr>
              <a:t> (</a:t>
            </a:r>
            <a:r>
              <a:rPr lang="en-US" sz="3400" dirty="0" err="1">
                <a:solidFill>
                  <a:srgbClr val="002060"/>
                </a:solidFill>
                <a:latin typeface="Eras Demi ITC" pitchFamily="34" charset="0"/>
              </a:rPr>
              <a:t>Krishnamurti</a:t>
            </a:r>
            <a:r>
              <a:rPr lang="en-US" sz="3400" dirty="0">
                <a:solidFill>
                  <a:srgbClr val="002060"/>
                </a:solidFill>
                <a:latin typeface="Eras Demi ITC" pitchFamily="34" charset="0"/>
              </a:rPr>
              <a:t>, 1973).</a:t>
            </a:r>
            <a:r>
              <a:rPr lang="en-US" sz="3400" b="1" dirty="0">
                <a:solidFill>
                  <a:srgbClr val="002060"/>
                </a:solidFill>
                <a:latin typeface="Eras Demi ITC" pitchFamily="34" charset="0"/>
              </a:rPr>
              <a:t> According to Socrates, education means the bringing out of the ideas of universal validity which are latent in the mind of every man.</a:t>
            </a:r>
            <a:endParaRPr lang="en-US" sz="3400" dirty="0">
              <a:solidFill>
                <a:srgbClr val="002060"/>
              </a:solidFill>
              <a:latin typeface="Eras Demi ITC"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Eras Demi ITC"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685802"/>
            <a:ext cx="9601200" cy="1142999"/>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algn="ctr" fontAlgn="auto">
              <a:spcBef>
                <a:spcPts val="0"/>
              </a:spcBef>
              <a:spcAft>
                <a:spcPts val="0"/>
              </a:spcAft>
              <a:defRPr/>
            </a:pPr>
            <a:r>
              <a:rPr lang="en-US" sz="5400" b="1" dirty="0">
                <a:solidFill>
                  <a:srgbClr val="9900CC"/>
                </a:solidFill>
                <a:latin typeface="Eras Bold ITC" pitchFamily="34" charset="0"/>
                <a:cs typeface="Calibri" pitchFamily="34" charset="0"/>
              </a:rPr>
              <a:t>Introduction to Course</a:t>
            </a:r>
          </a:p>
        </p:txBody>
      </p:sp>
      <p:pic>
        <p:nvPicPr>
          <p:cNvPr id="4" name="Content Placeholder 4"/>
          <p:cNvPicPr>
            <a:picLocks noChangeAspect="1" noChangeArrowheads="1"/>
          </p:cNvPicPr>
          <p:nvPr/>
        </p:nvPicPr>
        <p:blipFill>
          <a:blip r:embed="rId2">
            <a:lum contrast="6000"/>
          </a:blip>
          <a:srcRect/>
          <a:stretch>
            <a:fillRect/>
          </a:stretch>
        </p:blipFill>
        <p:spPr>
          <a:xfrm>
            <a:off x="6172200" y="2209802"/>
            <a:ext cx="1752600" cy="1557867"/>
          </a:xfrm>
          <a:prstGeom prst="rect">
            <a:avLst/>
          </a:prstGeom>
          <a:solidFill>
            <a:srgbClr val="FFFF00"/>
          </a:solidFill>
        </p:spPr>
        <p:style>
          <a:lnRef idx="1">
            <a:schemeClr val="dk1"/>
          </a:lnRef>
          <a:fillRef idx="3">
            <a:schemeClr val="dk1"/>
          </a:fillRef>
          <a:effectRef idx="2">
            <a:schemeClr val="dk1"/>
          </a:effectRef>
          <a:fontRef idx="minor">
            <a:schemeClr val="lt1"/>
          </a:fontRef>
        </p:style>
      </p:pic>
      <p:sp>
        <p:nvSpPr>
          <p:cNvPr id="6" name="Rectangle 5"/>
          <p:cNvSpPr/>
          <p:nvPr/>
        </p:nvSpPr>
        <p:spPr>
          <a:xfrm>
            <a:off x="1447800" y="4038602"/>
            <a:ext cx="12070080" cy="3303503"/>
          </a:xfrm>
          <a:prstGeom prst="rect">
            <a:avLst/>
          </a:prstGeom>
        </p:spPr>
        <p:style>
          <a:lnRef idx="1">
            <a:schemeClr val="accent1"/>
          </a:lnRef>
          <a:fillRef idx="2">
            <a:schemeClr val="accent1"/>
          </a:fillRef>
          <a:effectRef idx="1">
            <a:schemeClr val="accent1"/>
          </a:effectRef>
          <a:fontRef idx="minor">
            <a:schemeClr val="dk1"/>
          </a:fontRef>
        </p:style>
        <p:txBody>
          <a:bodyPr wrap="square" lIns="130589" tIns="65295" rIns="130589" bIns="65295">
            <a:spAutoFit/>
          </a:bodyPr>
          <a:lstStyle/>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r>
              <a:rPr lang="en-US" sz="4000" b="1" dirty="0">
                <a:solidFill>
                  <a:srgbClr val="9900CC"/>
                </a:solidFill>
                <a:effectLst>
                  <a:outerShdw blurRad="38100" dist="38100" dir="2700000" algn="tl">
                    <a:srgbClr val="C0C0C0"/>
                  </a:outerShdw>
                </a:effectLst>
                <a:latin typeface="Eras Bold ITC" pitchFamily="34" charset="0"/>
              </a:rPr>
              <a:t>Md. </a:t>
            </a:r>
            <a:r>
              <a:rPr lang="en-US" sz="4000" b="1" dirty="0" err="1">
                <a:solidFill>
                  <a:srgbClr val="9900CC"/>
                </a:solidFill>
                <a:effectLst>
                  <a:outerShdw blurRad="38100" dist="38100" dir="2700000" algn="tl">
                    <a:srgbClr val="C0C0C0"/>
                  </a:outerShdw>
                </a:effectLst>
                <a:latin typeface="Eras Bold ITC" pitchFamily="34" charset="0"/>
              </a:rPr>
              <a:t>Fouad</a:t>
            </a:r>
            <a:r>
              <a:rPr lang="en-US" sz="4000" b="1" dirty="0">
                <a:solidFill>
                  <a:srgbClr val="9900CC"/>
                </a:solidFill>
                <a:effectLst>
                  <a:outerShdw blurRad="38100" dist="38100" dir="2700000" algn="tl">
                    <a:srgbClr val="C0C0C0"/>
                  </a:outerShdw>
                </a:effectLst>
                <a:latin typeface="Eras Bold ITC" pitchFamily="34" charset="0"/>
              </a:rPr>
              <a:t> </a:t>
            </a:r>
            <a:r>
              <a:rPr lang="en-US" sz="4000" b="1" dirty="0" err="1">
                <a:solidFill>
                  <a:srgbClr val="9900CC"/>
                </a:solidFill>
                <a:effectLst>
                  <a:outerShdw blurRad="38100" dist="38100" dir="2700000" algn="tl">
                    <a:srgbClr val="C0C0C0"/>
                  </a:outerShdw>
                </a:effectLst>
                <a:latin typeface="Eras Bold ITC" pitchFamily="34" charset="0"/>
              </a:rPr>
              <a:t>Hossain</a:t>
            </a:r>
            <a:r>
              <a:rPr lang="en-US" sz="4000" b="1" dirty="0">
                <a:solidFill>
                  <a:srgbClr val="9900CC"/>
                </a:solidFill>
                <a:effectLst>
                  <a:outerShdw blurRad="38100" dist="38100" dir="2700000" algn="tl">
                    <a:srgbClr val="C0C0C0"/>
                  </a:outerShdw>
                </a:effectLst>
                <a:latin typeface="Eras Bold ITC" pitchFamily="34" charset="0"/>
              </a:rPr>
              <a:t> </a:t>
            </a:r>
            <a:r>
              <a:rPr lang="en-US" sz="4000" b="1" dirty="0" err="1">
                <a:solidFill>
                  <a:srgbClr val="9900CC"/>
                </a:solidFill>
                <a:effectLst>
                  <a:outerShdw blurRad="38100" dist="38100" dir="2700000" algn="tl">
                    <a:srgbClr val="C0C0C0"/>
                  </a:outerShdw>
                </a:effectLst>
                <a:latin typeface="Eras Bold ITC" pitchFamily="34" charset="0"/>
              </a:rPr>
              <a:t>Sarker</a:t>
            </a:r>
            <a:endParaRPr lang="en-US" sz="4000" b="1" dirty="0">
              <a:solidFill>
                <a:srgbClr val="9900CC"/>
              </a:solidFill>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r>
              <a:rPr lang="en-US" sz="4000" dirty="0">
                <a:solidFill>
                  <a:srgbClr val="9900CC"/>
                </a:solidFill>
                <a:effectLst>
                  <a:outerShdw blurRad="38100" dist="38100" dir="2700000" algn="tl">
                    <a:srgbClr val="C0C0C0"/>
                  </a:outerShdw>
                </a:effectLst>
                <a:latin typeface="Eras Bold ITC" pitchFamily="34" charset="0"/>
              </a:rPr>
              <a:t>Associate Professor and Head</a:t>
            </a:r>
          </a:p>
          <a:p>
            <a:pPr algn="ctr" fontAlgn="auto">
              <a:lnSpc>
                <a:spcPct val="90000"/>
              </a:lnSpc>
              <a:spcBef>
                <a:spcPts val="0"/>
              </a:spcBef>
              <a:spcAft>
                <a:spcPts val="0"/>
              </a:spcAft>
              <a:defRPr/>
            </a:pPr>
            <a:r>
              <a:rPr lang="en-US" sz="4000" dirty="0">
                <a:solidFill>
                  <a:srgbClr val="9900CC"/>
                </a:solidFill>
                <a:effectLst>
                  <a:outerShdw blurRad="38100" dist="38100" dir="2700000" algn="tl">
                    <a:srgbClr val="C0C0C0"/>
                  </a:outerShdw>
                </a:effectLst>
                <a:latin typeface="Eras Bold ITC" pitchFamily="34" charset="0"/>
              </a:rPr>
              <a:t>Department of Development Studies</a:t>
            </a:r>
          </a:p>
          <a:p>
            <a:pPr algn="ctr" fontAlgn="auto">
              <a:lnSpc>
                <a:spcPct val="90000"/>
              </a:lnSpc>
              <a:spcBef>
                <a:spcPts val="0"/>
              </a:spcBef>
              <a:spcAft>
                <a:spcPts val="0"/>
              </a:spcAft>
              <a:defRPr/>
            </a:pPr>
            <a:r>
              <a:rPr lang="en-US" sz="4000" dirty="0">
                <a:solidFill>
                  <a:srgbClr val="9900CC"/>
                </a:solidFill>
                <a:latin typeface="Eras Bold ITC" pitchFamily="34" charset="0"/>
              </a:rPr>
              <a:t>Daffodil International University (DIU)</a:t>
            </a:r>
          </a:p>
          <a:p>
            <a:pPr algn="ctr" fontAlgn="auto">
              <a:lnSpc>
                <a:spcPct val="90000"/>
              </a:lnSpc>
              <a:spcBef>
                <a:spcPts val="0"/>
              </a:spcBef>
              <a:spcAft>
                <a:spcPts val="0"/>
              </a:spcAft>
              <a:defRPr/>
            </a:pPr>
            <a:endParaRPr lang="en-US" sz="4000" dirty="0">
              <a:solidFill>
                <a:srgbClr val="9900CC"/>
              </a:solidFill>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down)">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2200" y="914400"/>
            <a:ext cx="10134600" cy="990599"/>
          </a:xfrm>
          <a:prstGeom prst="rect">
            <a:avLst/>
          </a:prstGeom>
          <a:ln/>
        </p:spPr>
        <p:style>
          <a:lnRef idx="1">
            <a:schemeClr val="accent1"/>
          </a:lnRef>
          <a:fillRef idx="2">
            <a:schemeClr val="accent1"/>
          </a:fillRef>
          <a:effectRef idx="1">
            <a:schemeClr val="accent1"/>
          </a:effectRef>
          <a:fontRef idx="minor">
            <a:schemeClr val="dk1"/>
          </a:fontRef>
        </p:style>
        <p:txBody>
          <a:bodyPr lIns="130589" tIns="65295" rIns="130589" bIns="65295" anchor="ctr"/>
          <a:lstStyle/>
          <a:p>
            <a:pPr marL="1028443" indent="-1028443" algn="ctr" fontAlgn="auto">
              <a:spcBef>
                <a:spcPts val="0"/>
              </a:spcBef>
              <a:spcAft>
                <a:spcPts val="0"/>
              </a:spcAft>
              <a:defRPr/>
            </a:pPr>
            <a:r>
              <a:rPr lang="en-US" sz="4900" dirty="0">
                <a:solidFill>
                  <a:srgbClr val="9900CC"/>
                </a:solidFill>
                <a:latin typeface="Eras Bold ITC" pitchFamily="34" charset="0"/>
              </a:rPr>
              <a:t>Unlock Your Potentiality!!</a:t>
            </a:r>
            <a:endParaRPr lang="en-US" sz="4900" dirty="0">
              <a:solidFill>
                <a:srgbClr val="00B050"/>
              </a:solidFill>
              <a:latin typeface="Eras Bold ITC" pitchFamily="34" charset="0"/>
            </a:endParaRPr>
          </a:p>
        </p:txBody>
      </p:sp>
      <p:pic>
        <p:nvPicPr>
          <p:cNvPr id="8" name="Picture 2" descr="C:\Users\Administrator\Desktop\images.jpg"/>
          <p:cNvPicPr>
            <a:picLocks noChangeAspect="1" noChangeArrowheads="1"/>
          </p:cNvPicPr>
          <p:nvPr/>
        </p:nvPicPr>
        <p:blipFill>
          <a:blip r:embed="rId2"/>
          <a:srcRect/>
          <a:stretch>
            <a:fillRect/>
          </a:stretch>
        </p:blipFill>
        <p:spPr bwMode="auto">
          <a:xfrm>
            <a:off x="609600" y="2207046"/>
            <a:ext cx="6629400" cy="5031954"/>
          </a:xfrm>
          <a:prstGeom prst="rect">
            <a:avLst/>
          </a:prstGeom>
          <a:noFill/>
        </p:spPr>
      </p:pic>
      <p:pic>
        <p:nvPicPr>
          <p:cNvPr id="9" name="Picture 3" descr="C:\Users\Administrator\Desktop\15823679_905466839589253_3565128413322934817_n.jpg"/>
          <p:cNvPicPr>
            <a:picLocks noChangeAspect="1" noChangeArrowheads="1"/>
          </p:cNvPicPr>
          <p:nvPr/>
        </p:nvPicPr>
        <p:blipFill>
          <a:blip r:embed="rId3"/>
          <a:srcRect/>
          <a:stretch>
            <a:fillRect/>
          </a:stretch>
        </p:blipFill>
        <p:spPr bwMode="auto">
          <a:xfrm>
            <a:off x="7543800" y="2209800"/>
            <a:ext cx="6629400" cy="503195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3171</TotalTime>
  <Words>2045</Words>
  <Application>Microsoft Office PowerPoint</Application>
  <PresentationFormat>Custom</PresentationFormat>
  <Paragraphs>220</Paragraphs>
  <Slides>46</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Arial</vt:lpstr>
      <vt:lpstr>Calibri</vt:lpstr>
      <vt:lpstr>Eras Bold ITC</vt:lpstr>
      <vt:lpstr>Eras Demi ITC</vt:lpstr>
      <vt:lpstr>Franklin Gothic Book</vt:lpstr>
      <vt:lpstr>Franklin Gothic Medium</vt:lpstr>
      <vt:lpstr>Open Sans</vt:lpstr>
      <vt:lpstr>Tahoma</vt:lpstr>
      <vt:lpstr>Times New Roman</vt:lpstr>
      <vt:lpstr>Trebuchet MS</vt:lpstr>
      <vt:lpstr>Wingdings</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development of BD</dc:title>
  <dc:creator>VAMPIRE</dc:creator>
  <cp:lastModifiedBy>USER</cp:lastModifiedBy>
  <cp:revision>625</cp:revision>
  <dcterms:created xsi:type="dcterms:W3CDTF">2006-08-16T00:00:00Z</dcterms:created>
  <dcterms:modified xsi:type="dcterms:W3CDTF">2023-07-17T17:48:20Z</dcterms:modified>
</cp:coreProperties>
</file>