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"/>
  </p:notesMasterIdLst>
  <p:sldIdLst>
    <p:sldId id="256" r:id="rId2"/>
    <p:sldId id="294" r:id="rId3"/>
    <p:sldId id="295" r:id="rId4"/>
    <p:sldId id="299" r:id="rId5"/>
  </p:sldIdLst>
  <p:sldSz cx="10972800" cy="7315200"/>
  <p:notesSz cx="6858000" cy="9144000"/>
  <p:defaultTextStyle>
    <a:defPPr>
      <a:defRPr lang="en-US"/>
    </a:defPPr>
    <a:lvl1pPr marL="0" algn="l" defTabSz="10449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2488" algn="l" defTabSz="10449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4976" algn="l" defTabSz="10449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7464" algn="l" defTabSz="10449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9953" algn="l" defTabSz="10449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12441" algn="l" defTabSz="10449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34929" algn="l" defTabSz="10449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7417" algn="l" defTabSz="10449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9905" algn="l" defTabSz="10449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339933"/>
    <a:srgbClr val="99FF66"/>
    <a:srgbClr val="00FFFF"/>
    <a:srgbClr val="FF5050"/>
    <a:srgbClr val="EE1EA9"/>
    <a:srgbClr val="292929"/>
    <a:srgbClr val="FFFFCC"/>
    <a:srgbClr val="00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212" y="-72"/>
      </p:cViewPr>
      <p:guideLst>
        <p:guide orient="horz" pos="2304"/>
        <p:guide pos="34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CD5289-B1D7-4446-A436-04D79C0B8D0C}" type="datetimeFigureOut">
              <a:rPr lang="en-US" smtClean="0"/>
              <a:pPr/>
              <a:t>9/9/2022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685800"/>
            <a:ext cx="51435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8BB431-3057-4D9F-9E0E-6F68514AC0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15182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49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2488" algn="l" defTabSz="10449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4976" algn="l" defTabSz="10449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7464" algn="l" defTabSz="10449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9953" algn="l" defTabSz="10449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12441" algn="l" defTabSz="10449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34929" algn="l" defTabSz="10449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7417" algn="l" defTabSz="10449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9905" algn="l" defTabSz="10449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272454"/>
            <a:ext cx="9326880" cy="15680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145280"/>
            <a:ext cx="7680960" cy="18694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24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4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74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99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34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9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E680F-0766-42E7-BF08-164EBA9F5B55}" type="datetime1">
              <a:rPr lang="en-US" smtClean="0"/>
              <a:pPr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BBF8-C1C1-4918-A762-D099AA9EF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16662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F4D33-CA41-4E02-807E-0EDAFAE580B4}" type="datetime1">
              <a:rPr lang="en-US" smtClean="0"/>
              <a:pPr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BBF8-C1C1-4918-A762-D099AA9EF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6900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292948"/>
            <a:ext cx="2468880" cy="624162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292948"/>
            <a:ext cx="7223760" cy="62416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CEE19-778F-4D63-B407-21D9AE62A58B}" type="datetime1">
              <a:rPr lang="en-US" smtClean="0"/>
              <a:pPr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BBF8-C1C1-4918-A762-D099AA9EF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10815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0A84-711B-46A2-85B9-B5C8329F4E81}" type="datetime1">
              <a:rPr lang="en-US" smtClean="0"/>
              <a:pPr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BBF8-C1C1-4918-A762-D099AA9EF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48187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4700694"/>
            <a:ext cx="9326880" cy="1452880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100495"/>
            <a:ext cx="9326880" cy="1600199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248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49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7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99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1244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349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74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99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F398-A339-4AAE-929E-E1BCD5B5B080}" type="datetime1">
              <a:rPr lang="en-US" smtClean="0"/>
              <a:pPr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BBF8-C1C1-4918-A762-D099AA9EF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79843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1706880"/>
            <a:ext cx="4846320" cy="482769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1706880"/>
            <a:ext cx="4846320" cy="482769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6695B-CA91-4ECC-881A-C91E65703631}" type="datetime1">
              <a:rPr lang="en-US" smtClean="0"/>
              <a:pPr/>
              <a:t>9/9/2022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BBF8-C1C1-4918-A762-D099AA9EF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28131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637454"/>
            <a:ext cx="4848226" cy="68241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2488" indent="0">
              <a:buNone/>
              <a:defRPr sz="2300" b="1"/>
            </a:lvl2pPr>
            <a:lvl3pPr marL="1044976" indent="0">
              <a:buNone/>
              <a:defRPr sz="2100" b="1"/>
            </a:lvl3pPr>
            <a:lvl4pPr marL="1567464" indent="0">
              <a:buNone/>
              <a:defRPr sz="1800" b="1"/>
            </a:lvl4pPr>
            <a:lvl5pPr marL="2089953" indent="0">
              <a:buNone/>
              <a:defRPr sz="1800" b="1"/>
            </a:lvl5pPr>
            <a:lvl6pPr marL="2612441" indent="0">
              <a:buNone/>
              <a:defRPr sz="1800" b="1"/>
            </a:lvl6pPr>
            <a:lvl7pPr marL="3134929" indent="0">
              <a:buNone/>
              <a:defRPr sz="1800" b="1"/>
            </a:lvl7pPr>
            <a:lvl8pPr marL="3657417" indent="0">
              <a:buNone/>
              <a:defRPr sz="1800" b="1"/>
            </a:lvl8pPr>
            <a:lvl9pPr marL="4179905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319867"/>
            <a:ext cx="4848226" cy="4214707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1" y="1637454"/>
            <a:ext cx="4850130" cy="68241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2488" indent="0">
              <a:buNone/>
              <a:defRPr sz="2300" b="1"/>
            </a:lvl2pPr>
            <a:lvl3pPr marL="1044976" indent="0">
              <a:buNone/>
              <a:defRPr sz="2100" b="1"/>
            </a:lvl3pPr>
            <a:lvl4pPr marL="1567464" indent="0">
              <a:buNone/>
              <a:defRPr sz="1800" b="1"/>
            </a:lvl4pPr>
            <a:lvl5pPr marL="2089953" indent="0">
              <a:buNone/>
              <a:defRPr sz="1800" b="1"/>
            </a:lvl5pPr>
            <a:lvl6pPr marL="2612441" indent="0">
              <a:buNone/>
              <a:defRPr sz="1800" b="1"/>
            </a:lvl6pPr>
            <a:lvl7pPr marL="3134929" indent="0">
              <a:buNone/>
              <a:defRPr sz="1800" b="1"/>
            </a:lvl7pPr>
            <a:lvl8pPr marL="3657417" indent="0">
              <a:buNone/>
              <a:defRPr sz="1800" b="1"/>
            </a:lvl8pPr>
            <a:lvl9pPr marL="4179905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1" y="2319867"/>
            <a:ext cx="4850130" cy="4214707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A5AC-36C2-45FF-B766-6705A2000ECA}" type="datetime1">
              <a:rPr lang="en-US" smtClean="0"/>
              <a:pPr/>
              <a:t>9/9/2022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BBF8-C1C1-4918-A762-D099AA9EF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14292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B9ECD-3F8D-4AB1-BFF9-06D6D64EA3D0}" type="datetime1">
              <a:rPr lang="en-US" smtClean="0"/>
              <a:pPr/>
              <a:t>9/9/2022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BBF8-C1C1-4918-A762-D099AA9EF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67328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A658E-0212-4B94-BE4C-D334028F45CE}" type="datetime1">
              <a:rPr lang="en-US" smtClean="0"/>
              <a:pPr/>
              <a:t>9/9/2022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BBF8-C1C1-4918-A762-D099AA9EF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1881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91253"/>
            <a:ext cx="3609976" cy="1239520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291254"/>
            <a:ext cx="6134100" cy="624332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" y="1530774"/>
            <a:ext cx="3609976" cy="5003801"/>
          </a:xfrm>
        </p:spPr>
        <p:txBody>
          <a:bodyPr/>
          <a:lstStyle>
            <a:lvl1pPr marL="0" indent="0">
              <a:buNone/>
              <a:defRPr sz="1600"/>
            </a:lvl1pPr>
            <a:lvl2pPr marL="522488" indent="0">
              <a:buNone/>
              <a:defRPr sz="1400"/>
            </a:lvl2pPr>
            <a:lvl3pPr marL="1044976" indent="0">
              <a:buNone/>
              <a:defRPr sz="1100"/>
            </a:lvl3pPr>
            <a:lvl4pPr marL="1567464" indent="0">
              <a:buNone/>
              <a:defRPr sz="1000"/>
            </a:lvl4pPr>
            <a:lvl5pPr marL="2089953" indent="0">
              <a:buNone/>
              <a:defRPr sz="1000"/>
            </a:lvl5pPr>
            <a:lvl6pPr marL="2612441" indent="0">
              <a:buNone/>
              <a:defRPr sz="1000"/>
            </a:lvl6pPr>
            <a:lvl7pPr marL="3134929" indent="0">
              <a:buNone/>
              <a:defRPr sz="1000"/>
            </a:lvl7pPr>
            <a:lvl8pPr marL="3657417" indent="0">
              <a:buNone/>
              <a:defRPr sz="1000"/>
            </a:lvl8pPr>
            <a:lvl9pPr marL="417990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5DC-9F86-4BC3-AD45-E03536463EEE}" type="datetime1">
              <a:rPr lang="en-US" smtClean="0"/>
              <a:pPr/>
              <a:t>9/9/2022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BBF8-C1C1-4918-A762-D099AA9EF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66982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5120640"/>
            <a:ext cx="6583680" cy="604521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653627"/>
            <a:ext cx="6583680" cy="4389120"/>
          </a:xfrm>
        </p:spPr>
        <p:txBody>
          <a:bodyPr/>
          <a:lstStyle>
            <a:lvl1pPr marL="0" indent="0">
              <a:buNone/>
              <a:defRPr sz="3700"/>
            </a:lvl1pPr>
            <a:lvl2pPr marL="522488" indent="0">
              <a:buNone/>
              <a:defRPr sz="3200"/>
            </a:lvl2pPr>
            <a:lvl3pPr marL="1044976" indent="0">
              <a:buNone/>
              <a:defRPr sz="2700"/>
            </a:lvl3pPr>
            <a:lvl4pPr marL="1567464" indent="0">
              <a:buNone/>
              <a:defRPr sz="2300"/>
            </a:lvl4pPr>
            <a:lvl5pPr marL="2089953" indent="0">
              <a:buNone/>
              <a:defRPr sz="2300"/>
            </a:lvl5pPr>
            <a:lvl6pPr marL="2612441" indent="0">
              <a:buNone/>
              <a:defRPr sz="2300"/>
            </a:lvl6pPr>
            <a:lvl7pPr marL="3134929" indent="0">
              <a:buNone/>
              <a:defRPr sz="2300"/>
            </a:lvl7pPr>
            <a:lvl8pPr marL="3657417" indent="0">
              <a:buNone/>
              <a:defRPr sz="2300"/>
            </a:lvl8pPr>
            <a:lvl9pPr marL="4179905" indent="0">
              <a:buNone/>
              <a:defRPr sz="2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5725161"/>
            <a:ext cx="6583680" cy="858519"/>
          </a:xfrm>
        </p:spPr>
        <p:txBody>
          <a:bodyPr/>
          <a:lstStyle>
            <a:lvl1pPr marL="0" indent="0">
              <a:buNone/>
              <a:defRPr sz="1600"/>
            </a:lvl1pPr>
            <a:lvl2pPr marL="522488" indent="0">
              <a:buNone/>
              <a:defRPr sz="1400"/>
            </a:lvl2pPr>
            <a:lvl3pPr marL="1044976" indent="0">
              <a:buNone/>
              <a:defRPr sz="1100"/>
            </a:lvl3pPr>
            <a:lvl4pPr marL="1567464" indent="0">
              <a:buNone/>
              <a:defRPr sz="1000"/>
            </a:lvl4pPr>
            <a:lvl5pPr marL="2089953" indent="0">
              <a:buNone/>
              <a:defRPr sz="1000"/>
            </a:lvl5pPr>
            <a:lvl6pPr marL="2612441" indent="0">
              <a:buNone/>
              <a:defRPr sz="1000"/>
            </a:lvl6pPr>
            <a:lvl7pPr marL="3134929" indent="0">
              <a:buNone/>
              <a:defRPr sz="1000"/>
            </a:lvl7pPr>
            <a:lvl8pPr marL="3657417" indent="0">
              <a:buNone/>
              <a:defRPr sz="1000"/>
            </a:lvl8pPr>
            <a:lvl9pPr marL="417990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E15AC-35FF-463C-B093-DB1D1D9B5AB9}" type="datetime1">
              <a:rPr lang="en-US" smtClean="0"/>
              <a:pPr/>
              <a:t>9/9/2022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BBF8-C1C1-4918-A762-D099AA9EF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00034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292947"/>
            <a:ext cx="9875520" cy="1219200"/>
          </a:xfrm>
          <a:prstGeom prst="rect">
            <a:avLst/>
          </a:prstGeom>
        </p:spPr>
        <p:txBody>
          <a:bodyPr vert="horz" lIns="104498" tIns="52249" rIns="104498" bIns="5224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706880"/>
            <a:ext cx="9875520" cy="4827694"/>
          </a:xfrm>
          <a:prstGeom prst="rect">
            <a:avLst/>
          </a:prstGeom>
        </p:spPr>
        <p:txBody>
          <a:bodyPr vert="horz" lIns="104498" tIns="52249" rIns="104498" bIns="5224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6780107"/>
            <a:ext cx="2560320" cy="389467"/>
          </a:xfrm>
          <a:prstGeom prst="rect">
            <a:avLst/>
          </a:prstGeom>
        </p:spPr>
        <p:txBody>
          <a:bodyPr vert="horz" lIns="104498" tIns="52249" rIns="104498" bIns="52249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F2D31-F729-4B38-A148-4603E8B97B70}" type="datetime1">
              <a:rPr lang="en-US" smtClean="0"/>
              <a:pPr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6780107"/>
            <a:ext cx="3474720" cy="389467"/>
          </a:xfrm>
          <a:prstGeom prst="rect">
            <a:avLst/>
          </a:prstGeom>
        </p:spPr>
        <p:txBody>
          <a:bodyPr vert="horz" lIns="104498" tIns="52249" rIns="104498" bIns="52249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6780107"/>
            <a:ext cx="2560320" cy="389467"/>
          </a:xfrm>
          <a:prstGeom prst="rect">
            <a:avLst/>
          </a:prstGeom>
        </p:spPr>
        <p:txBody>
          <a:bodyPr vert="horz" lIns="104498" tIns="52249" rIns="104498" bIns="52249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FBBF8-C1C1-4918-A762-D099AA9EF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74773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ctr" defTabSz="104497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866" indent="-391866" algn="l" defTabSz="104497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9043" indent="-326555" algn="l" defTabSz="104497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indent="-261244" algn="l" defTabSz="104497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09" indent="-261244" algn="l" defTabSz="104497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197" indent="-261244" algn="l" defTabSz="104497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73685" indent="-261244" algn="l" defTabSz="104497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96173" indent="-261244" algn="l" defTabSz="104497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8661" indent="-261244" algn="l" defTabSz="104497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41149" indent="-261244" algn="l" defTabSz="104497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49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2488" algn="l" defTabSz="10449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4976" algn="l" defTabSz="10449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7464" algn="l" defTabSz="10449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9953" algn="l" defTabSz="10449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12441" algn="l" defTabSz="10449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34929" algn="l" defTabSz="10449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7417" algn="l" defTabSz="10449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9905" algn="l" defTabSz="10449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7720" y="1752600"/>
            <a:ext cx="9326880" cy="1568027"/>
          </a:xfrm>
          <a:solidFill>
            <a:srgbClr val="292929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92D050"/>
                </a:solidFill>
                <a:latin typeface="Cambria" pitchFamily="18" charset="0"/>
                <a:ea typeface="Cambria" pitchFamily="18" charset="0"/>
              </a:rPr>
              <a:t>DEV 604: Presentation Directions and Submission</a:t>
            </a:r>
            <a:endParaRPr lang="en-US" b="1" dirty="0">
              <a:solidFill>
                <a:srgbClr val="92D050"/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40" y="3962400"/>
            <a:ext cx="7680960" cy="2743200"/>
          </a:xfrm>
          <a:solidFill>
            <a:srgbClr val="FFFFCC"/>
          </a:solidFill>
        </p:spPr>
        <p:txBody>
          <a:bodyPr>
            <a:no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Submitted To</a:t>
            </a:r>
          </a:p>
          <a:p>
            <a:r>
              <a:rPr lang="en-US" sz="30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Mohammad Faisal </a:t>
            </a:r>
            <a:r>
              <a:rPr lang="en-US" sz="3000" b="1" dirty="0" err="1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Akber</a:t>
            </a:r>
            <a:endParaRPr lang="en-US" sz="3000" b="1" dirty="0" smtClean="0">
              <a:solidFill>
                <a:srgbClr val="0070C0"/>
              </a:solidFill>
              <a:latin typeface="Cambria" pitchFamily="18" charset="0"/>
              <a:ea typeface="Cambria" pitchFamily="18" charset="0"/>
            </a:endParaRPr>
          </a:p>
          <a:p>
            <a:r>
              <a:rPr lang="en-US" sz="3000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Assistant Professor</a:t>
            </a:r>
            <a:endParaRPr lang="en-US" sz="3000" dirty="0" smtClean="0">
              <a:solidFill>
                <a:srgbClr val="0070C0"/>
              </a:solidFill>
              <a:latin typeface="Cambria" pitchFamily="18" charset="0"/>
              <a:ea typeface="Cambria" pitchFamily="18" charset="0"/>
            </a:endParaRPr>
          </a:p>
          <a:p>
            <a:r>
              <a:rPr lang="en-US" sz="3000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Department of Development Studies</a:t>
            </a:r>
          </a:p>
          <a:p>
            <a:r>
              <a:rPr lang="en-US" sz="3000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Daffodil International University  </a:t>
            </a:r>
          </a:p>
        </p:txBody>
      </p:sp>
      <p:sp>
        <p:nvSpPr>
          <p:cNvPr id="5" name="Rectangle 4"/>
          <p:cNvSpPr/>
          <p:nvPr/>
        </p:nvSpPr>
        <p:spPr>
          <a:xfrm>
            <a:off x="2865120" y="0"/>
            <a:ext cx="4572000" cy="73152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52249" rIns="104498" bIns="52249" rtlCol="0" anchor="ctr"/>
          <a:lstStyle/>
          <a:p>
            <a:pPr algn="ctr"/>
            <a:r>
              <a:rPr lang="en-US" sz="5000" b="1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Lecture </a:t>
            </a:r>
            <a:r>
              <a:rPr lang="en-US" sz="5000" b="1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17-18 </a:t>
            </a:r>
            <a:endParaRPr lang="en-US" sz="5000" b="1" dirty="0">
              <a:solidFill>
                <a:srgbClr val="FF0000"/>
              </a:solidFill>
              <a:latin typeface="Cambria" pitchFamily="18" charset="0"/>
              <a:ea typeface="Cambr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7424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10058400" cy="5105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274320" indent="27432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4000" u="sng" dirty="0" smtClean="0">
                <a:solidFill>
                  <a:srgbClr val="FF0000"/>
                </a:solidFill>
                <a:latin typeface="Eras Bold ITC" pitchFamily="34" charset="0"/>
              </a:rPr>
              <a:t>Topic</a:t>
            </a:r>
          </a:p>
          <a:p>
            <a:pPr marL="274320" indent="27432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4000" dirty="0" smtClean="0">
                <a:solidFill>
                  <a:schemeClr val="tx1"/>
                </a:solidFill>
                <a:latin typeface="Eras Bold ITC" pitchFamily="34" charset="0"/>
              </a:rPr>
              <a:t>The Governance of NGOs: Strengths and Problems </a:t>
            </a:r>
            <a:endParaRPr lang="en-US" sz="4000" dirty="0" smtClean="0">
              <a:solidFill>
                <a:schemeClr val="tx1"/>
              </a:solidFill>
              <a:latin typeface="Eras Bold ITC" pitchFamily="34" charset="0"/>
            </a:endParaRPr>
          </a:p>
          <a:p>
            <a:pPr marL="274320" indent="27432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4000" dirty="0" smtClean="0">
                <a:solidFill>
                  <a:schemeClr val="tx1"/>
                </a:solidFill>
                <a:latin typeface="Eras Bold ITC" pitchFamily="34" charset="0"/>
              </a:rPr>
              <a:t>Or</a:t>
            </a:r>
          </a:p>
          <a:p>
            <a:pPr marL="274320" indent="27432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4000" dirty="0" smtClean="0">
                <a:solidFill>
                  <a:schemeClr val="tx1"/>
                </a:solidFill>
                <a:latin typeface="Eras Bold ITC" pitchFamily="34" charset="0"/>
              </a:rPr>
              <a:t>Contemporary Debates over NGO Activities in the Development Sector</a:t>
            </a:r>
            <a:endParaRPr lang="en-US" sz="3000" b="1" u="sng" dirty="0" smtClean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BBF8-C1C1-4918-A762-D099AA9EF11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0972800" cy="73152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52249" rIns="104498" bIns="52249" rtlCol="0" anchor="ctr"/>
          <a:lstStyle/>
          <a:p>
            <a:pPr algn="ctr"/>
            <a:r>
              <a:rPr lang="en-US" sz="5000" b="1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Presentation Topics</a:t>
            </a:r>
            <a:endParaRPr lang="en-US" sz="5000" b="1" dirty="0">
              <a:solidFill>
                <a:srgbClr val="FF0000"/>
              </a:solidFill>
              <a:latin typeface="Cambria" pitchFamily="18" charset="0"/>
              <a:ea typeface="Cambr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7104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10363200" cy="563880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3000" b="1" dirty="0" smtClean="0">
                <a:latin typeface="Cambria" pitchFamily="18" charset="0"/>
                <a:ea typeface="Cambria" pitchFamily="18" charset="0"/>
              </a:rPr>
              <a:t>Presentation Date	: </a:t>
            </a:r>
            <a:r>
              <a:rPr lang="en-US" sz="3000" dirty="0" smtClean="0">
                <a:latin typeface="Cambria" pitchFamily="18" charset="0"/>
                <a:ea typeface="Cambria" pitchFamily="18" charset="0"/>
              </a:rPr>
              <a:t>16 </a:t>
            </a:r>
            <a:r>
              <a:rPr lang="en-US" sz="3000" dirty="0" smtClean="0">
                <a:latin typeface="Cambria" pitchFamily="18" charset="0"/>
                <a:ea typeface="Cambria" pitchFamily="18" charset="0"/>
              </a:rPr>
              <a:t>October </a:t>
            </a:r>
            <a:r>
              <a:rPr lang="en-US" sz="3000" dirty="0" smtClean="0">
                <a:latin typeface="Cambria" pitchFamily="18" charset="0"/>
                <a:ea typeface="Cambria" pitchFamily="18" charset="0"/>
              </a:rPr>
              <a:t>2022</a:t>
            </a:r>
            <a:endParaRPr lang="en-US" sz="3000" dirty="0" smtClean="0">
              <a:latin typeface="Cambria" pitchFamily="18" charset="0"/>
              <a:ea typeface="Cambria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3000" b="1" dirty="0" smtClean="0">
                <a:latin typeface="Cambria" pitchFamily="18" charset="0"/>
                <a:ea typeface="Cambria" pitchFamily="18" charset="0"/>
              </a:rPr>
              <a:t>Time		</a:t>
            </a:r>
            <a:r>
              <a:rPr lang="en-US" sz="3000" dirty="0" smtClean="0">
                <a:latin typeface="Cambria" pitchFamily="18" charset="0"/>
                <a:ea typeface="Cambria" pitchFamily="18" charset="0"/>
              </a:rPr>
              <a:t>	:  6.30 PM to </a:t>
            </a:r>
            <a:r>
              <a:rPr lang="en-US" sz="3000" dirty="0" smtClean="0">
                <a:latin typeface="Cambria" pitchFamily="18" charset="0"/>
                <a:ea typeface="Cambria" pitchFamily="18" charset="0"/>
              </a:rPr>
              <a:t>9.30 </a:t>
            </a:r>
            <a:r>
              <a:rPr lang="en-US" sz="3000" dirty="0" smtClean="0">
                <a:latin typeface="Cambria" pitchFamily="18" charset="0"/>
                <a:ea typeface="Cambria" pitchFamily="18" charset="0"/>
              </a:rPr>
              <a:t>PM</a:t>
            </a:r>
          </a:p>
          <a:p>
            <a:pPr algn="just">
              <a:buNone/>
            </a:pPr>
            <a:endParaRPr lang="en-US" sz="3000" dirty="0" smtClean="0">
              <a:latin typeface="Cambria" pitchFamily="18" charset="0"/>
              <a:ea typeface="Cambria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3000" dirty="0" smtClean="0">
                <a:latin typeface="Cambria" pitchFamily="18" charset="0"/>
              </a:rPr>
              <a:t>Before presenting the topic, students must upload their PowerPoint slides into BLC.</a:t>
            </a:r>
          </a:p>
          <a:p>
            <a:pPr algn="just">
              <a:buFont typeface="Wingdings" pitchFamily="2" charset="2"/>
              <a:buChar char="q"/>
            </a:pPr>
            <a:r>
              <a:rPr lang="en-US" sz="3000" dirty="0" smtClean="0">
                <a:latin typeface="Cambria" pitchFamily="18" charset="0"/>
              </a:rPr>
              <a:t>While </a:t>
            </a:r>
            <a:r>
              <a:rPr lang="en-US" sz="3000" dirty="0" smtClean="0">
                <a:latin typeface="Cambria" pitchFamily="18" charset="0"/>
              </a:rPr>
              <a:t>the presentation is going on, students should be turned on to their cameras.</a:t>
            </a:r>
          </a:p>
          <a:p>
            <a:pPr algn="just">
              <a:buFont typeface="Wingdings" pitchFamily="2" charset="2"/>
              <a:buChar char="q"/>
            </a:pPr>
            <a:r>
              <a:rPr lang="en-US" sz="3000" dirty="0" smtClean="0">
                <a:latin typeface="Cambria" pitchFamily="18" charset="0"/>
              </a:rPr>
              <a:t>After </a:t>
            </a:r>
            <a:r>
              <a:rPr lang="en-US" sz="3000" dirty="0" smtClean="0">
                <a:latin typeface="Cambria" pitchFamily="18" charset="0"/>
              </a:rPr>
              <a:t>presenting his/her presentation, anyone can ask questions on the presented topic.</a:t>
            </a:r>
            <a:endParaRPr lang="en-US" sz="3000" dirty="0" smtClean="0">
              <a:latin typeface="Cambria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0972800" cy="73152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52249" rIns="104498" bIns="52249" rtlCol="0" anchor="ctr"/>
          <a:lstStyle/>
          <a:p>
            <a:pPr algn="ctr"/>
            <a:r>
              <a:rPr lang="en-US" sz="5000" b="1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Rules and Regulations</a:t>
            </a:r>
            <a:endParaRPr lang="en-US" sz="5000" b="1" dirty="0">
              <a:solidFill>
                <a:srgbClr val="FF0000"/>
              </a:solidFill>
              <a:latin typeface="Cambria" pitchFamily="18" charset="0"/>
              <a:ea typeface="Cambr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7549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BBF8-C1C1-4918-A762-D099AA9EF11F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8000"/>
            <a:ext cx="109728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ontent Placeholder 2"/>
          <p:cNvSpPr txBox="1">
            <a:spLocks/>
          </p:cNvSpPr>
          <p:nvPr/>
        </p:nvSpPr>
        <p:spPr>
          <a:xfrm>
            <a:off x="228600" y="0"/>
            <a:ext cx="10515600" cy="2133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ctr" defTabSz="1044976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itchFamily="18" charset="0"/>
                <a:ea typeface="+mn-ea"/>
                <a:cs typeface="+mn-cs"/>
              </a:rPr>
              <a:t>Any Question?</a:t>
            </a:r>
            <a:endParaRPr kumimoji="0" lang="en-US" sz="8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2216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1207</TotalTime>
  <Words>54</Words>
  <Application>Microsoft Office PowerPoint</Application>
  <PresentationFormat>Custom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DEV 604: Presentation Directions and Submission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diu</dc:creator>
  <cp:lastModifiedBy>Diu</cp:lastModifiedBy>
  <cp:revision>194</cp:revision>
  <dcterms:created xsi:type="dcterms:W3CDTF">2018-09-10T07:01:48Z</dcterms:created>
  <dcterms:modified xsi:type="dcterms:W3CDTF">2022-09-09T12:03:37Z</dcterms:modified>
</cp:coreProperties>
</file>