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0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4000" dirty="0" smtClean="0"/>
              <a:t>Use basic grammar while speaking and writing in English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02499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 smtClean="0"/>
              <a:t>Obtain specific information by applying grammatical rules and get the gist after analyzing a piece of text</a:t>
            </a:r>
          </a:p>
        </p:txBody>
      </p:sp>
    </p:spTree>
    <p:extLst>
      <p:ext uri="{BB962C8B-B14F-4D97-AF65-F5344CB8AC3E}">
        <p14:creationId xmlns:p14="http://schemas.microsoft.com/office/powerpoint/2010/main" val="15322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Recognize and accurately produce different speech sounds which will improve listening, pronunciation, and speaking </a:t>
            </a:r>
            <a:r>
              <a:rPr lang="en-US" sz="4000" smtClean="0"/>
              <a:t>skill.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6980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51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CLOS</vt:lpstr>
      <vt:lpstr>CLO 1</vt:lpstr>
      <vt:lpstr>CLO 2</vt:lpstr>
      <vt:lpstr>CLO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</dc:title>
  <dc:creator>ovro2019@outlook.com</dc:creator>
  <cp:lastModifiedBy>ovro2019@outlook.com</cp:lastModifiedBy>
  <cp:revision>1</cp:revision>
  <dcterms:created xsi:type="dcterms:W3CDTF">2024-08-31T12:08:43Z</dcterms:created>
  <dcterms:modified xsi:type="dcterms:W3CDTF">2024-08-31T12:13:41Z</dcterms:modified>
</cp:coreProperties>
</file>