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26678-8B01-4CC2-B64A-A20D94EDEC1A}" type="datetimeFigureOut">
              <a:rPr lang="en-SG" smtClean="0"/>
              <a:t>8/2/2022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2C42A-1BCD-4F1B-B6EA-4657CD2C11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961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3400" y="402907"/>
            <a:ext cx="7674387" cy="64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15411" y="981456"/>
            <a:ext cx="5041900" cy="1774189"/>
          </a:xfrm>
          <a:custGeom>
            <a:avLst/>
            <a:gdLst/>
            <a:ahLst/>
            <a:cxnLst/>
            <a:rect l="l" t="t" r="r" b="b"/>
            <a:pathLst>
              <a:path w="5041900" h="1774189">
                <a:moveTo>
                  <a:pt x="5041392" y="0"/>
                </a:moveTo>
                <a:lnTo>
                  <a:pt x="0" y="0"/>
                </a:lnTo>
                <a:lnTo>
                  <a:pt x="0" y="1773936"/>
                </a:lnTo>
                <a:lnTo>
                  <a:pt x="5041392" y="1773936"/>
                </a:lnTo>
                <a:lnTo>
                  <a:pt x="5041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95041" y="888339"/>
            <a:ext cx="3153917" cy="1202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8083" y="2945383"/>
            <a:ext cx="5767832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368"/>
            <a:ext cx="9144000" cy="618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80" y="605788"/>
            <a:ext cx="6400800" cy="5509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67555" y="908303"/>
              <a:ext cx="2737485" cy="2308860"/>
            </a:xfrm>
            <a:custGeom>
              <a:avLst/>
              <a:gdLst/>
              <a:ahLst/>
              <a:cxnLst/>
              <a:rect l="l" t="t" r="r" b="b"/>
              <a:pathLst>
                <a:path w="2737484" h="2308860">
                  <a:moveTo>
                    <a:pt x="2737104" y="0"/>
                  </a:moveTo>
                  <a:lnTo>
                    <a:pt x="0" y="0"/>
                  </a:lnTo>
                  <a:lnTo>
                    <a:pt x="0" y="2308860"/>
                  </a:lnTo>
                  <a:lnTo>
                    <a:pt x="2737104" y="2308860"/>
                  </a:lnTo>
                  <a:lnTo>
                    <a:pt x="2737104" y="0"/>
                  </a:lnTo>
                  <a:close/>
                </a:path>
              </a:pathLst>
            </a:custGeom>
            <a:solidFill>
              <a:srgbClr val="699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47184" y="912698"/>
            <a:ext cx="219710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Clear  </a:t>
            </a:r>
            <a:r>
              <a:rPr sz="3600" dirty="0"/>
              <a:t>Simple  </a:t>
            </a:r>
            <a:r>
              <a:rPr sz="3600" spc="-5" dirty="0"/>
              <a:t>P</a:t>
            </a:r>
            <a:r>
              <a:rPr sz="3600" spc="-40" dirty="0"/>
              <a:t>r</a:t>
            </a:r>
            <a:r>
              <a:rPr sz="3600" dirty="0"/>
              <a:t>og</a:t>
            </a:r>
            <a:r>
              <a:rPr sz="3600" spc="-35" dirty="0"/>
              <a:t>r</a:t>
            </a:r>
            <a:r>
              <a:rPr sz="3600" spc="-5" dirty="0"/>
              <a:t>essi</a:t>
            </a:r>
            <a:r>
              <a:rPr sz="3600" spc="-30" dirty="0"/>
              <a:t>v</a:t>
            </a:r>
            <a:r>
              <a:rPr sz="3600" dirty="0"/>
              <a:t>e  </a:t>
            </a:r>
            <a:r>
              <a:rPr sz="3600" spc="-20" dirty="0"/>
              <a:t>Consistent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59" y="405384"/>
              <a:ext cx="5832475" cy="1015365"/>
            </a:xfrm>
            <a:custGeom>
              <a:avLst/>
              <a:gdLst/>
              <a:ahLst/>
              <a:cxnLst/>
              <a:rect l="l" t="t" r="r" b="b"/>
              <a:pathLst>
                <a:path w="5832475" h="1015365">
                  <a:moveTo>
                    <a:pt x="5832348" y="0"/>
                  </a:moveTo>
                  <a:lnTo>
                    <a:pt x="0" y="0"/>
                  </a:lnTo>
                  <a:lnTo>
                    <a:pt x="0" y="1014984"/>
                  </a:lnTo>
                  <a:lnTo>
                    <a:pt x="5832348" y="1014984"/>
                  </a:lnTo>
                  <a:lnTo>
                    <a:pt x="5832348" y="0"/>
                  </a:lnTo>
                  <a:close/>
                </a:path>
              </a:pathLst>
            </a:custGeom>
            <a:solidFill>
              <a:srgbClr val="858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200" y="388696"/>
            <a:ext cx="36442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0" dirty="0"/>
              <a:t>Progressive</a:t>
            </a:r>
            <a:endParaRPr sz="6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602" y="72189"/>
            <a:ext cx="8982710" cy="6786245"/>
            <a:chOff x="134602" y="72189"/>
            <a:chExt cx="8982710" cy="6786245"/>
          </a:xfrm>
        </p:grpSpPr>
        <p:sp>
          <p:nvSpPr>
            <p:cNvPr id="3" name="object 3"/>
            <p:cNvSpPr/>
            <p:nvPr/>
          </p:nvSpPr>
          <p:spPr>
            <a:xfrm>
              <a:off x="134602" y="72189"/>
              <a:ext cx="8982476" cy="6785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4276" y="981455"/>
              <a:ext cx="3528060" cy="5471160"/>
            </a:xfrm>
            <a:custGeom>
              <a:avLst/>
              <a:gdLst/>
              <a:ahLst/>
              <a:cxnLst/>
              <a:rect l="l" t="t" r="r" b="b"/>
              <a:pathLst>
                <a:path w="3528060" h="5471160">
                  <a:moveTo>
                    <a:pt x="3095244" y="3383280"/>
                  </a:moveTo>
                  <a:lnTo>
                    <a:pt x="0" y="3383280"/>
                  </a:lnTo>
                  <a:lnTo>
                    <a:pt x="0" y="5471160"/>
                  </a:lnTo>
                  <a:lnTo>
                    <a:pt x="3095244" y="5471160"/>
                  </a:lnTo>
                  <a:lnTo>
                    <a:pt x="3095244" y="3383280"/>
                  </a:lnTo>
                  <a:close/>
                </a:path>
                <a:path w="3528060" h="5471160">
                  <a:moveTo>
                    <a:pt x="3528060" y="0"/>
                  </a:moveTo>
                  <a:lnTo>
                    <a:pt x="2304288" y="0"/>
                  </a:lnTo>
                  <a:lnTo>
                    <a:pt x="2304288" y="864108"/>
                  </a:lnTo>
                  <a:lnTo>
                    <a:pt x="3528060" y="864108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605" y="2578359"/>
            <a:ext cx="6768465" cy="1570355"/>
            <a:chOff x="1188605" y="2578359"/>
            <a:chExt cx="6768465" cy="1570355"/>
          </a:xfrm>
        </p:grpSpPr>
        <p:sp>
          <p:nvSpPr>
            <p:cNvPr id="3" name="object 3"/>
            <p:cNvSpPr/>
            <p:nvPr/>
          </p:nvSpPr>
          <p:spPr>
            <a:xfrm>
              <a:off x="1188605" y="2578359"/>
              <a:ext cx="6574002" cy="14751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24300" y="3226307"/>
              <a:ext cx="4032885" cy="922019"/>
            </a:xfrm>
            <a:custGeom>
              <a:avLst/>
              <a:gdLst/>
              <a:ahLst/>
              <a:cxnLst/>
              <a:rect l="l" t="t" r="r" b="b"/>
              <a:pathLst>
                <a:path w="4032884" h="922020">
                  <a:moveTo>
                    <a:pt x="4032504" y="0"/>
                  </a:moveTo>
                  <a:lnTo>
                    <a:pt x="0" y="0"/>
                  </a:lnTo>
                  <a:lnTo>
                    <a:pt x="0" y="922020"/>
                  </a:lnTo>
                  <a:lnTo>
                    <a:pt x="4032504" y="922020"/>
                  </a:lnTo>
                  <a:lnTo>
                    <a:pt x="4032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03294" y="3215385"/>
            <a:ext cx="32302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40" dirty="0">
                <a:latin typeface="Carlito"/>
                <a:cs typeface="Carlito"/>
              </a:rPr>
              <a:t>PowerPoint</a:t>
            </a:r>
            <a:endParaRPr sz="5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07735" y="2924555"/>
              <a:ext cx="2809240" cy="532130"/>
            </a:xfrm>
            <a:custGeom>
              <a:avLst/>
              <a:gdLst/>
              <a:ahLst/>
              <a:cxnLst/>
              <a:rect l="l" t="t" r="r" b="b"/>
              <a:pathLst>
                <a:path w="2809240" h="532129">
                  <a:moveTo>
                    <a:pt x="2808732" y="0"/>
                  </a:moveTo>
                  <a:lnTo>
                    <a:pt x="0" y="0"/>
                  </a:lnTo>
                  <a:lnTo>
                    <a:pt x="0" y="531876"/>
                  </a:lnTo>
                  <a:lnTo>
                    <a:pt x="2808732" y="531876"/>
                  </a:lnTo>
                  <a:lnTo>
                    <a:pt x="2808732" y="0"/>
                  </a:lnTo>
                  <a:close/>
                </a:path>
              </a:pathLst>
            </a:custGeom>
            <a:solidFill>
              <a:srgbClr val="F0B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1223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Comfortable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5"/>
            <a:ext cx="9143999" cy="6851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7755" y="2899645"/>
            <a:ext cx="4189305" cy="1543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2798" y="2654585"/>
            <a:ext cx="6086246" cy="154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3344" y="2739415"/>
            <a:ext cx="6219085" cy="1313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8017" y="2730033"/>
            <a:ext cx="4999657" cy="132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3939" y="2138939"/>
            <a:ext cx="6689725" cy="2242820"/>
            <a:chOff x="1043939" y="2138939"/>
            <a:chExt cx="6689725" cy="2242820"/>
          </a:xfrm>
        </p:grpSpPr>
        <p:sp>
          <p:nvSpPr>
            <p:cNvPr id="3" name="object 3"/>
            <p:cNvSpPr/>
            <p:nvPr/>
          </p:nvSpPr>
          <p:spPr>
            <a:xfrm>
              <a:off x="1279542" y="2138939"/>
              <a:ext cx="6453591" cy="22424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3939" y="2709672"/>
              <a:ext cx="4392295" cy="922019"/>
            </a:xfrm>
            <a:custGeom>
              <a:avLst/>
              <a:gdLst/>
              <a:ahLst/>
              <a:cxnLst/>
              <a:rect l="l" t="t" r="r" b="b"/>
              <a:pathLst>
                <a:path w="4392295" h="922020">
                  <a:moveTo>
                    <a:pt x="4392168" y="0"/>
                  </a:moveTo>
                  <a:lnTo>
                    <a:pt x="0" y="0"/>
                  </a:lnTo>
                  <a:lnTo>
                    <a:pt x="0" y="922019"/>
                  </a:lnTo>
                  <a:lnTo>
                    <a:pt x="4392168" y="922019"/>
                  </a:lnTo>
                  <a:lnTo>
                    <a:pt x="4392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44472" y="2698496"/>
            <a:ext cx="34010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14" dirty="0">
                <a:latin typeface="Carlito"/>
                <a:cs typeface="Carlito"/>
              </a:rPr>
              <a:t>P</a:t>
            </a:r>
            <a:r>
              <a:rPr sz="5400" b="0" spc="-30" dirty="0">
                <a:latin typeface="Carlito"/>
                <a:cs typeface="Carlito"/>
              </a:rPr>
              <a:t>o</a:t>
            </a:r>
            <a:r>
              <a:rPr sz="5400" b="0" spc="-45" dirty="0">
                <a:latin typeface="Carlito"/>
                <a:cs typeface="Carlito"/>
              </a:rPr>
              <a:t>w</a:t>
            </a:r>
            <a:r>
              <a:rPr sz="5400" b="0" dirty="0">
                <a:latin typeface="Carlito"/>
                <a:cs typeface="Carlito"/>
              </a:rPr>
              <a:t>er</a:t>
            </a:r>
            <a:r>
              <a:rPr sz="5400" b="0" spc="-120" dirty="0">
                <a:latin typeface="Carlito"/>
                <a:cs typeface="Carlito"/>
              </a:rPr>
              <a:t>P</a:t>
            </a:r>
            <a:r>
              <a:rPr sz="5400" b="0" spc="-5" dirty="0">
                <a:latin typeface="Carlito"/>
                <a:cs typeface="Carlito"/>
              </a:rPr>
              <a:t>oi</a:t>
            </a:r>
            <a:r>
              <a:rPr sz="5400" b="0" spc="-65" dirty="0">
                <a:latin typeface="Carlito"/>
                <a:cs typeface="Carlito"/>
              </a:rPr>
              <a:t>n</a:t>
            </a:r>
            <a:r>
              <a:rPr sz="5400" b="0" dirty="0">
                <a:latin typeface="Carlito"/>
                <a:cs typeface="Carlito"/>
              </a:rPr>
              <a:t>t,</a:t>
            </a:r>
            <a:endParaRPr sz="5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</Words>
  <Application>Microsoft Office PowerPoint</Application>
  <PresentationFormat>On-screen Show (4:3)</PresentationFormat>
  <Paragraphs>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Calibri</vt:lpstr>
      <vt:lpstr>Carlito</vt:lpstr>
      <vt:lpstr>Office Theme</vt:lpstr>
      <vt:lpstr>PowerPoint Presentation</vt:lpstr>
      <vt:lpstr>PowerPoint</vt:lpstr>
      <vt:lpstr>PowerPoint Presentation</vt:lpstr>
      <vt:lpstr>PowerPoint Presentation</vt:lpstr>
      <vt:lpstr>PowerPoint Presentation</vt:lpstr>
      <vt:lpstr>PowerPoint,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Clear  Simple  Progressive  Consistent</vt:lpstr>
      <vt:lpstr>PowerPoint Presentation</vt:lpstr>
      <vt:lpstr>PowerPoint Presentation</vt:lpstr>
      <vt:lpstr>Progressive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Comfortable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Shakika Rubaiat</cp:lastModifiedBy>
  <cp:revision>1</cp:revision>
  <dcterms:created xsi:type="dcterms:W3CDTF">2022-02-08T01:22:00Z</dcterms:created>
  <dcterms:modified xsi:type="dcterms:W3CDTF">2022-02-08T01:25:13Z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2022-02-08T00:00:00Z</vt:filetime>
  </property>
</Properties>
</file>