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6" r:id="rId3"/>
    <p:sldId id="267" r:id="rId4"/>
    <p:sldId id="270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2564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4C96D6D-2EF8-46AF-B94D-FCC73069DADF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A073-4BFB-4FD5-B359-83C18EC8765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581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6D6D-2EF8-46AF-B94D-FCC73069DADF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A073-4BFB-4FD5-B359-83C18EC87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6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6D6D-2EF8-46AF-B94D-FCC73069DADF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A073-4BFB-4FD5-B359-83C18EC8765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693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6D6D-2EF8-46AF-B94D-FCC73069DADF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A073-4BFB-4FD5-B359-83C18EC87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3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6D6D-2EF8-46AF-B94D-FCC73069DADF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A073-4BFB-4FD5-B359-83C18EC8765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0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6D6D-2EF8-46AF-B94D-FCC73069DADF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A073-4BFB-4FD5-B359-83C18EC87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3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6D6D-2EF8-46AF-B94D-FCC73069DADF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A073-4BFB-4FD5-B359-83C18EC87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9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6D6D-2EF8-46AF-B94D-FCC73069DADF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A073-4BFB-4FD5-B359-83C18EC87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1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6D6D-2EF8-46AF-B94D-FCC73069DADF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A073-4BFB-4FD5-B359-83C18EC87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5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6D6D-2EF8-46AF-B94D-FCC73069DADF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A073-4BFB-4FD5-B359-83C18EC87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2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6D6D-2EF8-46AF-B94D-FCC73069DADF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A073-4BFB-4FD5-B359-83C18EC8765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40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4C96D6D-2EF8-46AF-B94D-FCC73069DADF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C8DA073-4BFB-4FD5-B359-83C18EC8765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43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Subtitle 2"/>
          <p:cNvSpPr>
            <a:spLocks noGrp="1"/>
          </p:cNvSpPr>
          <p:nvPr>
            <p:ph type="subTitle" idx="1"/>
          </p:nvPr>
        </p:nvSpPr>
        <p:spPr>
          <a:xfrm>
            <a:off x="1524000" y="4824247"/>
            <a:ext cx="9513194" cy="1679583"/>
          </a:xfrm>
        </p:spPr>
        <p:txBody>
          <a:bodyPr>
            <a:normAutofit fontScale="99167"/>
          </a:bodyPr>
          <a:lstStyle/>
          <a:p>
            <a:r>
              <a:rPr lang="en-US" sz="3200" b="1" dirty="0" smtClean="0"/>
              <a:t>TENSE</a:t>
            </a:r>
          </a:p>
          <a:p>
            <a:r>
              <a:rPr lang="en-US" sz="3200" b="1" dirty="0" smtClean="0"/>
              <a:t>ENG 101</a:t>
            </a:r>
          </a:p>
          <a:p>
            <a:r>
              <a:rPr lang="en-US" sz="3200" b="1" dirty="0" err="1" smtClean="0"/>
              <a:t>Abir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Saha</a:t>
            </a:r>
            <a:endParaRPr lang="en-US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33681"/>
          </a:xfrm>
        </p:spPr>
        <p:txBody>
          <a:bodyPr/>
          <a:lstStyle/>
          <a:p>
            <a:r>
              <a:rPr lang="en-US" dirty="0" smtClean="0"/>
              <a:t>Fundamental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9" y="1513489"/>
            <a:ext cx="10074796" cy="51710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as-IN" dirty="0" smtClean="0"/>
              <a:t>কোনো</a:t>
            </a:r>
            <a:r>
              <a:rPr lang="en-US" dirty="0" smtClean="0"/>
              <a:t> </a:t>
            </a:r>
            <a:r>
              <a:rPr lang="en-US" dirty="0" err="1"/>
              <a:t>কার্য</a:t>
            </a:r>
            <a:r>
              <a:rPr lang="en-US" dirty="0"/>
              <a:t> </a:t>
            </a:r>
            <a:r>
              <a:rPr lang="as-IN" dirty="0"/>
              <a:t>সম্পাদনের সময় কে </a:t>
            </a:r>
            <a:r>
              <a:rPr lang="en-US" b="1" dirty="0"/>
              <a:t>Tense </a:t>
            </a:r>
            <a:r>
              <a:rPr lang="as-IN" dirty="0"/>
              <a:t>বলে। </a:t>
            </a:r>
            <a:endParaRPr lang="en-US" dirty="0"/>
          </a:p>
          <a:p>
            <a:r>
              <a:rPr lang="en-US" altLang="zh-CN" dirty="0" smtClean="0"/>
              <a:t>Tense is a time marker which indicates whether an action takes place in the present time context or took place in the past time scenario or will take place in the future aspect.</a:t>
            </a:r>
          </a:p>
          <a:p>
            <a:r>
              <a:rPr lang="en-US" altLang="zh-CN" dirty="0" smtClean="0"/>
              <a:t>Tense is a form of verb denoting the time or continuity of an action or state.</a:t>
            </a:r>
            <a:endParaRPr lang="zh-CN" altLang="en-US" dirty="0"/>
          </a:p>
          <a:p>
            <a:r>
              <a:rPr lang="en-US" dirty="0"/>
              <a:t>There are three main verb tenses in English </a:t>
            </a:r>
          </a:p>
          <a:p>
            <a:r>
              <a:rPr lang="en-US" b="1" dirty="0"/>
              <a:t>1. Present Tense: </a:t>
            </a:r>
            <a:r>
              <a:rPr lang="en-US" dirty="0"/>
              <a:t>It is the tense of a verb that expresses action or state in the present time. </a:t>
            </a:r>
          </a:p>
          <a:p>
            <a:r>
              <a:rPr lang="en-US" b="1" dirty="0"/>
              <a:t>2. Past Tense: </a:t>
            </a:r>
            <a:r>
              <a:rPr lang="en-US" dirty="0"/>
              <a:t>It is the tense of a verb that expresses action or state in the past time. </a:t>
            </a:r>
          </a:p>
          <a:p>
            <a:r>
              <a:rPr lang="en-US" b="1" dirty="0"/>
              <a:t>3. Future Tense: </a:t>
            </a:r>
            <a:r>
              <a:rPr lang="en-US" dirty="0"/>
              <a:t>It is the tense of a verb that expresses action or state in the future time.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3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understand the time of a work more specifically, each Tense can be divided into four different types such as- </a:t>
            </a:r>
          </a:p>
          <a:p>
            <a:r>
              <a:rPr lang="en-US" dirty="0"/>
              <a:t>1. Indefinite Tense </a:t>
            </a:r>
          </a:p>
          <a:p>
            <a:r>
              <a:rPr lang="en-US" dirty="0"/>
              <a:t>2. Continuous Tense </a:t>
            </a:r>
          </a:p>
          <a:p>
            <a:r>
              <a:rPr lang="en-US" dirty="0"/>
              <a:t>3. Perfect Tense </a:t>
            </a:r>
          </a:p>
          <a:p>
            <a:r>
              <a:rPr lang="en-US" dirty="0"/>
              <a:t>4. Perfect Continuous Tense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94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2 steps to learn a tense.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FF0000"/>
                </a:solidFill>
              </a:rPr>
              <a:t>When</a:t>
            </a:r>
            <a:r>
              <a:rPr lang="en-US" sz="2800" dirty="0"/>
              <a:t> to use</a:t>
            </a:r>
          </a:p>
          <a:p>
            <a:r>
              <a:rPr lang="en-US" sz="2800" dirty="0">
                <a:solidFill>
                  <a:srgbClr val="0070C0"/>
                </a:solidFill>
              </a:rPr>
              <a:t>How</a:t>
            </a:r>
            <a:r>
              <a:rPr lang="en-US" sz="2800" dirty="0"/>
              <a:t> to 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34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Content Placeholder 2"/>
          <p:cNvSpPr>
            <a:spLocks noGrp="1"/>
          </p:cNvSpPr>
          <p:nvPr>
            <p:ph idx="1"/>
          </p:nvPr>
        </p:nvSpPr>
        <p:spPr>
          <a:xfrm>
            <a:off x="838200" y="656823"/>
            <a:ext cx="10675513" cy="6019874"/>
          </a:xfrm>
        </p:spPr>
        <p:txBody>
          <a:bodyPr>
            <a:normAutofit fontScale="96786"/>
          </a:bodyPr>
          <a:lstStyle/>
          <a:p>
            <a:r>
              <a:rPr lang="en-US" sz="3700" b="1" dirty="0"/>
              <a:t>Structures </a:t>
            </a:r>
            <a:endParaRPr lang="en-US" sz="3700" b="1" dirty="0" smtClean="0"/>
          </a:p>
          <a:p>
            <a:endParaRPr lang="en-US" sz="3700" dirty="0"/>
          </a:p>
          <a:p>
            <a:r>
              <a:rPr lang="en-US" b="1" dirty="0"/>
              <a:t>Present Indefinite Tense: </a:t>
            </a:r>
            <a:r>
              <a:rPr lang="en-US" dirty="0"/>
              <a:t>subject + Verb in present form + object + Extension </a:t>
            </a:r>
          </a:p>
          <a:p>
            <a:r>
              <a:rPr lang="en-US" dirty="0"/>
              <a:t>Example - She reads a book. </a:t>
            </a:r>
          </a:p>
          <a:p>
            <a:r>
              <a:rPr lang="en-US" b="1" dirty="0"/>
              <a:t>Present Continuous Tense: </a:t>
            </a:r>
            <a:r>
              <a:rPr lang="en-US" dirty="0"/>
              <a:t>Subject+ am/is/are + Verb+ </a:t>
            </a:r>
            <a:r>
              <a:rPr lang="en-US" dirty="0" err="1"/>
              <a:t>ing</a:t>
            </a:r>
            <a:r>
              <a:rPr lang="en-US" dirty="0"/>
              <a:t>+ Extension </a:t>
            </a:r>
          </a:p>
          <a:p>
            <a:r>
              <a:rPr lang="en-US" dirty="0"/>
              <a:t>Example- She is reading a book </a:t>
            </a:r>
          </a:p>
          <a:p>
            <a:r>
              <a:rPr lang="en-US" b="1" dirty="0"/>
              <a:t>Present Perfect Tense: </a:t>
            </a:r>
            <a:r>
              <a:rPr lang="en-US" dirty="0"/>
              <a:t>Subject+ have/has + Verb in past participle form+ Extension </a:t>
            </a:r>
          </a:p>
          <a:p>
            <a:r>
              <a:rPr lang="en-US" dirty="0"/>
              <a:t>Example- I have done the work. </a:t>
            </a:r>
          </a:p>
          <a:p>
            <a:r>
              <a:rPr lang="en-US" dirty="0"/>
              <a:t>[Have is used for I, we, you, they or any plural subject and has is used for he, she, it and any third person singular number.] </a:t>
            </a:r>
          </a:p>
          <a:p>
            <a:r>
              <a:rPr lang="en-US" b="1" dirty="0"/>
              <a:t>Present Perfect Continuous Tense: </a:t>
            </a:r>
            <a:r>
              <a:rPr lang="en-US" dirty="0"/>
              <a:t>Subject+ have been/ has been + Verb+ </a:t>
            </a:r>
            <a:r>
              <a:rPr lang="en-US" dirty="0" err="1"/>
              <a:t>ing</a:t>
            </a:r>
            <a:r>
              <a:rPr lang="en-US" dirty="0"/>
              <a:t>+ </a:t>
            </a:r>
            <a:r>
              <a:rPr lang="en-US" dirty="0" smtClean="0"/>
              <a:t>Extension</a:t>
            </a:r>
          </a:p>
          <a:p>
            <a:r>
              <a:rPr lang="en-US" dirty="0"/>
              <a:t>Example- They have been reading books for two hours.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662634" cy="5687687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Past </a:t>
            </a:r>
            <a:r>
              <a:rPr lang="en-US" b="1" dirty="0"/>
              <a:t>Indefinite Tense</a:t>
            </a:r>
            <a:r>
              <a:rPr lang="en-US" dirty="0"/>
              <a:t>: Subject+ Verb in past form + Extension </a:t>
            </a:r>
          </a:p>
          <a:p>
            <a:r>
              <a:rPr lang="en-US" dirty="0"/>
              <a:t>Example- I went to the campus. </a:t>
            </a:r>
          </a:p>
          <a:p>
            <a:r>
              <a:rPr lang="en-US" b="1" dirty="0"/>
              <a:t>Past Continuous Tense</a:t>
            </a:r>
            <a:r>
              <a:rPr lang="en-US" dirty="0"/>
              <a:t>: Subject + was/ were + Verb + </a:t>
            </a:r>
            <a:r>
              <a:rPr lang="en-US" dirty="0" err="1"/>
              <a:t>ing</a:t>
            </a:r>
            <a:r>
              <a:rPr lang="en-US" dirty="0"/>
              <a:t> + Extension </a:t>
            </a:r>
          </a:p>
          <a:p>
            <a:r>
              <a:rPr lang="en-US" dirty="0"/>
              <a:t>Example- I was going to campus. </a:t>
            </a:r>
          </a:p>
          <a:p>
            <a:r>
              <a:rPr lang="en-US" b="1" dirty="0"/>
              <a:t>Past Perfect Tense</a:t>
            </a:r>
            <a:r>
              <a:rPr lang="en-US" dirty="0"/>
              <a:t>: Subject + had + Verb in past participle form </a:t>
            </a:r>
          </a:p>
          <a:p>
            <a:r>
              <a:rPr lang="en-US" dirty="0"/>
              <a:t>Example- I had reached the campus before the class began. </a:t>
            </a:r>
          </a:p>
          <a:p>
            <a:r>
              <a:rPr lang="en-US" b="1" dirty="0"/>
              <a:t>Past Perfect Continuous Tense</a:t>
            </a:r>
            <a:r>
              <a:rPr lang="en-US" dirty="0"/>
              <a:t>: Subject + had been + Verb + </a:t>
            </a:r>
            <a:r>
              <a:rPr lang="en-US" dirty="0" err="1"/>
              <a:t>ing</a:t>
            </a:r>
            <a:r>
              <a:rPr lang="en-US" dirty="0"/>
              <a:t> + Extension </a:t>
            </a:r>
          </a:p>
          <a:p>
            <a:r>
              <a:rPr lang="en-US" dirty="0"/>
              <a:t>Example- I had been reading for two hours.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Content Placeholder 2"/>
          <p:cNvSpPr>
            <a:spLocks noGrp="1"/>
          </p:cNvSpPr>
          <p:nvPr>
            <p:ph idx="1"/>
          </p:nvPr>
        </p:nvSpPr>
        <p:spPr>
          <a:xfrm>
            <a:off x="838200" y="553792"/>
            <a:ext cx="10250510" cy="6115022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Future </a:t>
            </a:r>
            <a:r>
              <a:rPr lang="en-US" b="1" dirty="0"/>
              <a:t>Indefinite Tense</a:t>
            </a:r>
            <a:r>
              <a:rPr lang="en-US" dirty="0"/>
              <a:t>: Subject + shall/ will + Verb in present form + Extension </a:t>
            </a:r>
          </a:p>
          <a:p>
            <a:r>
              <a:rPr lang="en-US" dirty="0"/>
              <a:t>Example- I will do the work. </a:t>
            </a:r>
          </a:p>
          <a:p>
            <a:r>
              <a:rPr lang="en-US" b="1" dirty="0"/>
              <a:t>Future Continuous Tense</a:t>
            </a:r>
            <a:r>
              <a:rPr lang="en-US" dirty="0"/>
              <a:t>: Subject + will be/ shall be + Verb in present form + </a:t>
            </a:r>
            <a:r>
              <a:rPr lang="en-US" dirty="0" err="1"/>
              <a:t>ing</a:t>
            </a:r>
            <a:r>
              <a:rPr lang="en-US" dirty="0"/>
              <a:t> + Extension </a:t>
            </a:r>
          </a:p>
          <a:p>
            <a:r>
              <a:rPr lang="en-US" dirty="0"/>
              <a:t>Example- I shall be reading the book. </a:t>
            </a:r>
          </a:p>
          <a:p>
            <a:r>
              <a:rPr lang="en-US" b="1" dirty="0"/>
              <a:t>Future Perfect Tense</a:t>
            </a:r>
            <a:r>
              <a:rPr lang="en-US" dirty="0"/>
              <a:t>: Subject + shall have/ will have + Verb in past participle form + Extension </a:t>
            </a:r>
          </a:p>
          <a:p>
            <a:r>
              <a:rPr lang="en-US" dirty="0"/>
              <a:t>Example- I shall have finished the work by evening. </a:t>
            </a:r>
            <a:endParaRPr lang="en-US" dirty="0" smtClean="0"/>
          </a:p>
          <a:p>
            <a:r>
              <a:rPr lang="en-US" b="1" dirty="0"/>
              <a:t>Future Perfect Continuous Tense</a:t>
            </a:r>
            <a:r>
              <a:rPr lang="en-US" dirty="0"/>
              <a:t>: Subject + shall have been/ will have been + Verb in present form + </a:t>
            </a:r>
            <a:r>
              <a:rPr lang="en-US" dirty="0" err="1"/>
              <a:t>ing</a:t>
            </a:r>
            <a:r>
              <a:rPr lang="en-US" dirty="0"/>
              <a:t> + Extension </a:t>
            </a:r>
          </a:p>
          <a:p>
            <a:r>
              <a:rPr lang="en-US" dirty="0"/>
              <a:t>Example- I shall have been reading the book for two hours.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1274</TotalTime>
  <Words>520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华文仿宋</vt:lpstr>
      <vt:lpstr>Tw Cen MT</vt:lpstr>
      <vt:lpstr>Tw Cen MT Condensed</vt:lpstr>
      <vt:lpstr>Vrinda</vt:lpstr>
      <vt:lpstr>Wingdings 3</vt:lpstr>
      <vt:lpstr>Integral</vt:lpstr>
      <vt:lpstr>PowerPoint Presentation</vt:lpstr>
      <vt:lpstr>Fundamental details</vt:lpstr>
      <vt:lpstr>TYPES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ovro2019@outlook.com</cp:lastModifiedBy>
  <cp:revision>10</cp:revision>
  <dcterms:created xsi:type="dcterms:W3CDTF">2022-02-22T15:26:27Z</dcterms:created>
  <dcterms:modified xsi:type="dcterms:W3CDTF">2024-08-31T11:46:40Z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65a01e03f8f448d79f03f6817c193cbd</vt:lpwstr>
  </property>
</Properties>
</file>