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B7375-F8B5-4CFE-B4CC-6057C31B3FC1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C24D9-E64E-4FB7-9BA0-EF44C80869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Tenses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Indefinite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talk  about any finished action of the past.</a:t>
            </a:r>
          </a:p>
          <a:p>
            <a:endParaRPr lang="en-US" dirty="0"/>
          </a:p>
          <a:p>
            <a:r>
              <a:rPr lang="en-US" dirty="0" smtClean="0"/>
              <a:t>Any story of the past/ experience/ dead person…</a:t>
            </a:r>
          </a:p>
          <a:p>
            <a:endParaRPr lang="en-US" dirty="0"/>
          </a:p>
          <a:p>
            <a:r>
              <a:rPr lang="en-US" dirty="0" smtClean="0"/>
              <a:t>Often accompanied by ‘finished’ time expression.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a good student at school.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watched </a:t>
            </a:r>
            <a:r>
              <a:rPr lang="en-US" dirty="0" smtClean="0"/>
              <a:t>a cricket match yesterday.</a:t>
            </a:r>
          </a:p>
          <a:p>
            <a:r>
              <a:rPr lang="en-US" dirty="0" smtClean="0"/>
              <a:t>Last year, we </a:t>
            </a:r>
            <a:r>
              <a:rPr lang="en-US" dirty="0" smtClean="0">
                <a:solidFill>
                  <a:srgbClr val="FF0000"/>
                </a:solidFill>
              </a:rPr>
              <a:t>went</a:t>
            </a:r>
            <a:r>
              <a:rPr lang="en-US" dirty="0" smtClean="0"/>
              <a:t> to </a:t>
            </a:r>
            <a:r>
              <a:rPr lang="en-US" dirty="0" err="1" smtClean="0"/>
              <a:t>Cox’sbazar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 + </a:t>
            </a:r>
            <a:r>
              <a:rPr lang="en-US" dirty="0" smtClean="0">
                <a:solidFill>
                  <a:srgbClr val="FF0000"/>
                </a:solidFill>
              </a:rPr>
              <a:t>Verb (Past Form)</a:t>
            </a:r>
            <a:r>
              <a:rPr lang="en-US" dirty="0" smtClean="0"/>
              <a:t>+ Object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slept</a:t>
            </a:r>
            <a:r>
              <a:rPr lang="en-US" dirty="0" smtClean="0"/>
              <a:t> for 8 hours yesterday.</a:t>
            </a:r>
          </a:p>
          <a:p>
            <a:r>
              <a:rPr lang="en-US" dirty="0" smtClean="0"/>
              <a:t>My mother </a:t>
            </a:r>
            <a:r>
              <a:rPr lang="en-US" dirty="0" smtClean="0">
                <a:solidFill>
                  <a:srgbClr val="FF0000"/>
                </a:solidFill>
              </a:rPr>
              <a:t>cooked</a:t>
            </a:r>
            <a:r>
              <a:rPr lang="en-US" dirty="0" smtClean="0"/>
              <a:t> dinner yesterday.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Habit: ‘</a:t>
            </a:r>
            <a:r>
              <a:rPr lang="en-US" dirty="0" smtClean="0">
                <a:solidFill>
                  <a:srgbClr val="FF0000"/>
                </a:solidFill>
              </a:rPr>
              <a:t>used to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Difference?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played</a:t>
            </a:r>
            <a:r>
              <a:rPr lang="en-US" dirty="0" smtClean="0"/>
              <a:t> football at school.</a:t>
            </a:r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used to play </a:t>
            </a:r>
            <a:r>
              <a:rPr lang="en-US" dirty="0" smtClean="0"/>
              <a:t>football at school.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&amp; Interrogative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did not </a:t>
            </a:r>
            <a:r>
              <a:rPr lang="en-US" dirty="0" smtClean="0"/>
              <a:t>write the mail.</a:t>
            </a:r>
          </a:p>
          <a:p>
            <a:r>
              <a:rPr lang="en-US" dirty="0" smtClean="0"/>
              <a:t>You </a:t>
            </a:r>
            <a:r>
              <a:rPr lang="en-US" dirty="0" smtClean="0">
                <a:solidFill>
                  <a:srgbClr val="FF0000"/>
                </a:solidFill>
              </a:rPr>
              <a:t>did not </a:t>
            </a:r>
            <a:r>
              <a:rPr lang="en-US" dirty="0" smtClean="0"/>
              <a:t>call me.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you write the mail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Did</a:t>
            </a:r>
            <a:r>
              <a:rPr lang="en-US" dirty="0" smtClean="0"/>
              <a:t> you call me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Tenses</vt:lpstr>
      <vt:lpstr>Past Indefinite</vt:lpstr>
      <vt:lpstr>Slide 3</vt:lpstr>
      <vt:lpstr>Structure</vt:lpstr>
      <vt:lpstr>Past Habit: ‘used to’</vt:lpstr>
      <vt:lpstr>Negative &amp; Interrogative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</dc:title>
  <dc:creator>su</dc:creator>
  <cp:lastModifiedBy>su</cp:lastModifiedBy>
  <cp:revision>1</cp:revision>
  <dcterms:created xsi:type="dcterms:W3CDTF">2017-06-07T03:19:23Z</dcterms:created>
  <dcterms:modified xsi:type="dcterms:W3CDTF">2017-06-07T03:25:25Z</dcterms:modified>
</cp:coreProperties>
</file>