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2" autoAdjust="0"/>
    <p:restoredTop sz="94660"/>
  </p:normalViewPr>
  <p:slideViewPr>
    <p:cSldViewPr>
      <p:cViewPr varScale="1">
        <p:scale>
          <a:sx n="63" d="100"/>
          <a:sy n="63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69F5-01A7-49B0-A48D-C8B9931EAD1F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FE3B3-73E7-4546-84C2-ED1120B04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 Simple Vs Present Continuous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Difference?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Rahim</a:t>
            </a:r>
            <a:r>
              <a:rPr lang="en-US" dirty="0"/>
              <a:t> reads books.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Faysal</a:t>
            </a:r>
            <a:r>
              <a:rPr lang="en-US" dirty="0"/>
              <a:t> is reading a novel now.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Difference?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Rahim</a:t>
            </a:r>
            <a:r>
              <a:rPr lang="en-US" dirty="0"/>
              <a:t> reads books.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Is it </a:t>
            </a:r>
            <a:r>
              <a:rPr lang="en-US" dirty="0" err="1"/>
              <a:t>Rahim’s</a:t>
            </a:r>
            <a:r>
              <a:rPr lang="en-US" dirty="0"/>
              <a:t> habit? </a:t>
            </a:r>
          </a:p>
          <a:p>
            <a:pPr>
              <a:buNone/>
            </a:pPr>
            <a:r>
              <a:rPr lang="en-US" dirty="0"/>
              <a:t>… </a:t>
            </a:r>
            <a:r>
              <a:rPr lang="en-US" dirty="0">
                <a:solidFill>
                  <a:srgbClr val="FF0000"/>
                </a:solidFill>
              </a:rPr>
              <a:t>Yes </a:t>
            </a:r>
            <a:r>
              <a:rPr lang="en-US" dirty="0"/>
              <a:t> /  </a:t>
            </a:r>
            <a:r>
              <a:rPr lang="en-US" dirty="0">
                <a:solidFill>
                  <a:srgbClr val="00B050"/>
                </a:solidFill>
              </a:rPr>
              <a:t>No </a:t>
            </a:r>
            <a:r>
              <a:rPr lang="en-US" dirty="0"/>
              <a:t> / </a:t>
            </a:r>
            <a:r>
              <a:rPr lang="en-US" dirty="0">
                <a:solidFill>
                  <a:srgbClr val="0070C0"/>
                </a:solidFill>
              </a:rPr>
              <a:t>We don’t know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Is </a:t>
            </a:r>
            <a:r>
              <a:rPr lang="en-US" dirty="0" err="1"/>
              <a:t>Rahim</a:t>
            </a:r>
            <a:r>
              <a:rPr lang="en-US" dirty="0"/>
              <a:t> reading any book now? </a:t>
            </a:r>
          </a:p>
          <a:p>
            <a:pPr>
              <a:buNone/>
            </a:pPr>
            <a:r>
              <a:rPr lang="en-US" dirty="0"/>
              <a:t>… </a:t>
            </a:r>
            <a:r>
              <a:rPr lang="en-US" dirty="0">
                <a:solidFill>
                  <a:srgbClr val="FF0000"/>
                </a:solidFill>
              </a:rPr>
              <a:t>Yes </a:t>
            </a:r>
            <a:r>
              <a:rPr lang="en-US" dirty="0"/>
              <a:t> /  </a:t>
            </a:r>
            <a:r>
              <a:rPr lang="en-US" dirty="0">
                <a:solidFill>
                  <a:srgbClr val="00B050"/>
                </a:solidFill>
              </a:rPr>
              <a:t>No </a:t>
            </a:r>
            <a:r>
              <a:rPr lang="en-US" dirty="0"/>
              <a:t> / </a:t>
            </a:r>
            <a:r>
              <a:rPr lang="en-US" dirty="0">
                <a:solidFill>
                  <a:srgbClr val="0070C0"/>
                </a:solidFill>
              </a:rPr>
              <a:t>We don’t know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Difference?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Faysal</a:t>
            </a:r>
            <a:r>
              <a:rPr lang="en-US" dirty="0"/>
              <a:t> is reading a novel now.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Does </a:t>
            </a:r>
            <a:r>
              <a:rPr lang="en-US" dirty="0" err="1"/>
              <a:t>Foysal</a:t>
            </a:r>
            <a:r>
              <a:rPr lang="en-US" dirty="0"/>
              <a:t> read novels regularly?</a:t>
            </a:r>
          </a:p>
          <a:p>
            <a:pPr>
              <a:buNone/>
            </a:pPr>
            <a:r>
              <a:rPr lang="en-US" dirty="0"/>
              <a:t>… </a:t>
            </a:r>
            <a:r>
              <a:rPr lang="en-US" dirty="0">
                <a:solidFill>
                  <a:srgbClr val="FF0000"/>
                </a:solidFill>
              </a:rPr>
              <a:t>Yes </a:t>
            </a:r>
            <a:r>
              <a:rPr lang="en-US" dirty="0"/>
              <a:t> /  </a:t>
            </a:r>
            <a:r>
              <a:rPr lang="en-US" dirty="0">
                <a:solidFill>
                  <a:srgbClr val="00B050"/>
                </a:solidFill>
              </a:rPr>
              <a:t>No </a:t>
            </a:r>
            <a:r>
              <a:rPr lang="en-US" dirty="0"/>
              <a:t> / </a:t>
            </a:r>
            <a:r>
              <a:rPr lang="en-US" dirty="0">
                <a:solidFill>
                  <a:srgbClr val="0070C0"/>
                </a:solidFill>
              </a:rPr>
              <a:t>We don’t know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Is </a:t>
            </a:r>
            <a:r>
              <a:rPr lang="en-US" dirty="0" err="1"/>
              <a:t>Rahim</a:t>
            </a:r>
            <a:r>
              <a:rPr lang="en-US" dirty="0"/>
              <a:t> reading book now? </a:t>
            </a:r>
          </a:p>
          <a:p>
            <a:pPr>
              <a:buNone/>
            </a:pPr>
            <a:r>
              <a:rPr lang="en-US" dirty="0"/>
              <a:t>… </a:t>
            </a:r>
            <a:r>
              <a:rPr lang="en-US" dirty="0">
                <a:solidFill>
                  <a:srgbClr val="FF0000"/>
                </a:solidFill>
              </a:rPr>
              <a:t>Yes </a:t>
            </a:r>
            <a:r>
              <a:rPr lang="en-US" dirty="0"/>
              <a:t> /  </a:t>
            </a:r>
            <a:r>
              <a:rPr lang="en-US" dirty="0">
                <a:solidFill>
                  <a:srgbClr val="00B050"/>
                </a:solidFill>
              </a:rPr>
              <a:t>No </a:t>
            </a:r>
            <a:r>
              <a:rPr lang="en-US" dirty="0"/>
              <a:t> / </a:t>
            </a:r>
            <a:r>
              <a:rPr lang="en-US" dirty="0">
                <a:solidFill>
                  <a:srgbClr val="0070C0"/>
                </a:solidFill>
              </a:rPr>
              <a:t>We don’t know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Which statement is more praiseworthy?</a:t>
            </a:r>
          </a:p>
          <a:p>
            <a:endParaRPr lang="en-US" dirty="0"/>
          </a:p>
          <a:p>
            <a:r>
              <a:rPr lang="en-US" dirty="0"/>
              <a:t>You </a:t>
            </a:r>
            <a:r>
              <a:rPr lang="en-US" dirty="0">
                <a:solidFill>
                  <a:srgbClr val="0070C0"/>
                </a:solidFill>
              </a:rPr>
              <a:t>look</a:t>
            </a:r>
            <a:r>
              <a:rPr lang="en-US" dirty="0"/>
              <a:t> beautiful.</a:t>
            </a:r>
          </a:p>
          <a:p>
            <a:endParaRPr lang="en-US" dirty="0"/>
          </a:p>
          <a:p>
            <a:r>
              <a:rPr lang="en-US" dirty="0"/>
              <a:t>You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looking</a:t>
            </a:r>
            <a:r>
              <a:rPr lang="en-US" dirty="0"/>
              <a:t> beautiful.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Which objection is more severe?</a:t>
            </a:r>
          </a:p>
          <a:p>
            <a:endParaRPr lang="en-US" dirty="0"/>
          </a:p>
          <a:p>
            <a:r>
              <a:rPr lang="en-US" dirty="0"/>
              <a:t>You </a:t>
            </a:r>
            <a:r>
              <a:rPr lang="en-US" dirty="0">
                <a:solidFill>
                  <a:srgbClr val="0070C0"/>
                </a:solidFill>
              </a:rPr>
              <a:t>talk </a:t>
            </a:r>
            <a:r>
              <a:rPr lang="en-US" dirty="0"/>
              <a:t>too fast.</a:t>
            </a:r>
          </a:p>
          <a:p>
            <a:endParaRPr lang="en-US" dirty="0"/>
          </a:p>
          <a:p>
            <a:r>
              <a:rPr lang="en-US" dirty="0"/>
              <a:t>You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talking </a:t>
            </a:r>
            <a:r>
              <a:rPr lang="en-US" dirty="0"/>
              <a:t>too fast.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Which statement is more powerful?</a:t>
            </a:r>
          </a:p>
          <a:p>
            <a:endParaRPr lang="en-US" dirty="0"/>
          </a:p>
          <a:p>
            <a:r>
              <a:rPr lang="en-US" dirty="0"/>
              <a:t>He </a:t>
            </a:r>
            <a:r>
              <a:rPr lang="en-US" dirty="0">
                <a:solidFill>
                  <a:srgbClr val="0070C0"/>
                </a:solidFill>
              </a:rPr>
              <a:t>plays </a:t>
            </a:r>
            <a:r>
              <a:rPr lang="en-US" dirty="0"/>
              <a:t>good cricket.</a:t>
            </a:r>
          </a:p>
          <a:p>
            <a:endParaRPr lang="en-US" dirty="0"/>
          </a:p>
          <a:p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playing</a:t>
            </a:r>
            <a:r>
              <a:rPr lang="en-US" dirty="0"/>
              <a:t> good cricket nowadays.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156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Present Simple Vs Present Continuous</vt:lpstr>
      <vt:lpstr>What is the Difference?</vt:lpstr>
      <vt:lpstr>What is the Difference?</vt:lpstr>
      <vt:lpstr>What is the Difference?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Vs Present Continuous</dc:title>
  <dc:creator>su</dc:creator>
  <cp:lastModifiedBy>User</cp:lastModifiedBy>
  <cp:revision>8</cp:revision>
  <dcterms:created xsi:type="dcterms:W3CDTF">2017-05-31T04:17:05Z</dcterms:created>
  <dcterms:modified xsi:type="dcterms:W3CDTF">2022-02-09T08:39:29Z</dcterms:modified>
</cp:coreProperties>
</file>