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sldIdLst>
    <p:sldId id="256" r:id="rId3"/>
    <p:sldId id="263" r:id="rId4"/>
    <p:sldId id="264" r:id="rId5"/>
    <p:sldId id="265" r:id="rId6"/>
    <p:sldId id="257" r:id="rId7"/>
    <p:sldId id="258" r:id="rId8"/>
    <p:sldId id="259" r:id="rId9"/>
    <p:sldId id="260" r:id="rId10"/>
    <p:sldId id="261" r:id="rId11"/>
    <p:sldId id="262" r:id="rId12"/>
  </p:sldIdLst>
  <p:sldSz type="screen16x9" cy="6858000" cx="12192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lastView="sldThumbnailView">
  <p:normalViewPr horzBarState="maximized">
    <p:restoredLeft sz="14993" autoAdjust="0"/>
    <p:restoredTop sz="94660"/>
  </p:normalViewPr>
  <p:slideViewPr>
    <p:cSldViewPr snapToGrid="0">
      <p:cViewPr varScale="1">
        <p:scale>
          <a:sx n="74" d="100"/>
          <a:sy n="74" d="100"/>
        </p:scale>
        <p:origin x="564" y="72"/>
      </p:cViewPr>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tableStyles" Target="tableStyles.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45" name=""/>
        <p:cNvGrpSpPr/>
        <p:nvPr/>
      </p:nvGrpSpPr>
      <p:grpSpPr>
        <a:xfrm>
          <a:off x="0" y="0"/>
          <a:ext cx="0" cy="0"/>
          <a:chOff x="0" y="0"/>
          <a:chExt cx="0" cy="0"/>
        </a:xfrm>
      </p:grpSpPr>
      <p:sp>
        <p:nvSpPr>
          <p:cNvPr id="1048649"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650"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651"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652"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53"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654"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29" name=""/>
        <p:cNvGrpSpPr/>
        <p:nvPr/>
      </p:nvGrpSpPr>
      <p:grpSpPr>
        <a:xfrm>
          <a:off x="0" y="0"/>
          <a:ext cx="0" cy="0"/>
          <a:chOff x="0" y="0"/>
          <a:chExt cx="0" cy="0"/>
        </a:xfrm>
      </p:grpSpPr>
      <p:sp>
        <p:nvSpPr>
          <p:cNvPr id="1048591"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1048592" name="Subtitle 2"/>
          <p:cNvSpPr>
            <a:spLocks noGrp="1"/>
          </p:cNvSpPr>
          <p:nvPr>
            <p:ph type="subTitle" idx="1"/>
          </p:nvPr>
        </p:nvSpPr>
        <p:spPr>
          <a:xfrm>
            <a:off x="1524000" y="3602038"/>
            <a:ext cx="9144000" cy="1655762"/>
          </a:xfrm>
        </p:spPr>
        <p:txBody>
          <a:bodyPr/>
          <a:lstStyle>
            <a:lvl1pPr algn="ctr" indent="0" marL="0">
              <a:buNone/>
              <a:defRPr sz="2400"/>
            </a:lvl1pPr>
            <a:lvl2pPr algn="ctr" indent="0" marL="457200">
              <a:buNone/>
              <a:defRPr sz="2000"/>
            </a:lvl2pPr>
            <a:lvl3pPr algn="ctr" indent="0" marL="914400">
              <a:buNone/>
              <a:defRPr sz="1800"/>
            </a:lvl3pPr>
            <a:lvl4pPr algn="ctr" indent="0" marL="1371600">
              <a:buNone/>
              <a:defRPr sz="1600"/>
            </a:lvl4pPr>
            <a:lvl5pPr algn="ctr" indent="0" marL="1828800">
              <a:buNone/>
              <a:defRPr sz="1600"/>
            </a:lvl5pPr>
            <a:lvl6pPr algn="ctr" indent="0" marL="2286000">
              <a:buNone/>
              <a:defRPr sz="1600"/>
            </a:lvl6pPr>
            <a:lvl7pPr algn="ctr" indent="0" marL="2743200">
              <a:buNone/>
              <a:defRPr sz="1600"/>
            </a:lvl7pPr>
            <a:lvl8pPr algn="ctr" indent="0" marL="3200400">
              <a:buNone/>
              <a:defRPr sz="1600"/>
            </a:lvl8pPr>
            <a:lvl9pPr algn="ctr" indent="0" marL="3657600">
              <a:buNone/>
              <a:defRPr sz="1600"/>
            </a:lvl9pPr>
          </a:lstStyle>
          <a:p>
            <a:r>
              <a:rPr lang="en-US" smtClean="0"/>
              <a:t>Click to edit Master subtitle style</a:t>
            </a:r>
            <a:endParaRPr lang="en-US"/>
          </a:p>
        </p:txBody>
      </p:sp>
      <p:sp>
        <p:nvSpPr>
          <p:cNvPr id="1048593" name="Date Placeholder 3"/>
          <p:cNvSpPr>
            <a:spLocks noGrp="1"/>
          </p:cNvSpPr>
          <p:nvPr>
            <p:ph type="dt" sz="half" idx="10"/>
          </p:nvPr>
        </p:nvSpPr>
        <p:spPr/>
        <p:txBody>
          <a:bodyPr/>
          <a:p>
            <a:fld id="{34C96D6D-2EF8-46AF-B94D-FCC73069DADF}" type="datetimeFigureOut">
              <a:rPr lang="en-US" smtClean="0"/>
              <a:t>2/23/2022</a:t>
            </a:fld>
            <a:endParaRPr lang="en-US"/>
          </a:p>
        </p:txBody>
      </p:sp>
      <p:sp>
        <p:nvSpPr>
          <p:cNvPr id="1048594" name="Footer Placeholder 4"/>
          <p:cNvSpPr>
            <a:spLocks noGrp="1"/>
          </p:cNvSpPr>
          <p:nvPr>
            <p:ph type="ftr" sz="quarter" idx="11"/>
          </p:nvPr>
        </p:nvSpPr>
        <p:spPr/>
        <p:txBody>
          <a:bodyPr/>
          <a:p>
            <a:endParaRPr lang="en-US"/>
          </a:p>
        </p:txBody>
      </p:sp>
      <p:sp>
        <p:nvSpPr>
          <p:cNvPr id="1048595" name="Slide Number Placeholder 5"/>
          <p:cNvSpPr>
            <a:spLocks noGrp="1"/>
          </p:cNvSpPr>
          <p:nvPr>
            <p:ph type="sldNum" sz="quarter" idx="12"/>
          </p:nvPr>
        </p:nvSpPr>
        <p:spPr/>
        <p:txBody>
          <a:bodyPr/>
          <a:p>
            <a:fld id="{BC8DA073-4BFB-4FD5-B359-83C18EC8765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38" name=""/>
        <p:cNvGrpSpPr/>
        <p:nvPr/>
      </p:nvGrpSpPr>
      <p:grpSpPr>
        <a:xfrm>
          <a:off x="0" y="0"/>
          <a:ext cx="0" cy="0"/>
          <a:chOff x="0" y="0"/>
          <a:chExt cx="0" cy="0"/>
        </a:xfrm>
      </p:grpSpPr>
      <p:sp>
        <p:nvSpPr>
          <p:cNvPr id="1048616" name="Title 1"/>
          <p:cNvSpPr>
            <a:spLocks noGrp="1"/>
          </p:cNvSpPr>
          <p:nvPr>
            <p:ph type="title"/>
          </p:nvPr>
        </p:nvSpPr>
        <p:spPr/>
        <p:txBody>
          <a:bodyPr/>
          <a:p>
            <a:r>
              <a:rPr lang="en-US" smtClean="0"/>
              <a:t>Click to edit Master title style</a:t>
            </a:r>
            <a:endParaRPr lang="en-US"/>
          </a:p>
        </p:txBody>
      </p:sp>
      <p:sp>
        <p:nvSpPr>
          <p:cNvPr id="1048617" name="Vertical Text Placeholder 2"/>
          <p:cNvSpPr>
            <a:spLocks noGrp="1"/>
          </p:cNvSpPr>
          <p:nvPr>
            <p:ph type="body" orient="vert" idx="1"/>
          </p:nvPr>
        </p:nvSpPr>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18" name="Date Placeholder 3"/>
          <p:cNvSpPr>
            <a:spLocks noGrp="1"/>
          </p:cNvSpPr>
          <p:nvPr>
            <p:ph type="dt" sz="half" idx="10"/>
          </p:nvPr>
        </p:nvSpPr>
        <p:spPr/>
        <p:txBody>
          <a:bodyPr/>
          <a:p>
            <a:fld id="{34C96D6D-2EF8-46AF-B94D-FCC73069DADF}" type="datetimeFigureOut">
              <a:rPr lang="en-US" smtClean="0"/>
              <a:t>2/23/2022</a:t>
            </a:fld>
            <a:endParaRPr lang="en-US"/>
          </a:p>
        </p:txBody>
      </p:sp>
      <p:sp>
        <p:nvSpPr>
          <p:cNvPr id="1048619" name="Footer Placeholder 4"/>
          <p:cNvSpPr>
            <a:spLocks noGrp="1"/>
          </p:cNvSpPr>
          <p:nvPr>
            <p:ph type="ftr" sz="quarter" idx="11"/>
          </p:nvPr>
        </p:nvSpPr>
        <p:spPr/>
        <p:txBody>
          <a:bodyPr/>
          <a:p>
            <a:endParaRPr lang="en-US"/>
          </a:p>
        </p:txBody>
      </p:sp>
      <p:sp>
        <p:nvSpPr>
          <p:cNvPr id="1048620" name="Slide Number Placeholder 5"/>
          <p:cNvSpPr>
            <a:spLocks noGrp="1"/>
          </p:cNvSpPr>
          <p:nvPr>
            <p:ph type="sldNum" sz="quarter" idx="12"/>
          </p:nvPr>
        </p:nvSpPr>
        <p:spPr/>
        <p:txBody>
          <a:bodyPr/>
          <a:p>
            <a:fld id="{BC8DA073-4BFB-4FD5-B359-83C18EC8765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36" name=""/>
        <p:cNvGrpSpPr/>
        <p:nvPr/>
      </p:nvGrpSpPr>
      <p:grpSpPr>
        <a:xfrm>
          <a:off x="0" y="0"/>
          <a:ext cx="0" cy="0"/>
          <a:chOff x="0" y="0"/>
          <a:chExt cx="0" cy="0"/>
        </a:xfrm>
      </p:grpSpPr>
      <p:sp>
        <p:nvSpPr>
          <p:cNvPr id="1048605" name="Vertical Title 1"/>
          <p:cNvSpPr>
            <a:spLocks noGrp="1"/>
          </p:cNvSpPr>
          <p:nvPr>
            <p:ph type="title" orient="vert"/>
          </p:nvPr>
        </p:nvSpPr>
        <p:spPr>
          <a:xfrm>
            <a:off x="8724900" y="365125"/>
            <a:ext cx="2628900" cy="5811838"/>
          </a:xfrm>
        </p:spPr>
        <p:txBody>
          <a:bodyPr vert="eaVert"/>
          <a:p>
            <a:r>
              <a:rPr lang="en-US" smtClean="0"/>
              <a:t>Click to edit Master title style</a:t>
            </a:r>
            <a:endParaRPr lang="en-US"/>
          </a:p>
        </p:txBody>
      </p:sp>
      <p:sp>
        <p:nvSpPr>
          <p:cNvPr id="1048606" name="Vertical Text Placeholder 2"/>
          <p:cNvSpPr>
            <a:spLocks noGrp="1"/>
          </p:cNvSpPr>
          <p:nvPr>
            <p:ph type="body" orient="vert" idx="1"/>
          </p:nvPr>
        </p:nvSpPr>
        <p:spPr>
          <a:xfrm>
            <a:off x="838200" y="365125"/>
            <a:ext cx="7734300" cy="5811838"/>
          </a:xfrm>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07" name="Date Placeholder 3"/>
          <p:cNvSpPr>
            <a:spLocks noGrp="1"/>
          </p:cNvSpPr>
          <p:nvPr>
            <p:ph type="dt" sz="half" idx="10"/>
          </p:nvPr>
        </p:nvSpPr>
        <p:spPr/>
        <p:txBody>
          <a:bodyPr/>
          <a:p>
            <a:fld id="{34C96D6D-2EF8-46AF-B94D-FCC73069DADF}" type="datetimeFigureOut">
              <a:rPr lang="en-US" smtClean="0"/>
              <a:t>2/23/2022</a:t>
            </a:fld>
            <a:endParaRPr lang="en-US"/>
          </a:p>
        </p:txBody>
      </p:sp>
      <p:sp>
        <p:nvSpPr>
          <p:cNvPr id="1048608" name="Footer Placeholder 4"/>
          <p:cNvSpPr>
            <a:spLocks noGrp="1"/>
          </p:cNvSpPr>
          <p:nvPr>
            <p:ph type="ftr" sz="quarter" idx="11"/>
          </p:nvPr>
        </p:nvSpPr>
        <p:spPr/>
        <p:txBody>
          <a:bodyPr/>
          <a:p>
            <a:endParaRPr lang="en-US"/>
          </a:p>
        </p:txBody>
      </p:sp>
      <p:sp>
        <p:nvSpPr>
          <p:cNvPr id="1048609" name="Slide Number Placeholder 5"/>
          <p:cNvSpPr>
            <a:spLocks noGrp="1"/>
          </p:cNvSpPr>
          <p:nvPr>
            <p:ph type="sldNum" sz="quarter" idx="12"/>
          </p:nvPr>
        </p:nvSpPr>
        <p:spPr/>
        <p:txBody>
          <a:bodyPr/>
          <a:p>
            <a:fld id="{BC8DA073-4BFB-4FD5-B359-83C18EC8765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23" name=""/>
        <p:cNvGrpSpPr/>
        <p:nvPr/>
      </p:nvGrpSpPr>
      <p:grpSpPr>
        <a:xfrm>
          <a:off x="0" y="0"/>
          <a:ext cx="0" cy="0"/>
          <a:chOff x="0" y="0"/>
          <a:chExt cx="0" cy="0"/>
        </a:xfrm>
      </p:grpSpPr>
      <p:sp>
        <p:nvSpPr>
          <p:cNvPr id="1048581" name="Title 1"/>
          <p:cNvSpPr>
            <a:spLocks noGrp="1"/>
          </p:cNvSpPr>
          <p:nvPr>
            <p:ph type="title"/>
          </p:nvPr>
        </p:nvSpPr>
        <p:spPr/>
        <p:txBody>
          <a:bodyPr/>
          <a:p>
            <a:r>
              <a:rPr lang="en-US" smtClean="0"/>
              <a:t>Click to edit Master title style</a:t>
            </a:r>
            <a:endParaRPr lang="en-US"/>
          </a:p>
        </p:txBody>
      </p:sp>
      <p:sp>
        <p:nvSpPr>
          <p:cNvPr id="1048582" name="Content Placeholder 2"/>
          <p:cNvSpPr>
            <a:spLocks noGrp="1"/>
          </p:cNvSpPr>
          <p:nvPr>
            <p:ph idx="1"/>
          </p:nvPr>
        </p:nvSpPr>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83" name="Date Placeholder 3"/>
          <p:cNvSpPr>
            <a:spLocks noGrp="1"/>
          </p:cNvSpPr>
          <p:nvPr>
            <p:ph type="dt" sz="half" idx="10"/>
          </p:nvPr>
        </p:nvSpPr>
        <p:spPr/>
        <p:txBody>
          <a:bodyPr/>
          <a:p>
            <a:fld id="{34C96D6D-2EF8-46AF-B94D-FCC73069DADF}" type="datetimeFigureOut">
              <a:rPr lang="en-US" smtClean="0"/>
              <a:t>2/23/2022</a:t>
            </a:fld>
            <a:endParaRPr lang="en-US"/>
          </a:p>
        </p:txBody>
      </p:sp>
      <p:sp>
        <p:nvSpPr>
          <p:cNvPr id="1048584" name="Footer Placeholder 4"/>
          <p:cNvSpPr>
            <a:spLocks noGrp="1"/>
          </p:cNvSpPr>
          <p:nvPr>
            <p:ph type="ftr" sz="quarter" idx="11"/>
          </p:nvPr>
        </p:nvSpPr>
        <p:spPr/>
        <p:txBody>
          <a:bodyPr/>
          <a:p>
            <a:endParaRPr lang="en-US"/>
          </a:p>
        </p:txBody>
      </p:sp>
      <p:sp>
        <p:nvSpPr>
          <p:cNvPr id="1048585" name="Slide Number Placeholder 5"/>
          <p:cNvSpPr>
            <a:spLocks noGrp="1"/>
          </p:cNvSpPr>
          <p:nvPr>
            <p:ph type="sldNum" sz="quarter" idx="12"/>
          </p:nvPr>
        </p:nvSpPr>
        <p:spPr/>
        <p:txBody>
          <a:bodyPr/>
          <a:p>
            <a:fld id="{BC8DA073-4BFB-4FD5-B359-83C18EC8765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39" name=""/>
        <p:cNvGrpSpPr/>
        <p:nvPr/>
      </p:nvGrpSpPr>
      <p:grpSpPr>
        <a:xfrm>
          <a:off x="0" y="0"/>
          <a:ext cx="0" cy="0"/>
          <a:chOff x="0" y="0"/>
          <a:chExt cx="0" cy="0"/>
        </a:xfrm>
      </p:grpSpPr>
      <p:sp>
        <p:nvSpPr>
          <p:cNvPr id="1048621"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1048622" name="Text Placeholder 2"/>
          <p:cNvSpPr>
            <a:spLocks noGrp="1"/>
          </p:cNvSpPr>
          <p:nvPr>
            <p:ph type="body" idx="1"/>
          </p:nvPr>
        </p:nvSpPr>
        <p:spPr>
          <a:xfrm>
            <a:off x="831850" y="4589463"/>
            <a:ext cx="10515600" cy="1500187"/>
          </a:xfrm>
        </p:spPr>
        <p:txBody>
          <a:bodyPr/>
          <a:lstStyle>
            <a:lvl1pPr indent="0" marL="0">
              <a:buNone/>
              <a:defRPr sz="2400">
                <a:solidFill>
                  <a:schemeClr val="tx1">
                    <a:tint val="75000"/>
                  </a:schemeClr>
                </a:solidFill>
              </a:defRPr>
            </a:lvl1pPr>
            <a:lvl2pPr indent="0" marL="457200">
              <a:buNone/>
              <a:defRPr sz="2000">
                <a:solidFill>
                  <a:schemeClr val="tx1">
                    <a:tint val="75000"/>
                  </a:schemeClr>
                </a:solidFill>
              </a:defRPr>
            </a:lvl2pPr>
            <a:lvl3pPr indent="0" marL="914400">
              <a:buNone/>
              <a:defRPr sz="1800">
                <a:solidFill>
                  <a:schemeClr val="tx1">
                    <a:tint val="75000"/>
                  </a:schemeClr>
                </a:solidFill>
              </a:defRPr>
            </a:lvl3pPr>
            <a:lvl4pPr indent="0" marL="1371600">
              <a:buNone/>
              <a:defRPr sz="1600">
                <a:solidFill>
                  <a:schemeClr val="tx1">
                    <a:tint val="75000"/>
                  </a:schemeClr>
                </a:solidFill>
              </a:defRPr>
            </a:lvl4pPr>
            <a:lvl5pPr indent="0" marL="1828800">
              <a:buNone/>
              <a:defRPr sz="1600">
                <a:solidFill>
                  <a:schemeClr val="tx1">
                    <a:tint val="75000"/>
                  </a:schemeClr>
                </a:solidFill>
              </a:defRPr>
            </a:lvl5pPr>
            <a:lvl6pPr indent="0" marL="2286000">
              <a:buNone/>
              <a:defRPr sz="1600">
                <a:solidFill>
                  <a:schemeClr val="tx1">
                    <a:tint val="75000"/>
                  </a:schemeClr>
                </a:solidFill>
              </a:defRPr>
            </a:lvl6pPr>
            <a:lvl7pPr indent="0" marL="2743200">
              <a:buNone/>
              <a:defRPr sz="1600">
                <a:solidFill>
                  <a:schemeClr val="tx1">
                    <a:tint val="75000"/>
                  </a:schemeClr>
                </a:solidFill>
              </a:defRPr>
            </a:lvl7pPr>
            <a:lvl8pPr indent="0" marL="3200400">
              <a:buNone/>
              <a:defRPr sz="1600">
                <a:solidFill>
                  <a:schemeClr val="tx1">
                    <a:tint val="75000"/>
                  </a:schemeClr>
                </a:solidFill>
              </a:defRPr>
            </a:lvl8pPr>
            <a:lvl9pPr indent="0" marL="3657600">
              <a:buNone/>
              <a:defRPr sz="1600">
                <a:solidFill>
                  <a:schemeClr val="tx1">
                    <a:tint val="75000"/>
                  </a:schemeClr>
                </a:solidFill>
              </a:defRPr>
            </a:lvl9pPr>
          </a:lstStyle>
          <a:p>
            <a:pPr lvl="0"/>
            <a:r>
              <a:rPr lang="en-US" smtClean="0"/>
              <a:t>Click to edit Master text styles</a:t>
            </a:r>
          </a:p>
        </p:txBody>
      </p:sp>
      <p:sp>
        <p:nvSpPr>
          <p:cNvPr id="1048623" name="Date Placeholder 3"/>
          <p:cNvSpPr>
            <a:spLocks noGrp="1"/>
          </p:cNvSpPr>
          <p:nvPr>
            <p:ph type="dt" sz="half" idx="10"/>
          </p:nvPr>
        </p:nvSpPr>
        <p:spPr/>
        <p:txBody>
          <a:bodyPr/>
          <a:p>
            <a:fld id="{34C96D6D-2EF8-46AF-B94D-FCC73069DADF}" type="datetimeFigureOut">
              <a:rPr lang="en-US" smtClean="0"/>
              <a:t>2/23/2022</a:t>
            </a:fld>
            <a:endParaRPr lang="en-US"/>
          </a:p>
        </p:txBody>
      </p:sp>
      <p:sp>
        <p:nvSpPr>
          <p:cNvPr id="1048624" name="Footer Placeholder 4"/>
          <p:cNvSpPr>
            <a:spLocks noGrp="1"/>
          </p:cNvSpPr>
          <p:nvPr>
            <p:ph type="ftr" sz="quarter" idx="11"/>
          </p:nvPr>
        </p:nvSpPr>
        <p:spPr/>
        <p:txBody>
          <a:bodyPr/>
          <a:p>
            <a:endParaRPr lang="en-US"/>
          </a:p>
        </p:txBody>
      </p:sp>
      <p:sp>
        <p:nvSpPr>
          <p:cNvPr id="1048625" name="Slide Number Placeholder 5"/>
          <p:cNvSpPr>
            <a:spLocks noGrp="1"/>
          </p:cNvSpPr>
          <p:nvPr>
            <p:ph type="sldNum" sz="quarter" idx="12"/>
          </p:nvPr>
        </p:nvSpPr>
        <p:spPr/>
        <p:txBody>
          <a:bodyPr/>
          <a:p>
            <a:fld id="{BC8DA073-4BFB-4FD5-B359-83C18EC8765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40" name=""/>
        <p:cNvGrpSpPr/>
        <p:nvPr/>
      </p:nvGrpSpPr>
      <p:grpSpPr>
        <a:xfrm>
          <a:off x="0" y="0"/>
          <a:ext cx="0" cy="0"/>
          <a:chOff x="0" y="0"/>
          <a:chExt cx="0" cy="0"/>
        </a:xfrm>
      </p:grpSpPr>
      <p:sp>
        <p:nvSpPr>
          <p:cNvPr id="1048626" name="Title 1"/>
          <p:cNvSpPr>
            <a:spLocks noGrp="1"/>
          </p:cNvSpPr>
          <p:nvPr>
            <p:ph type="title"/>
          </p:nvPr>
        </p:nvSpPr>
        <p:spPr/>
        <p:txBody>
          <a:bodyPr/>
          <a:p>
            <a:r>
              <a:rPr lang="en-US" smtClean="0"/>
              <a:t>Click to edit Master title style</a:t>
            </a:r>
            <a:endParaRPr lang="en-US"/>
          </a:p>
        </p:txBody>
      </p:sp>
      <p:sp>
        <p:nvSpPr>
          <p:cNvPr id="1048627" name="Content Placeholder 2"/>
          <p:cNvSpPr>
            <a:spLocks noGrp="1"/>
          </p:cNvSpPr>
          <p:nvPr>
            <p:ph sz="half" idx="1"/>
          </p:nvPr>
        </p:nvSpPr>
        <p:spPr>
          <a:xfrm>
            <a:off x="838200" y="1825625"/>
            <a:ext cx="5181600" cy="4351338"/>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8" name="Content Placeholder 3"/>
          <p:cNvSpPr>
            <a:spLocks noGrp="1"/>
          </p:cNvSpPr>
          <p:nvPr>
            <p:ph sz="half" idx="2"/>
          </p:nvPr>
        </p:nvSpPr>
        <p:spPr>
          <a:xfrm>
            <a:off x="6172200" y="1825625"/>
            <a:ext cx="5181600" cy="4351338"/>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9" name="Date Placeholder 4"/>
          <p:cNvSpPr>
            <a:spLocks noGrp="1"/>
          </p:cNvSpPr>
          <p:nvPr>
            <p:ph type="dt" sz="half" idx="10"/>
          </p:nvPr>
        </p:nvSpPr>
        <p:spPr/>
        <p:txBody>
          <a:bodyPr/>
          <a:p>
            <a:fld id="{34C96D6D-2EF8-46AF-B94D-FCC73069DADF}" type="datetimeFigureOut">
              <a:rPr lang="en-US" smtClean="0"/>
              <a:t>2/23/2022</a:t>
            </a:fld>
            <a:endParaRPr lang="en-US"/>
          </a:p>
        </p:txBody>
      </p:sp>
      <p:sp>
        <p:nvSpPr>
          <p:cNvPr id="1048630" name="Footer Placeholder 5"/>
          <p:cNvSpPr>
            <a:spLocks noGrp="1"/>
          </p:cNvSpPr>
          <p:nvPr>
            <p:ph type="ftr" sz="quarter" idx="11"/>
          </p:nvPr>
        </p:nvSpPr>
        <p:spPr/>
        <p:txBody>
          <a:bodyPr/>
          <a:p>
            <a:endParaRPr lang="en-US"/>
          </a:p>
        </p:txBody>
      </p:sp>
      <p:sp>
        <p:nvSpPr>
          <p:cNvPr id="1048631" name="Slide Number Placeholder 6"/>
          <p:cNvSpPr>
            <a:spLocks noGrp="1"/>
          </p:cNvSpPr>
          <p:nvPr>
            <p:ph type="sldNum" sz="quarter" idx="12"/>
          </p:nvPr>
        </p:nvSpPr>
        <p:spPr/>
        <p:txBody>
          <a:bodyPr/>
          <a:p>
            <a:fld id="{BC8DA073-4BFB-4FD5-B359-83C18EC8765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41" name=""/>
        <p:cNvGrpSpPr/>
        <p:nvPr/>
      </p:nvGrpSpPr>
      <p:grpSpPr>
        <a:xfrm>
          <a:off x="0" y="0"/>
          <a:ext cx="0" cy="0"/>
          <a:chOff x="0" y="0"/>
          <a:chExt cx="0" cy="0"/>
        </a:xfrm>
      </p:grpSpPr>
      <p:sp>
        <p:nvSpPr>
          <p:cNvPr id="1048632" name="Title 1"/>
          <p:cNvSpPr>
            <a:spLocks noGrp="1"/>
          </p:cNvSpPr>
          <p:nvPr>
            <p:ph type="title"/>
          </p:nvPr>
        </p:nvSpPr>
        <p:spPr>
          <a:xfrm>
            <a:off x="839788" y="365125"/>
            <a:ext cx="10515600" cy="1325563"/>
          </a:xfrm>
        </p:spPr>
        <p:txBody>
          <a:bodyPr/>
          <a:p>
            <a:r>
              <a:rPr lang="en-US" smtClean="0"/>
              <a:t>Click to edit Master title style</a:t>
            </a:r>
            <a:endParaRPr lang="en-US"/>
          </a:p>
        </p:txBody>
      </p:sp>
      <p:sp>
        <p:nvSpPr>
          <p:cNvPr id="1048633" name="Text Placeholder 2"/>
          <p:cNvSpPr>
            <a:spLocks noGrp="1"/>
          </p:cNvSpPr>
          <p:nvPr>
            <p:ph type="body" idx="1"/>
          </p:nvPr>
        </p:nvSpPr>
        <p:spPr>
          <a:xfrm>
            <a:off x="839788" y="1681163"/>
            <a:ext cx="5157787"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634" name="Content Placeholder 3"/>
          <p:cNvSpPr>
            <a:spLocks noGrp="1"/>
          </p:cNvSpPr>
          <p:nvPr>
            <p:ph sz="half" idx="2"/>
          </p:nvPr>
        </p:nvSpPr>
        <p:spPr>
          <a:xfrm>
            <a:off x="839788" y="2505075"/>
            <a:ext cx="5157787" cy="3684588"/>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35" name="Text Placeholder 4"/>
          <p:cNvSpPr>
            <a:spLocks noGrp="1"/>
          </p:cNvSpPr>
          <p:nvPr>
            <p:ph type="body" sz="quarter" idx="3"/>
          </p:nvPr>
        </p:nvSpPr>
        <p:spPr>
          <a:xfrm>
            <a:off x="6172200" y="1681163"/>
            <a:ext cx="5183188"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636" name="Content Placeholder 5"/>
          <p:cNvSpPr>
            <a:spLocks noGrp="1"/>
          </p:cNvSpPr>
          <p:nvPr>
            <p:ph sz="quarter" idx="4"/>
          </p:nvPr>
        </p:nvSpPr>
        <p:spPr>
          <a:xfrm>
            <a:off x="6172200" y="2505075"/>
            <a:ext cx="5183188" cy="3684588"/>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37" name="Date Placeholder 6"/>
          <p:cNvSpPr>
            <a:spLocks noGrp="1"/>
          </p:cNvSpPr>
          <p:nvPr>
            <p:ph type="dt" sz="half" idx="10"/>
          </p:nvPr>
        </p:nvSpPr>
        <p:spPr/>
        <p:txBody>
          <a:bodyPr/>
          <a:p>
            <a:fld id="{34C96D6D-2EF8-46AF-B94D-FCC73069DADF}" type="datetimeFigureOut">
              <a:rPr lang="en-US" smtClean="0"/>
              <a:t>2/23/2022</a:t>
            </a:fld>
            <a:endParaRPr lang="en-US"/>
          </a:p>
        </p:txBody>
      </p:sp>
      <p:sp>
        <p:nvSpPr>
          <p:cNvPr id="1048638" name="Footer Placeholder 7"/>
          <p:cNvSpPr>
            <a:spLocks noGrp="1"/>
          </p:cNvSpPr>
          <p:nvPr>
            <p:ph type="ftr" sz="quarter" idx="11"/>
          </p:nvPr>
        </p:nvSpPr>
        <p:spPr/>
        <p:txBody>
          <a:bodyPr/>
          <a:p>
            <a:endParaRPr lang="en-US"/>
          </a:p>
        </p:txBody>
      </p:sp>
      <p:sp>
        <p:nvSpPr>
          <p:cNvPr id="1048639" name="Slide Number Placeholder 8"/>
          <p:cNvSpPr>
            <a:spLocks noGrp="1"/>
          </p:cNvSpPr>
          <p:nvPr>
            <p:ph type="sldNum" sz="quarter" idx="12"/>
          </p:nvPr>
        </p:nvSpPr>
        <p:spPr/>
        <p:txBody>
          <a:bodyPr/>
          <a:p>
            <a:fld id="{BC8DA073-4BFB-4FD5-B359-83C18EC8765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35" name=""/>
        <p:cNvGrpSpPr/>
        <p:nvPr/>
      </p:nvGrpSpPr>
      <p:grpSpPr>
        <a:xfrm>
          <a:off x="0" y="0"/>
          <a:ext cx="0" cy="0"/>
          <a:chOff x="0" y="0"/>
          <a:chExt cx="0" cy="0"/>
        </a:xfrm>
      </p:grpSpPr>
      <p:sp>
        <p:nvSpPr>
          <p:cNvPr id="1048601" name="Title 1"/>
          <p:cNvSpPr>
            <a:spLocks noGrp="1"/>
          </p:cNvSpPr>
          <p:nvPr>
            <p:ph type="title"/>
          </p:nvPr>
        </p:nvSpPr>
        <p:spPr/>
        <p:txBody>
          <a:bodyPr/>
          <a:p>
            <a:r>
              <a:rPr lang="en-US" smtClean="0"/>
              <a:t>Click to edit Master title style</a:t>
            </a:r>
            <a:endParaRPr lang="en-US"/>
          </a:p>
        </p:txBody>
      </p:sp>
      <p:sp>
        <p:nvSpPr>
          <p:cNvPr id="1048602" name="Date Placeholder 2"/>
          <p:cNvSpPr>
            <a:spLocks noGrp="1"/>
          </p:cNvSpPr>
          <p:nvPr>
            <p:ph type="dt" sz="half" idx="10"/>
          </p:nvPr>
        </p:nvSpPr>
        <p:spPr/>
        <p:txBody>
          <a:bodyPr/>
          <a:p>
            <a:fld id="{34C96D6D-2EF8-46AF-B94D-FCC73069DADF}" type="datetimeFigureOut">
              <a:rPr lang="en-US" smtClean="0"/>
              <a:t>2/23/2022</a:t>
            </a:fld>
            <a:endParaRPr lang="en-US"/>
          </a:p>
        </p:txBody>
      </p:sp>
      <p:sp>
        <p:nvSpPr>
          <p:cNvPr id="1048603" name="Footer Placeholder 3"/>
          <p:cNvSpPr>
            <a:spLocks noGrp="1"/>
          </p:cNvSpPr>
          <p:nvPr>
            <p:ph type="ftr" sz="quarter" idx="11"/>
          </p:nvPr>
        </p:nvSpPr>
        <p:spPr/>
        <p:txBody>
          <a:bodyPr/>
          <a:p>
            <a:endParaRPr lang="en-US"/>
          </a:p>
        </p:txBody>
      </p:sp>
      <p:sp>
        <p:nvSpPr>
          <p:cNvPr id="1048604" name="Slide Number Placeholder 4"/>
          <p:cNvSpPr>
            <a:spLocks noGrp="1"/>
          </p:cNvSpPr>
          <p:nvPr>
            <p:ph type="sldNum" sz="quarter" idx="12"/>
          </p:nvPr>
        </p:nvSpPr>
        <p:spPr/>
        <p:txBody>
          <a:bodyPr/>
          <a:p>
            <a:fld id="{BC8DA073-4BFB-4FD5-B359-83C18EC8765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42" name=""/>
        <p:cNvGrpSpPr/>
        <p:nvPr/>
      </p:nvGrpSpPr>
      <p:grpSpPr>
        <a:xfrm>
          <a:off x="0" y="0"/>
          <a:ext cx="0" cy="0"/>
          <a:chOff x="0" y="0"/>
          <a:chExt cx="0" cy="0"/>
        </a:xfrm>
      </p:grpSpPr>
      <p:sp>
        <p:nvSpPr>
          <p:cNvPr id="1048640" name="Date Placeholder 1"/>
          <p:cNvSpPr>
            <a:spLocks noGrp="1"/>
          </p:cNvSpPr>
          <p:nvPr>
            <p:ph type="dt" sz="half" idx="10"/>
          </p:nvPr>
        </p:nvSpPr>
        <p:spPr/>
        <p:txBody>
          <a:bodyPr/>
          <a:p>
            <a:fld id="{34C96D6D-2EF8-46AF-B94D-FCC73069DADF}" type="datetimeFigureOut">
              <a:rPr lang="en-US" smtClean="0"/>
              <a:t>2/23/2022</a:t>
            </a:fld>
            <a:endParaRPr lang="en-US"/>
          </a:p>
        </p:txBody>
      </p:sp>
      <p:sp>
        <p:nvSpPr>
          <p:cNvPr id="1048641" name="Footer Placeholder 2"/>
          <p:cNvSpPr>
            <a:spLocks noGrp="1"/>
          </p:cNvSpPr>
          <p:nvPr>
            <p:ph type="ftr" sz="quarter" idx="11"/>
          </p:nvPr>
        </p:nvSpPr>
        <p:spPr/>
        <p:txBody>
          <a:bodyPr/>
          <a:p>
            <a:endParaRPr lang="en-US"/>
          </a:p>
        </p:txBody>
      </p:sp>
      <p:sp>
        <p:nvSpPr>
          <p:cNvPr id="1048642" name="Slide Number Placeholder 3"/>
          <p:cNvSpPr>
            <a:spLocks noGrp="1"/>
          </p:cNvSpPr>
          <p:nvPr>
            <p:ph type="sldNum" sz="quarter" idx="12"/>
          </p:nvPr>
        </p:nvSpPr>
        <p:spPr/>
        <p:txBody>
          <a:bodyPr/>
          <a:p>
            <a:fld id="{BC8DA073-4BFB-4FD5-B359-83C18EC8765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43" name=""/>
        <p:cNvGrpSpPr/>
        <p:nvPr/>
      </p:nvGrpSpPr>
      <p:grpSpPr>
        <a:xfrm>
          <a:off x="0" y="0"/>
          <a:ext cx="0" cy="0"/>
          <a:chOff x="0" y="0"/>
          <a:chExt cx="0" cy="0"/>
        </a:xfrm>
      </p:grpSpPr>
      <p:sp>
        <p:nvSpPr>
          <p:cNvPr id="1048643"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1048644"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45" name="Text Placeholder 3"/>
          <p:cNvSpPr>
            <a:spLocks noGrp="1"/>
          </p:cNvSpPr>
          <p:nvPr>
            <p:ph type="body" sz="half" idx="2"/>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smtClean="0"/>
              <a:t>Click to edit Master text styles</a:t>
            </a:r>
          </a:p>
        </p:txBody>
      </p:sp>
      <p:sp>
        <p:nvSpPr>
          <p:cNvPr id="1048646" name="Date Placeholder 4"/>
          <p:cNvSpPr>
            <a:spLocks noGrp="1"/>
          </p:cNvSpPr>
          <p:nvPr>
            <p:ph type="dt" sz="half" idx="10"/>
          </p:nvPr>
        </p:nvSpPr>
        <p:spPr/>
        <p:txBody>
          <a:bodyPr/>
          <a:p>
            <a:fld id="{34C96D6D-2EF8-46AF-B94D-FCC73069DADF}" type="datetimeFigureOut">
              <a:rPr lang="en-US" smtClean="0"/>
              <a:t>2/23/2022</a:t>
            </a:fld>
            <a:endParaRPr lang="en-US"/>
          </a:p>
        </p:txBody>
      </p:sp>
      <p:sp>
        <p:nvSpPr>
          <p:cNvPr id="1048647" name="Footer Placeholder 5"/>
          <p:cNvSpPr>
            <a:spLocks noGrp="1"/>
          </p:cNvSpPr>
          <p:nvPr>
            <p:ph type="ftr" sz="quarter" idx="11"/>
          </p:nvPr>
        </p:nvSpPr>
        <p:spPr/>
        <p:txBody>
          <a:bodyPr/>
          <a:p>
            <a:endParaRPr lang="en-US"/>
          </a:p>
        </p:txBody>
      </p:sp>
      <p:sp>
        <p:nvSpPr>
          <p:cNvPr id="1048648" name="Slide Number Placeholder 6"/>
          <p:cNvSpPr>
            <a:spLocks noGrp="1"/>
          </p:cNvSpPr>
          <p:nvPr>
            <p:ph type="sldNum" sz="quarter" idx="12"/>
          </p:nvPr>
        </p:nvSpPr>
        <p:spPr/>
        <p:txBody>
          <a:bodyPr/>
          <a:p>
            <a:fld id="{BC8DA073-4BFB-4FD5-B359-83C18EC8765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37" name=""/>
        <p:cNvGrpSpPr/>
        <p:nvPr/>
      </p:nvGrpSpPr>
      <p:grpSpPr>
        <a:xfrm>
          <a:off x="0" y="0"/>
          <a:ext cx="0" cy="0"/>
          <a:chOff x="0" y="0"/>
          <a:chExt cx="0" cy="0"/>
        </a:xfrm>
      </p:grpSpPr>
      <p:sp>
        <p:nvSpPr>
          <p:cNvPr id="1048610"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1048611" name="Picture Placeholder 2"/>
          <p:cNvSpPr>
            <a:spLocks noGrp="1"/>
          </p:cNvSpPr>
          <p:nvPr>
            <p:ph type="pic" idx="1"/>
          </p:nvPr>
        </p:nvSpPr>
        <p:spPr>
          <a:xfrm>
            <a:off x="5183188" y="987425"/>
            <a:ext cx="6172200" cy="4873625"/>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lang="en-US"/>
          </a:p>
        </p:txBody>
      </p:sp>
      <p:sp>
        <p:nvSpPr>
          <p:cNvPr id="1048612" name="Text Placeholder 3"/>
          <p:cNvSpPr>
            <a:spLocks noGrp="1"/>
          </p:cNvSpPr>
          <p:nvPr>
            <p:ph type="body" sz="half" idx="2"/>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smtClean="0"/>
              <a:t>Click to edit Master text styles</a:t>
            </a:r>
          </a:p>
        </p:txBody>
      </p:sp>
      <p:sp>
        <p:nvSpPr>
          <p:cNvPr id="1048613" name="Date Placeholder 4"/>
          <p:cNvSpPr>
            <a:spLocks noGrp="1"/>
          </p:cNvSpPr>
          <p:nvPr>
            <p:ph type="dt" sz="half" idx="10"/>
          </p:nvPr>
        </p:nvSpPr>
        <p:spPr/>
        <p:txBody>
          <a:bodyPr/>
          <a:p>
            <a:fld id="{34C96D6D-2EF8-46AF-B94D-FCC73069DADF}" type="datetimeFigureOut">
              <a:rPr lang="en-US" smtClean="0"/>
              <a:t>2/23/2022</a:t>
            </a:fld>
            <a:endParaRPr lang="en-US"/>
          </a:p>
        </p:txBody>
      </p:sp>
      <p:sp>
        <p:nvSpPr>
          <p:cNvPr id="1048614" name="Footer Placeholder 5"/>
          <p:cNvSpPr>
            <a:spLocks noGrp="1"/>
          </p:cNvSpPr>
          <p:nvPr>
            <p:ph type="ftr" sz="quarter" idx="11"/>
          </p:nvPr>
        </p:nvSpPr>
        <p:spPr/>
        <p:txBody>
          <a:bodyPr/>
          <a:p>
            <a:endParaRPr lang="en-US"/>
          </a:p>
        </p:txBody>
      </p:sp>
      <p:sp>
        <p:nvSpPr>
          <p:cNvPr id="1048615" name="Slide Number Placeholder 6"/>
          <p:cNvSpPr>
            <a:spLocks noGrp="1"/>
          </p:cNvSpPr>
          <p:nvPr>
            <p:ph type="sldNum" sz="quarter" idx="12"/>
          </p:nvPr>
        </p:nvSpPr>
        <p:spPr/>
        <p:txBody>
          <a:bodyPr/>
          <a:p>
            <a:fld id="{BC8DA073-4BFB-4FD5-B359-83C18EC8765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1" name=""/>
        <p:cNvGrpSpPr/>
        <p:nvPr/>
      </p:nvGrpSpPr>
      <p:grpSpPr>
        <a:xfrm>
          <a:off x="0" y="0"/>
          <a:ext cx="0" cy="0"/>
          <a:chOff x="0" y="0"/>
          <a:chExt cx="0" cy="0"/>
        </a:xfrm>
      </p:grpSpPr>
      <p:sp>
        <p:nvSpPr>
          <p:cNvPr id="1048576" name="Title Placeholder 1"/>
          <p:cNvSpPr>
            <a:spLocks noGrp="1"/>
          </p:cNvSpPr>
          <p:nvPr>
            <p:ph type="title"/>
          </p:nvPr>
        </p:nvSpPr>
        <p:spPr>
          <a:xfrm>
            <a:off x="838200" y="365125"/>
            <a:ext cx="10515600" cy="1325563"/>
          </a:xfrm>
          <a:prstGeom prst="rect"/>
        </p:spPr>
        <p:txBody>
          <a:bodyPr anchor="ctr" bIns="45720" lIns="91440" rIns="91440" rtlCol="0" tIns="45720" vert="horz">
            <a:normAutofit/>
          </a:bodyPr>
          <a:p>
            <a:r>
              <a:rPr lang="en-US" smtClean="0"/>
              <a:t>Click to edit Master title style</a:t>
            </a:r>
            <a:endParaRPr lang="en-US"/>
          </a:p>
        </p:txBody>
      </p:sp>
      <p:sp>
        <p:nvSpPr>
          <p:cNvPr id="1048577" name="Text Placeholder 2"/>
          <p:cNvSpPr>
            <a:spLocks noGrp="1"/>
          </p:cNvSpPr>
          <p:nvPr>
            <p:ph type="body" idx="1"/>
          </p:nvPr>
        </p:nvSpPr>
        <p:spPr>
          <a:xfrm>
            <a:off x="838200" y="1825625"/>
            <a:ext cx="10515600" cy="4351338"/>
          </a:xfrm>
          <a:prstGeom prst="rect"/>
        </p:spPr>
        <p:txBody>
          <a:bodyPr bIns="45720" lIns="91440" rIns="91440" rtlCol="0" tIns="45720" vert="horz">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8" name="Date Placeholder 3"/>
          <p:cNvSpPr>
            <a:spLocks noGrp="1"/>
          </p:cNvSpPr>
          <p:nvPr>
            <p:ph type="dt" sz="half" idx="2"/>
          </p:nvPr>
        </p:nvSpPr>
        <p:spPr>
          <a:xfrm>
            <a:off x="838200" y="6356350"/>
            <a:ext cx="2743200" cy="365125"/>
          </a:xfrm>
          <a:prstGeom prst="rect"/>
        </p:spPr>
        <p:txBody>
          <a:bodyPr anchor="ctr" bIns="45720" lIns="91440" rIns="91440" rtlCol="0" tIns="45720" vert="horz"/>
          <a:lstStyle>
            <a:lvl1pPr algn="l">
              <a:defRPr sz="1200">
                <a:solidFill>
                  <a:schemeClr val="tx1">
                    <a:tint val="75000"/>
                  </a:schemeClr>
                </a:solidFill>
              </a:defRPr>
            </a:lvl1pPr>
          </a:lstStyle>
          <a:p>
            <a:fld id="{34C96D6D-2EF8-46AF-B94D-FCC73069DADF}" type="datetimeFigureOut">
              <a:rPr lang="en-US" smtClean="0"/>
              <a:t>2/23/2022</a:t>
            </a:fld>
            <a:endParaRPr lang="en-US"/>
          </a:p>
        </p:txBody>
      </p:sp>
      <p:sp>
        <p:nvSpPr>
          <p:cNvPr id="1048579" name="Footer Placeholder 4"/>
          <p:cNvSpPr>
            <a:spLocks noGrp="1"/>
          </p:cNvSpPr>
          <p:nvPr>
            <p:ph type="ftr" sz="quarter" idx="3"/>
          </p:nvPr>
        </p:nvSpPr>
        <p:spPr>
          <a:xfrm>
            <a:off x="4038600" y="6356350"/>
            <a:ext cx="4114800" cy="365125"/>
          </a:xfrm>
          <a:prstGeom prst="rect"/>
        </p:spPr>
        <p:txBody>
          <a:bodyPr anchor="ctr" bIns="45720" lIns="91440" rIns="91440" rtlCol="0" tIns="45720" vert="horz"/>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8610600" y="6356350"/>
            <a:ext cx="2743200" cy="365125"/>
          </a:xfrm>
          <a:prstGeom prst="rect"/>
        </p:spPr>
        <p:txBody>
          <a:bodyPr anchor="ctr" bIns="45720" lIns="91440" rIns="91440" rtlCol="0" tIns="45720" vert="horz"/>
          <a:lstStyle>
            <a:lvl1pPr algn="r">
              <a:defRPr sz="1200">
                <a:solidFill>
                  <a:schemeClr val="tx1">
                    <a:tint val="75000"/>
                  </a:schemeClr>
                </a:solidFill>
              </a:defRPr>
            </a:lvl1pPr>
          </a:lstStyle>
          <a:p>
            <a:fld id="{BC8DA073-4BFB-4FD5-B359-83C18EC8765E}" type="slidenum">
              <a:rPr lang="en-US" smtClean="0"/>
              <a:t>‹#›</a:t>
            </a:fld>
            <a:endParaRPr lang="en-US"/>
          </a:p>
        </p:txBody>
      </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eaLnBrk="1" hangingPunct="1" latinLnBrk="0" rtl="0">
        <a:lnSpc>
          <a:spcPct val="90000"/>
        </a:lnSpc>
        <a:spcBef>
          <a:spcPct val="0"/>
        </a:spcBef>
        <a:buNone/>
        <a:defRPr sz="4400" kern="1200">
          <a:solidFill>
            <a:schemeClr val="tx1"/>
          </a:solidFill>
          <a:latin typeface="+mj-lt"/>
          <a:ea typeface="+mj-ea"/>
          <a:cs typeface="+mj-cs"/>
        </a:defRPr>
      </a:lvl1pPr>
    </p:titleStyle>
    <p:bodyStyle>
      <a:lvl1pPr algn="l" defTabSz="914400" eaLnBrk="1" hangingPunct="1" indent="-228600" latinLnBrk="0" marL="228600" rtl="0">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algn="l" defTabSz="914400" eaLnBrk="1" hangingPunct="1" indent="-228600" latinLnBrk="0" marL="685800" rtl="0">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algn="l" defTabSz="914400" eaLnBrk="1" hangingPunct="1" indent="-228600" latinLnBrk="0" marL="1143000" rtl="0">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algn="l" defTabSz="914400" eaLnBrk="1" hangingPunct="1" indent="-228600" latinLnBrk="0" marL="1600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algn="l" defTabSz="914400" eaLnBrk="1" hangingPunct="1" indent="-228600" latinLnBrk="0" marL="20574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algn="l" defTabSz="914400" eaLnBrk="1" hangingPunct="1" indent="-228600" latinLnBrk="0" marL="25146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algn="l" defTabSz="914400" eaLnBrk="1" hangingPunct="1" indent="-228600" latinLnBrk="0" marL="29718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algn="l" defTabSz="914400" eaLnBrk="1" hangingPunct="1" indent="-228600" latinLnBrk="0" marL="34290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algn="l" defTabSz="914400" eaLnBrk="1" hangingPunct="1" indent="-228600" latinLnBrk="0" marL="3886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30" name=""/>
        <p:cNvGrpSpPr/>
        <p:nvPr/>
      </p:nvGrpSpPr>
      <p:grpSpPr>
        <a:xfrm>
          <a:off x="0" y="0"/>
          <a:ext cx="0" cy="0"/>
          <a:chOff x="0" y="0"/>
          <a:chExt cx="0" cy="0"/>
        </a:xfrm>
      </p:grpSpPr>
      <p:sp>
        <p:nvSpPr>
          <p:cNvPr id="1048596" name="Subtitle 2"/>
          <p:cNvSpPr>
            <a:spLocks noGrp="1"/>
          </p:cNvSpPr>
          <p:nvPr>
            <p:ph type="subTitle" idx="1"/>
          </p:nvPr>
        </p:nvSpPr>
        <p:spPr>
          <a:xfrm>
            <a:off x="1524000" y="270457"/>
            <a:ext cx="9513194" cy="6233374"/>
          </a:xfrm>
        </p:spPr>
        <p:txBody>
          <a:bodyPr>
            <a:normAutofit fontScale="91667" lnSpcReduction="10000"/>
          </a:bodyPr>
          <a:p>
            <a:endParaRPr dirty="0" lang="en-US"/>
          </a:p>
          <a:p>
            <a:r>
              <a:rPr dirty="0" lang="en-US"/>
              <a:t> </a:t>
            </a:r>
            <a:r>
              <a:rPr b="1" dirty="0" lang="en-US"/>
              <a:t>Tense </a:t>
            </a:r>
            <a:endParaRPr dirty="0" lang="en-US"/>
          </a:p>
          <a:p>
            <a:pPr algn="l"/>
            <a:r>
              <a:rPr dirty="0" lang="as-IN"/>
              <a:t>ক</a:t>
            </a:r>
            <a:r>
              <a:rPr dirty="0" lang="as-IN"/>
              <a:t>ো</a:t>
            </a:r>
            <a:r>
              <a:rPr dirty="0" lang="as-IN"/>
              <a:t>ন</a:t>
            </a:r>
            <a:r>
              <a:rPr dirty="0" lang="as-IN"/>
              <a:t>ো</a:t>
            </a:r>
            <a:r>
              <a:rPr dirty="0" lang="en-US"/>
              <a:t> </a:t>
            </a:r>
            <a:r>
              <a:rPr dirty="0" lang="en-US"/>
              <a:t>ক</a:t>
            </a:r>
            <a:r>
              <a:rPr dirty="0" lang="en-US"/>
              <a:t>া</a:t>
            </a:r>
            <a:r>
              <a:rPr dirty="0" lang="en-US"/>
              <a:t>র্</a:t>
            </a:r>
            <a:r>
              <a:rPr dirty="0" lang="en-US"/>
              <a:t>য</a:t>
            </a:r>
            <a:r>
              <a:rPr dirty="0" lang="en-US"/>
              <a:t> </a:t>
            </a:r>
            <a:r>
              <a:rPr dirty="0" lang="as-IN"/>
              <a:t>সম্প</a:t>
            </a:r>
            <a:r>
              <a:rPr dirty="0" lang="as-IN"/>
              <a:t>া</a:t>
            </a:r>
            <a:r>
              <a:rPr dirty="0" lang="as-IN"/>
              <a:t>দ</a:t>
            </a:r>
            <a:r>
              <a:rPr dirty="0" lang="as-IN"/>
              <a:t>ন</a:t>
            </a:r>
            <a:r>
              <a:rPr dirty="0" lang="as-IN"/>
              <a:t>ে</a:t>
            </a:r>
            <a:r>
              <a:rPr dirty="0" lang="as-IN"/>
              <a:t>র সময় </a:t>
            </a:r>
            <a:r>
              <a:rPr dirty="0" lang="as-IN"/>
              <a:t>ক</a:t>
            </a:r>
            <a:r>
              <a:rPr dirty="0" lang="as-IN"/>
              <a:t>ে</a:t>
            </a:r>
            <a:r>
              <a:rPr dirty="0" lang="as-IN"/>
              <a:t> </a:t>
            </a:r>
            <a:r>
              <a:rPr b="1" dirty="0" lang="en-US"/>
              <a:t>Tense </a:t>
            </a:r>
            <a:r>
              <a:rPr dirty="0" lang="as-IN"/>
              <a:t>ব</a:t>
            </a:r>
            <a:r>
              <a:rPr dirty="0" lang="as-IN"/>
              <a:t>ল</a:t>
            </a:r>
            <a:r>
              <a:rPr dirty="0" lang="as-IN"/>
              <a:t>ে</a:t>
            </a:r>
            <a:r>
              <a:rPr dirty="0" lang="as-IN"/>
              <a:t>।</a:t>
            </a:r>
            <a:r>
              <a:rPr dirty="0" lang="as-IN"/>
              <a:t> </a:t>
            </a:r>
            <a:endParaRPr altLang="en-US" lang="zh-CN"/>
          </a:p>
          <a:p>
            <a:pPr algn="l"/>
            <a:r>
              <a:rPr dirty="0" lang="en-US"/>
              <a:t>There are three main verb tenses in English </a:t>
            </a:r>
          </a:p>
          <a:p>
            <a:pPr algn="l"/>
            <a:r>
              <a:rPr b="1" dirty="0" lang="en-US"/>
              <a:t>1. Present Tense: </a:t>
            </a:r>
            <a:r>
              <a:rPr dirty="0" lang="en-US"/>
              <a:t>It is the tense of a verb that expresses action or state in the present time. </a:t>
            </a:r>
          </a:p>
          <a:p>
            <a:pPr algn="l"/>
            <a:r>
              <a:rPr b="1" dirty="0" lang="en-US"/>
              <a:t>2. Past Tense: </a:t>
            </a:r>
            <a:r>
              <a:rPr dirty="0" lang="en-US"/>
              <a:t>It is the tense of a verb that expresses action or state in the past time. </a:t>
            </a:r>
          </a:p>
          <a:p>
            <a:pPr algn="l"/>
            <a:r>
              <a:rPr b="1" dirty="0" lang="en-US"/>
              <a:t>3. Future Tense: </a:t>
            </a:r>
            <a:r>
              <a:rPr dirty="0" lang="en-US"/>
              <a:t>It is the tense of a verb that expresses action or state in the future time. </a:t>
            </a:r>
          </a:p>
          <a:p>
            <a:pPr algn="l"/>
            <a:r>
              <a:rPr dirty="0" lang="en-US"/>
              <a:t>To understand the time of a work more specifically, each Tense can be divided into four different types such as- </a:t>
            </a:r>
          </a:p>
          <a:p>
            <a:pPr algn="l"/>
            <a:r>
              <a:rPr dirty="0" lang="en-US"/>
              <a:t>1. Indefinite Tense </a:t>
            </a:r>
          </a:p>
          <a:p>
            <a:pPr algn="l"/>
            <a:r>
              <a:rPr dirty="0" lang="en-US"/>
              <a:t>2. Continuous Tense </a:t>
            </a:r>
          </a:p>
          <a:p>
            <a:pPr algn="l"/>
            <a:r>
              <a:rPr dirty="0" lang="en-US"/>
              <a:t>3. Perfect Tense </a:t>
            </a:r>
          </a:p>
          <a:p>
            <a:pPr algn="l"/>
            <a:r>
              <a:rPr dirty="0" lang="en-US"/>
              <a:t>4. Perfect Continuous Tense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27" name=""/>
        <p:cNvGrpSpPr/>
        <p:nvPr/>
      </p:nvGrpSpPr>
      <p:grpSpPr>
        <a:xfrm>
          <a:off x="0" y="0"/>
          <a:ext cx="0" cy="0"/>
          <a:chOff x="0" y="0"/>
          <a:chExt cx="0" cy="0"/>
        </a:xfrm>
      </p:grpSpPr>
      <p:sp>
        <p:nvSpPr>
          <p:cNvPr id="1048589" name="Content Placeholder 2"/>
          <p:cNvSpPr>
            <a:spLocks noGrp="1"/>
          </p:cNvSpPr>
          <p:nvPr>
            <p:ph idx="1"/>
          </p:nvPr>
        </p:nvSpPr>
        <p:spPr>
          <a:xfrm>
            <a:off x="838199" y="463638"/>
            <a:ext cx="10791424" cy="6053071"/>
          </a:xfrm>
        </p:spPr>
        <p:txBody>
          <a:bodyPr>
            <a:normAutofit fontScale="67857" lnSpcReduction="20000"/>
          </a:bodyPr>
          <a:p>
            <a:endParaRPr dirty="0" lang="en-US"/>
          </a:p>
          <a:p>
            <a:r>
              <a:rPr dirty="0" lang="en-US"/>
              <a:t>We write </a:t>
            </a:r>
            <a:r>
              <a:rPr b="1" dirty="0" lang="en-US"/>
              <a:t>Past Perfect Tense </a:t>
            </a:r>
            <a:r>
              <a:rPr dirty="0" lang="en-US"/>
              <a:t>before </a:t>
            </a:r>
            <a:r>
              <a:rPr b="1" dirty="0" lang="en-US"/>
              <a:t>‘before’ </a:t>
            </a:r>
            <a:r>
              <a:rPr dirty="0" lang="en-US"/>
              <a:t>and after </a:t>
            </a:r>
            <a:r>
              <a:rPr b="1" dirty="0" lang="en-US"/>
              <a:t>‘after’</a:t>
            </a:r>
            <a:r>
              <a:rPr dirty="0" lang="en-US"/>
              <a:t>. </a:t>
            </a:r>
          </a:p>
          <a:p>
            <a:r>
              <a:rPr dirty="0" lang="en-US"/>
              <a:t>Example- I had gone out before he came. She came after I had gone out. </a:t>
            </a:r>
          </a:p>
          <a:p>
            <a:r>
              <a:rPr dirty="0" lang="en-US"/>
              <a:t> While using </a:t>
            </a:r>
            <a:r>
              <a:rPr b="1" dirty="0" lang="en-US"/>
              <a:t>‘if’ </a:t>
            </a:r>
            <a:r>
              <a:rPr dirty="0" lang="en-US"/>
              <a:t>in conditional sentences we follow these structures of tense </a:t>
            </a:r>
          </a:p>
          <a:p>
            <a:endParaRPr dirty="0" lang="en-US"/>
          </a:p>
          <a:p>
            <a:r>
              <a:rPr b="1" dirty="0" lang="en-US"/>
              <a:t>If + Subordinate Clause in Present Indefinite Tense + Principle Clause in Future Indefinite Tense </a:t>
            </a:r>
            <a:endParaRPr dirty="0" lang="en-US"/>
          </a:p>
          <a:p>
            <a:r>
              <a:rPr dirty="0" lang="en-US"/>
              <a:t>Example- If he comes, I will go. </a:t>
            </a:r>
          </a:p>
          <a:p>
            <a:r>
              <a:rPr b="1" dirty="0" lang="en-US"/>
              <a:t>If + Subordinate Clause in Present Indefinite Tense + Principle Clause in Present Indefinite Tense </a:t>
            </a:r>
            <a:endParaRPr dirty="0" lang="en-US"/>
          </a:p>
          <a:p>
            <a:r>
              <a:rPr dirty="0" lang="en-US"/>
              <a:t>Example- If you heat ice, it turns to water. </a:t>
            </a:r>
            <a:endParaRPr dirty="0" lang="en-US" smtClean="0"/>
          </a:p>
          <a:p>
            <a:endParaRPr dirty="0" lang="en-US"/>
          </a:p>
          <a:p>
            <a:r>
              <a:rPr dirty="0" lang="en-US"/>
              <a:t>To indicate time when we write </a:t>
            </a:r>
            <a:r>
              <a:rPr b="1" dirty="0" lang="en-US"/>
              <a:t>by, by then, by that time, by the 10th etc</a:t>
            </a:r>
            <a:r>
              <a:rPr dirty="0" lang="en-US"/>
              <a:t>. we use </a:t>
            </a:r>
            <a:r>
              <a:rPr b="1" dirty="0" lang="en-US"/>
              <a:t>Future Perfect Tense</a:t>
            </a:r>
            <a:r>
              <a:rPr dirty="0" lang="en-US"/>
              <a:t>. </a:t>
            </a:r>
          </a:p>
          <a:p>
            <a:r>
              <a:rPr dirty="0" lang="en-US"/>
              <a:t>Example- By the end of the next week he will have been in Bangladesh for five years. </a:t>
            </a:r>
          </a:p>
          <a:p>
            <a:r>
              <a:rPr dirty="0" lang="en-US"/>
              <a:t> In case of </a:t>
            </a:r>
            <a:r>
              <a:rPr b="1" dirty="0" lang="en-US"/>
              <a:t>‘by+ time’ </a:t>
            </a:r>
            <a:r>
              <a:rPr dirty="0" lang="en-US"/>
              <a:t>we also use </a:t>
            </a:r>
            <a:r>
              <a:rPr b="1" dirty="0" lang="en-US"/>
              <a:t>Future Perfect Continuous Tense</a:t>
            </a:r>
            <a:r>
              <a:rPr dirty="0" lang="en-US"/>
              <a:t>. </a:t>
            </a:r>
          </a:p>
          <a:p>
            <a:endParaRPr dirty="0" lang="en-US"/>
          </a:p>
          <a:p>
            <a:r>
              <a:rPr dirty="0" lang="en-US"/>
              <a:t>Example- By the end of the week, he will have been living here for five years.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26" name=""/>
        <p:cNvGrpSpPr/>
        <p:nvPr/>
      </p:nvGrpSpPr>
      <p:grpSpPr>
        <a:xfrm>
          <a:off x="0" y="0"/>
          <a:ext cx="0" cy="0"/>
          <a:chOff x="0" y="0"/>
          <a:chExt cx="0" cy="0"/>
        </a:xfrm>
      </p:grpSpPr>
      <p:sp>
        <p:nvSpPr>
          <p:cNvPr id="1048588" name="Content Placeholder 2"/>
          <p:cNvSpPr>
            <a:spLocks noGrp="1"/>
          </p:cNvSpPr>
          <p:nvPr>
            <p:ph idx="1"/>
          </p:nvPr>
        </p:nvSpPr>
        <p:spPr>
          <a:xfrm>
            <a:off x="838200" y="656823"/>
            <a:ext cx="10675513" cy="5756856"/>
          </a:xfrm>
        </p:spPr>
        <p:txBody>
          <a:bodyPr>
            <a:normAutofit fontScale="89286" lnSpcReduction="10000"/>
          </a:bodyPr>
          <a:p>
            <a:r>
              <a:rPr b="1" dirty="0" lang="en-US"/>
              <a:t>Structures </a:t>
            </a:r>
            <a:endParaRPr dirty="0" lang="en-US"/>
          </a:p>
          <a:p>
            <a:r>
              <a:rPr b="1" dirty="0" lang="en-US"/>
              <a:t>Present Indefinite Tense: </a:t>
            </a:r>
            <a:r>
              <a:rPr dirty="0" lang="en-US"/>
              <a:t>subject + Verb in present form + object + Extension </a:t>
            </a:r>
          </a:p>
          <a:p>
            <a:r>
              <a:rPr dirty="0" lang="en-US"/>
              <a:t>Example - She reads a book. </a:t>
            </a:r>
          </a:p>
          <a:p>
            <a:r>
              <a:rPr b="1" dirty="0" lang="en-US"/>
              <a:t>Present Continuous Tense: </a:t>
            </a:r>
            <a:r>
              <a:rPr dirty="0" lang="en-US"/>
              <a:t>Subject+ am/is/are + Verb+ </a:t>
            </a:r>
            <a:r>
              <a:rPr dirty="0" lang="en-US" err="1"/>
              <a:t>ing</a:t>
            </a:r>
            <a:r>
              <a:rPr dirty="0" lang="en-US"/>
              <a:t>+ Extension </a:t>
            </a:r>
          </a:p>
          <a:p>
            <a:r>
              <a:rPr dirty="0" lang="en-US"/>
              <a:t>Example- She is reading a book </a:t>
            </a:r>
          </a:p>
          <a:p>
            <a:r>
              <a:rPr b="1" dirty="0" lang="en-US"/>
              <a:t>Present Perfect Tense: </a:t>
            </a:r>
            <a:r>
              <a:rPr dirty="0" lang="en-US"/>
              <a:t>Subject+ have/has + Verb in past participle form+ Extension </a:t>
            </a:r>
          </a:p>
          <a:p>
            <a:r>
              <a:rPr dirty="0" lang="en-US"/>
              <a:t>Example- I have done the work. </a:t>
            </a:r>
          </a:p>
          <a:p>
            <a:r>
              <a:rPr dirty="0" lang="en-US"/>
              <a:t>[Have is used for I, we, you, they or any plural subject and has is used for he, she, it and any third person singular number.] </a:t>
            </a:r>
          </a:p>
          <a:p>
            <a:r>
              <a:rPr b="1" dirty="0" lang="en-US"/>
              <a:t>Present Perfect Continuous Tense: </a:t>
            </a:r>
            <a:r>
              <a:rPr dirty="0" lang="en-US"/>
              <a:t>Subject+ have been/ has been + Verb+ </a:t>
            </a:r>
            <a:r>
              <a:rPr dirty="0" lang="en-US" err="1"/>
              <a:t>ing</a:t>
            </a:r>
            <a:r>
              <a:rPr dirty="0" lang="en-US"/>
              <a:t>+ </a:t>
            </a:r>
            <a:r>
              <a:rPr dirty="0" lang="en-US" smtClean="0"/>
              <a:t>Extension</a:t>
            </a:r>
          </a:p>
          <a:p>
            <a:r>
              <a:rPr dirty="0" lang="en-US"/>
              <a:t>Example- They have been reading books for two hours.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24" name=""/>
        <p:cNvGrpSpPr/>
        <p:nvPr/>
      </p:nvGrpSpPr>
      <p:grpSpPr>
        <a:xfrm>
          <a:off x="0" y="0"/>
          <a:ext cx="0" cy="0"/>
          <a:chOff x="0" y="0"/>
          <a:chExt cx="0" cy="0"/>
        </a:xfrm>
      </p:grpSpPr>
      <p:sp>
        <p:nvSpPr>
          <p:cNvPr id="1048586" name="Content Placeholder 2"/>
          <p:cNvSpPr>
            <a:spLocks noGrp="1"/>
          </p:cNvSpPr>
          <p:nvPr>
            <p:ph idx="1"/>
          </p:nvPr>
        </p:nvSpPr>
        <p:spPr>
          <a:xfrm>
            <a:off x="838200" y="862885"/>
            <a:ext cx="10662634" cy="5306095"/>
          </a:xfrm>
        </p:spPr>
        <p:txBody>
          <a:bodyPr>
            <a:normAutofit/>
          </a:bodyPr>
          <a:p>
            <a:r>
              <a:rPr b="1" dirty="0" lang="en-US"/>
              <a:t>Past Indefinite Tense</a:t>
            </a:r>
            <a:r>
              <a:rPr dirty="0" lang="en-US"/>
              <a:t>: Subject+ Verb in past form + Extension </a:t>
            </a:r>
          </a:p>
          <a:p>
            <a:r>
              <a:rPr dirty="0" lang="en-US"/>
              <a:t>Example- I went to the campus. </a:t>
            </a:r>
          </a:p>
          <a:p>
            <a:r>
              <a:rPr b="1" dirty="0" lang="en-US"/>
              <a:t>Past Continuous Tense</a:t>
            </a:r>
            <a:r>
              <a:rPr dirty="0" lang="en-US"/>
              <a:t>: Subject + was/ were + Verb + </a:t>
            </a:r>
            <a:r>
              <a:rPr dirty="0" lang="en-US" err="1"/>
              <a:t>ing</a:t>
            </a:r>
            <a:r>
              <a:rPr dirty="0" lang="en-US"/>
              <a:t> + Extension </a:t>
            </a:r>
          </a:p>
          <a:p>
            <a:r>
              <a:rPr dirty="0" lang="en-US"/>
              <a:t>Example- I was going to campus. </a:t>
            </a:r>
          </a:p>
          <a:p>
            <a:r>
              <a:rPr b="1" dirty="0" lang="en-US"/>
              <a:t>Past Perfect Tense</a:t>
            </a:r>
            <a:r>
              <a:rPr dirty="0" lang="en-US"/>
              <a:t>: Subject + had + Verb in past participle form </a:t>
            </a:r>
          </a:p>
          <a:p>
            <a:r>
              <a:rPr dirty="0" lang="en-US"/>
              <a:t>Example- I had reached the campus before the class began. </a:t>
            </a:r>
          </a:p>
          <a:p>
            <a:r>
              <a:rPr b="1" dirty="0" lang="en-US"/>
              <a:t>Past Perfect Continuous Tense</a:t>
            </a:r>
            <a:r>
              <a:rPr dirty="0" lang="en-US"/>
              <a:t>: Subject + had been + Verb + </a:t>
            </a:r>
            <a:r>
              <a:rPr dirty="0" lang="en-US" err="1"/>
              <a:t>ing</a:t>
            </a:r>
            <a:r>
              <a:rPr dirty="0" lang="en-US"/>
              <a:t> + Extension </a:t>
            </a:r>
          </a:p>
          <a:p>
            <a:r>
              <a:rPr dirty="0" lang="en-US"/>
              <a:t>Example- I had been reading for two hours.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25" name=""/>
        <p:cNvGrpSpPr/>
        <p:nvPr/>
      </p:nvGrpSpPr>
      <p:grpSpPr>
        <a:xfrm>
          <a:off x="0" y="0"/>
          <a:ext cx="0" cy="0"/>
          <a:chOff x="0" y="0"/>
          <a:chExt cx="0" cy="0"/>
        </a:xfrm>
      </p:grpSpPr>
      <p:sp>
        <p:nvSpPr>
          <p:cNvPr id="1048587" name="Content Placeholder 2"/>
          <p:cNvSpPr>
            <a:spLocks noGrp="1"/>
          </p:cNvSpPr>
          <p:nvPr>
            <p:ph idx="1"/>
          </p:nvPr>
        </p:nvSpPr>
        <p:spPr>
          <a:xfrm>
            <a:off x="838200" y="553792"/>
            <a:ext cx="10250510" cy="5623171"/>
          </a:xfrm>
        </p:spPr>
        <p:txBody>
          <a:bodyPr>
            <a:normAutofit/>
          </a:bodyPr>
          <a:p>
            <a:r>
              <a:rPr b="1" dirty="0" lang="en-US"/>
              <a:t>Future Indefinite Tense</a:t>
            </a:r>
            <a:r>
              <a:rPr dirty="0" lang="en-US"/>
              <a:t>: Subject + shall/ will + Verb in present form + Extension </a:t>
            </a:r>
          </a:p>
          <a:p>
            <a:r>
              <a:rPr dirty="0" lang="en-US"/>
              <a:t>Example- I will do the work. </a:t>
            </a:r>
          </a:p>
          <a:p>
            <a:r>
              <a:rPr b="1" dirty="0" lang="en-US"/>
              <a:t>Future Continuous Tense</a:t>
            </a:r>
            <a:r>
              <a:rPr dirty="0" lang="en-US"/>
              <a:t>: Subject + will be/ shall be + Verb in present form + </a:t>
            </a:r>
            <a:r>
              <a:rPr dirty="0" lang="en-US" err="1"/>
              <a:t>ing</a:t>
            </a:r>
            <a:r>
              <a:rPr dirty="0" lang="en-US"/>
              <a:t> + Extension </a:t>
            </a:r>
          </a:p>
          <a:p>
            <a:r>
              <a:rPr dirty="0" lang="en-US"/>
              <a:t>Example- I shall be reading the book. </a:t>
            </a:r>
          </a:p>
          <a:p>
            <a:r>
              <a:rPr b="1" dirty="0" lang="en-US"/>
              <a:t>Future Perfect Tense</a:t>
            </a:r>
            <a:r>
              <a:rPr dirty="0" lang="en-US"/>
              <a:t>: Subject + shall have/ will have + Verb in past participle form + Extension </a:t>
            </a:r>
          </a:p>
          <a:p>
            <a:r>
              <a:rPr dirty="0" lang="en-US"/>
              <a:t>Example- I shall have finished the work by evening. </a:t>
            </a:r>
            <a:endParaRPr dirty="0" lang="en-US" smtClean="0"/>
          </a:p>
          <a:p>
            <a:r>
              <a:rPr b="1" dirty="0" lang="en-US"/>
              <a:t>Future Perfect Continuous Tense</a:t>
            </a:r>
            <a:r>
              <a:rPr dirty="0" lang="en-US"/>
              <a:t>: Subject + shall have been/ will have been + Verb in present form + </a:t>
            </a:r>
            <a:r>
              <a:rPr dirty="0" lang="en-US" err="1"/>
              <a:t>ing</a:t>
            </a:r>
            <a:r>
              <a:rPr dirty="0" lang="en-US"/>
              <a:t> + Extension </a:t>
            </a:r>
          </a:p>
          <a:p>
            <a:r>
              <a:rPr dirty="0" lang="en-US"/>
              <a:t>Example- I shall have been reading the book for two hours.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31" name=""/>
        <p:cNvGrpSpPr/>
        <p:nvPr/>
      </p:nvGrpSpPr>
      <p:grpSpPr>
        <a:xfrm>
          <a:off x="0" y="0"/>
          <a:ext cx="0" cy="0"/>
          <a:chOff x="0" y="0"/>
          <a:chExt cx="0" cy="0"/>
        </a:xfrm>
      </p:grpSpPr>
      <p:sp>
        <p:nvSpPr>
          <p:cNvPr id="1048597" name="Content Placeholder 2"/>
          <p:cNvSpPr>
            <a:spLocks noGrp="1"/>
          </p:cNvSpPr>
          <p:nvPr>
            <p:ph idx="1"/>
          </p:nvPr>
        </p:nvSpPr>
        <p:spPr>
          <a:xfrm>
            <a:off x="838199" y="360608"/>
            <a:ext cx="10675513" cy="6104585"/>
          </a:xfrm>
        </p:spPr>
        <p:txBody>
          <a:bodyPr>
            <a:normAutofit fontScale="92857" lnSpcReduction="10000"/>
          </a:bodyPr>
          <a:p>
            <a:endParaRPr dirty="0" lang="en-US"/>
          </a:p>
          <a:p>
            <a:r>
              <a:rPr b="1" dirty="0" lang="en-US"/>
              <a:t>T</a:t>
            </a:r>
            <a:r>
              <a:rPr b="1" dirty="0" lang="en-US"/>
              <a:t>hings to Remembe</a:t>
            </a:r>
            <a:r>
              <a:rPr b="1" dirty="0" lang="en-US"/>
              <a:t>r</a:t>
            </a:r>
            <a:r>
              <a:rPr b="1" dirty="0" lang="en-US"/>
              <a:t> </a:t>
            </a:r>
            <a:r>
              <a:rPr b="1" dirty="0" lang="en-US"/>
              <a:t>:</a:t>
            </a:r>
            <a:r>
              <a:rPr b="1" dirty="0" lang="en-US"/>
              <a:t> </a:t>
            </a:r>
            <a:endParaRPr dirty="0" lang="en-US"/>
          </a:p>
          <a:p>
            <a:r>
              <a:rPr dirty="0" lang="en-US" smtClean="0"/>
              <a:t>While </a:t>
            </a:r>
            <a:r>
              <a:rPr dirty="0" lang="en-US"/>
              <a:t>writing about universal truth and habits of present time we use </a:t>
            </a:r>
            <a:r>
              <a:rPr b="1" dirty="0" lang="en-US"/>
              <a:t>Present Indefinite Tense</a:t>
            </a:r>
            <a:r>
              <a:rPr dirty="0" lang="en-US"/>
              <a:t>. </a:t>
            </a:r>
          </a:p>
          <a:p>
            <a:endParaRPr dirty="0" lang="en-US"/>
          </a:p>
          <a:p>
            <a:r>
              <a:rPr dirty="0" lang="en-US"/>
              <a:t>Example- Sun rises in the east. </a:t>
            </a:r>
          </a:p>
          <a:p>
            <a:r>
              <a:rPr b="1" dirty="0" lang="en-US" smtClean="0"/>
              <a:t>Often</a:t>
            </a:r>
            <a:r>
              <a:rPr b="1" dirty="0" lang="en-US"/>
              <a:t>, usually, sometimes, always, occasionally, on Fridays, twice, every day, every week </a:t>
            </a:r>
            <a:r>
              <a:rPr dirty="0" lang="en-US"/>
              <a:t>these words or phrases are used in </a:t>
            </a:r>
            <a:r>
              <a:rPr b="1" dirty="0" lang="en-US"/>
              <a:t>Present Indefinite Tense</a:t>
            </a:r>
            <a:r>
              <a:rPr dirty="0" lang="en-US"/>
              <a:t>. </a:t>
            </a:r>
          </a:p>
          <a:p>
            <a:endParaRPr dirty="0" lang="en-US"/>
          </a:p>
          <a:p>
            <a:r>
              <a:rPr dirty="0" lang="en-US"/>
              <a:t>Example- I meet my relatives on Fridays </a:t>
            </a:r>
          </a:p>
          <a:p>
            <a:r>
              <a:rPr dirty="0" lang="en-US" smtClean="0"/>
              <a:t>While </a:t>
            </a:r>
            <a:r>
              <a:rPr dirty="0" lang="en-US"/>
              <a:t>writing someone's speech we write in </a:t>
            </a:r>
            <a:r>
              <a:rPr b="1" dirty="0" lang="en-US"/>
              <a:t>Present Indefinite Tense</a:t>
            </a:r>
            <a:r>
              <a:rPr dirty="0" lang="en-US"/>
              <a:t>. </a:t>
            </a:r>
          </a:p>
          <a:p>
            <a:endParaRPr dirty="0" lang="en-US"/>
          </a:p>
          <a:p>
            <a:r>
              <a:rPr dirty="0" lang="en-US"/>
              <a:t>Example- Shakespeare says, "Life is a tale by an idiot." </a:t>
            </a:r>
          </a:p>
          <a:p>
            <a:endParaRPr dirty="0"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32" name=""/>
        <p:cNvGrpSpPr/>
        <p:nvPr/>
      </p:nvGrpSpPr>
      <p:grpSpPr>
        <a:xfrm>
          <a:off x="0" y="0"/>
          <a:ext cx="0" cy="0"/>
          <a:chOff x="0" y="0"/>
          <a:chExt cx="0" cy="0"/>
        </a:xfrm>
      </p:grpSpPr>
      <p:sp>
        <p:nvSpPr>
          <p:cNvPr id="1048598" name="Content Placeholder 2"/>
          <p:cNvSpPr>
            <a:spLocks noGrp="1"/>
          </p:cNvSpPr>
          <p:nvPr>
            <p:ph idx="1"/>
          </p:nvPr>
        </p:nvSpPr>
        <p:spPr/>
        <p:txBody>
          <a:bodyPr>
            <a:normAutofit fontScale="71429" lnSpcReduction="20000"/>
          </a:bodyPr>
          <a:p>
            <a:r>
              <a:rPr b="1" dirty="0" lang="en-US" smtClean="0"/>
              <a:t>Present Indefinite Tense </a:t>
            </a:r>
            <a:r>
              <a:rPr dirty="0" lang="en-US" smtClean="0"/>
              <a:t>is used in the headlines of newspapers. </a:t>
            </a:r>
          </a:p>
          <a:p>
            <a:r>
              <a:rPr dirty="0" lang="en-US" smtClean="0"/>
              <a:t>If we connect the subordinate clause with the principle clause by using these conjunctions until, as soon as, when, before etc. and if that subordinate clause indicates something of future tense, we write the principle clause in </a:t>
            </a:r>
            <a:r>
              <a:rPr b="1" dirty="0" lang="en-US" smtClean="0"/>
              <a:t>Present Indefinite Tense</a:t>
            </a:r>
            <a:r>
              <a:rPr dirty="0" lang="en-US" smtClean="0"/>
              <a:t>.</a:t>
            </a:r>
          </a:p>
          <a:p>
            <a:r>
              <a:rPr dirty="0" lang="en-US" smtClean="0"/>
              <a:t>Example- I will wait until you come back. </a:t>
            </a:r>
          </a:p>
          <a:p>
            <a:endParaRPr dirty="0" lang="en-US" smtClean="0"/>
          </a:p>
          <a:p>
            <a:r>
              <a:rPr dirty="0" lang="en-US" smtClean="0"/>
              <a:t>There are some verbs which do not have continues form such as </a:t>
            </a:r>
            <a:r>
              <a:rPr b="1" dirty="0" lang="en-US" smtClean="0"/>
              <a:t>love, see, believe, understand, feel, seem, look, hear, smell, taste, think, expect, assume etc. </a:t>
            </a:r>
            <a:r>
              <a:rPr dirty="0" lang="en-US" smtClean="0"/>
              <a:t>We write these verbs in </a:t>
            </a:r>
            <a:r>
              <a:rPr b="1" dirty="0" lang="en-US" smtClean="0"/>
              <a:t>Present Indefinite Tense</a:t>
            </a:r>
            <a:r>
              <a:rPr dirty="0" lang="en-US" smtClean="0"/>
              <a:t>. </a:t>
            </a:r>
          </a:p>
          <a:p>
            <a:r>
              <a:rPr dirty="0" lang="en-US" smtClean="0"/>
              <a:t>Example- I see a bird [instead of I am seeing a bird.] </a:t>
            </a:r>
          </a:p>
          <a:p>
            <a:r>
              <a:rPr dirty="0" lang="en-US" smtClean="0"/>
              <a:t>Note: However, nowadays we often see the use of continues form of these verbs but it is better not to use in academic writing. </a:t>
            </a:r>
          </a:p>
          <a:p>
            <a:r>
              <a:rPr dirty="0" lang="en-US" smtClean="0"/>
              <a:t>For example the advertisement of </a:t>
            </a:r>
            <a:r>
              <a:rPr dirty="0" lang="en-US" smtClean="0"/>
              <a:t>M</a:t>
            </a:r>
            <a:r>
              <a:rPr dirty="0" lang="en-US" smtClean="0"/>
              <a:t>a</a:t>
            </a:r>
            <a:r>
              <a:rPr dirty="0" lang="en-US" smtClean="0"/>
              <a:t>g</a:t>
            </a:r>
            <a:r>
              <a:rPr dirty="0" lang="en-US" smtClean="0"/>
              <a:t>d</a:t>
            </a:r>
            <a:r>
              <a:rPr dirty="0" lang="en-US" smtClean="0"/>
              <a:t>o</a:t>
            </a:r>
            <a:r>
              <a:rPr dirty="0" lang="en-US" smtClean="0"/>
              <a:t>n</a:t>
            </a:r>
            <a:r>
              <a:rPr dirty="0" lang="en-US" smtClean="0"/>
              <a:t>a</a:t>
            </a:r>
            <a:r>
              <a:rPr dirty="0" lang="en-US" smtClean="0"/>
              <a:t>s</a:t>
            </a:r>
            <a:r>
              <a:rPr dirty="0" lang="en-US" smtClean="0"/>
              <a:t> Pizza uses a line "I am loving it." </a:t>
            </a:r>
            <a:endParaRPr altLang="en-US" lang="zh-CN"/>
          </a:p>
          <a:p>
            <a:pPr indent="0" marL="0">
              <a:buNone/>
            </a:pPr>
            <a:endParaRPr dirty="0"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33" name=""/>
        <p:cNvGrpSpPr/>
        <p:nvPr/>
      </p:nvGrpSpPr>
      <p:grpSpPr>
        <a:xfrm>
          <a:off x="0" y="0"/>
          <a:ext cx="0" cy="0"/>
          <a:chOff x="0" y="0"/>
          <a:chExt cx="0" cy="0"/>
        </a:xfrm>
      </p:grpSpPr>
      <p:sp>
        <p:nvSpPr>
          <p:cNvPr id="1048599" name="Content Placeholder 2"/>
          <p:cNvSpPr>
            <a:spLocks noGrp="1"/>
          </p:cNvSpPr>
          <p:nvPr>
            <p:ph idx="1"/>
          </p:nvPr>
        </p:nvSpPr>
        <p:spPr>
          <a:xfrm>
            <a:off x="838200" y="373487"/>
            <a:ext cx="10752786" cy="6078828"/>
          </a:xfrm>
        </p:spPr>
        <p:txBody>
          <a:bodyPr>
            <a:normAutofit fontScale="78571" lnSpcReduction="20000"/>
          </a:bodyPr>
          <a:p>
            <a:endParaRPr dirty="0" lang="en-US"/>
          </a:p>
          <a:p>
            <a:r>
              <a:rPr dirty="0" lang="en-US"/>
              <a:t>To write about any changing condition we use </a:t>
            </a:r>
            <a:r>
              <a:rPr b="1" dirty="0" lang="en-US"/>
              <a:t>Present Continuous Tense</a:t>
            </a:r>
            <a:r>
              <a:rPr dirty="0" lang="en-US"/>
              <a:t>. </a:t>
            </a:r>
          </a:p>
          <a:p>
            <a:r>
              <a:rPr dirty="0" lang="en-US"/>
              <a:t>Example- The population of the country is increasing rapidly. </a:t>
            </a:r>
          </a:p>
          <a:p>
            <a:r>
              <a:rPr b="1" dirty="0" lang="en-US" smtClean="0"/>
              <a:t>Today</a:t>
            </a:r>
            <a:r>
              <a:rPr b="1" dirty="0" lang="en-US"/>
              <a:t>, this season, this year </a:t>
            </a:r>
            <a:r>
              <a:rPr dirty="0" lang="en-US"/>
              <a:t>etc. words are (most of the time) used in </a:t>
            </a:r>
            <a:r>
              <a:rPr b="1" dirty="0" lang="en-US"/>
              <a:t>Present Continuous Tense </a:t>
            </a:r>
            <a:r>
              <a:rPr dirty="0" lang="en-US"/>
              <a:t>(There may have a few exceptions in case of casual conversation). </a:t>
            </a:r>
          </a:p>
          <a:p>
            <a:endParaRPr dirty="0" lang="en-US"/>
          </a:p>
          <a:p>
            <a:r>
              <a:rPr dirty="0" lang="en-US"/>
              <a:t>Example- Today he is going by bus. </a:t>
            </a:r>
          </a:p>
          <a:p>
            <a:r>
              <a:rPr b="1" dirty="0" lang="en-US" smtClean="0"/>
              <a:t>Just</a:t>
            </a:r>
            <a:r>
              <a:rPr b="1" dirty="0" lang="en-US"/>
              <a:t>, just now, already, yet, never, ever, lately, recently </a:t>
            </a:r>
            <a:r>
              <a:rPr dirty="0" lang="en-US"/>
              <a:t>etc. adverbs are used in </a:t>
            </a:r>
            <a:r>
              <a:rPr b="1" dirty="0" lang="en-US"/>
              <a:t>Present Perfect Tense</a:t>
            </a:r>
            <a:r>
              <a:rPr dirty="0" lang="en-US"/>
              <a:t>. </a:t>
            </a:r>
          </a:p>
          <a:p>
            <a:endParaRPr dirty="0" lang="en-US"/>
          </a:p>
          <a:p>
            <a:r>
              <a:rPr dirty="0" lang="en-US"/>
              <a:t>Example- I have already done my homework. </a:t>
            </a:r>
          </a:p>
          <a:p>
            <a:r>
              <a:rPr b="1" dirty="0" lang="en-US" smtClean="0"/>
              <a:t>So </a:t>
            </a:r>
            <a:r>
              <a:rPr b="1" dirty="0" lang="en-US"/>
              <a:t>far, up to now, up to the present </a:t>
            </a:r>
            <a:r>
              <a:rPr dirty="0" lang="en-US"/>
              <a:t>etc. adverb phrases are used in </a:t>
            </a:r>
            <a:r>
              <a:rPr b="1" dirty="0" lang="en-US"/>
              <a:t>Present Perfect Tense</a:t>
            </a:r>
            <a:r>
              <a:rPr dirty="0" lang="en-US"/>
              <a:t>. </a:t>
            </a:r>
          </a:p>
          <a:p>
            <a:endParaRPr dirty="0" lang="en-US"/>
          </a:p>
          <a:p>
            <a:r>
              <a:rPr dirty="0" lang="en-US"/>
              <a:t>Example- So far she has done well.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34" name=""/>
        <p:cNvGrpSpPr/>
        <p:nvPr/>
      </p:nvGrpSpPr>
      <p:grpSpPr>
        <a:xfrm>
          <a:off x="0" y="0"/>
          <a:ext cx="0" cy="0"/>
          <a:chOff x="0" y="0"/>
          <a:chExt cx="0" cy="0"/>
        </a:xfrm>
      </p:grpSpPr>
      <p:sp>
        <p:nvSpPr>
          <p:cNvPr id="1048600" name="Content Placeholder 2"/>
          <p:cNvSpPr>
            <a:spLocks noGrp="1"/>
          </p:cNvSpPr>
          <p:nvPr>
            <p:ph idx="1"/>
          </p:nvPr>
        </p:nvSpPr>
        <p:spPr>
          <a:xfrm>
            <a:off x="851077" y="476519"/>
            <a:ext cx="10739907" cy="5829233"/>
          </a:xfrm>
        </p:spPr>
        <p:txBody>
          <a:bodyPr>
            <a:normAutofit fontScale="71429" lnSpcReduction="20000"/>
          </a:bodyPr>
          <a:p>
            <a:endParaRPr dirty="0" lang="en-US"/>
          </a:p>
          <a:p>
            <a:r>
              <a:rPr b="1" dirty="0" lang="en-US"/>
              <a:t>Present Perfect Tense </a:t>
            </a:r>
            <a:r>
              <a:rPr dirty="0" lang="en-US"/>
              <a:t>mentions the numbers of times and number of things. </a:t>
            </a:r>
          </a:p>
          <a:p>
            <a:r>
              <a:rPr dirty="0" lang="en-US"/>
              <a:t>Example- I have written three letters since morning </a:t>
            </a:r>
          </a:p>
          <a:p>
            <a:r>
              <a:rPr dirty="0" lang="en-US"/>
              <a:t> </a:t>
            </a:r>
            <a:r>
              <a:rPr b="1" dirty="0" lang="en-US"/>
              <a:t>Present Perfect Continuous Tense </a:t>
            </a:r>
            <a:r>
              <a:rPr dirty="0" lang="en-US"/>
              <a:t>may mention the time but not the number of things. </a:t>
            </a:r>
          </a:p>
          <a:p>
            <a:endParaRPr dirty="0" lang="en-US"/>
          </a:p>
          <a:p>
            <a:r>
              <a:rPr dirty="0" lang="en-US"/>
              <a:t>Example- I have been writing letters since morning. </a:t>
            </a:r>
          </a:p>
          <a:p>
            <a:r>
              <a:rPr dirty="0" lang="en-US"/>
              <a:t> </a:t>
            </a:r>
            <a:r>
              <a:rPr b="1" dirty="0" lang="en-US"/>
              <a:t>Ago and since </a:t>
            </a:r>
            <a:r>
              <a:rPr dirty="0" lang="en-US"/>
              <a:t>are used in </a:t>
            </a:r>
            <a:r>
              <a:rPr b="1" dirty="0" lang="en-US"/>
              <a:t>Past Indefinite Tense </a:t>
            </a:r>
            <a:endParaRPr dirty="0" lang="en-US"/>
          </a:p>
          <a:p>
            <a:endParaRPr dirty="0" lang="en-US"/>
          </a:p>
          <a:p>
            <a:r>
              <a:rPr dirty="0" lang="en-US"/>
              <a:t>Example- I met him long ago. He went there long since. </a:t>
            </a:r>
          </a:p>
          <a:p>
            <a:r>
              <a:rPr dirty="0" lang="en-US"/>
              <a:t> For showing politeness or requesting for something we often use </a:t>
            </a:r>
            <a:r>
              <a:rPr b="1" dirty="0" lang="en-US"/>
              <a:t>Past Indefinite Tense</a:t>
            </a:r>
            <a:r>
              <a:rPr dirty="0" lang="en-US"/>
              <a:t>. </a:t>
            </a:r>
          </a:p>
          <a:p>
            <a:endParaRPr dirty="0" lang="en-US"/>
          </a:p>
          <a:p>
            <a:r>
              <a:rPr dirty="0" lang="en-US"/>
              <a:t>Example- Would you (instead of will you) please give me a glass of water? </a:t>
            </a:r>
            <a:endParaRPr dirty="0" lang="en-US" smtClean="0"/>
          </a:p>
          <a:p>
            <a:endParaRPr dirty="0" lang="en-US"/>
          </a:p>
          <a:p>
            <a:r>
              <a:rPr dirty="0" lang="en-US"/>
              <a:t>In case of </a:t>
            </a:r>
            <a:r>
              <a:rPr b="1" dirty="0" lang="en-US"/>
              <a:t>unreal past </a:t>
            </a:r>
            <a:r>
              <a:rPr dirty="0" lang="en-US"/>
              <a:t>when we use </a:t>
            </a:r>
            <a:r>
              <a:rPr b="1" dirty="0" lang="en-US"/>
              <a:t>as if, as though, it is high time, it is time, if , only wish, would sooner, would rather </a:t>
            </a:r>
            <a:r>
              <a:rPr dirty="0" lang="en-US"/>
              <a:t>we often use </a:t>
            </a:r>
            <a:r>
              <a:rPr b="1" dirty="0" lang="en-US"/>
              <a:t>Past Indefinite Tense</a:t>
            </a:r>
            <a:r>
              <a:rPr dirty="0" lang="en-US"/>
              <a:t>. </a:t>
            </a:r>
          </a:p>
          <a:p>
            <a:r>
              <a:rPr dirty="0" lang="en-US"/>
              <a:t>Example- It is high time we left the place. I wish I sang.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28" name=""/>
        <p:cNvGrpSpPr/>
        <p:nvPr/>
      </p:nvGrpSpPr>
      <p:grpSpPr>
        <a:xfrm>
          <a:off x="0" y="0"/>
          <a:ext cx="0" cy="0"/>
          <a:chOff x="0" y="0"/>
          <a:chExt cx="0" cy="0"/>
        </a:xfrm>
      </p:grpSpPr>
      <p:sp>
        <p:nvSpPr>
          <p:cNvPr id="1048590" name="Content Placeholder 2"/>
          <p:cNvSpPr>
            <a:spLocks noGrp="1"/>
          </p:cNvSpPr>
          <p:nvPr>
            <p:ph idx="1"/>
          </p:nvPr>
        </p:nvSpPr>
        <p:spPr>
          <a:xfrm>
            <a:off x="838200" y="309092"/>
            <a:ext cx="10727028" cy="6001555"/>
          </a:xfrm>
        </p:spPr>
        <p:txBody>
          <a:bodyPr>
            <a:normAutofit fontScale="71429" lnSpcReduction="20000"/>
          </a:bodyPr>
          <a:p>
            <a:endParaRPr dirty="0" lang="en-US"/>
          </a:p>
          <a:p>
            <a:r>
              <a:rPr dirty="0" lang="en-US"/>
              <a:t>In case of using since as a conjunction we often follow this structure of tense- </a:t>
            </a:r>
          </a:p>
          <a:p>
            <a:r>
              <a:rPr b="1" dirty="0" lang="en-US"/>
              <a:t>Present Indefinite / Present Perfect Tense + Since + Past Indefinite Tense </a:t>
            </a:r>
            <a:endParaRPr dirty="0" lang="en-US"/>
          </a:p>
          <a:p>
            <a:r>
              <a:rPr dirty="0" lang="en-US"/>
              <a:t>Example- It is many years since I came here. </a:t>
            </a:r>
          </a:p>
          <a:p>
            <a:r>
              <a:rPr b="1" dirty="0" lang="en-US"/>
              <a:t>Past Indefinite + Since + Past Perfect </a:t>
            </a:r>
            <a:endParaRPr dirty="0" lang="en-US"/>
          </a:p>
          <a:p>
            <a:r>
              <a:rPr dirty="0" lang="en-US"/>
              <a:t>Example- It was long since I had seen her last. </a:t>
            </a:r>
          </a:p>
          <a:p>
            <a:r>
              <a:rPr dirty="0" lang="en-US" smtClean="0"/>
              <a:t>While </a:t>
            </a:r>
            <a:r>
              <a:rPr dirty="0" lang="en-US"/>
              <a:t>using </a:t>
            </a:r>
            <a:r>
              <a:rPr b="1" dirty="0" lang="en-US"/>
              <a:t>‘that’ </a:t>
            </a:r>
            <a:r>
              <a:rPr dirty="0" lang="en-US"/>
              <a:t>as a conjunction to mention about </a:t>
            </a:r>
            <a:r>
              <a:rPr b="1" dirty="0" lang="en-US"/>
              <a:t>two actions of past tense </a:t>
            </a:r>
            <a:r>
              <a:rPr dirty="0" lang="en-US"/>
              <a:t>we often follow this structure of tense- </a:t>
            </a:r>
          </a:p>
          <a:p>
            <a:endParaRPr dirty="0" lang="en-US"/>
          </a:p>
          <a:p>
            <a:r>
              <a:rPr b="1" dirty="0" lang="en-US"/>
              <a:t>Past Indefinite Tense + that + Past Perfect Tense </a:t>
            </a:r>
            <a:endParaRPr dirty="0" lang="en-US"/>
          </a:p>
          <a:p>
            <a:r>
              <a:rPr dirty="0" lang="en-US"/>
              <a:t>Example- Ali said that he had done the work. </a:t>
            </a:r>
            <a:endParaRPr dirty="0" lang="en-US" smtClean="0"/>
          </a:p>
          <a:p>
            <a:endParaRPr dirty="0" lang="en-US"/>
          </a:p>
          <a:p>
            <a:r>
              <a:rPr dirty="0" lang="en-US"/>
              <a:t>While using </a:t>
            </a:r>
            <a:r>
              <a:rPr b="1" dirty="0" lang="en-US"/>
              <a:t>no sooner…than, scarcely....when, hardly…when </a:t>
            </a:r>
            <a:r>
              <a:rPr dirty="0" lang="en-US"/>
              <a:t>to connect clauses we follow this structure of tense- </a:t>
            </a:r>
          </a:p>
          <a:p>
            <a:r>
              <a:rPr b="1" dirty="0" lang="en-US"/>
              <a:t>Past Perfect Tense +No sooner…than/Scarcely....when/Hardly…when + Past Indefinite Tense </a:t>
            </a:r>
            <a:endParaRPr dirty="0" lang="en-US"/>
          </a:p>
          <a:p>
            <a:r>
              <a:rPr dirty="0" lang="en-US"/>
              <a:t>Example- No sooner had I gone out than he came </a:t>
            </a:r>
          </a:p>
        </p:txBody>
      </p:sp>
    </p:spTree>
  </p:cSld>
  <p:clrMapOvr>
    <a:masterClrMapping/>
  </p:clrMapOvr>
</p:sld>
</file>

<file path=ppt/theme/theme1.xml><?xml version="1.0" encoding="utf-8"?>
<a:theme xmlns:a="http://schemas.openxmlformats.org/drawingml/2006/main" name="Office Theme">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15.0000</AppVersion>
</Properties>
</file>

<file path=docProps/core.xml><?xml version="1.0" encoding="utf-8"?>
<cp:coreProperties xmlns:cp="http://schemas.openxmlformats.org/package/2006/metadata/core-properties" xmlns:dc="http://purl.org/dc/elements/1.1/" xmlns:dcterms="http://purl.org/dc/terms/" xmlns:xsi="http://www.w3.org/2001/XMLSchema-instance">
  <dc:title>PowerPoint Presentation</dc:title>
  <dc:creator>Administrator</dc:creator>
  <cp:lastModifiedBy>Administrator</cp:lastModifiedBy>
  <dcterms:created xsi:type="dcterms:W3CDTF">2022-02-22T15:26:27Z</dcterms:created>
  <dcterms:modified xsi:type="dcterms:W3CDTF">2022-02-26T13:45:43Z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65a01e03f8f448d79f03f6817c193cbd</vt:lpwstr>
  </property>
</Properties>
</file>