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88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E3E42-1BC9-420E-9CC7-B6345CA9F981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E529-CB6B-4A68-8E76-DC56F5CADA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Right form of 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Indefinite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happened in the past and their results are also finished.</a:t>
            </a:r>
          </a:p>
          <a:p>
            <a:endParaRPr lang="en-US" dirty="0"/>
          </a:p>
          <a:p>
            <a:r>
              <a:rPr lang="en-US" dirty="0" smtClean="0"/>
              <a:t>Finished time expression: last night, yesterday, last year, in 1996….</a:t>
            </a:r>
          </a:p>
          <a:p>
            <a:endParaRPr lang="en-US" dirty="0"/>
          </a:p>
          <a:p>
            <a:r>
              <a:rPr lang="en-US" dirty="0" smtClean="0"/>
              <a:t>I passed my SSC in 2015.</a:t>
            </a:r>
          </a:p>
          <a:p>
            <a:r>
              <a:rPr lang="en-US" dirty="0" smtClean="0"/>
              <a:t>I attended my class last Saturday.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grandmother ____________(die) last year. She ____________(be) an educated woman. She ____________(do) a Ph.D. from University of Dhaka.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Farhad</a:t>
            </a:r>
            <a:r>
              <a:rPr lang="en-US" dirty="0" smtClean="0"/>
              <a:t> was sincere to his studies. Yesterday he ________________ (finish) his homework. Then in the evening, he ________ (go out) for playing football.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Look for time indicating adverbs. (now/yesterday/already….)</a:t>
            </a:r>
          </a:p>
          <a:p>
            <a:endParaRPr lang="en-US" dirty="0"/>
          </a:p>
          <a:p>
            <a:r>
              <a:rPr lang="en-US" dirty="0" smtClean="0"/>
              <a:t>If one part of the sentence is in one particular tense, then there is a strong chance that the remaining part will be in the same tense.</a:t>
            </a:r>
          </a:p>
          <a:p>
            <a:endParaRPr lang="en-US" dirty="0" smtClean="0"/>
          </a:p>
          <a:p>
            <a:r>
              <a:rPr lang="en-US" dirty="0" smtClean="0"/>
              <a:t>Remember:</a:t>
            </a:r>
          </a:p>
          <a:p>
            <a:pPr>
              <a:buNone/>
            </a:pPr>
            <a:r>
              <a:rPr lang="en-US" dirty="0" smtClean="0"/>
              <a:t>				Past + Past</a:t>
            </a:r>
          </a:p>
          <a:p>
            <a:pPr>
              <a:buNone/>
            </a:pPr>
            <a:r>
              <a:rPr lang="en-US" dirty="0" smtClean="0"/>
              <a:t>				Present + Any Tense</a:t>
            </a:r>
          </a:p>
          <a:p>
            <a:pPr>
              <a:buNone/>
            </a:pPr>
            <a:r>
              <a:rPr lang="en-US" dirty="0" smtClean="0"/>
              <a:t>				Future + Any Tense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Foysal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good boy. He </a:t>
            </a:r>
            <a:r>
              <a:rPr lang="en-US" dirty="0" smtClean="0">
                <a:solidFill>
                  <a:srgbClr val="FF0000"/>
                </a:solidFill>
              </a:rPr>
              <a:t>goes</a:t>
            </a:r>
            <a:r>
              <a:rPr lang="en-US" dirty="0" smtClean="0"/>
              <a:t> to school regularly.</a:t>
            </a:r>
          </a:p>
          <a:p>
            <a:endParaRPr lang="en-US" dirty="0"/>
          </a:p>
          <a:p>
            <a:r>
              <a:rPr lang="en-US" dirty="0" err="1" smtClean="0"/>
              <a:t>Raihan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a good student. He </a:t>
            </a:r>
            <a:r>
              <a:rPr lang="en-US" dirty="0" smtClean="0">
                <a:solidFill>
                  <a:srgbClr val="FF0000"/>
                </a:solidFill>
              </a:rPr>
              <a:t>attended</a:t>
            </a:r>
            <a:r>
              <a:rPr lang="en-US" dirty="0" smtClean="0"/>
              <a:t> his classes regularly.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Indefinite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Always, everyday, some times, every Friday, often,….</a:t>
            </a:r>
          </a:p>
          <a:p>
            <a:endParaRPr lang="en-US" dirty="0"/>
          </a:p>
          <a:p>
            <a:r>
              <a:rPr lang="en-US" dirty="0" smtClean="0"/>
              <a:t>I watch an English film every Friday.</a:t>
            </a:r>
          </a:p>
          <a:p>
            <a:r>
              <a:rPr lang="en-US" dirty="0" smtClean="0"/>
              <a:t>I sometimes read an English newspaper.</a:t>
            </a:r>
          </a:p>
          <a:p>
            <a:r>
              <a:rPr lang="en-US" dirty="0" smtClean="0"/>
              <a:t>I always attend my classes.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My mother ____________(work) really hard for our family. Every day she ____________(wake up) at 6 am to prepare breakfast for us. She _______ not _______ (go) to bed till midnight. I _________(be) proud of my mother.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My friend </a:t>
            </a:r>
            <a:r>
              <a:rPr lang="en-US" dirty="0" err="1"/>
              <a:t>Foysal</a:t>
            </a:r>
            <a:r>
              <a:rPr lang="en-US" dirty="0"/>
              <a:t> __________ (be) a good student. Everyday he __________ (wake up) early in the morning. He usually _________ 6 hours a day. (study)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happening now or happening around now</a:t>
            </a:r>
          </a:p>
          <a:p>
            <a:r>
              <a:rPr lang="en-US" dirty="0" smtClean="0"/>
              <a:t>‘now’/ right now/ at this moment/ at present…</a:t>
            </a:r>
          </a:p>
          <a:p>
            <a:endParaRPr lang="en-US" dirty="0"/>
          </a:p>
          <a:p>
            <a:r>
              <a:rPr lang="en-US" dirty="0" smtClean="0"/>
              <a:t>I can’t talk with you now because I am watching a film.</a:t>
            </a:r>
          </a:p>
          <a:p>
            <a:r>
              <a:rPr lang="en-US" dirty="0" smtClean="0"/>
              <a:t>I am studying physics at present.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My friend </a:t>
            </a:r>
            <a:r>
              <a:rPr lang="en-US" dirty="0" err="1"/>
              <a:t>Farhad</a:t>
            </a:r>
            <a:r>
              <a:rPr lang="en-US" dirty="0"/>
              <a:t> is a very good student. He ______ (study) regularly. But right now he is not reading. He _________ (watch) a cricket match on TV with me.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 __________ in the pond now. (swim)</a:t>
            </a:r>
          </a:p>
          <a:p>
            <a:pPr lvl="0"/>
            <a:r>
              <a:rPr lang="en-US" dirty="0"/>
              <a:t>He __________ TV nowadays. (watch)</a:t>
            </a:r>
          </a:p>
          <a:p>
            <a:pPr lvl="0"/>
            <a:r>
              <a:rPr lang="en-US" dirty="0"/>
              <a:t>I ___________ a cup of coffee now. (want)</a:t>
            </a:r>
          </a:p>
          <a:p>
            <a:pPr lvl="0"/>
            <a:r>
              <a:rPr lang="en-US" dirty="0"/>
              <a:t>I ___________ English at DIU now. (study)</a:t>
            </a:r>
          </a:p>
          <a:p>
            <a:pPr lvl="0"/>
            <a:r>
              <a:rPr lang="en-US" dirty="0"/>
              <a:t>He </a:t>
            </a:r>
            <a:r>
              <a:rPr lang="en-US" dirty="0" smtClean="0"/>
              <a:t>_______________ </a:t>
            </a:r>
            <a:r>
              <a:rPr lang="en-US" dirty="0"/>
              <a:t>better nowadays. (play)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work is already done, but the impact/result is still on.</a:t>
            </a:r>
          </a:p>
          <a:p>
            <a:endParaRPr lang="en-US" dirty="0"/>
          </a:p>
          <a:p>
            <a:r>
              <a:rPr lang="en-US" dirty="0" smtClean="0"/>
              <a:t>Already/just now/yet…. Unfinished time </a:t>
            </a:r>
          </a:p>
          <a:p>
            <a:endParaRPr lang="en-US" dirty="0"/>
          </a:p>
          <a:p>
            <a:r>
              <a:rPr lang="en-US" dirty="0" smtClean="0"/>
              <a:t>I have taken tea this morning.</a:t>
            </a:r>
          </a:p>
          <a:p>
            <a:r>
              <a:rPr lang="en-US" dirty="0" smtClean="0"/>
              <a:t>I have watched the film already.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000" dirty="0"/>
              <a:t>They can’t cut my line, because I ___________ the bills already. (pay)</a:t>
            </a:r>
          </a:p>
          <a:p>
            <a:pPr lvl="0"/>
            <a:r>
              <a:rPr lang="en-US" sz="3000" dirty="0"/>
              <a:t>I can’t take tea again. I __________ (take) tea just now. </a:t>
            </a:r>
          </a:p>
          <a:p>
            <a:pPr lvl="0"/>
            <a:r>
              <a:rPr lang="en-US" sz="3000" dirty="0"/>
              <a:t>I _______ my lunch already. I can’t eat again. (take)</a:t>
            </a:r>
          </a:p>
          <a:p>
            <a:pPr lvl="0"/>
            <a:r>
              <a:rPr lang="en-US" sz="3000" dirty="0"/>
              <a:t>The rain ______________ just now. (stop)</a:t>
            </a:r>
          </a:p>
          <a:p>
            <a:pPr lvl="0"/>
            <a:r>
              <a:rPr lang="en-US" sz="3000" dirty="0"/>
              <a:t>My father ____________ dinner today. (cook)</a:t>
            </a:r>
          </a:p>
          <a:p>
            <a:pPr lvl="0"/>
            <a:r>
              <a:rPr lang="en-US" sz="3000" dirty="0"/>
              <a:t>‘Look! My father ___________ this beautiful dress for me today.’ (Buy)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540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Right form of Verbs</vt:lpstr>
      <vt:lpstr>Present Indefinite</vt:lpstr>
      <vt:lpstr>1</vt:lpstr>
      <vt:lpstr>2.</vt:lpstr>
      <vt:lpstr>Present Continuous</vt:lpstr>
      <vt:lpstr>1</vt:lpstr>
      <vt:lpstr>2.</vt:lpstr>
      <vt:lpstr>Present Perfect</vt:lpstr>
      <vt:lpstr>1.</vt:lpstr>
      <vt:lpstr>Past Indefinite</vt:lpstr>
      <vt:lpstr>1.</vt:lpstr>
      <vt:lpstr>2.</vt:lpstr>
      <vt:lpstr>Tips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form of Verbs</dc:title>
  <dc:creator>su</dc:creator>
  <cp:lastModifiedBy>su</cp:lastModifiedBy>
  <cp:revision>4</cp:revision>
  <dcterms:created xsi:type="dcterms:W3CDTF">2017-02-26T11:33:05Z</dcterms:created>
  <dcterms:modified xsi:type="dcterms:W3CDTF">2017-02-26T11:53:02Z</dcterms:modified>
</cp:coreProperties>
</file>