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ran Khan" userId="8e2d8668-6b6a-4293-9e2b-f6dc677a8f93" providerId="ADAL" clId="{63DBA82B-1A4D-44C0-B7F1-1CD2A808A781}"/>
    <pc:docChg chg="undo custSel addSld modSld">
      <pc:chgData name="Emran Khan" userId="8e2d8668-6b6a-4293-9e2b-f6dc677a8f93" providerId="ADAL" clId="{63DBA82B-1A4D-44C0-B7F1-1CD2A808A781}" dt="2022-07-18T14:02:52.903" v="246"/>
      <pc:docMkLst>
        <pc:docMk/>
      </pc:docMkLst>
      <pc:sldChg chg="modSp new mod">
        <pc:chgData name="Emran Khan" userId="8e2d8668-6b6a-4293-9e2b-f6dc677a8f93" providerId="ADAL" clId="{63DBA82B-1A4D-44C0-B7F1-1CD2A808A781}" dt="2022-07-18T13:39:19.968" v="113" actId="27636"/>
        <pc:sldMkLst>
          <pc:docMk/>
          <pc:sldMk cId="650130583" sldId="256"/>
        </pc:sldMkLst>
        <pc:spChg chg="mod">
          <ac:chgData name="Emran Khan" userId="8e2d8668-6b6a-4293-9e2b-f6dc677a8f93" providerId="ADAL" clId="{63DBA82B-1A4D-44C0-B7F1-1CD2A808A781}" dt="2022-07-18T13:38:45.956" v="21" actId="20577"/>
          <ac:spMkLst>
            <pc:docMk/>
            <pc:sldMk cId="650130583" sldId="256"/>
            <ac:spMk id="2" creationId="{8A23BF02-A308-44DF-A6BC-7068C8512BF4}"/>
          </ac:spMkLst>
        </pc:spChg>
        <pc:spChg chg="mod">
          <ac:chgData name="Emran Khan" userId="8e2d8668-6b6a-4293-9e2b-f6dc677a8f93" providerId="ADAL" clId="{63DBA82B-1A4D-44C0-B7F1-1CD2A808A781}" dt="2022-07-18T13:39:19.968" v="113" actId="27636"/>
          <ac:spMkLst>
            <pc:docMk/>
            <pc:sldMk cId="650130583" sldId="256"/>
            <ac:spMk id="3" creationId="{7D6D85C5-CD5F-4F7A-9E67-18FB3D6DB245}"/>
          </ac:spMkLst>
        </pc:spChg>
      </pc:sldChg>
      <pc:sldChg chg="modSp new mod">
        <pc:chgData name="Emran Khan" userId="8e2d8668-6b6a-4293-9e2b-f6dc677a8f93" providerId="ADAL" clId="{63DBA82B-1A4D-44C0-B7F1-1CD2A808A781}" dt="2022-07-18T13:41:18.972" v="136"/>
        <pc:sldMkLst>
          <pc:docMk/>
          <pc:sldMk cId="3388952017" sldId="257"/>
        </pc:sldMkLst>
        <pc:spChg chg="mod">
          <ac:chgData name="Emran Khan" userId="8e2d8668-6b6a-4293-9e2b-f6dc677a8f93" providerId="ADAL" clId="{63DBA82B-1A4D-44C0-B7F1-1CD2A808A781}" dt="2022-07-18T13:39:52.323" v="135" actId="20577"/>
          <ac:spMkLst>
            <pc:docMk/>
            <pc:sldMk cId="3388952017" sldId="257"/>
            <ac:spMk id="2" creationId="{55C30D1F-01B1-453D-B994-DBC3C110D70F}"/>
          </ac:spMkLst>
        </pc:spChg>
        <pc:spChg chg="mod">
          <ac:chgData name="Emran Khan" userId="8e2d8668-6b6a-4293-9e2b-f6dc677a8f93" providerId="ADAL" clId="{63DBA82B-1A4D-44C0-B7F1-1CD2A808A781}" dt="2022-07-18T13:41:18.972" v="136"/>
          <ac:spMkLst>
            <pc:docMk/>
            <pc:sldMk cId="3388952017" sldId="257"/>
            <ac:spMk id="3" creationId="{5D380F71-81FC-4BE7-BC5D-28FBC44BCEB3}"/>
          </ac:spMkLst>
        </pc:spChg>
      </pc:sldChg>
      <pc:sldChg chg="delSp modSp new mod">
        <pc:chgData name="Emran Khan" userId="8e2d8668-6b6a-4293-9e2b-f6dc677a8f93" providerId="ADAL" clId="{63DBA82B-1A4D-44C0-B7F1-1CD2A808A781}" dt="2022-07-18T13:53:10.773" v="140" actId="14100"/>
        <pc:sldMkLst>
          <pc:docMk/>
          <pc:sldMk cId="2730108825" sldId="258"/>
        </pc:sldMkLst>
        <pc:spChg chg="del">
          <ac:chgData name="Emran Khan" userId="8e2d8668-6b6a-4293-9e2b-f6dc677a8f93" providerId="ADAL" clId="{63DBA82B-1A4D-44C0-B7F1-1CD2A808A781}" dt="2022-07-18T13:53:00.072" v="138" actId="21"/>
          <ac:spMkLst>
            <pc:docMk/>
            <pc:sldMk cId="2730108825" sldId="258"/>
            <ac:spMk id="2" creationId="{472747DA-F636-4E98-9745-384EB52F2448}"/>
          </ac:spMkLst>
        </pc:spChg>
        <pc:spChg chg="mod">
          <ac:chgData name="Emran Khan" userId="8e2d8668-6b6a-4293-9e2b-f6dc677a8f93" providerId="ADAL" clId="{63DBA82B-1A4D-44C0-B7F1-1CD2A808A781}" dt="2022-07-18T13:53:10.773" v="140" actId="14100"/>
          <ac:spMkLst>
            <pc:docMk/>
            <pc:sldMk cId="2730108825" sldId="258"/>
            <ac:spMk id="3" creationId="{B1040CD8-73A1-4082-AB33-EF4A12E979EF}"/>
          </ac:spMkLst>
        </pc:spChg>
      </pc:sldChg>
      <pc:sldChg chg="modSp new mod">
        <pc:chgData name="Emran Khan" userId="8e2d8668-6b6a-4293-9e2b-f6dc677a8f93" providerId="ADAL" clId="{63DBA82B-1A4D-44C0-B7F1-1CD2A808A781}" dt="2022-07-18T13:53:54.661" v="184" actId="27636"/>
        <pc:sldMkLst>
          <pc:docMk/>
          <pc:sldMk cId="1842885751" sldId="259"/>
        </pc:sldMkLst>
        <pc:spChg chg="mod">
          <ac:chgData name="Emran Khan" userId="8e2d8668-6b6a-4293-9e2b-f6dc677a8f93" providerId="ADAL" clId="{63DBA82B-1A4D-44C0-B7F1-1CD2A808A781}" dt="2022-07-18T13:53:43.967" v="182" actId="20577"/>
          <ac:spMkLst>
            <pc:docMk/>
            <pc:sldMk cId="1842885751" sldId="259"/>
            <ac:spMk id="2" creationId="{1F9932D1-791F-4EB1-9AC8-5F7F19BC7C37}"/>
          </ac:spMkLst>
        </pc:spChg>
        <pc:spChg chg="mod">
          <ac:chgData name="Emran Khan" userId="8e2d8668-6b6a-4293-9e2b-f6dc677a8f93" providerId="ADAL" clId="{63DBA82B-1A4D-44C0-B7F1-1CD2A808A781}" dt="2022-07-18T13:53:54.661" v="184" actId="27636"/>
          <ac:spMkLst>
            <pc:docMk/>
            <pc:sldMk cId="1842885751" sldId="259"/>
            <ac:spMk id="3" creationId="{D8009301-FD3D-411B-B86B-3930D7E8AD85}"/>
          </ac:spMkLst>
        </pc:spChg>
      </pc:sldChg>
      <pc:sldChg chg="modSp new mod">
        <pc:chgData name="Emran Khan" userId="8e2d8668-6b6a-4293-9e2b-f6dc677a8f93" providerId="ADAL" clId="{63DBA82B-1A4D-44C0-B7F1-1CD2A808A781}" dt="2022-07-18T13:54:34.257" v="187"/>
        <pc:sldMkLst>
          <pc:docMk/>
          <pc:sldMk cId="2419566265" sldId="260"/>
        </pc:sldMkLst>
        <pc:spChg chg="mod">
          <ac:chgData name="Emran Khan" userId="8e2d8668-6b6a-4293-9e2b-f6dc677a8f93" providerId="ADAL" clId="{63DBA82B-1A4D-44C0-B7F1-1CD2A808A781}" dt="2022-07-18T13:54:13.532" v="186"/>
          <ac:spMkLst>
            <pc:docMk/>
            <pc:sldMk cId="2419566265" sldId="260"/>
            <ac:spMk id="2" creationId="{2CF08133-6988-4A90-B3DF-8F7835039453}"/>
          </ac:spMkLst>
        </pc:spChg>
        <pc:spChg chg="mod">
          <ac:chgData name="Emran Khan" userId="8e2d8668-6b6a-4293-9e2b-f6dc677a8f93" providerId="ADAL" clId="{63DBA82B-1A4D-44C0-B7F1-1CD2A808A781}" dt="2022-07-18T13:54:34.257" v="187"/>
          <ac:spMkLst>
            <pc:docMk/>
            <pc:sldMk cId="2419566265" sldId="260"/>
            <ac:spMk id="3" creationId="{25103114-8805-46B9-9B9B-FF3EBD3E273D}"/>
          </ac:spMkLst>
        </pc:spChg>
      </pc:sldChg>
      <pc:sldChg chg="modSp new mod">
        <pc:chgData name="Emran Khan" userId="8e2d8668-6b6a-4293-9e2b-f6dc677a8f93" providerId="ADAL" clId="{63DBA82B-1A4D-44C0-B7F1-1CD2A808A781}" dt="2022-07-18T13:55:32.095" v="195"/>
        <pc:sldMkLst>
          <pc:docMk/>
          <pc:sldMk cId="3163948242" sldId="261"/>
        </pc:sldMkLst>
        <pc:spChg chg="mod">
          <ac:chgData name="Emran Khan" userId="8e2d8668-6b6a-4293-9e2b-f6dc677a8f93" providerId="ADAL" clId="{63DBA82B-1A4D-44C0-B7F1-1CD2A808A781}" dt="2022-07-18T13:54:53.548" v="192" actId="20577"/>
          <ac:spMkLst>
            <pc:docMk/>
            <pc:sldMk cId="3163948242" sldId="261"/>
            <ac:spMk id="2" creationId="{9A0474F3-7E77-4E1F-9DC4-D89E12270DEF}"/>
          </ac:spMkLst>
        </pc:spChg>
        <pc:spChg chg="mod">
          <ac:chgData name="Emran Khan" userId="8e2d8668-6b6a-4293-9e2b-f6dc677a8f93" providerId="ADAL" clId="{63DBA82B-1A4D-44C0-B7F1-1CD2A808A781}" dt="2022-07-18T13:55:32.095" v="195"/>
          <ac:spMkLst>
            <pc:docMk/>
            <pc:sldMk cId="3163948242" sldId="261"/>
            <ac:spMk id="3" creationId="{A8AD5290-3C73-4F39-B703-3DD156B73B2B}"/>
          </ac:spMkLst>
        </pc:spChg>
      </pc:sldChg>
      <pc:sldChg chg="modSp new mod">
        <pc:chgData name="Emran Khan" userId="8e2d8668-6b6a-4293-9e2b-f6dc677a8f93" providerId="ADAL" clId="{63DBA82B-1A4D-44C0-B7F1-1CD2A808A781}" dt="2022-07-18T13:57:30.204" v="201" actId="27636"/>
        <pc:sldMkLst>
          <pc:docMk/>
          <pc:sldMk cId="2562664366" sldId="262"/>
        </pc:sldMkLst>
        <pc:spChg chg="mod">
          <ac:chgData name="Emran Khan" userId="8e2d8668-6b6a-4293-9e2b-f6dc677a8f93" providerId="ADAL" clId="{63DBA82B-1A4D-44C0-B7F1-1CD2A808A781}" dt="2022-07-18T13:56:06.638" v="197"/>
          <ac:spMkLst>
            <pc:docMk/>
            <pc:sldMk cId="2562664366" sldId="262"/>
            <ac:spMk id="2" creationId="{0131798C-7F5D-4CEF-A078-95385A8056A7}"/>
          </ac:spMkLst>
        </pc:spChg>
        <pc:spChg chg="mod">
          <ac:chgData name="Emran Khan" userId="8e2d8668-6b6a-4293-9e2b-f6dc677a8f93" providerId="ADAL" clId="{63DBA82B-1A4D-44C0-B7F1-1CD2A808A781}" dt="2022-07-18T13:57:30.204" v="201" actId="27636"/>
          <ac:spMkLst>
            <pc:docMk/>
            <pc:sldMk cId="2562664366" sldId="262"/>
            <ac:spMk id="3" creationId="{78BE3B6F-3E19-4C9A-AA83-3E18F04C43FA}"/>
          </ac:spMkLst>
        </pc:spChg>
      </pc:sldChg>
      <pc:sldChg chg="modSp new mod">
        <pc:chgData name="Emran Khan" userId="8e2d8668-6b6a-4293-9e2b-f6dc677a8f93" providerId="ADAL" clId="{63DBA82B-1A4D-44C0-B7F1-1CD2A808A781}" dt="2022-07-18T13:58:07.111" v="205" actId="27636"/>
        <pc:sldMkLst>
          <pc:docMk/>
          <pc:sldMk cId="83780533" sldId="263"/>
        </pc:sldMkLst>
        <pc:spChg chg="mod">
          <ac:chgData name="Emran Khan" userId="8e2d8668-6b6a-4293-9e2b-f6dc677a8f93" providerId="ADAL" clId="{63DBA82B-1A4D-44C0-B7F1-1CD2A808A781}" dt="2022-07-18T13:57:50.680" v="203"/>
          <ac:spMkLst>
            <pc:docMk/>
            <pc:sldMk cId="83780533" sldId="263"/>
            <ac:spMk id="2" creationId="{F29B34E9-E289-4B3C-A12B-2544999974A3}"/>
          </ac:spMkLst>
        </pc:spChg>
        <pc:spChg chg="mod">
          <ac:chgData name="Emran Khan" userId="8e2d8668-6b6a-4293-9e2b-f6dc677a8f93" providerId="ADAL" clId="{63DBA82B-1A4D-44C0-B7F1-1CD2A808A781}" dt="2022-07-18T13:58:07.111" v="205" actId="27636"/>
          <ac:spMkLst>
            <pc:docMk/>
            <pc:sldMk cId="83780533" sldId="263"/>
            <ac:spMk id="3" creationId="{9FD5C844-D29B-416E-AE9B-66959A73995E}"/>
          </ac:spMkLst>
        </pc:spChg>
      </pc:sldChg>
      <pc:sldChg chg="modSp new mod">
        <pc:chgData name="Emran Khan" userId="8e2d8668-6b6a-4293-9e2b-f6dc677a8f93" providerId="ADAL" clId="{63DBA82B-1A4D-44C0-B7F1-1CD2A808A781}" dt="2022-07-18T13:58:42.679" v="208"/>
        <pc:sldMkLst>
          <pc:docMk/>
          <pc:sldMk cId="1617474638" sldId="264"/>
        </pc:sldMkLst>
        <pc:spChg chg="mod">
          <ac:chgData name="Emran Khan" userId="8e2d8668-6b6a-4293-9e2b-f6dc677a8f93" providerId="ADAL" clId="{63DBA82B-1A4D-44C0-B7F1-1CD2A808A781}" dt="2022-07-18T13:58:20.221" v="207"/>
          <ac:spMkLst>
            <pc:docMk/>
            <pc:sldMk cId="1617474638" sldId="264"/>
            <ac:spMk id="2" creationId="{EB4A9767-87B9-4A9C-98AC-D3A88A507998}"/>
          </ac:spMkLst>
        </pc:spChg>
        <pc:spChg chg="mod">
          <ac:chgData name="Emran Khan" userId="8e2d8668-6b6a-4293-9e2b-f6dc677a8f93" providerId="ADAL" clId="{63DBA82B-1A4D-44C0-B7F1-1CD2A808A781}" dt="2022-07-18T13:58:42.679" v="208"/>
          <ac:spMkLst>
            <pc:docMk/>
            <pc:sldMk cId="1617474638" sldId="264"/>
            <ac:spMk id="3" creationId="{B7D8A3A7-3530-4BB3-8AE6-5AFC32CE8536}"/>
          </ac:spMkLst>
        </pc:spChg>
      </pc:sldChg>
      <pc:sldChg chg="modSp new mod">
        <pc:chgData name="Emran Khan" userId="8e2d8668-6b6a-4293-9e2b-f6dc677a8f93" providerId="ADAL" clId="{63DBA82B-1A4D-44C0-B7F1-1CD2A808A781}" dt="2022-07-18T13:59:27.232" v="212" actId="27636"/>
        <pc:sldMkLst>
          <pc:docMk/>
          <pc:sldMk cId="819001180" sldId="265"/>
        </pc:sldMkLst>
        <pc:spChg chg="mod">
          <ac:chgData name="Emran Khan" userId="8e2d8668-6b6a-4293-9e2b-f6dc677a8f93" providerId="ADAL" clId="{63DBA82B-1A4D-44C0-B7F1-1CD2A808A781}" dt="2022-07-18T13:59:15.973" v="210"/>
          <ac:spMkLst>
            <pc:docMk/>
            <pc:sldMk cId="819001180" sldId="265"/>
            <ac:spMk id="2" creationId="{477D6C83-9C44-40AD-9809-B894007AAB09}"/>
          </ac:spMkLst>
        </pc:spChg>
        <pc:spChg chg="mod">
          <ac:chgData name="Emran Khan" userId="8e2d8668-6b6a-4293-9e2b-f6dc677a8f93" providerId="ADAL" clId="{63DBA82B-1A4D-44C0-B7F1-1CD2A808A781}" dt="2022-07-18T13:59:27.232" v="212" actId="27636"/>
          <ac:spMkLst>
            <pc:docMk/>
            <pc:sldMk cId="819001180" sldId="265"/>
            <ac:spMk id="3" creationId="{DBC63DEF-5B52-424B-9DF4-798FE1DB8C37}"/>
          </ac:spMkLst>
        </pc:spChg>
      </pc:sldChg>
      <pc:sldChg chg="modSp new mod">
        <pc:chgData name="Emran Khan" userId="8e2d8668-6b6a-4293-9e2b-f6dc677a8f93" providerId="ADAL" clId="{63DBA82B-1A4D-44C0-B7F1-1CD2A808A781}" dt="2022-07-18T14:01:01.428" v="236" actId="20577"/>
        <pc:sldMkLst>
          <pc:docMk/>
          <pc:sldMk cId="1199806227" sldId="266"/>
        </pc:sldMkLst>
        <pc:spChg chg="mod">
          <ac:chgData name="Emran Khan" userId="8e2d8668-6b6a-4293-9e2b-f6dc677a8f93" providerId="ADAL" clId="{63DBA82B-1A4D-44C0-B7F1-1CD2A808A781}" dt="2022-07-18T13:59:40.756" v="214"/>
          <ac:spMkLst>
            <pc:docMk/>
            <pc:sldMk cId="1199806227" sldId="266"/>
            <ac:spMk id="2" creationId="{F8E94472-9E58-4046-9216-F4811F94762A}"/>
          </ac:spMkLst>
        </pc:spChg>
        <pc:spChg chg="mod">
          <ac:chgData name="Emran Khan" userId="8e2d8668-6b6a-4293-9e2b-f6dc677a8f93" providerId="ADAL" clId="{63DBA82B-1A4D-44C0-B7F1-1CD2A808A781}" dt="2022-07-18T14:01:01.428" v="236" actId="20577"/>
          <ac:spMkLst>
            <pc:docMk/>
            <pc:sldMk cId="1199806227" sldId="266"/>
            <ac:spMk id="3" creationId="{97AA2D54-612A-4112-93E8-4C51C2859E3F}"/>
          </ac:spMkLst>
        </pc:spChg>
      </pc:sldChg>
      <pc:sldChg chg="modSp new mod">
        <pc:chgData name="Emran Khan" userId="8e2d8668-6b6a-4293-9e2b-f6dc677a8f93" providerId="ADAL" clId="{63DBA82B-1A4D-44C0-B7F1-1CD2A808A781}" dt="2022-07-18T14:01:53.302" v="240" actId="27636"/>
        <pc:sldMkLst>
          <pc:docMk/>
          <pc:sldMk cId="2261274771" sldId="267"/>
        </pc:sldMkLst>
        <pc:spChg chg="mod">
          <ac:chgData name="Emran Khan" userId="8e2d8668-6b6a-4293-9e2b-f6dc677a8f93" providerId="ADAL" clId="{63DBA82B-1A4D-44C0-B7F1-1CD2A808A781}" dt="2022-07-18T14:01:17.703" v="238"/>
          <ac:spMkLst>
            <pc:docMk/>
            <pc:sldMk cId="2261274771" sldId="267"/>
            <ac:spMk id="2" creationId="{8D0C608F-A1D8-42C0-9809-4DF59A8F7B99}"/>
          </ac:spMkLst>
        </pc:spChg>
        <pc:spChg chg="mod">
          <ac:chgData name="Emran Khan" userId="8e2d8668-6b6a-4293-9e2b-f6dc677a8f93" providerId="ADAL" clId="{63DBA82B-1A4D-44C0-B7F1-1CD2A808A781}" dt="2022-07-18T14:01:53.302" v="240" actId="27636"/>
          <ac:spMkLst>
            <pc:docMk/>
            <pc:sldMk cId="2261274771" sldId="267"/>
            <ac:spMk id="3" creationId="{D8D50B3C-4564-4411-A1FC-FF820DFD2427}"/>
          </ac:spMkLst>
        </pc:spChg>
      </pc:sldChg>
      <pc:sldChg chg="modSp new mod">
        <pc:chgData name="Emran Khan" userId="8e2d8668-6b6a-4293-9e2b-f6dc677a8f93" providerId="ADAL" clId="{63DBA82B-1A4D-44C0-B7F1-1CD2A808A781}" dt="2022-07-18T14:02:07.926" v="242"/>
        <pc:sldMkLst>
          <pc:docMk/>
          <pc:sldMk cId="856238296" sldId="268"/>
        </pc:sldMkLst>
        <pc:spChg chg="mod">
          <ac:chgData name="Emran Khan" userId="8e2d8668-6b6a-4293-9e2b-f6dc677a8f93" providerId="ADAL" clId="{63DBA82B-1A4D-44C0-B7F1-1CD2A808A781}" dt="2022-07-18T14:02:07.926" v="242"/>
          <ac:spMkLst>
            <pc:docMk/>
            <pc:sldMk cId="856238296" sldId="268"/>
            <ac:spMk id="2" creationId="{6781C4A7-8BC2-422A-8A4A-45D9E000F298}"/>
          </ac:spMkLst>
        </pc:spChg>
      </pc:sldChg>
      <pc:sldChg chg="modSp new mod">
        <pc:chgData name="Emran Khan" userId="8e2d8668-6b6a-4293-9e2b-f6dc677a8f93" providerId="ADAL" clId="{63DBA82B-1A4D-44C0-B7F1-1CD2A808A781}" dt="2022-07-18T14:02:52.903" v="246"/>
        <pc:sldMkLst>
          <pc:docMk/>
          <pc:sldMk cId="3905963569" sldId="269"/>
        </pc:sldMkLst>
        <pc:spChg chg="mod">
          <ac:chgData name="Emran Khan" userId="8e2d8668-6b6a-4293-9e2b-f6dc677a8f93" providerId="ADAL" clId="{63DBA82B-1A4D-44C0-B7F1-1CD2A808A781}" dt="2022-07-18T14:02:41.048" v="245" actId="27636"/>
          <ac:spMkLst>
            <pc:docMk/>
            <pc:sldMk cId="3905963569" sldId="269"/>
            <ac:spMk id="2" creationId="{DBA190D2-AF95-431D-8A8A-0BC9414BB24B}"/>
          </ac:spMkLst>
        </pc:spChg>
        <pc:spChg chg="mod">
          <ac:chgData name="Emran Khan" userId="8e2d8668-6b6a-4293-9e2b-f6dc677a8f93" providerId="ADAL" clId="{63DBA82B-1A4D-44C0-B7F1-1CD2A808A781}" dt="2022-07-18T14:02:52.903" v="246"/>
          <ac:spMkLst>
            <pc:docMk/>
            <pc:sldMk cId="3905963569" sldId="269"/>
            <ac:spMk id="3" creationId="{31E4FAA5-8B3B-4260-A96C-DF0A57068344}"/>
          </ac:spMkLst>
        </pc:spChg>
      </pc:sldChg>
      <pc:sldMasterChg chg="addSldLayout">
        <pc:chgData name="Emran Khan" userId="8e2d8668-6b6a-4293-9e2b-f6dc677a8f93" providerId="ADAL" clId="{63DBA82B-1A4D-44C0-B7F1-1CD2A808A781}" dt="2022-07-18T13:38:34.079" v="0" actId="680"/>
        <pc:sldMasterMkLst>
          <pc:docMk/>
          <pc:sldMasterMk cId="1495535338" sldId="2147483648"/>
        </pc:sldMasterMkLst>
        <pc:sldLayoutChg chg="add">
          <pc:chgData name="Emran Khan" userId="8e2d8668-6b6a-4293-9e2b-f6dc677a8f93" providerId="ADAL" clId="{63DBA82B-1A4D-44C0-B7F1-1CD2A808A781}" dt="2022-07-18T13:38:34.079" v="0" actId="680"/>
          <pc:sldLayoutMkLst>
            <pc:docMk/>
            <pc:sldMasterMk cId="1495535338" sldId="2147483648"/>
            <pc:sldLayoutMk cId="1846178587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13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61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6926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709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4815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337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796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76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60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90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15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762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61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1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524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6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23BF02-A308-44DF-A6BC-7068C8512B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Employability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D6D85C5-CD5F-4F7A-9E67-18FB3D6DB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121367"/>
          </a:xfrm>
        </p:spPr>
        <p:txBody>
          <a:bodyPr>
            <a:norm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Emran Khan</a:t>
            </a:r>
          </a:p>
          <a:p>
            <a:r>
              <a:rPr lang="en-US" dirty="0" smtClean="0"/>
              <a:t>Lecturer (</a:t>
            </a:r>
            <a:r>
              <a:rPr lang="en-US" smtClean="0"/>
              <a:t>Senior Scale)</a:t>
            </a:r>
            <a:endParaRPr lang="en-US" dirty="0"/>
          </a:p>
          <a:p>
            <a:r>
              <a:rPr lang="en-US" dirty="0"/>
              <a:t>Department of English</a:t>
            </a:r>
          </a:p>
          <a:p>
            <a:r>
              <a:rPr lang="en-US" dirty="0"/>
              <a:t>Daffodil International University</a:t>
            </a:r>
          </a:p>
        </p:txBody>
      </p:sp>
    </p:spTree>
    <p:extLst>
      <p:ext uri="{BB962C8B-B14F-4D97-AF65-F5344CB8AC3E}">
        <p14:creationId xmlns:p14="http://schemas.microsoft.com/office/powerpoint/2010/main" val="650130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E94472-9E58-4046-9216-F4811F947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3143"/>
                </a:solidFill>
                <a:effectLst/>
                <a:latin typeface="HK Grotesk"/>
              </a:rPr>
              <a:t>7. Technology use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7AA2D54-612A-4112-93E8-4C51C2859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Technology pervades all aspects of our lives and will continue to do so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.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pPr algn="l"/>
            <a:r>
              <a:rPr lang="en-US" dirty="0">
                <a:solidFill>
                  <a:srgbClr val="233143"/>
                </a:solidFill>
                <a:latin typeface="HK Grotesk"/>
              </a:rPr>
              <a:t>D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oesn’t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matter </a:t>
            </a:r>
            <a:r>
              <a:rPr lang="en-US" dirty="0" smtClean="0">
                <a:solidFill>
                  <a:srgbClr val="233143"/>
                </a:solidFill>
                <a:latin typeface="HK Grotesk"/>
              </a:rPr>
              <a:t>for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 </a:t>
            </a:r>
            <a:r>
              <a:rPr lang="en-US" b="0" i="0" u="none" strike="noStrike" dirty="0">
                <a:solidFill>
                  <a:srgbClr val="3983FA"/>
                </a:solidFill>
                <a:effectLst/>
                <a:latin typeface="HK Grotesk"/>
              </a:rPr>
              <a:t>data scientist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, </a:t>
            </a:r>
            <a:r>
              <a:rPr lang="en-US" b="0" i="0" u="none" strike="noStrike" dirty="0">
                <a:solidFill>
                  <a:srgbClr val="3983FA"/>
                </a:solidFill>
                <a:effectLst/>
                <a:latin typeface="HK Grotesk"/>
              </a:rPr>
              <a:t>nurse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, </a:t>
            </a:r>
            <a:r>
              <a:rPr lang="en-US" b="0" i="0" u="none" strike="noStrike" dirty="0">
                <a:solidFill>
                  <a:srgbClr val="3983FA"/>
                </a:solidFill>
                <a:effectLst/>
                <a:latin typeface="HK Grotesk"/>
              </a:rPr>
              <a:t>administrative assistant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, </a:t>
            </a:r>
            <a:r>
              <a:rPr lang="en-US" b="0" i="0" u="none" strike="noStrike" dirty="0">
                <a:solidFill>
                  <a:srgbClr val="3983FA"/>
                </a:solidFill>
                <a:effectLst/>
                <a:latin typeface="HK Grotesk"/>
              </a:rPr>
              <a:t>network engineer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, or </a:t>
            </a:r>
            <a:r>
              <a:rPr lang="en-US" b="0" i="0" u="none" strike="noStrike" dirty="0">
                <a:solidFill>
                  <a:srgbClr val="3983FA"/>
                </a:solidFill>
                <a:effectLst/>
                <a:latin typeface="HK Grotesk"/>
              </a:rPr>
              <a:t>investment </a:t>
            </a:r>
            <a:r>
              <a:rPr lang="en-US" b="0" i="0" u="none" strike="noStrike" dirty="0" smtClean="0">
                <a:solidFill>
                  <a:srgbClr val="3983FA"/>
                </a:solidFill>
                <a:effectLst/>
                <a:latin typeface="HK Grotesk"/>
              </a:rPr>
              <a:t>banker</a:t>
            </a:r>
            <a:endParaRPr lang="en-US" b="0" i="0" dirty="0">
              <a:solidFill>
                <a:srgbClr val="233143"/>
              </a:solidFill>
              <a:effectLst/>
              <a:latin typeface="HK Grotesk"/>
            </a:endParaRPr>
          </a:p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To stay employable you must keep abreast of technologies relevant to your profession.</a:t>
            </a:r>
            <a:r>
              <a:rPr lang="en-US" dirty="0">
                <a:solidFill>
                  <a:srgbClr val="233143"/>
                </a:solidFill>
                <a:latin typeface="HK Grotesk"/>
              </a:rPr>
              <a:t> </a:t>
            </a:r>
            <a:endParaRPr lang="en-US" b="0" i="0" dirty="0">
              <a:solidFill>
                <a:srgbClr val="233143"/>
              </a:solidFill>
              <a:effectLst/>
              <a:latin typeface="HK Grotesk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6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0C608F-A1D8-42C0-9809-4DF59A8F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3143"/>
                </a:solidFill>
                <a:effectLst/>
                <a:latin typeface="HK Grotesk"/>
              </a:rPr>
              <a:t>8. Information use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D50B3C-4564-4411-A1FC-FF820DFD2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find the right information in any medium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organize it in a meaningful way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analyze it and draw conclusions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communicate it to others</a:t>
            </a:r>
          </a:p>
          <a:p>
            <a:pPr algn="l"/>
            <a:endParaRPr lang="en-US" b="0" i="0" dirty="0">
              <a:solidFill>
                <a:srgbClr val="233143"/>
              </a:solidFill>
              <a:effectLst/>
              <a:latin typeface="HK Grotesk"/>
            </a:endParaRPr>
          </a:p>
        </p:txBody>
      </p:sp>
    </p:spTree>
    <p:extLst>
      <p:ext uri="{BB962C8B-B14F-4D97-AF65-F5344CB8AC3E}">
        <p14:creationId xmlns:p14="http://schemas.microsoft.com/office/powerpoint/2010/main" val="2261274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81C4A7-8BC2-422A-8A4A-45D9E000F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3143"/>
                </a:solidFill>
                <a:effectLst/>
                <a:latin typeface="HK Grotesk"/>
              </a:rPr>
              <a:t>9. Personality traits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796A8DF-49EC-4A13-8ADA-8C3FC26B0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Characteristics </a:t>
            </a:r>
            <a:r>
              <a:rPr lang="en-US" dirty="0"/>
              <a:t>and behaviors that define how a person typically thinks, feels, and acts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Extraversion</a:t>
            </a:r>
          </a:p>
          <a:p>
            <a:r>
              <a:rPr lang="en-US" dirty="0" smtClean="0"/>
              <a:t>Agreeableness</a:t>
            </a:r>
          </a:p>
          <a:p>
            <a:r>
              <a:rPr lang="en-US" b="1" dirty="0" smtClean="0"/>
              <a:t>Neuroticism</a:t>
            </a:r>
            <a:endParaRPr lang="en-US" dirty="0" smtClean="0"/>
          </a:p>
          <a:p>
            <a:r>
              <a:rPr lang="en-US" dirty="0"/>
              <a:t>Openness to </a:t>
            </a:r>
            <a:r>
              <a:rPr lang="en-US" dirty="0" smtClean="0"/>
              <a:t>Experience</a:t>
            </a:r>
          </a:p>
          <a:p>
            <a:r>
              <a:rPr lang="en-US" dirty="0" smtClean="0"/>
              <a:t>Responsible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238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A190D2-AF95-431D-8A8A-0BC9414BB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233143"/>
                </a:solidFill>
                <a:effectLst/>
                <a:latin typeface="HK Grotesk"/>
              </a:rPr>
              <a:t>10. Leadership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E4FAA5-8B3B-4260-A96C-DF0A57068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233143"/>
                </a:solidFill>
                <a:latin typeface="HK Grotesk"/>
              </a:rPr>
              <a:t>T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he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ability to lead others is incredibly important. </a:t>
            </a:r>
            <a:endParaRPr lang="en-US" b="0" i="0" dirty="0" smtClean="0">
              <a:solidFill>
                <a:srgbClr val="233143"/>
              </a:solidFill>
              <a:effectLst/>
              <a:latin typeface="HK Grotesk"/>
            </a:endParaRPr>
          </a:p>
          <a:p>
            <a:r>
              <a:rPr lang="en-US" dirty="0" smtClean="0"/>
              <a:t>Drives </a:t>
            </a:r>
            <a:r>
              <a:rPr lang="en-US" dirty="0"/>
              <a:t>organizational success, enhances team collaboration, and improves employee </a:t>
            </a:r>
            <a:r>
              <a:rPr lang="en-US" dirty="0" smtClean="0"/>
              <a:t>satisfaction</a:t>
            </a:r>
          </a:p>
          <a:p>
            <a:r>
              <a:rPr lang="en-US" dirty="0" smtClean="0">
                <a:solidFill>
                  <a:srgbClr val="233143"/>
                </a:solidFill>
                <a:latin typeface="HK Grotesk"/>
              </a:rPr>
              <a:t> To </a:t>
            </a:r>
            <a:r>
              <a:rPr lang="en-US" dirty="0">
                <a:solidFill>
                  <a:srgbClr val="233143"/>
                </a:solidFill>
                <a:latin typeface="HK Grotesk"/>
              </a:rPr>
              <a:t>positively influence others, foster innovation, and ensure sustainable </a:t>
            </a:r>
            <a:r>
              <a:rPr lang="en-US" dirty="0" smtClean="0">
                <a:solidFill>
                  <a:srgbClr val="233143"/>
                </a:solidFill>
                <a:latin typeface="HK Grotesk"/>
              </a:rPr>
              <a:t>growth</a:t>
            </a:r>
            <a:endParaRPr lang="en-US" b="0" i="0" dirty="0" smtClean="0">
              <a:solidFill>
                <a:srgbClr val="233143"/>
              </a:solidFill>
              <a:effectLst/>
              <a:latin typeface="HK Grotesk"/>
            </a:endParaRPr>
          </a:p>
        </p:txBody>
      </p:sp>
    </p:spTree>
    <p:extLst>
      <p:ext uri="{BB962C8B-B14F-4D97-AF65-F5344CB8AC3E}">
        <p14:creationId xmlns:p14="http://schemas.microsoft.com/office/powerpoint/2010/main" val="3905963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29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C30D1F-01B1-453D-B994-DBC3C110D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Employability Skills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380F71-81FC-4BE7-BC5D-28FBC44BC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33143"/>
                </a:solidFill>
                <a:latin typeface="HK Grotesk"/>
              </a:rPr>
              <a:t>A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n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umbrella term </a:t>
            </a:r>
            <a:endParaRPr lang="en-US" b="0" i="0" dirty="0" smtClean="0">
              <a:solidFill>
                <a:srgbClr val="233143"/>
              </a:solidFill>
              <a:effectLst/>
              <a:latin typeface="HK Grotesk"/>
            </a:endParaRPr>
          </a:p>
          <a:p>
            <a:r>
              <a:rPr lang="en-US" dirty="0">
                <a:solidFill>
                  <a:srgbClr val="233143"/>
                </a:solidFill>
                <a:latin typeface="HK Grotesk"/>
              </a:rPr>
              <a:t>F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or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 set of highly desirable, transferable 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skills</a:t>
            </a:r>
          </a:p>
          <a:p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 Turn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you into a very attractive candidate or 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95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9932D1-791F-4EB1-9AC8-5F7F19BC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Here are 10 of the most important employability Skills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009301-FD3D-411B-B86B-3930D7E8A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Problem-solving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Communication skills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Adaptability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Collaboration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Time management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Organization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Technology use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Information use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Personality traits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Leadership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88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F08133-6988-4A90-B3DF-8F7835039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3143"/>
                </a:solidFill>
                <a:effectLst/>
                <a:latin typeface="HK Grotesk"/>
              </a:rPr>
              <a:t>Problem-solving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103114-8805-46B9-9B9B-FF3EBD3E2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233143"/>
                </a:solidFill>
                <a:latin typeface="HK Grotesk"/>
              </a:rPr>
              <a:t>A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part and parcel of everyday life at any company, and it involves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: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analyzing facts and figures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defining challenges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devising contingency plans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assessing processes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creating and implementing solutions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66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0474F3-7E77-4E1F-9DC4-D89E12270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233143"/>
                </a:solidFill>
                <a:latin typeface="HK Grotesk"/>
              </a:rPr>
              <a:t>2.</a:t>
            </a:r>
            <a:r>
              <a:rPr lang="en-US" b="1" i="0" dirty="0">
                <a:solidFill>
                  <a:srgbClr val="233143"/>
                </a:solidFill>
                <a:effectLst/>
                <a:latin typeface="HK Grotesk"/>
              </a:rPr>
              <a:t> Communication skills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AD5290-3C73-4F39-B703-3DD156B73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33143"/>
                </a:solidFill>
                <a:latin typeface="HK Grotesk"/>
              </a:rPr>
              <a:t>T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o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succeed in your professional (and personal) 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life</a:t>
            </a:r>
            <a:endParaRPr lang="en-US" b="0" i="0" dirty="0">
              <a:solidFill>
                <a:srgbClr val="233143"/>
              </a:solidFill>
              <a:effectLst/>
              <a:latin typeface="HK Grotesk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listen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empathize</a:t>
            </a:r>
            <a:endParaRPr lang="en-US" b="0" i="0" dirty="0">
              <a:solidFill>
                <a:srgbClr val="233143"/>
              </a:solidFill>
              <a:effectLst/>
              <a:latin typeface="HK Grotesk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draw logical conclusions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build rapport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adapt language to your audience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act accordingly upon the information you gather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948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31798C-7F5D-4CEF-A078-95385A805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3143"/>
                </a:solidFill>
                <a:effectLst/>
                <a:latin typeface="HK Grotesk"/>
              </a:rPr>
              <a:t>3. Adaptability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8BE3B6F-3E19-4C9A-AA83-3E18F04C4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New technologies, new kinds of competition, new 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business </a:t>
            </a:r>
            <a:endParaRPr lang="en-US" b="0" i="0" dirty="0">
              <a:solidFill>
                <a:srgbClr val="233143"/>
              </a:solidFill>
              <a:effectLst/>
              <a:latin typeface="HK Grotesk"/>
            </a:endParaRPr>
          </a:p>
          <a:p>
            <a:pPr algn="l"/>
            <a:r>
              <a:rPr lang="en-US" dirty="0">
                <a:solidFill>
                  <a:srgbClr val="233143"/>
                </a:solidFill>
                <a:latin typeface="HK Grotesk"/>
              </a:rPr>
              <a:t>A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lso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means your willingness to learn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.</a:t>
            </a:r>
            <a:endParaRPr lang="en-US" b="0" i="0" dirty="0">
              <a:solidFill>
                <a:srgbClr val="233143"/>
              </a:solidFill>
              <a:effectLst/>
              <a:latin typeface="HK Grotesk"/>
            </a:endParaRPr>
          </a:p>
          <a:p>
            <a:pPr algn="l"/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Need to be an open-minded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and like to 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learn</a:t>
            </a:r>
          </a:p>
          <a:p>
            <a:pPr algn="l"/>
            <a:r>
              <a:rPr lang="en-US" dirty="0">
                <a:solidFill>
                  <a:srgbClr val="233143"/>
                </a:solidFill>
                <a:latin typeface="HK Grotesk"/>
              </a:rPr>
              <a:t>T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he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attitude employers look for.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664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9B34E9-E289-4B3C-A12B-254499997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3143"/>
                </a:solidFill>
                <a:effectLst/>
                <a:latin typeface="HK Grotesk"/>
              </a:rPr>
              <a:t>4. Collaboration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D5C844-D29B-416E-AE9B-66959A739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The power 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cannot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be underestimated. </a:t>
            </a:r>
            <a:endParaRPr lang="en-US" b="0" i="0" dirty="0" smtClean="0">
              <a:solidFill>
                <a:srgbClr val="233143"/>
              </a:solidFill>
              <a:effectLst/>
              <a:latin typeface="HK Grotesk"/>
            </a:endParaRPr>
          </a:p>
          <a:p>
            <a:pPr algn="l"/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Well-organized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teams can achieve much more than any of its members could if they went solo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.</a:t>
            </a:r>
            <a:endParaRPr lang="en-US" b="0" i="0" dirty="0">
              <a:solidFill>
                <a:srgbClr val="233143"/>
              </a:solidFill>
              <a:effectLst/>
              <a:latin typeface="HK Grotesk"/>
            </a:endParaRPr>
          </a:p>
          <a:p>
            <a:pPr algn="l"/>
            <a:r>
              <a:rPr lang="en-US" dirty="0">
                <a:solidFill>
                  <a:srgbClr val="233143"/>
                </a:solidFill>
                <a:latin typeface="HK Grotesk"/>
              </a:rPr>
              <a:t>O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ne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of the sought-after employability skills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.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Collaboration means: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being able to work with people of different backgrounds, ages, religions, and political options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recognizing each team member’s strengths and weaknesses to assign tasks accordingly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accepting accountability for the results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resolving conflicts within the team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80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4A9767-87B9-4A9C-98AC-D3A88A507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3143"/>
                </a:solidFill>
                <a:effectLst/>
                <a:latin typeface="HK Grotesk"/>
              </a:rPr>
              <a:t>5. Time management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7D8A3A7-3530-4BB3-8AE6-5AFC32CE8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A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part of a larger skill 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set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To be recognized as efficient at time management, you must know how to:</a:t>
            </a:r>
          </a:p>
          <a:p>
            <a:pPr marL="0" indent="0" algn="l">
              <a:buNone/>
            </a:pPr>
            <a:endParaRPr lang="en-US" b="0" i="0" dirty="0">
              <a:solidFill>
                <a:srgbClr val="233143"/>
              </a:solidFill>
              <a:effectLst/>
              <a:latin typeface="HK Grotesk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plan the use of available resources (time, effort, people, money, etc.)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establish task or project time frame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set schedules and milestones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474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7D6C83-9C44-40AD-9809-B894007AA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3143"/>
                </a:solidFill>
                <a:effectLst/>
                <a:latin typeface="HK Grotesk"/>
              </a:rPr>
              <a:t>6. Organization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/>
            </a:r>
            <a:b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BC63DEF-5B52-424B-9DF4-798FE1DB8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Organizational 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skills tie in nicely with time-management skills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.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pPr algn="l"/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They take things a step further, though, and include</a:t>
            </a: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: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Being self-motivated and focused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Prioritizing</a:t>
            </a:r>
            <a:endParaRPr lang="en-US" b="0" i="0" dirty="0">
              <a:solidFill>
                <a:srgbClr val="233143"/>
              </a:solidFill>
              <a:effectLst/>
              <a:latin typeface="HK Grotesk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233143"/>
                </a:solidFill>
                <a:effectLst/>
                <a:latin typeface="HK Grotesk"/>
              </a:rPr>
              <a:t>Delegating</a:t>
            </a:r>
            <a:r>
              <a:rPr lang="en-US" b="0" i="0" dirty="0">
                <a:solidFill>
                  <a:srgbClr val="233143"/>
                </a:solidFill>
                <a:effectLst/>
                <a:latin typeface="HK Grotesk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011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268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HK Grotesk</vt:lpstr>
      <vt:lpstr>Trebuchet MS</vt:lpstr>
      <vt:lpstr>Wingdings 3</vt:lpstr>
      <vt:lpstr>Facet</vt:lpstr>
      <vt:lpstr>Employability Skills</vt:lpstr>
      <vt:lpstr>Employability Skills </vt:lpstr>
      <vt:lpstr>Here are 10 of the most important employability Skills</vt:lpstr>
      <vt:lpstr>Problem-solving </vt:lpstr>
      <vt:lpstr>2. Communication skills </vt:lpstr>
      <vt:lpstr>3. Adaptability </vt:lpstr>
      <vt:lpstr>4. Collaboration </vt:lpstr>
      <vt:lpstr>5. Time management </vt:lpstr>
      <vt:lpstr>6. Organization </vt:lpstr>
      <vt:lpstr>7. Technology use </vt:lpstr>
      <vt:lpstr>8. Information use </vt:lpstr>
      <vt:lpstr>9. Personality traits </vt:lpstr>
      <vt:lpstr>10. Leadership  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Employability Skills</dc:title>
  <dc:creator>Emran Khan</dc:creator>
  <cp:lastModifiedBy>Emran</cp:lastModifiedBy>
  <cp:revision>6</cp:revision>
  <dcterms:created xsi:type="dcterms:W3CDTF">2022-07-18T13:38:30Z</dcterms:created>
  <dcterms:modified xsi:type="dcterms:W3CDTF">2024-10-23T06:43:26Z</dcterms:modified>
</cp:coreProperties>
</file>