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ran Khan" userId="8e2d8668-6b6a-4293-9e2b-f6dc677a8f93" providerId="ADAL" clId="{A6A9AE37-C363-438B-932A-BDA827350094}"/>
    <pc:docChg chg="custSel addSld delSld modSld">
      <pc:chgData name="Emran Khan" userId="8e2d8668-6b6a-4293-9e2b-f6dc677a8f93" providerId="ADAL" clId="{A6A9AE37-C363-438B-932A-BDA827350094}" dt="2022-07-30T16:23:31.020" v="104" actId="21"/>
      <pc:docMkLst>
        <pc:docMk/>
      </pc:docMkLst>
      <pc:sldChg chg="modSp new mod">
        <pc:chgData name="Emran Khan" userId="8e2d8668-6b6a-4293-9e2b-f6dc677a8f93" providerId="ADAL" clId="{A6A9AE37-C363-438B-932A-BDA827350094}" dt="2022-07-18T14:08:54.472" v="20" actId="20577"/>
        <pc:sldMkLst>
          <pc:docMk/>
          <pc:sldMk cId="1069121630" sldId="256"/>
        </pc:sldMkLst>
        <pc:spChg chg="mod">
          <ac:chgData name="Emran Khan" userId="8e2d8668-6b6a-4293-9e2b-f6dc677a8f93" providerId="ADAL" clId="{A6A9AE37-C363-438B-932A-BDA827350094}" dt="2022-07-18T14:08:54.472" v="20" actId="20577"/>
          <ac:spMkLst>
            <pc:docMk/>
            <pc:sldMk cId="1069121630" sldId="256"/>
            <ac:spMk id="2" creationId="{32354714-3A92-4C0C-BECD-A61E29FCF04D}"/>
          </ac:spMkLst>
        </pc:spChg>
        <pc:spChg chg="mod">
          <ac:chgData name="Emran Khan" userId="8e2d8668-6b6a-4293-9e2b-f6dc677a8f93" providerId="ADAL" clId="{A6A9AE37-C363-438B-932A-BDA827350094}" dt="2022-07-18T14:08:43.099" v="2"/>
          <ac:spMkLst>
            <pc:docMk/>
            <pc:sldMk cId="1069121630" sldId="256"/>
            <ac:spMk id="3" creationId="{46805678-26B9-4C2E-B0B6-E41B7245B718}"/>
          </ac:spMkLst>
        </pc:spChg>
      </pc:sldChg>
      <pc:sldChg chg="modSp new del mod">
        <pc:chgData name="Emran Khan" userId="8e2d8668-6b6a-4293-9e2b-f6dc677a8f93" providerId="ADAL" clId="{A6A9AE37-C363-438B-932A-BDA827350094}" dt="2022-07-18T14:09:33.670" v="31" actId="2696"/>
        <pc:sldMkLst>
          <pc:docMk/>
          <pc:sldMk cId="566825578" sldId="257"/>
        </pc:sldMkLst>
        <pc:spChg chg="mod">
          <ac:chgData name="Emran Khan" userId="8e2d8668-6b6a-4293-9e2b-f6dc677a8f93" providerId="ADAL" clId="{A6A9AE37-C363-438B-932A-BDA827350094}" dt="2022-07-18T14:09:26.207" v="30" actId="20577"/>
          <ac:spMkLst>
            <pc:docMk/>
            <pc:sldMk cId="566825578" sldId="257"/>
            <ac:spMk id="2" creationId="{8FAB817F-F324-40DE-8384-211BE11ECA23}"/>
          </ac:spMkLst>
        </pc:spChg>
        <pc:spChg chg="mod">
          <ac:chgData name="Emran Khan" userId="8e2d8668-6b6a-4293-9e2b-f6dc677a8f93" providerId="ADAL" clId="{A6A9AE37-C363-438B-932A-BDA827350094}" dt="2022-07-18T14:08:43.099" v="2"/>
          <ac:spMkLst>
            <pc:docMk/>
            <pc:sldMk cId="566825578" sldId="257"/>
            <ac:spMk id="3" creationId="{9D653A73-9A1F-40D6-B9D4-A8DF83847DA3}"/>
          </ac:spMkLst>
        </pc:spChg>
      </pc:sldChg>
      <pc:sldChg chg="modSp new mod">
        <pc:chgData name="Emran Khan" userId="8e2d8668-6b6a-4293-9e2b-f6dc677a8f93" providerId="ADAL" clId="{A6A9AE37-C363-438B-932A-BDA827350094}" dt="2022-07-18T14:09:41.881" v="43"/>
        <pc:sldMkLst>
          <pc:docMk/>
          <pc:sldMk cId="3937442210" sldId="257"/>
        </pc:sldMkLst>
        <pc:spChg chg="mod">
          <ac:chgData name="Emran Khan" userId="8e2d8668-6b6a-4293-9e2b-f6dc677a8f93" providerId="ADAL" clId="{A6A9AE37-C363-438B-932A-BDA827350094}" dt="2022-07-18T14:09:39.295" v="42" actId="20577"/>
          <ac:spMkLst>
            <pc:docMk/>
            <pc:sldMk cId="3937442210" sldId="257"/>
            <ac:spMk id="2" creationId="{1C7D0F03-1B48-4E61-8306-52E24F9D3956}"/>
          </ac:spMkLst>
        </pc:spChg>
        <pc:spChg chg="mod">
          <ac:chgData name="Emran Khan" userId="8e2d8668-6b6a-4293-9e2b-f6dc677a8f93" providerId="ADAL" clId="{A6A9AE37-C363-438B-932A-BDA827350094}" dt="2022-07-18T14:09:41.881" v="43"/>
          <ac:spMkLst>
            <pc:docMk/>
            <pc:sldMk cId="3937442210" sldId="257"/>
            <ac:spMk id="3" creationId="{86654EB9-AC39-450A-820E-C3A14D2A4420}"/>
          </ac:spMkLst>
        </pc:spChg>
      </pc:sldChg>
      <pc:sldChg chg="addSp delSp modSp new mod">
        <pc:chgData name="Emran Khan" userId="8e2d8668-6b6a-4293-9e2b-f6dc677a8f93" providerId="ADAL" clId="{A6A9AE37-C363-438B-932A-BDA827350094}" dt="2022-07-30T06:18:35.600" v="75" actId="20577"/>
        <pc:sldMkLst>
          <pc:docMk/>
          <pc:sldMk cId="1399672018" sldId="258"/>
        </pc:sldMkLst>
        <pc:spChg chg="mod">
          <ac:chgData name="Emran Khan" userId="8e2d8668-6b6a-4293-9e2b-f6dc677a8f93" providerId="ADAL" clId="{A6A9AE37-C363-438B-932A-BDA827350094}" dt="2022-07-18T14:10:31.444" v="45"/>
          <ac:spMkLst>
            <pc:docMk/>
            <pc:sldMk cId="1399672018" sldId="258"/>
            <ac:spMk id="2" creationId="{939A0C84-9D7A-41C4-BDA2-C44230B2372B}"/>
          </ac:spMkLst>
        </pc:spChg>
        <pc:spChg chg="add del mod">
          <ac:chgData name="Emran Khan" userId="8e2d8668-6b6a-4293-9e2b-f6dc677a8f93" providerId="ADAL" clId="{A6A9AE37-C363-438B-932A-BDA827350094}" dt="2022-07-30T06:18:35.600" v="75" actId="20577"/>
          <ac:spMkLst>
            <pc:docMk/>
            <pc:sldMk cId="1399672018" sldId="258"/>
            <ac:spMk id="3" creationId="{332A8997-6748-455F-8F64-BEEE11EBA954}"/>
          </ac:spMkLst>
        </pc:spChg>
        <pc:spChg chg="add del mod">
          <ac:chgData name="Emran Khan" userId="8e2d8668-6b6a-4293-9e2b-f6dc677a8f93" providerId="ADAL" clId="{A6A9AE37-C363-438B-932A-BDA827350094}" dt="2022-07-18T14:10:47.399" v="47"/>
          <ac:spMkLst>
            <pc:docMk/>
            <pc:sldMk cId="1399672018" sldId="258"/>
            <ac:spMk id="4" creationId="{4E79BF11-A166-45D9-BB48-6A1E9F2862D3}"/>
          </ac:spMkLst>
        </pc:spChg>
      </pc:sldChg>
      <pc:sldChg chg="modSp new mod">
        <pc:chgData name="Emran Khan" userId="8e2d8668-6b6a-4293-9e2b-f6dc677a8f93" providerId="ADAL" clId="{A6A9AE37-C363-438B-932A-BDA827350094}" dt="2022-07-30T16:17:41.495" v="78"/>
        <pc:sldMkLst>
          <pc:docMk/>
          <pc:sldMk cId="3960421173" sldId="259"/>
        </pc:sldMkLst>
        <pc:spChg chg="mod">
          <ac:chgData name="Emran Khan" userId="8e2d8668-6b6a-4293-9e2b-f6dc677a8f93" providerId="ADAL" clId="{A6A9AE37-C363-438B-932A-BDA827350094}" dt="2022-07-30T16:17:27.035" v="77"/>
          <ac:spMkLst>
            <pc:docMk/>
            <pc:sldMk cId="3960421173" sldId="259"/>
            <ac:spMk id="2" creationId="{4764BEB7-0352-4E14-80EC-43F7E5B17B7D}"/>
          </ac:spMkLst>
        </pc:spChg>
        <pc:spChg chg="mod">
          <ac:chgData name="Emran Khan" userId="8e2d8668-6b6a-4293-9e2b-f6dc677a8f93" providerId="ADAL" clId="{A6A9AE37-C363-438B-932A-BDA827350094}" dt="2022-07-30T16:17:41.495" v="78"/>
          <ac:spMkLst>
            <pc:docMk/>
            <pc:sldMk cId="3960421173" sldId="259"/>
            <ac:spMk id="3" creationId="{D0526AE5-5C1E-4719-9E42-36807705C7BB}"/>
          </ac:spMkLst>
        </pc:spChg>
      </pc:sldChg>
      <pc:sldChg chg="modSp new mod">
        <pc:chgData name="Emran Khan" userId="8e2d8668-6b6a-4293-9e2b-f6dc677a8f93" providerId="ADAL" clId="{A6A9AE37-C363-438B-932A-BDA827350094}" dt="2022-07-30T16:18:10.366" v="82"/>
        <pc:sldMkLst>
          <pc:docMk/>
          <pc:sldMk cId="3977464605" sldId="260"/>
        </pc:sldMkLst>
        <pc:spChg chg="mod">
          <ac:chgData name="Emran Khan" userId="8e2d8668-6b6a-4293-9e2b-f6dc677a8f93" providerId="ADAL" clId="{A6A9AE37-C363-438B-932A-BDA827350094}" dt="2022-07-30T16:18:10.366" v="82"/>
          <ac:spMkLst>
            <pc:docMk/>
            <pc:sldMk cId="3977464605" sldId="260"/>
            <ac:spMk id="2" creationId="{D1BCBD71-FA12-4E4B-A869-BF549E7A9E40}"/>
          </ac:spMkLst>
        </pc:spChg>
        <pc:spChg chg="mod">
          <ac:chgData name="Emran Khan" userId="8e2d8668-6b6a-4293-9e2b-f6dc677a8f93" providerId="ADAL" clId="{A6A9AE37-C363-438B-932A-BDA827350094}" dt="2022-07-30T16:18:09.283" v="81" actId="21"/>
          <ac:spMkLst>
            <pc:docMk/>
            <pc:sldMk cId="3977464605" sldId="260"/>
            <ac:spMk id="3" creationId="{78BC4323-04D7-447C-98B2-42C1DA40AB44}"/>
          </ac:spMkLst>
        </pc:spChg>
      </pc:sldChg>
      <pc:sldChg chg="modSp new mod">
        <pc:chgData name="Emran Khan" userId="8e2d8668-6b6a-4293-9e2b-f6dc677a8f93" providerId="ADAL" clId="{A6A9AE37-C363-438B-932A-BDA827350094}" dt="2022-07-30T16:18:32.407" v="85"/>
        <pc:sldMkLst>
          <pc:docMk/>
          <pc:sldMk cId="618335083" sldId="261"/>
        </pc:sldMkLst>
        <pc:spChg chg="mod">
          <ac:chgData name="Emran Khan" userId="8e2d8668-6b6a-4293-9e2b-f6dc677a8f93" providerId="ADAL" clId="{A6A9AE37-C363-438B-932A-BDA827350094}" dt="2022-07-30T16:18:23.648" v="84"/>
          <ac:spMkLst>
            <pc:docMk/>
            <pc:sldMk cId="618335083" sldId="261"/>
            <ac:spMk id="2" creationId="{B38C7B89-1C76-4ED6-8555-832C98AE15BD}"/>
          </ac:spMkLst>
        </pc:spChg>
        <pc:spChg chg="mod">
          <ac:chgData name="Emran Khan" userId="8e2d8668-6b6a-4293-9e2b-f6dc677a8f93" providerId="ADAL" clId="{A6A9AE37-C363-438B-932A-BDA827350094}" dt="2022-07-30T16:18:32.407" v="85"/>
          <ac:spMkLst>
            <pc:docMk/>
            <pc:sldMk cId="618335083" sldId="261"/>
            <ac:spMk id="3" creationId="{71C3FA07-B828-4758-8857-39F45CF9ED47}"/>
          </ac:spMkLst>
        </pc:spChg>
      </pc:sldChg>
      <pc:sldChg chg="modSp new mod">
        <pc:chgData name="Emran Khan" userId="8e2d8668-6b6a-4293-9e2b-f6dc677a8f93" providerId="ADAL" clId="{A6A9AE37-C363-438B-932A-BDA827350094}" dt="2022-07-30T16:18:51.771" v="88"/>
        <pc:sldMkLst>
          <pc:docMk/>
          <pc:sldMk cId="2456379530" sldId="262"/>
        </pc:sldMkLst>
        <pc:spChg chg="mod">
          <ac:chgData name="Emran Khan" userId="8e2d8668-6b6a-4293-9e2b-f6dc677a8f93" providerId="ADAL" clId="{A6A9AE37-C363-438B-932A-BDA827350094}" dt="2022-07-30T16:18:42.871" v="87"/>
          <ac:spMkLst>
            <pc:docMk/>
            <pc:sldMk cId="2456379530" sldId="262"/>
            <ac:spMk id="2" creationId="{B297449C-81FB-4258-B0B6-9FA3906CA9B6}"/>
          </ac:spMkLst>
        </pc:spChg>
        <pc:spChg chg="mod">
          <ac:chgData name="Emran Khan" userId="8e2d8668-6b6a-4293-9e2b-f6dc677a8f93" providerId="ADAL" clId="{A6A9AE37-C363-438B-932A-BDA827350094}" dt="2022-07-30T16:18:51.771" v="88"/>
          <ac:spMkLst>
            <pc:docMk/>
            <pc:sldMk cId="2456379530" sldId="262"/>
            <ac:spMk id="3" creationId="{21C37478-A3FB-4C96-A1AE-49787A5AD56E}"/>
          </ac:spMkLst>
        </pc:spChg>
      </pc:sldChg>
      <pc:sldChg chg="modSp new mod">
        <pc:chgData name="Emran Khan" userId="8e2d8668-6b6a-4293-9e2b-f6dc677a8f93" providerId="ADAL" clId="{A6A9AE37-C363-438B-932A-BDA827350094}" dt="2022-07-30T16:19:26.999" v="91"/>
        <pc:sldMkLst>
          <pc:docMk/>
          <pc:sldMk cId="3085910676" sldId="263"/>
        </pc:sldMkLst>
        <pc:spChg chg="mod">
          <ac:chgData name="Emran Khan" userId="8e2d8668-6b6a-4293-9e2b-f6dc677a8f93" providerId="ADAL" clId="{A6A9AE37-C363-438B-932A-BDA827350094}" dt="2022-07-30T16:19:09.515" v="90"/>
          <ac:spMkLst>
            <pc:docMk/>
            <pc:sldMk cId="3085910676" sldId="263"/>
            <ac:spMk id="2" creationId="{1BA10730-2707-4BA5-A1D4-21F85AF1B597}"/>
          </ac:spMkLst>
        </pc:spChg>
        <pc:spChg chg="mod">
          <ac:chgData name="Emran Khan" userId="8e2d8668-6b6a-4293-9e2b-f6dc677a8f93" providerId="ADAL" clId="{A6A9AE37-C363-438B-932A-BDA827350094}" dt="2022-07-30T16:19:26.999" v="91"/>
          <ac:spMkLst>
            <pc:docMk/>
            <pc:sldMk cId="3085910676" sldId="263"/>
            <ac:spMk id="3" creationId="{E783A122-2062-4E9A-9AA7-6C9A25AC68BE}"/>
          </ac:spMkLst>
        </pc:spChg>
      </pc:sldChg>
      <pc:sldChg chg="delSp modSp new mod">
        <pc:chgData name="Emran Khan" userId="8e2d8668-6b6a-4293-9e2b-f6dc677a8f93" providerId="ADAL" clId="{A6A9AE37-C363-438B-932A-BDA827350094}" dt="2022-07-30T16:21:15.311" v="94" actId="21"/>
        <pc:sldMkLst>
          <pc:docMk/>
          <pc:sldMk cId="3445560518" sldId="264"/>
        </pc:sldMkLst>
        <pc:spChg chg="mod">
          <ac:chgData name="Emran Khan" userId="8e2d8668-6b6a-4293-9e2b-f6dc677a8f93" providerId="ADAL" clId="{A6A9AE37-C363-438B-932A-BDA827350094}" dt="2022-07-30T16:21:10.888" v="93"/>
          <ac:spMkLst>
            <pc:docMk/>
            <pc:sldMk cId="3445560518" sldId="264"/>
            <ac:spMk id="2" creationId="{B7EF9F4D-5E0D-41B1-9434-D14D1147B80B}"/>
          </ac:spMkLst>
        </pc:spChg>
        <pc:spChg chg="del">
          <ac:chgData name="Emran Khan" userId="8e2d8668-6b6a-4293-9e2b-f6dc677a8f93" providerId="ADAL" clId="{A6A9AE37-C363-438B-932A-BDA827350094}" dt="2022-07-30T16:21:15.311" v="94" actId="21"/>
          <ac:spMkLst>
            <pc:docMk/>
            <pc:sldMk cId="3445560518" sldId="264"/>
            <ac:spMk id="3" creationId="{B5ECB30D-CAB9-4391-96A1-FFAD9D247030}"/>
          </ac:spMkLst>
        </pc:spChg>
      </pc:sldChg>
      <pc:sldChg chg="modSp new mod">
        <pc:chgData name="Emran Khan" userId="8e2d8668-6b6a-4293-9e2b-f6dc677a8f93" providerId="ADAL" clId="{A6A9AE37-C363-438B-932A-BDA827350094}" dt="2022-07-30T16:22:56.006" v="101" actId="27636"/>
        <pc:sldMkLst>
          <pc:docMk/>
          <pc:sldMk cId="4127780460" sldId="265"/>
        </pc:sldMkLst>
        <pc:spChg chg="mod">
          <ac:chgData name="Emran Khan" userId="8e2d8668-6b6a-4293-9e2b-f6dc677a8f93" providerId="ADAL" clId="{A6A9AE37-C363-438B-932A-BDA827350094}" dt="2022-07-30T16:21:37.467" v="96"/>
          <ac:spMkLst>
            <pc:docMk/>
            <pc:sldMk cId="4127780460" sldId="265"/>
            <ac:spMk id="2" creationId="{F7D6626F-EBC6-426C-8791-6BA994185A53}"/>
          </ac:spMkLst>
        </pc:spChg>
        <pc:spChg chg="mod">
          <ac:chgData name="Emran Khan" userId="8e2d8668-6b6a-4293-9e2b-f6dc677a8f93" providerId="ADAL" clId="{A6A9AE37-C363-438B-932A-BDA827350094}" dt="2022-07-30T16:22:56.006" v="101" actId="27636"/>
          <ac:spMkLst>
            <pc:docMk/>
            <pc:sldMk cId="4127780460" sldId="265"/>
            <ac:spMk id="3" creationId="{4344DD1B-D872-439E-B72A-9FCB4D0A8E07}"/>
          </ac:spMkLst>
        </pc:spChg>
      </pc:sldChg>
      <pc:sldChg chg="delSp modSp new mod">
        <pc:chgData name="Emran Khan" userId="8e2d8668-6b6a-4293-9e2b-f6dc677a8f93" providerId="ADAL" clId="{A6A9AE37-C363-438B-932A-BDA827350094}" dt="2022-07-30T16:23:31.020" v="104" actId="21"/>
        <pc:sldMkLst>
          <pc:docMk/>
          <pc:sldMk cId="3400493985" sldId="266"/>
        </pc:sldMkLst>
        <pc:spChg chg="del">
          <ac:chgData name="Emran Khan" userId="8e2d8668-6b6a-4293-9e2b-f6dc677a8f93" providerId="ADAL" clId="{A6A9AE37-C363-438B-932A-BDA827350094}" dt="2022-07-30T16:23:31.020" v="104" actId="21"/>
          <ac:spMkLst>
            <pc:docMk/>
            <pc:sldMk cId="3400493985" sldId="266"/>
            <ac:spMk id="2" creationId="{E0A00E27-E66E-4FAF-B311-019D64B5E7F1}"/>
          </ac:spMkLst>
        </pc:spChg>
        <pc:spChg chg="mod">
          <ac:chgData name="Emran Khan" userId="8e2d8668-6b6a-4293-9e2b-f6dc677a8f93" providerId="ADAL" clId="{A6A9AE37-C363-438B-932A-BDA827350094}" dt="2022-07-30T16:23:23.561" v="103"/>
          <ac:spMkLst>
            <pc:docMk/>
            <pc:sldMk cId="3400493985" sldId="266"/>
            <ac:spMk id="3" creationId="{9C5BBF76-B705-4511-B1E1-89579CF67F9E}"/>
          </ac:spMkLst>
        </pc:spChg>
      </pc:sldChg>
      <pc:sldMasterChg chg="addSldLayout">
        <pc:chgData name="Emran Khan" userId="8e2d8668-6b6a-4293-9e2b-f6dc677a8f93" providerId="ADAL" clId="{A6A9AE37-C363-438B-932A-BDA827350094}" dt="2022-07-18T14:08:36.503" v="0" actId="680"/>
        <pc:sldMasterMkLst>
          <pc:docMk/>
          <pc:sldMasterMk cId="901448413" sldId="2147483648"/>
        </pc:sldMasterMkLst>
        <pc:sldLayoutChg chg="add">
          <pc:chgData name="Emran Khan" userId="8e2d8668-6b6a-4293-9e2b-f6dc677a8f93" providerId="ADAL" clId="{A6A9AE37-C363-438B-932A-BDA827350094}" dt="2022-07-18T14:08:36.503" v="0" actId="680"/>
          <pc:sldLayoutMkLst>
            <pc:docMk/>
            <pc:sldMasterMk cId="901448413" sldId="2147483648"/>
            <pc:sldLayoutMk cId="4047701505" sldId="214748364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17634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11113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534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51773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2533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55480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2775484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827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5387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35424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1797429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0858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62650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48913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587189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3755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7/30/2022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46160676"/>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54714-3A92-4C0C-BECD-A61E29FCF04D}"/>
              </a:ext>
            </a:extLst>
          </p:cNvPr>
          <p:cNvSpPr>
            <a:spLocks noGrp="1"/>
          </p:cNvSpPr>
          <p:nvPr>
            <p:ph type="ctrTitle"/>
          </p:nvPr>
        </p:nvSpPr>
        <p:spPr/>
        <p:txBody>
          <a:bodyPr/>
          <a:lstStyle/>
          <a:p>
            <a:r>
              <a:rPr lang="en-US" dirty="0"/>
              <a:t>Self Assessment </a:t>
            </a:r>
          </a:p>
        </p:txBody>
      </p:sp>
      <p:sp>
        <p:nvSpPr>
          <p:cNvPr id="3" name="Subtitle 2">
            <a:extLst>
              <a:ext uri="{FF2B5EF4-FFF2-40B4-BE49-F238E27FC236}">
                <a16:creationId xmlns:a16="http://schemas.microsoft.com/office/drawing/2014/main" id="{46805678-26B9-4C2E-B0B6-E41B7245B71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69121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626F-EBC6-426C-8791-6BA994185A53}"/>
              </a:ext>
            </a:extLst>
          </p:cNvPr>
          <p:cNvSpPr>
            <a:spLocks noGrp="1"/>
          </p:cNvSpPr>
          <p:nvPr>
            <p:ph type="title"/>
          </p:nvPr>
        </p:nvSpPr>
        <p:spPr/>
        <p:txBody>
          <a:bodyPr/>
          <a:lstStyle/>
          <a:p>
            <a:r>
              <a:rPr lang="en-US" b="1" i="0" dirty="0">
                <a:solidFill>
                  <a:srgbClr val="2D2D2D"/>
                </a:solidFill>
                <a:effectLst/>
                <a:latin typeface="Noto Sans" panose="020B0502040504090204" pitchFamily="34" charset="0"/>
              </a:rPr>
              <a:t>Tips for writing a self-assessment</a:t>
            </a:r>
            <a:br>
              <a:rPr lang="en-US" b="1" i="0" dirty="0">
                <a:solidFill>
                  <a:srgbClr val="2D2D2D"/>
                </a:solidFill>
                <a:effectLst/>
                <a:latin typeface="Noto Sans" panose="020B0502040504090204" pitchFamily="34" charset="0"/>
              </a:rPr>
            </a:br>
            <a:endParaRPr lang="en-US" dirty="0"/>
          </a:p>
        </p:txBody>
      </p:sp>
      <p:sp>
        <p:nvSpPr>
          <p:cNvPr id="3" name="Content Placeholder 2">
            <a:extLst>
              <a:ext uri="{FF2B5EF4-FFF2-40B4-BE49-F238E27FC236}">
                <a16:creationId xmlns:a16="http://schemas.microsoft.com/office/drawing/2014/main" id="{4344DD1B-D872-439E-B72A-9FCB4D0A8E07}"/>
              </a:ext>
            </a:extLst>
          </p:cNvPr>
          <p:cNvSpPr>
            <a:spLocks noGrp="1"/>
          </p:cNvSpPr>
          <p:nvPr>
            <p:ph idx="1"/>
          </p:nvPr>
        </p:nvSpPr>
        <p:spPr/>
        <p:txBody>
          <a:bodyPr>
            <a:normAutofit fontScale="92500" lnSpcReduction="20000"/>
          </a:bodyPr>
          <a:lstStyle/>
          <a:p>
            <a:r>
              <a:rPr lang="en-US" b="1" i="0" dirty="0">
                <a:solidFill>
                  <a:srgbClr val="2D2D2D"/>
                </a:solidFill>
                <a:effectLst/>
                <a:latin typeface="Noto Sans" panose="020B0502040504090204" pitchFamily="34" charset="0"/>
              </a:rPr>
              <a:t>1. Be honest and analytical</a:t>
            </a:r>
          </a:p>
          <a:p>
            <a:r>
              <a:rPr lang="en-US" b="1" i="0" dirty="0">
                <a:solidFill>
                  <a:srgbClr val="2D2D2D"/>
                </a:solidFill>
                <a:effectLst/>
                <a:latin typeface="Noto Sans" panose="020B0502040504090204" pitchFamily="34" charset="0"/>
              </a:rPr>
              <a:t>2. Keep it professional</a:t>
            </a:r>
          </a:p>
          <a:p>
            <a:r>
              <a:rPr lang="en-US" b="1" i="0" dirty="0">
                <a:solidFill>
                  <a:srgbClr val="2D2D2D"/>
                </a:solidFill>
                <a:effectLst/>
                <a:latin typeface="Noto Sans" panose="020B0502040504090204" pitchFamily="34" charset="0"/>
              </a:rPr>
              <a:t>3. Use action words</a:t>
            </a:r>
          </a:p>
          <a:p>
            <a:pPr algn="l">
              <a:buFont typeface="Arial" panose="020B0604020202020204" pitchFamily="34" charset="0"/>
              <a:buChar char="•"/>
            </a:pPr>
            <a:r>
              <a:rPr lang="en-US" b="1" i="0" dirty="0">
                <a:solidFill>
                  <a:srgbClr val="2D2D2D"/>
                </a:solidFill>
                <a:effectLst/>
                <a:latin typeface="Noto Sans" panose="020B0502040504090204" pitchFamily="34" charset="0"/>
              </a:rPr>
              <a:t>Led:</a:t>
            </a:r>
            <a:r>
              <a:rPr lang="en-US" b="0" i="0" dirty="0">
                <a:solidFill>
                  <a:srgbClr val="2D2D2D"/>
                </a:solidFill>
                <a:effectLst/>
                <a:latin typeface="Noto Sans" panose="020B0502040504090204" pitchFamily="34" charset="0"/>
              </a:rPr>
              <a:t> '</a:t>
            </a:r>
            <a:r>
              <a:rPr lang="en-US" b="0" i="1" dirty="0">
                <a:solidFill>
                  <a:srgbClr val="2D2D2D"/>
                </a:solidFill>
                <a:effectLst/>
                <a:latin typeface="Noto Sans" panose="020B0502040504090204" pitchFamily="34" charset="0"/>
              </a:rPr>
              <a:t>I led my team of employees to work on a project.'</a:t>
            </a:r>
            <a:endParaRPr lang="en-US" b="0" i="0" dirty="0">
              <a:solidFill>
                <a:srgbClr val="2D2D2D"/>
              </a:solidFill>
              <a:effectLst/>
              <a:latin typeface="Noto Sans" panose="020B0502040504090204" pitchFamily="34" charset="0"/>
            </a:endParaRPr>
          </a:p>
          <a:p>
            <a:pPr algn="l">
              <a:buFont typeface="Arial" panose="020B0604020202020204" pitchFamily="34" charset="0"/>
              <a:buChar char="•"/>
            </a:pPr>
            <a:r>
              <a:rPr lang="en-US" b="1" i="0" dirty="0">
                <a:solidFill>
                  <a:srgbClr val="2D2D2D"/>
                </a:solidFill>
                <a:effectLst/>
                <a:latin typeface="Noto Sans" panose="020B0502040504090204" pitchFamily="34" charset="0"/>
              </a:rPr>
              <a:t>Managed:</a:t>
            </a:r>
            <a:r>
              <a:rPr lang="en-US" b="0" i="0" dirty="0">
                <a:solidFill>
                  <a:srgbClr val="2D2D2D"/>
                </a:solidFill>
                <a:effectLst/>
                <a:latin typeface="Noto Sans" panose="020B0502040504090204" pitchFamily="34" charset="0"/>
              </a:rPr>
              <a:t> '</a:t>
            </a:r>
            <a:r>
              <a:rPr lang="en-US" b="0" i="1" dirty="0">
                <a:solidFill>
                  <a:srgbClr val="2D2D2D"/>
                </a:solidFill>
                <a:effectLst/>
                <a:latin typeface="Noto Sans" panose="020B0502040504090204" pitchFamily="34" charset="0"/>
              </a:rPr>
              <a:t>I successfully managed a project.</a:t>
            </a:r>
            <a:endParaRPr lang="en-US" b="0" i="0" dirty="0">
              <a:solidFill>
                <a:srgbClr val="2D2D2D"/>
              </a:solidFill>
              <a:effectLst/>
              <a:latin typeface="Noto Sans" panose="020B0502040504090204" pitchFamily="34" charset="0"/>
            </a:endParaRPr>
          </a:p>
          <a:p>
            <a:pPr algn="l">
              <a:buFont typeface="Arial" panose="020B0604020202020204" pitchFamily="34" charset="0"/>
              <a:buChar char="•"/>
            </a:pPr>
            <a:r>
              <a:rPr lang="en-US" b="1" i="0" dirty="0">
                <a:solidFill>
                  <a:srgbClr val="2D2D2D"/>
                </a:solidFill>
                <a:effectLst/>
                <a:latin typeface="Noto Sans" panose="020B0502040504090204" pitchFamily="34" charset="0"/>
              </a:rPr>
              <a:t>Mentored:</a:t>
            </a:r>
            <a:r>
              <a:rPr lang="en-US" b="0" i="0" dirty="0">
                <a:solidFill>
                  <a:srgbClr val="2D2D2D"/>
                </a:solidFill>
                <a:effectLst/>
                <a:latin typeface="Noto Sans" panose="020B0502040504090204" pitchFamily="34" charset="0"/>
              </a:rPr>
              <a:t> '</a:t>
            </a:r>
            <a:r>
              <a:rPr lang="en-US" b="0" i="1" dirty="0">
                <a:solidFill>
                  <a:srgbClr val="2D2D2D"/>
                </a:solidFill>
                <a:effectLst/>
                <a:latin typeface="Noto Sans" panose="020B0502040504090204" pitchFamily="34" charset="0"/>
              </a:rPr>
              <a:t>I mentored others during a training session.'</a:t>
            </a:r>
            <a:endParaRPr lang="en-US" b="0" i="0" dirty="0">
              <a:solidFill>
                <a:srgbClr val="2D2D2D"/>
              </a:solidFill>
              <a:effectLst/>
              <a:latin typeface="Noto Sans" panose="020B0502040504090204" pitchFamily="34" charset="0"/>
            </a:endParaRPr>
          </a:p>
          <a:p>
            <a:pPr algn="l">
              <a:buFont typeface="Arial" panose="020B0604020202020204" pitchFamily="34" charset="0"/>
              <a:buChar char="•"/>
            </a:pPr>
            <a:r>
              <a:rPr lang="en-US" b="1" i="0" dirty="0">
                <a:solidFill>
                  <a:srgbClr val="2D2D2D"/>
                </a:solidFill>
                <a:effectLst/>
                <a:latin typeface="Noto Sans" panose="020B0502040504090204" pitchFamily="34" charset="0"/>
              </a:rPr>
              <a:t>Proposed:</a:t>
            </a:r>
            <a:r>
              <a:rPr lang="en-US" b="0" i="0" dirty="0">
                <a:solidFill>
                  <a:srgbClr val="2D2D2D"/>
                </a:solidFill>
                <a:effectLst/>
                <a:latin typeface="Noto Sans" panose="020B0502040504090204" pitchFamily="34" charset="0"/>
              </a:rPr>
              <a:t> </a:t>
            </a:r>
            <a:r>
              <a:rPr lang="en-US" b="0" i="1" dirty="0">
                <a:solidFill>
                  <a:srgbClr val="2D2D2D"/>
                </a:solidFill>
                <a:effectLst/>
                <a:latin typeface="Noto Sans" panose="020B0502040504090204" pitchFamily="34" charset="0"/>
              </a:rPr>
              <a:t>'I proposed new rules for the office.'</a:t>
            </a:r>
            <a:endParaRPr lang="en-US" b="0" i="0" dirty="0">
              <a:solidFill>
                <a:srgbClr val="2D2D2D"/>
              </a:solidFill>
              <a:effectLst/>
              <a:latin typeface="Noto Sans" panose="020B0502040504090204" pitchFamily="34" charset="0"/>
            </a:endParaRPr>
          </a:p>
          <a:p>
            <a:pPr algn="l">
              <a:buFont typeface="Arial" panose="020B0604020202020204" pitchFamily="34" charset="0"/>
              <a:buChar char="•"/>
            </a:pPr>
            <a:r>
              <a:rPr lang="en-US" b="1" i="0" dirty="0">
                <a:solidFill>
                  <a:srgbClr val="2D2D2D"/>
                </a:solidFill>
                <a:effectLst/>
                <a:latin typeface="Noto Sans" panose="020B0502040504090204" pitchFamily="34" charset="0"/>
              </a:rPr>
              <a:t>Recommended: *'**</a:t>
            </a:r>
            <a:r>
              <a:rPr lang="en-US" b="0" i="0" dirty="0">
                <a:solidFill>
                  <a:srgbClr val="2D2D2D"/>
                </a:solidFill>
                <a:effectLst/>
                <a:latin typeface="Noto Sans" panose="020B0502040504090204" pitchFamily="34" charset="0"/>
              </a:rPr>
              <a:t>I recommended solutions to a problem.'*</a:t>
            </a:r>
          </a:p>
          <a:p>
            <a:pPr algn="l">
              <a:buFont typeface="Arial" panose="020B0604020202020204" pitchFamily="34" charset="0"/>
              <a:buChar char="•"/>
            </a:pPr>
            <a:r>
              <a:rPr lang="en-US" b="1" i="0" dirty="0">
                <a:solidFill>
                  <a:srgbClr val="2D2D2D"/>
                </a:solidFill>
                <a:effectLst/>
                <a:latin typeface="Noto Sans" panose="020B0502040504090204" pitchFamily="34" charset="0"/>
              </a:rPr>
              <a:t>Reduced:</a:t>
            </a:r>
            <a:r>
              <a:rPr lang="en-US" b="0" i="0" dirty="0">
                <a:solidFill>
                  <a:srgbClr val="2D2D2D"/>
                </a:solidFill>
                <a:effectLst/>
                <a:latin typeface="Noto Sans" panose="020B0502040504090204" pitchFamily="34" charset="0"/>
              </a:rPr>
              <a:t> '</a:t>
            </a:r>
            <a:r>
              <a:rPr lang="en-US" b="0" i="1" dirty="0">
                <a:solidFill>
                  <a:srgbClr val="2D2D2D"/>
                </a:solidFill>
                <a:effectLst/>
                <a:latin typeface="Noto Sans" panose="020B0502040504090204" pitchFamily="34" charset="0"/>
              </a:rPr>
              <a:t>I successfully reduced company expenses.'</a:t>
            </a:r>
            <a:endParaRPr lang="en-US" b="0" i="0" dirty="0">
              <a:solidFill>
                <a:srgbClr val="2D2D2D"/>
              </a:solidFill>
              <a:effectLst/>
              <a:latin typeface="Noto Sans" panose="020B0502040504090204" pitchFamily="34" charset="0"/>
            </a:endParaRPr>
          </a:p>
          <a:p>
            <a:pPr algn="l">
              <a:buFont typeface="Arial" panose="020B0604020202020204" pitchFamily="34" charset="0"/>
              <a:buChar char="•"/>
            </a:pPr>
            <a:r>
              <a:rPr lang="en-US" b="1" i="0" dirty="0">
                <a:solidFill>
                  <a:srgbClr val="2D2D2D"/>
                </a:solidFill>
                <a:effectLst/>
                <a:latin typeface="Noto Sans" panose="020B0502040504090204" pitchFamily="34" charset="0"/>
              </a:rPr>
              <a:t>Supervised: '*</a:t>
            </a:r>
            <a:r>
              <a:rPr lang="en-US" b="0" i="0" dirty="0">
                <a:solidFill>
                  <a:srgbClr val="2D2D2D"/>
                </a:solidFill>
                <a:effectLst/>
                <a:latin typeface="Noto Sans" panose="020B0502040504090204" pitchFamily="34" charset="0"/>
              </a:rPr>
              <a:t>I supervised team meetings.'*</a:t>
            </a:r>
          </a:p>
          <a:p>
            <a:pPr algn="l">
              <a:buFont typeface="Arial" panose="020B0604020202020204" pitchFamily="34" charset="0"/>
              <a:buChar char="•"/>
            </a:pPr>
            <a:r>
              <a:rPr lang="en-US" b="1" i="0" dirty="0">
                <a:solidFill>
                  <a:srgbClr val="2D2D2D"/>
                </a:solidFill>
                <a:effectLst/>
                <a:latin typeface="Noto Sans" panose="020B0502040504090204" pitchFamily="34" charset="0"/>
              </a:rPr>
              <a:t>Trained:</a:t>
            </a:r>
            <a:r>
              <a:rPr lang="en-US" b="0" i="0" dirty="0">
                <a:solidFill>
                  <a:srgbClr val="2D2D2D"/>
                </a:solidFill>
                <a:effectLst/>
                <a:latin typeface="Noto Sans" panose="020B0502040504090204" pitchFamily="34" charset="0"/>
              </a:rPr>
              <a:t> '</a:t>
            </a:r>
            <a:r>
              <a:rPr lang="en-US" b="0" i="1" dirty="0">
                <a:solidFill>
                  <a:srgbClr val="2D2D2D"/>
                </a:solidFill>
                <a:effectLst/>
                <a:latin typeface="Noto Sans" panose="020B0502040504090204" pitchFamily="34" charset="0"/>
              </a:rPr>
              <a:t>I trained others on a new software program or procedure.'</a:t>
            </a:r>
            <a:endParaRPr lang="en-US" b="0" i="0" dirty="0">
              <a:solidFill>
                <a:srgbClr val="2D2D2D"/>
              </a:solidFill>
              <a:effectLst/>
              <a:latin typeface="Noto Sans" panose="020B0502040504090204" pitchFamily="34" charset="0"/>
            </a:endParaRPr>
          </a:p>
          <a:p>
            <a:endParaRPr lang="en-US" dirty="0"/>
          </a:p>
        </p:txBody>
      </p:sp>
    </p:spTree>
    <p:extLst>
      <p:ext uri="{BB962C8B-B14F-4D97-AF65-F5344CB8AC3E}">
        <p14:creationId xmlns:p14="http://schemas.microsoft.com/office/powerpoint/2010/main" val="4127780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5BBF76-B705-4511-B1E1-89579CF67F9E}"/>
              </a:ext>
            </a:extLst>
          </p:cNvPr>
          <p:cNvSpPr>
            <a:spLocks noGrp="1"/>
          </p:cNvSpPr>
          <p:nvPr>
            <p:ph idx="1"/>
          </p:nvPr>
        </p:nvSpPr>
        <p:spPr/>
        <p:txBody>
          <a:bodyPr/>
          <a:lstStyle/>
          <a:p>
            <a:pPr algn="l"/>
            <a:r>
              <a:rPr lang="en-US" b="1" i="0" dirty="0">
                <a:solidFill>
                  <a:srgbClr val="2D2D2D"/>
                </a:solidFill>
                <a:effectLst/>
                <a:latin typeface="Noto Sans" panose="020B0502040504090204" pitchFamily="34" charset="0"/>
              </a:rPr>
              <a:t>4. Use examples</a:t>
            </a:r>
          </a:p>
          <a:p>
            <a:pPr algn="l"/>
            <a:r>
              <a:rPr lang="en-US" b="0" i="0" dirty="0">
                <a:solidFill>
                  <a:srgbClr val="2D2D2D"/>
                </a:solidFill>
                <a:effectLst/>
                <a:latin typeface="Noto Sans" panose="020B0502040504090204" pitchFamily="34" charset="0"/>
              </a:rPr>
              <a:t>When discussing your strengths and weaknesses, try to use specific examples to elaborate on your points. This helps your reader build a clear mental picture of how you will respond to similar scenarios or transfer your skills to different projects.</a:t>
            </a:r>
          </a:p>
          <a:p>
            <a:endParaRPr lang="en-US" dirty="0"/>
          </a:p>
        </p:txBody>
      </p:sp>
    </p:spTree>
    <p:extLst>
      <p:ext uri="{BB962C8B-B14F-4D97-AF65-F5344CB8AC3E}">
        <p14:creationId xmlns:p14="http://schemas.microsoft.com/office/powerpoint/2010/main" val="3400493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D0F03-1B48-4E61-8306-52E24F9D3956}"/>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86654EB9-AC39-450A-820E-C3A14D2A4420}"/>
              </a:ext>
            </a:extLst>
          </p:cNvPr>
          <p:cNvSpPr>
            <a:spLocks noGrp="1"/>
          </p:cNvSpPr>
          <p:nvPr>
            <p:ph idx="1"/>
          </p:nvPr>
        </p:nvSpPr>
        <p:spPr/>
        <p:txBody>
          <a:bodyPr/>
          <a:lstStyle/>
          <a:p>
            <a:r>
              <a:rPr lang="en-US" b="0" i="0" dirty="0">
                <a:solidFill>
                  <a:srgbClr val="747A87"/>
                </a:solidFill>
                <a:effectLst/>
                <a:latin typeface="Arial" panose="020B0604020202020204" pitchFamily="34" charset="0"/>
              </a:rPr>
              <a:t>A self assessment is an individual review performed to identify elements that can be improved or exploited to achieve certain predefined goals. In other words, the person analyses himself to improve his perspective about his capabilities and potential.</a:t>
            </a:r>
            <a:endParaRPr lang="en-US" dirty="0"/>
          </a:p>
        </p:txBody>
      </p:sp>
    </p:spTree>
    <p:extLst>
      <p:ext uri="{BB962C8B-B14F-4D97-AF65-F5344CB8AC3E}">
        <p14:creationId xmlns:p14="http://schemas.microsoft.com/office/powerpoint/2010/main" val="393744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A0C84-9D7A-41C4-BDA2-C44230B2372B}"/>
              </a:ext>
            </a:extLst>
          </p:cNvPr>
          <p:cNvSpPr>
            <a:spLocks noGrp="1"/>
          </p:cNvSpPr>
          <p:nvPr>
            <p:ph type="title"/>
          </p:nvPr>
        </p:nvSpPr>
        <p:spPr/>
        <p:txBody>
          <a:bodyPr/>
          <a:lstStyle/>
          <a:p>
            <a:r>
              <a:rPr lang="en-US" b="0" i="0" dirty="0">
                <a:solidFill>
                  <a:srgbClr val="21B681"/>
                </a:solidFill>
                <a:effectLst/>
                <a:latin typeface="Arial" panose="020B0604020202020204" pitchFamily="34" charset="0"/>
              </a:rPr>
              <a:t>Example</a:t>
            </a:r>
            <a:br>
              <a:rPr lang="en-US" b="0" i="0" dirty="0">
                <a:solidFill>
                  <a:srgbClr val="21B68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332A8997-6748-455F-8F64-BEEE11EBA954}"/>
              </a:ext>
            </a:extLst>
          </p:cNvPr>
          <p:cNvSpPr>
            <a:spLocks noGrp="1"/>
          </p:cNvSpPr>
          <p:nvPr>
            <p:ph idx="1"/>
          </p:nvPr>
        </p:nvSpPr>
        <p:spPr/>
        <p:txBody>
          <a:bodyPr/>
          <a:lstStyle/>
          <a:p>
            <a:r>
              <a:rPr lang="en-US" b="0" i="0" dirty="0">
                <a:solidFill>
                  <a:srgbClr val="747A87"/>
                </a:solidFill>
                <a:effectLst/>
                <a:latin typeface="Arial" panose="020B0604020202020204" pitchFamily="34" charset="0"/>
              </a:rPr>
              <a:t>Kevin is a 34 years old Marketing Manager currently working for a big digital marketing agency in Dallas, Texas. He was promoted six months ago and he still feels like he is still struggling to fit the job’s requirement. Kevin recently signed up for a mentoring program where managers with more experience provide </a:t>
            </a:r>
            <a:r>
              <a:rPr lang="en-US" b="0" i="0">
                <a:solidFill>
                  <a:srgbClr val="747A87"/>
                </a:solidFill>
                <a:effectLst/>
                <a:latin typeface="Arial" panose="020B0604020202020204" pitchFamily="34" charset="0"/>
              </a:rPr>
              <a:t>helpful guidance. </a:t>
            </a:r>
            <a:r>
              <a:rPr lang="en-US" b="0" i="0" dirty="0">
                <a:solidFill>
                  <a:srgbClr val="747A87"/>
                </a:solidFill>
                <a:effectLst/>
                <a:latin typeface="Arial" panose="020B0604020202020204" pitchFamily="34" charset="0"/>
              </a:rPr>
              <a:t>His mentor advised him to perform a self assessment and provided some surveys that will help him through the process.</a:t>
            </a:r>
          </a:p>
          <a:p>
            <a:r>
              <a:rPr lang="en-US" b="0" i="0" dirty="0">
                <a:solidFill>
                  <a:srgbClr val="747A87"/>
                </a:solidFill>
                <a:effectLst/>
                <a:latin typeface="Arial" panose="020B0604020202020204" pitchFamily="34" charset="0"/>
              </a:rPr>
              <a:t>Kevin is enthusiastic about it and after finishing the questionnaires he was able to identify a few improvement opportunities in his attitude towards the job and his way to lead his team. These insights were very useful as now Kevin feels more secure about what he does at the company.</a:t>
            </a:r>
            <a:endParaRPr lang="en-US" dirty="0"/>
          </a:p>
        </p:txBody>
      </p:sp>
    </p:spTree>
    <p:extLst>
      <p:ext uri="{BB962C8B-B14F-4D97-AF65-F5344CB8AC3E}">
        <p14:creationId xmlns:p14="http://schemas.microsoft.com/office/powerpoint/2010/main" val="1399672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4BEB7-0352-4E14-80EC-43F7E5B17B7D}"/>
              </a:ext>
            </a:extLst>
          </p:cNvPr>
          <p:cNvSpPr>
            <a:spLocks noGrp="1"/>
          </p:cNvSpPr>
          <p:nvPr>
            <p:ph type="title"/>
          </p:nvPr>
        </p:nvSpPr>
        <p:spPr/>
        <p:txBody>
          <a:bodyPr/>
          <a:lstStyle/>
          <a:p>
            <a:r>
              <a:rPr lang="en-US" b="1" i="0" dirty="0">
                <a:solidFill>
                  <a:srgbClr val="2D2D2D"/>
                </a:solidFill>
                <a:effectLst/>
                <a:latin typeface="Noto Sans" panose="020B0502040504090204" pitchFamily="34" charset="0"/>
              </a:rPr>
              <a:t>Components of a self-assessment</a:t>
            </a:r>
            <a:br>
              <a:rPr lang="en-US" b="1" i="0" dirty="0">
                <a:solidFill>
                  <a:srgbClr val="2D2D2D"/>
                </a:solidFill>
                <a:effectLst/>
                <a:latin typeface="Noto Sans" panose="020B0502040504090204" pitchFamily="34" charset="0"/>
              </a:rPr>
            </a:br>
            <a:endParaRPr lang="en-US" dirty="0"/>
          </a:p>
        </p:txBody>
      </p:sp>
      <p:sp>
        <p:nvSpPr>
          <p:cNvPr id="3" name="Content Placeholder 2">
            <a:extLst>
              <a:ext uri="{FF2B5EF4-FFF2-40B4-BE49-F238E27FC236}">
                <a16:creationId xmlns:a16="http://schemas.microsoft.com/office/drawing/2014/main" id="{D0526AE5-5C1E-4719-9E42-36807705C7BB}"/>
              </a:ext>
            </a:extLst>
          </p:cNvPr>
          <p:cNvSpPr>
            <a:spLocks noGrp="1"/>
          </p:cNvSpPr>
          <p:nvPr>
            <p:ph idx="1"/>
          </p:nvPr>
        </p:nvSpPr>
        <p:spPr/>
        <p:txBody>
          <a:bodyPr/>
          <a:lstStyle/>
          <a:p>
            <a:pPr algn="l"/>
            <a:r>
              <a:rPr lang="en-US" b="1" i="0" dirty="0">
                <a:solidFill>
                  <a:srgbClr val="2D2D2D"/>
                </a:solidFill>
                <a:effectLst/>
                <a:latin typeface="Noto Sans" panose="020B0502040504090204" pitchFamily="34" charset="0"/>
              </a:rPr>
              <a:t>1. Strengths</a:t>
            </a:r>
          </a:p>
          <a:p>
            <a:pPr algn="l"/>
            <a:r>
              <a:rPr lang="en-US" b="0" i="0" dirty="0">
                <a:solidFill>
                  <a:srgbClr val="2D2D2D"/>
                </a:solidFill>
                <a:effectLst/>
                <a:latin typeface="Noto Sans" panose="020B0502040504090204" pitchFamily="34" charset="0"/>
              </a:rPr>
              <a:t>The first section of your self-evaluation allows you to share your strengths. Although your supervisor may already know about your professional skills and experience, self-assessments contain this section to test your self-awareness. You may also use this section to bring attention to any new abilities you have recently learned. Your manager can then review your strengths to understand how to best </a:t>
            </a:r>
            <a:r>
              <a:rPr lang="en-US" b="0" i="0" dirty="0" err="1">
                <a:solidFill>
                  <a:srgbClr val="2D2D2D"/>
                </a:solidFill>
                <a:effectLst/>
                <a:latin typeface="Noto Sans" panose="020B0502040504090204" pitchFamily="34" charset="0"/>
              </a:rPr>
              <a:t>utilise</a:t>
            </a:r>
            <a:r>
              <a:rPr lang="en-US" b="0" i="0" dirty="0">
                <a:solidFill>
                  <a:srgbClr val="2D2D2D"/>
                </a:solidFill>
                <a:effectLst/>
                <a:latin typeface="Noto Sans" panose="020B0502040504090204" pitchFamily="34" charset="0"/>
              </a:rPr>
              <a:t> your talents in upcoming projects.</a:t>
            </a:r>
          </a:p>
          <a:p>
            <a:endParaRPr lang="en-US" dirty="0"/>
          </a:p>
        </p:txBody>
      </p:sp>
    </p:spTree>
    <p:extLst>
      <p:ext uri="{BB962C8B-B14F-4D97-AF65-F5344CB8AC3E}">
        <p14:creationId xmlns:p14="http://schemas.microsoft.com/office/powerpoint/2010/main" val="3960421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CBD71-FA12-4E4B-A869-BF549E7A9E40}"/>
              </a:ext>
            </a:extLst>
          </p:cNvPr>
          <p:cNvSpPr>
            <a:spLocks noGrp="1"/>
          </p:cNvSpPr>
          <p:nvPr>
            <p:ph type="title"/>
          </p:nvPr>
        </p:nvSpPr>
        <p:spPr/>
        <p:txBody>
          <a:bodyPr/>
          <a:lstStyle/>
          <a:p>
            <a:r>
              <a:rPr lang="en-US" b="1" i="0" dirty="0">
                <a:solidFill>
                  <a:srgbClr val="2D2D2D"/>
                </a:solidFill>
                <a:effectLst/>
                <a:latin typeface="Noto Sans" panose="020B0502040504090204" pitchFamily="34" charset="0"/>
              </a:rPr>
              <a:t>2. Weaknesses</a:t>
            </a:r>
            <a:br>
              <a:rPr lang="en-US" b="1" i="0" dirty="0">
                <a:solidFill>
                  <a:srgbClr val="2D2D2D"/>
                </a:solidFill>
                <a:effectLst/>
                <a:latin typeface="Noto Sans" panose="020B0502040504090204" pitchFamily="34" charset="0"/>
              </a:rPr>
            </a:br>
            <a:endParaRPr lang="en-US" dirty="0"/>
          </a:p>
        </p:txBody>
      </p:sp>
      <p:sp>
        <p:nvSpPr>
          <p:cNvPr id="3" name="Content Placeholder 2">
            <a:extLst>
              <a:ext uri="{FF2B5EF4-FFF2-40B4-BE49-F238E27FC236}">
                <a16:creationId xmlns:a16="http://schemas.microsoft.com/office/drawing/2014/main" id="{78BC4323-04D7-447C-98B2-42C1DA40AB44}"/>
              </a:ext>
            </a:extLst>
          </p:cNvPr>
          <p:cNvSpPr>
            <a:spLocks noGrp="1"/>
          </p:cNvSpPr>
          <p:nvPr>
            <p:ph idx="1"/>
          </p:nvPr>
        </p:nvSpPr>
        <p:spPr/>
        <p:txBody>
          <a:bodyPr/>
          <a:lstStyle/>
          <a:p>
            <a:pPr algn="l"/>
            <a:r>
              <a:rPr lang="en-US" b="0" i="0" dirty="0">
                <a:solidFill>
                  <a:srgbClr val="2D2D2D"/>
                </a:solidFill>
                <a:effectLst/>
                <a:latin typeface="Noto Sans" panose="020B0502040504090204" pitchFamily="34" charset="0"/>
              </a:rPr>
              <a:t>Openly discussing your weaknesses gives your employer some direction about how they can facilitate your career growth. Being honest with them in this section is integral to their ability to help you.</a:t>
            </a:r>
          </a:p>
          <a:p>
            <a:endParaRPr lang="en-US" dirty="0"/>
          </a:p>
        </p:txBody>
      </p:sp>
    </p:spTree>
    <p:extLst>
      <p:ext uri="{BB962C8B-B14F-4D97-AF65-F5344CB8AC3E}">
        <p14:creationId xmlns:p14="http://schemas.microsoft.com/office/powerpoint/2010/main" val="3977464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C7B89-1C76-4ED6-8555-832C98AE15BD}"/>
              </a:ext>
            </a:extLst>
          </p:cNvPr>
          <p:cNvSpPr>
            <a:spLocks noGrp="1"/>
          </p:cNvSpPr>
          <p:nvPr>
            <p:ph type="title"/>
          </p:nvPr>
        </p:nvSpPr>
        <p:spPr/>
        <p:txBody>
          <a:bodyPr/>
          <a:lstStyle/>
          <a:p>
            <a:r>
              <a:rPr lang="en-US" b="1" i="0" dirty="0">
                <a:solidFill>
                  <a:srgbClr val="2D2D2D"/>
                </a:solidFill>
                <a:effectLst/>
                <a:latin typeface="Noto Sans" panose="020B0502040504090204" pitchFamily="34" charset="0"/>
              </a:rPr>
              <a:t>3. Core values</a:t>
            </a:r>
            <a:br>
              <a:rPr lang="en-US" b="1" i="0" dirty="0">
                <a:solidFill>
                  <a:srgbClr val="2D2D2D"/>
                </a:solidFill>
                <a:effectLst/>
                <a:latin typeface="Noto Sans" panose="020B0502040504090204" pitchFamily="34" charset="0"/>
              </a:rPr>
            </a:br>
            <a:endParaRPr lang="en-US" dirty="0"/>
          </a:p>
        </p:txBody>
      </p:sp>
      <p:sp>
        <p:nvSpPr>
          <p:cNvPr id="3" name="Content Placeholder 2">
            <a:extLst>
              <a:ext uri="{FF2B5EF4-FFF2-40B4-BE49-F238E27FC236}">
                <a16:creationId xmlns:a16="http://schemas.microsoft.com/office/drawing/2014/main" id="{71C3FA07-B828-4758-8857-39F45CF9ED47}"/>
              </a:ext>
            </a:extLst>
          </p:cNvPr>
          <p:cNvSpPr>
            <a:spLocks noGrp="1"/>
          </p:cNvSpPr>
          <p:nvPr>
            <p:ph idx="1"/>
          </p:nvPr>
        </p:nvSpPr>
        <p:spPr/>
        <p:txBody>
          <a:bodyPr/>
          <a:lstStyle/>
          <a:p>
            <a:r>
              <a:rPr lang="en-US" b="0" i="0" dirty="0">
                <a:solidFill>
                  <a:srgbClr val="2D2D2D"/>
                </a:solidFill>
                <a:effectLst/>
                <a:latin typeface="Noto Sans" panose="020B0502040504090204" pitchFamily="34" charset="0"/>
              </a:rPr>
              <a:t>In the core values section of your self-evaluation, employers want to know what drives you. This information is not always readily available through your everyday work, that's why you need to provide enough detail for them to understand how to motivate you. This way employers can establish better incentives to improve your job satisfaction.</a:t>
            </a:r>
            <a:endParaRPr lang="en-US" dirty="0"/>
          </a:p>
        </p:txBody>
      </p:sp>
    </p:spTree>
    <p:extLst>
      <p:ext uri="{BB962C8B-B14F-4D97-AF65-F5344CB8AC3E}">
        <p14:creationId xmlns:p14="http://schemas.microsoft.com/office/powerpoint/2010/main" val="618335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7449C-81FB-4258-B0B6-9FA3906CA9B6}"/>
              </a:ext>
            </a:extLst>
          </p:cNvPr>
          <p:cNvSpPr>
            <a:spLocks noGrp="1"/>
          </p:cNvSpPr>
          <p:nvPr>
            <p:ph type="title"/>
          </p:nvPr>
        </p:nvSpPr>
        <p:spPr/>
        <p:txBody>
          <a:bodyPr/>
          <a:lstStyle/>
          <a:p>
            <a:r>
              <a:rPr lang="en-US" b="1" i="0" dirty="0">
                <a:solidFill>
                  <a:srgbClr val="2D2D2D"/>
                </a:solidFill>
                <a:effectLst/>
                <a:latin typeface="Noto Sans" panose="020B0502040504090204" pitchFamily="34" charset="0"/>
              </a:rPr>
              <a:t>4. Accomplishments</a:t>
            </a:r>
            <a:br>
              <a:rPr lang="en-US" b="1" i="0" dirty="0">
                <a:solidFill>
                  <a:srgbClr val="2D2D2D"/>
                </a:solidFill>
                <a:effectLst/>
                <a:latin typeface="Noto Sans" panose="020B0502040504090204" pitchFamily="34" charset="0"/>
              </a:rPr>
            </a:br>
            <a:endParaRPr lang="en-US" dirty="0"/>
          </a:p>
        </p:txBody>
      </p:sp>
      <p:sp>
        <p:nvSpPr>
          <p:cNvPr id="3" name="Content Placeholder 2">
            <a:extLst>
              <a:ext uri="{FF2B5EF4-FFF2-40B4-BE49-F238E27FC236}">
                <a16:creationId xmlns:a16="http://schemas.microsoft.com/office/drawing/2014/main" id="{21C37478-A3FB-4C96-A1AE-49787A5AD56E}"/>
              </a:ext>
            </a:extLst>
          </p:cNvPr>
          <p:cNvSpPr>
            <a:spLocks noGrp="1"/>
          </p:cNvSpPr>
          <p:nvPr>
            <p:ph idx="1"/>
          </p:nvPr>
        </p:nvSpPr>
        <p:spPr/>
        <p:txBody>
          <a:bodyPr/>
          <a:lstStyle/>
          <a:p>
            <a:r>
              <a:rPr lang="en-US" b="0" i="0" dirty="0">
                <a:solidFill>
                  <a:srgbClr val="2D2D2D"/>
                </a:solidFill>
                <a:effectLst/>
                <a:latin typeface="Noto Sans" panose="020B0502040504090204" pitchFamily="34" charset="0"/>
              </a:rPr>
              <a:t>In this section, highlight your recent work achievements. While you may want to remain humble about them, it's best to show that you are proud of your work. This is a place where you can take a step back and celebrate all that you have achieved and all the challenges you have overcome. It's a useful exercise in empowering yourself.</a:t>
            </a:r>
            <a:endParaRPr lang="en-US" dirty="0"/>
          </a:p>
        </p:txBody>
      </p:sp>
    </p:spTree>
    <p:extLst>
      <p:ext uri="{BB962C8B-B14F-4D97-AF65-F5344CB8AC3E}">
        <p14:creationId xmlns:p14="http://schemas.microsoft.com/office/powerpoint/2010/main" val="2456379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10730-2707-4BA5-A1D4-21F85AF1B597}"/>
              </a:ext>
            </a:extLst>
          </p:cNvPr>
          <p:cNvSpPr>
            <a:spLocks noGrp="1"/>
          </p:cNvSpPr>
          <p:nvPr>
            <p:ph type="title"/>
          </p:nvPr>
        </p:nvSpPr>
        <p:spPr/>
        <p:txBody>
          <a:bodyPr/>
          <a:lstStyle/>
          <a:p>
            <a:r>
              <a:rPr lang="en-US" b="1" i="0" dirty="0">
                <a:solidFill>
                  <a:srgbClr val="2D2D2D"/>
                </a:solidFill>
                <a:effectLst/>
                <a:latin typeface="Noto Sans" panose="020B0502040504090204" pitchFamily="34" charset="0"/>
              </a:rPr>
              <a:t>5. Goals</a:t>
            </a:r>
            <a:br>
              <a:rPr lang="en-US" b="1" i="0" dirty="0">
                <a:solidFill>
                  <a:srgbClr val="2D2D2D"/>
                </a:solidFill>
                <a:effectLst/>
                <a:latin typeface="Noto Sans" panose="020B0502040504090204" pitchFamily="34" charset="0"/>
              </a:rPr>
            </a:br>
            <a:endParaRPr lang="en-US" dirty="0"/>
          </a:p>
        </p:txBody>
      </p:sp>
      <p:sp>
        <p:nvSpPr>
          <p:cNvPr id="3" name="Content Placeholder 2">
            <a:extLst>
              <a:ext uri="{FF2B5EF4-FFF2-40B4-BE49-F238E27FC236}">
                <a16:creationId xmlns:a16="http://schemas.microsoft.com/office/drawing/2014/main" id="{E783A122-2062-4E9A-9AA7-6C9A25AC68BE}"/>
              </a:ext>
            </a:extLst>
          </p:cNvPr>
          <p:cNvSpPr>
            <a:spLocks noGrp="1"/>
          </p:cNvSpPr>
          <p:nvPr>
            <p:ph idx="1"/>
          </p:nvPr>
        </p:nvSpPr>
        <p:spPr/>
        <p:txBody>
          <a:bodyPr/>
          <a:lstStyle/>
          <a:p>
            <a:r>
              <a:rPr lang="en-US" b="0" i="0" dirty="0">
                <a:solidFill>
                  <a:srgbClr val="2D2D2D"/>
                </a:solidFill>
                <a:effectLst/>
                <a:latin typeface="Noto Sans" panose="020B0502040504090204" pitchFamily="34" charset="0"/>
              </a:rPr>
              <a:t>While most of your self-assessment report will focus on your previous work progress, this section allows you to communicate where you would like to be in the next few months. Being transparent about your goals gives your supervisor an idea about how they can support your career ambitions. Remember, a company seeks to invest back into their employees to retain them for the long-term. Articulating your goals clearly shows your commitment to becoming a leader in your industry.</a:t>
            </a:r>
            <a:endParaRPr lang="en-US" dirty="0"/>
          </a:p>
        </p:txBody>
      </p:sp>
    </p:spTree>
    <p:extLst>
      <p:ext uri="{BB962C8B-B14F-4D97-AF65-F5344CB8AC3E}">
        <p14:creationId xmlns:p14="http://schemas.microsoft.com/office/powerpoint/2010/main" val="3085910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F9F4D-5E0D-41B1-9434-D14D1147B80B}"/>
              </a:ext>
            </a:extLst>
          </p:cNvPr>
          <p:cNvSpPr>
            <a:spLocks noGrp="1"/>
          </p:cNvSpPr>
          <p:nvPr>
            <p:ph type="title"/>
          </p:nvPr>
        </p:nvSpPr>
        <p:spPr/>
        <p:txBody>
          <a:bodyPr/>
          <a:lstStyle/>
          <a:p>
            <a:r>
              <a:rPr lang="en-US" b="1" i="0" dirty="0">
                <a:solidFill>
                  <a:srgbClr val="2D2D2D"/>
                </a:solidFill>
                <a:effectLst/>
                <a:latin typeface="Noto Sans" panose="020B0502040504090204" pitchFamily="34" charset="0"/>
              </a:rPr>
              <a:t>6. Feedback</a:t>
            </a:r>
            <a:br>
              <a:rPr lang="en-US" b="1" i="0" dirty="0">
                <a:solidFill>
                  <a:srgbClr val="2D2D2D"/>
                </a:solidFill>
                <a:effectLst/>
                <a:latin typeface="Noto Sans" panose="020B0502040504090204" pitchFamily="34" charset="0"/>
              </a:rPr>
            </a:br>
            <a:endParaRPr lang="en-US" dirty="0"/>
          </a:p>
        </p:txBody>
      </p:sp>
    </p:spTree>
    <p:extLst>
      <p:ext uri="{BB962C8B-B14F-4D97-AF65-F5344CB8AC3E}">
        <p14:creationId xmlns:p14="http://schemas.microsoft.com/office/powerpoint/2010/main" val="34455605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TotalTime>
  <Words>672</Words>
  <Application>Microsoft Office PowerPoint</Application>
  <PresentationFormat>Widescreen</PresentationFormat>
  <Paragraphs>32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Noto Sans</vt:lpstr>
      <vt:lpstr>Trebuchet MS</vt:lpstr>
      <vt:lpstr>Wingdings 3</vt:lpstr>
      <vt:lpstr>Facet</vt:lpstr>
      <vt:lpstr>Self Assessment </vt:lpstr>
      <vt:lpstr>Definition</vt:lpstr>
      <vt:lpstr>Example </vt:lpstr>
      <vt:lpstr>Components of a self-assessment </vt:lpstr>
      <vt:lpstr>2. Weaknesses </vt:lpstr>
      <vt:lpstr>3. Core values </vt:lpstr>
      <vt:lpstr>4. Accomplishments </vt:lpstr>
      <vt:lpstr>5. Goals </vt:lpstr>
      <vt:lpstr>6. Feedback </vt:lpstr>
      <vt:lpstr>Tips for writing a self-assessment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 Assessment </dc:title>
  <dc:creator>Emran Khan</dc:creator>
  <cp:lastModifiedBy>Emran Khan</cp:lastModifiedBy>
  <cp:revision>1</cp:revision>
  <dcterms:created xsi:type="dcterms:W3CDTF">2022-07-18T14:08:33Z</dcterms:created>
  <dcterms:modified xsi:type="dcterms:W3CDTF">2022-07-30T16:24:50Z</dcterms:modified>
</cp:coreProperties>
</file>