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ran Khan" userId="8e2d8668-6b6a-4293-9e2b-f6dc677a8f93" providerId="ADAL" clId="{A99EBECC-C7B9-4203-B9F6-2F837A6B48F6}"/>
    <pc:docChg chg="undo custSel addSld modSld">
      <pc:chgData name="Emran Khan" userId="8e2d8668-6b6a-4293-9e2b-f6dc677a8f93" providerId="ADAL" clId="{A99EBECC-C7B9-4203-B9F6-2F837A6B48F6}" dt="2022-07-30T16:39:14.014" v="134" actId="255"/>
      <pc:docMkLst>
        <pc:docMk/>
      </pc:docMkLst>
      <pc:sldChg chg="modSp new mod">
        <pc:chgData name="Emran Khan" userId="8e2d8668-6b6a-4293-9e2b-f6dc677a8f93" providerId="ADAL" clId="{A99EBECC-C7B9-4203-B9F6-2F837A6B48F6}" dt="2022-07-18T14:26:14.655" v="12" actId="20577"/>
        <pc:sldMkLst>
          <pc:docMk/>
          <pc:sldMk cId="531187386" sldId="256"/>
        </pc:sldMkLst>
        <pc:spChg chg="mod">
          <ac:chgData name="Emran Khan" userId="8e2d8668-6b6a-4293-9e2b-f6dc677a8f93" providerId="ADAL" clId="{A99EBECC-C7B9-4203-B9F6-2F837A6B48F6}" dt="2022-07-18T14:26:14.655" v="12" actId="20577"/>
          <ac:spMkLst>
            <pc:docMk/>
            <pc:sldMk cId="531187386" sldId="256"/>
            <ac:spMk id="2" creationId="{A42E0559-B76A-4B8E-A090-C590006C6745}"/>
          </ac:spMkLst>
        </pc:spChg>
        <pc:spChg chg="mod">
          <ac:chgData name="Emran Khan" userId="8e2d8668-6b6a-4293-9e2b-f6dc677a8f93" providerId="ADAL" clId="{A99EBECC-C7B9-4203-B9F6-2F837A6B48F6}" dt="2022-07-18T14:26:06.840" v="1"/>
          <ac:spMkLst>
            <pc:docMk/>
            <pc:sldMk cId="531187386" sldId="256"/>
            <ac:spMk id="3" creationId="{87A7BFDC-C719-4048-A21C-A191B8C64BB0}"/>
          </ac:spMkLst>
        </pc:spChg>
      </pc:sldChg>
      <pc:sldChg chg="delSp modSp new mod">
        <pc:chgData name="Emran Khan" userId="8e2d8668-6b6a-4293-9e2b-f6dc677a8f93" providerId="ADAL" clId="{A99EBECC-C7B9-4203-B9F6-2F837A6B48F6}" dt="2022-07-18T14:26:54.780" v="18" actId="21"/>
        <pc:sldMkLst>
          <pc:docMk/>
          <pc:sldMk cId="1275232757" sldId="257"/>
        </pc:sldMkLst>
        <pc:spChg chg="del mod">
          <ac:chgData name="Emran Khan" userId="8e2d8668-6b6a-4293-9e2b-f6dc677a8f93" providerId="ADAL" clId="{A99EBECC-C7B9-4203-B9F6-2F837A6B48F6}" dt="2022-07-18T14:26:54.780" v="18" actId="21"/>
          <ac:spMkLst>
            <pc:docMk/>
            <pc:sldMk cId="1275232757" sldId="257"/>
            <ac:spMk id="2" creationId="{9BF1C8EE-87A8-4AA8-94BD-602F38DAD599}"/>
          </ac:spMkLst>
        </pc:spChg>
        <pc:spChg chg="mod">
          <ac:chgData name="Emran Khan" userId="8e2d8668-6b6a-4293-9e2b-f6dc677a8f93" providerId="ADAL" clId="{A99EBECC-C7B9-4203-B9F6-2F837A6B48F6}" dt="2022-07-18T14:26:47.270" v="17"/>
          <ac:spMkLst>
            <pc:docMk/>
            <pc:sldMk cId="1275232757" sldId="257"/>
            <ac:spMk id="3" creationId="{605AED17-E706-4158-8B98-CA7A40FAFCD4}"/>
          </ac:spMkLst>
        </pc:spChg>
      </pc:sldChg>
      <pc:sldChg chg="addSp delSp modSp new mod">
        <pc:chgData name="Emran Khan" userId="8e2d8668-6b6a-4293-9e2b-f6dc677a8f93" providerId="ADAL" clId="{A99EBECC-C7B9-4203-B9F6-2F837A6B48F6}" dt="2022-07-30T16:31:53.964" v="78"/>
        <pc:sldMkLst>
          <pc:docMk/>
          <pc:sldMk cId="846182802" sldId="258"/>
        </pc:sldMkLst>
        <pc:spChg chg="mod">
          <ac:chgData name="Emran Khan" userId="8e2d8668-6b6a-4293-9e2b-f6dc677a8f93" providerId="ADAL" clId="{A99EBECC-C7B9-4203-B9F6-2F837A6B48F6}" dt="2022-07-30T16:31:21.104" v="75"/>
          <ac:spMkLst>
            <pc:docMk/>
            <pc:sldMk cId="846182802" sldId="258"/>
            <ac:spMk id="2" creationId="{24C77087-428A-4D5A-BC43-63FF19D2362A}"/>
          </ac:spMkLst>
        </pc:spChg>
        <pc:spChg chg="mod">
          <ac:chgData name="Emran Khan" userId="8e2d8668-6b6a-4293-9e2b-f6dc677a8f93" providerId="ADAL" clId="{A99EBECC-C7B9-4203-B9F6-2F837A6B48F6}" dt="2022-07-30T16:31:53.964" v="78"/>
          <ac:spMkLst>
            <pc:docMk/>
            <pc:sldMk cId="846182802" sldId="258"/>
            <ac:spMk id="3" creationId="{89A551BC-18A8-4212-9194-32887A31BC20}"/>
          </ac:spMkLst>
        </pc:spChg>
        <pc:spChg chg="add del">
          <ac:chgData name="Emran Khan" userId="8e2d8668-6b6a-4293-9e2b-f6dc677a8f93" providerId="ADAL" clId="{A99EBECC-C7B9-4203-B9F6-2F837A6B48F6}" dt="2022-07-18T14:27:54.718" v="22"/>
          <ac:spMkLst>
            <pc:docMk/>
            <pc:sldMk cId="846182802" sldId="258"/>
            <ac:spMk id="4" creationId="{9A7CE9AB-0F22-4E4E-9B75-2612C35E8A2E}"/>
          </ac:spMkLst>
        </pc:spChg>
        <pc:spChg chg="add del">
          <ac:chgData name="Emran Khan" userId="8e2d8668-6b6a-4293-9e2b-f6dc677a8f93" providerId="ADAL" clId="{A99EBECC-C7B9-4203-B9F6-2F837A6B48F6}" dt="2022-07-18T14:27:54.718" v="22"/>
          <ac:spMkLst>
            <pc:docMk/>
            <pc:sldMk cId="846182802" sldId="258"/>
            <ac:spMk id="5" creationId="{FE55CCEC-989A-4EB8-84B0-AF22650D0C85}"/>
          </ac:spMkLst>
        </pc:spChg>
        <pc:spChg chg="add del">
          <ac:chgData name="Emran Khan" userId="8e2d8668-6b6a-4293-9e2b-f6dc677a8f93" providerId="ADAL" clId="{A99EBECC-C7B9-4203-B9F6-2F837A6B48F6}" dt="2022-07-18T14:28:10.166" v="24"/>
          <ac:spMkLst>
            <pc:docMk/>
            <pc:sldMk cId="846182802" sldId="258"/>
            <ac:spMk id="6" creationId="{85A1EE44-3638-4ED8-AAE7-789E032BD414}"/>
          </ac:spMkLst>
        </pc:spChg>
        <pc:spChg chg="add del">
          <ac:chgData name="Emran Khan" userId="8e2d8668-6b6a-4293-9e2b-f6dc677a8f93" providerId="ADAL" clId="{A99EBECC-C7B9-4203-B9F6-2F837A6B48F6}" dt="2022-07-18T14:28:10.166" v="24"/>
          <ac:spMkLst>
            <pc:docMk/>
            <pc:sldMk cId="846182802" sldId="258"/>
            <ac:spMk id="7" creationId="{5042BB3F-E2CD-47CF-BE3F-4D95B87C949D}"/>
          </ac:spMkLst>
        </pc:spChg>
      </pc:sldChg>
      <pc:sldChg chg="addSp delSp modSp new mod">
        <pc:chgData name="Emran Khan" userId="8e2d8668-6b6a-4293-9e2b-f6dc677a8f93" providerId="ADAL" clId="{A99EBECC-C7B9-4203-B9F6-2F837A6B48F6}" dt="2022-07-30T16:32:33.314" v="84"/>
        <pc:sldMkLst>
          <pc:docMk/>
          <pc:sldMk cId="641777475" sldId="259"/>
        </pc:sldMkLst>
        <pc:spChg chg="del mod">
          <ac:chgData name="Emran Khan" userId="8e2d8668-6b6a-4293-9e2b-f6dc677a8f93" providerId="ADAL" clId="{A99EBECC-C7B9-4203-B9F6-2F837A6B48F6}" dt="2022-07-30T16:32:07.769" v="80" actId="21"/>
          <ac:spMkLst>
            <pc:docMk/>
            <pc:sldMk cId="641777475" sldId="259"/>
            <ac:spMk id="2" creationId="{195832CD-9F16-4311-AF82-62DCD51B1FA8}"/>
          </ac:spMkLst>
        </pc:spChg>
        <pc:spChg chg="mod">
          <ac:chgData name="Emran Khan" userId="8e2d8668-6b6a-4293-9e2b-f6dc677a8f93" providerId="ADAL" clId="{A99EBECC-C7B9-4203-B9F6-2F837A6B48F6}" dt="2022-07-30T16:32:33.314" v="84"/>
          <ac:spMkLst>
            <pc:docMk/>
            <pc:sldMk cId="641777475" sldId="259"/>
            <ac:spMk id="3" creationId="{D6052C2F-3634-40D6-8103-99A9BD6B2C0A}"/>
          </ac:spMkLst>
        </pc:spChg>
        <pc:spChg chg="add del mod">
          <ac:chgData name="Emran Khan" userId="8e2d8668-6b6a-4293-9e2b-f6dc677a8f93" providerId="ADAL" clId="{A99EBECC-C7B9-4203-B9F6-2F837A6B48F6}" dt="2022-07-18T14:29:19.381" v="31"/>
          <ac:spMkLst>
            <pc:docMk/>
            <pc:sldMk cId="641777475" sldId="259"/>
            <ac:spMk id="4" creationId="{5850D117-67A0-4069-B7A1-50F94A9B8AFA}"/>
          </ac:spMkLst>
        </pc:spChg>
        <pc:spChg chg="add del mod">
          <ac:chgData name="Emran Khan" userId="8e2d8668-6b6a-4293-9e2b-f6dc677a8f93" providerId="ADAL" clId="{A99EBECC-C7B9-4203-B9F6-2F837A6B48F6}" dt="2022-07-30T16:32:13.533" v="81" actId="21"/>
          <ac:spMkLst>
            <pc:docMk/>
            <pc:sldMk cId="641777475" sldId="259"/>
            <ac:spMk id="5" creationId="{5918E5E8-D995-4F99-91B3-12DA9DFDC734}"/>
          </ac:spMkLst>
        </pc:spChg>
        <pc:spChg chg="add del mod">
          <ac:chgData name="Emran Khan" userId="8e2d8668-6b6a-4293-9e2b-f6dc677a8f93" providerId="ADAL" clId="{A99EBECC-C7B9-4203-B9F6-2F837A6B48F6}" dt="2022-07-18T14:29:19.381" v="31"/>
          <ac:spMkLst>
            <pc:docMk/>
            <pc:sldMk cId="641777475" sldId="259"/>
            <ac:spMk id="5" creationId="{D11C2B5C-49F3-4AC7-88EE-AD28CD2CC5F2}"/>
          </ac:spMkLst>
        </pc:spChg>
        <pc:spChg chg="add del mod">
          <ac:chgData name="Emran Khan" userId="8e2d8668-6b6a-4293-9e2b-f6dc677a8f93" providerId="ADAL" clId="{A99EBECC-C7B9-4203-B9F6-2F837A6B48F6}" dt="2022-07-18T14:29:19.381" v="31"/>
          <ac:spMkLst>
            <pc:docMk/>
            <pc:sldMk cId="641777475" sldId="259"/>
            <ac:spMk id="6" creationId="{CD607864-20DD-4989-8283-2C48BF661658}"/>
          </ac:spMkLst>
        </pc:spChg>
      </pc:sldChg>
      <pc:sldChg chg="addSp delSp modSp new mod">
        <pc:chgData name="Emran Khan" userId="8e2d8668-6b6a-4293-9e2b-f6dc677a8f93" providerId="ADAL" clId="{A99EBECC-C7B9-4203-B9F6-2F837A6B48F6}" dt="2022-07-30T16:34:02.241" v="91" actId="21"/>
        <pc:sldMkLst>
          <pc:docMk/>
          <pc:sldMk cId="2098684419" sldId="260"/>
        </pc:sldMkLst>
        <pc:spChg chg="del mod">
          <ac:chgData name="Emran Khan" userId="8e2d8668-6b6a-4293-9e2b-f6dc677a8f93" providerId="ADAL" clId="{A99EBECC-C7B9-4203-B9F6-2F837A6B48F6}" dt="2022-07-30T16:33:39.714" v="85" actId="21"/>
          <ac:spMkLst>
            <pc:docMk/>
            <pc:sldMk cId="2098684419" sldId="260"/>
            <ac:spMk id="2" creationId="{A4057E92-A51B-4773-A1CC-ED51F0CC1D2D}"/>
          </ac:spMkLst>
        </pc:spChg>
        <pc:spChg chg="add del mod">
          <ac:chgData name="Emran Khan" userId="8e2d8668-6b6a-4293-9e2b-f6dc677a8f93" providerId="ADAL" clId="{A99EBECC-C7B9-4203-B9F6-2F837A6B48F6}" dt="2022-07-30T16:33:56.074" v="89"/>
          <ac:spMkLst>
            <pc:docMk/>
            <pc:sldMk cId="2098684419" sldId="260"/>
            <ac:spMk id="3" creationId="{376CA866-D83F-416A-8028-491A3A9336C7}"/>
          </ac:spMkLst>
        </pc:spChg>
        <pc:spChg chg="add del mod">
          <ac:chgData name="Emran Khan" userId="8e2d8668-6b6a-4293-9e2b-f6dc677a8f93" providerId="ADAL" clId="{A99EBECC-C7B9-4203-B9F6-2F837A6B48F6}" dt="2022-07-30T16:34:02.241" v="91" actId="21"/>
          <ac:spMkLst>
            <pc:docMk/>
            <pc:sldMk cId="2098684419" sldId="260"/>
            <ac:spMk id="5" creationId="{80DEF715-BEAD-4324-A544-572FE9B8FF6B}"/>
          </ac:spMkLst>
        </pc:spChg>
        <pc:spChg chg="add del mod">
          <ac:chgData name="Emran Khan" userId="8e2d8668-6b6a-4293-9e2b-f6dc677a8f93" providerId="ADAL" clId="{A99EBECC-C7B9-4203-B9F6-2F837A6B48F6}" dt="2022-07-30T16:33:44.443" v="88"/>
          <ac:spMkLst>
            <pc:docMk/>
            <pc:sldMk cId="2098684419" sldId="260"/>
            <ac:spMk id="6" creationId="{6C7336F2-0636-43DE-973A-A5E5CD644381}"/>
          </ac:spMkLst>
        </pc:spChg>
      </pc:sldChg>
      <pc:sldChg chg="delSp modSp new mod">
        <pc:chgData name="Emran Khan" userId="8e2d8668-6b6a-4293-9e2b-f6dc677a8f93" providerId="ADAL" clId="{A99EBECC-C7B9-4203-B9F6-2F837A6B48F6}" dt="2022-07-30T16:35:34.388" v="94" actId="21"/>
        <pc:sldMkLst>
          <pc:docMk/>
          <pc:sldMk cId="401115706" sldId="261"/>
        </pc:sldMkLst>
        <pc:spChg chg="del">
          <ac:chgData name="Emran Khan" userId="8e2d8668-6b6a-4293-9e2b-f6dc677a8f93" providerId="ADAL" clId="{A99EBECC-C7B9-4203-B9F6-2F837A6B48F6}" dt="2022-07-30T16:35:34.388" v="94" actId="21"/>
          <ac:spMkLst>
            <pc:docMk/>
            <pc:sldMk cId="401115706" sldId="261"/>
            <ac:spMk id="2" creationId="{22B5ED16-C2BF-4B50-9355-44517BFCFF8F}"/>
          </ac:spMkLst>
        </pc:spChg>
        <pc:spChg chg="mod">
          <ac:chgData name="Emran Khan" userId="8e2d8668-6b6a-4293-9e2b-f6dc677a8f93" providerId="ADAL" clId="{A99EBECC-C7B9-4203-B9F6-2F837A6B48F6}" dt="2022-07-30T16:35:27.714" v="93"/>
          <ac:spMkLst>
            <pc:docMk/>
            <pc:sldMk cId="401115706" sldId="261"/>
            <ac:spMk id="3" creationId="{E789ADFD-794D-4E52-9FEC-0470876F1B1B}"/>
          </ac:spMkLst>
        </pc:spChg>
      </pc:sldChg>
      <pc:sldChg chg="delSp modSp new mod">
        <pc:chgData name="Emran Khan" userId="8e2d8668-6b6a-4293-9e2b-f6dc677a8f93" providerId="ADAL" clId="{A99EBECC-C7B9-4203-B9F6-2F837A6B48F6}" dt="2022-07-30T16:36:27.175" v="100" actId="27636"/>
        <pc:sldMkLst>
          <pc:docMk/>
          <pc:sldMk cId="1023456276" sldId="262"/>
        </pc:sldMkLst>
        <pc:spChg chg="del">
          <ac:chgData name="Emran Khan" userId="8e2d8668-6b6a-4293-9e2b-f6dc677a8f93" providerId="ADAL" clId="{A99EBECC-C7B9-4203-B9F6-2F837A6B48F6}" dt="2022-07-30T16:36:22.652" v="98" actId="21"/>
          <ac:spMkLst>
            <pc:docMk/>
            <pc:sldMk cId="1023456276" sldId="262"/>
            <ac:spMk id="2" creationId="{B3E40A0E-7FC8-4699-8032-5046BD94E6C2}"/>
          </ac:spMkLst>
        </pc:spChg>
        <pc:spChg chg="mod">
          <ac:chgData name="Emran Khan" userId="8e2d8668-6b6a-4293-9e2b-f6dc677a8f93" providerId="ADAL" clId="{A99EBECC-C7B9-4203-B9F6-2F837A6B48F6}" dt="2022-07-30T16:36:27.175" v="100" actId="27636"/>
          <ac:spMkLst>
            <pc:docMk/>
            <pc:sldMk cId="1023456276" sldId="262"/>
            <ac:spMk id="3" creationId="{ADCF9C63-E213-42F0-B712-68D9804B8DCF}"/>
          </ac:spMkLst>
        </pc:spChg>
      </pc:sldChg>
      <pc:sldChg chg="delSp modSp new mod">
        <pc:chgData name="Emran Khan" userId="8e2d8668-6b6a-4293-9e2b-f6dc677a8f93" providerId="ADAL" clId="{A99EBECC-C7B9-4203-B9F6-2F837A6B48F6}" dt="2022-07-30T16:37:43.781" v="103" actId="21"/>
        <pc:sldMkLst>
          <pc:docMk/>
          <pc:sldMk cId="1742426023" sldId="263"/>
        </pc:sldMkLst>
        <pc:spChg chg="del">
          <ac:chgData name="Emran Khan" userId="8e2d8668-6b6a-4293-9e2b-f6dc677a8f93" providerId="ADAL" clId="{A99EBECC-C7B9-4203-B9F6-2F837A6B48F6}" dt="2022-07-30T16:37:43.781" v="103" actId="21"/>
          <ac:spMkLst>
            <pc:docMk/>
            <pc:sldMk cId="1742426023" sldId="263"/>
            <ac:spMk id="2" creationId="{70969EDF-7482-4926-B406-4F23DAF0C834}"/>
          </ac:spMkLst>
        </pc:spChg>
        <pc:spChg chg="mod">
          <ac:chgData name="Emran Khan" userId="8e2d8668-6b6a-4293-9e2b-f6dc677a8f93" providerId="ADAL" clId="{A99EBECC-C7B9-4203-B9F6-2F837A6B48F6}" dt="2022-07-30T16:37:38.420" v="102"/>
          <ac:spMkLst>
            <pc:docMk/>
            <pc:sldMk cId="1742426023" sldId="263"/>
            <ac:spMk id="3" creationId="{0DF4B346-D40D-4428-B72A-BD6AD6E93459}"/>
          </ac:spMkLst>
        </pc:spChg>
      </pc:sldChg>
      <pc:sldChg chg="delSp modSp new mod">
        <pc:chgData name="Emran Khan" userId="8e2d8668-6b6a-4293-9e2b-f6dc677a8f93" providerId="ADAL" clId="{A99EBECC-C7B9-4203-B9F6-2F837A6B48F6}" dt="2022-07-30T16:38:36.918" v="106" actId="21"/>
        <pc:sldMkLst>
          <pc:docMk/>
          <pc:sldMk cId="1902251468" sldId="264"/>
        </pc:sldMkLst>
        <pc:spChg chg="del">
          <ac:chgData name="Emran Khan" userId="8e2d8668-6b6a-4293-9e2b-f6dc677a8f93" providerId="ADAL" clId="{A99EBECC-C7B9-4203-B9F6-2F837A6B48F6}" dt="2022-07-30T16:38:36.918" v="106" actId="21"/>
          <ac:spMkLst>
            <pc:docMk/>
            <pc:sldMk cId="1902251468" sldId="264"/>
            <ac:spMk id="2" creationId="{3A36AD1F-2101-4F85-AB84-22D8CFF2398C}"/>
          </ac:spMkLst>
        </pc:spChg>
        <pc:spChg chg="mod">
          <ac:chgData name="Emran Khan" userId="8e2d8668-6b6a-4293-9e2b-f6dc677a8f93" providerId="ADAL" clId="{A99EBECC-C7B9-4203-B9F6-2F837A6B48F6}" dt="2022-07-30T16:38:31.201" v="105"/>
          <ac:spMkLst>
            <pc:docMk/>
            <pc:sldMk cId="1902251468" sldId="264"/>
            <ac:spMk id="3" creationId="{0C07E0FB-5147-4F4F-92BD-1E719B7F9743}"/>
          </ac:spMkLst>
        </pc:spChg>
      </pc:sldChg>
      <pc:sldChg chg="delSp modSp new mod">
        <pc:chgData name="Emran Khan" userId="8e2d8668-6b6a-4293-9e2b-f6dc677a8f93" providerId="ADAL" clId="{A99EBECC-C7B9-4203-B9F6-2F837A6B48F6}" dt="2022-07-30T16:39:14.014" v="134" actId="255"/>
        <pc:sldMkLst>
          <pc:docMk/>
          <pc:sldMk cId="1715502225" sldId="265"/>
        </pc:sldMkLst>
        <pc:spChg chg="del">
          <ac:chgData name="Emran Khan" userId="8e2d8668-6b6a-4293-9e2b-f6dc677a8f93" providerId="ADAL" clId="{A99EBECC-C7B9-4203-B9F6-2F837A6B48F6}" dt="2022-07-30T16:39:01.511" v="108" actId="21"/>
          <ac:spMkLst>
            <pc:docMk/>
            <pc:sldMk cId="1715502225" sldId="265"/>
            <ac:spMk id="2" creationId="{F9F78B37-E741-486E-99A4-5BCB216D06B4}"/>
          </ac:spMkLst>
        </pc:spChg>
        <pc:spChg chg="mod">
          <ac:chgData name="Emran Khan" userId="8e2d8668-6b6a-4293-9e2b-f6dc677a8f93" providerId="ADAL" clId="{A99EBECC-C7B9-4203-B9F6-2F837A6B48F6}" dt="2022-07-30T16:39:14.014" v="134" actId="255"/>
          <ac:spMkLst>
            <pc:docMk/>
            <pc:sldMk cId="1715502225" sldId="265"/>
            <ac:spMk id="3" creationId="{EC9C7BF4-FE1F-4412-88A8-661EA899EA25}"/>
          </ac:spMkLst>
        </pc:spChg>
      </pc:sldChg>
      <pc:sldMasterChg chg="addSldLayout">
        <pc:chgData name="Emran Khan" userId="8e2d8668-6b6a-4293-9e2b-f6dc677a8f93" providerId="ADAL" clId="{A99EBECC-C7B9-4203-B9F6-2F837A6B48F6}" dt="2022-07-18T14:26:05.090" v="0" actId="680"/>
        <pc:sldMasterMkLst>
          <pc:docMk/>
          <pc:sldMasterMk cId="1723638284" sldId="2147483648"/>
        </pc:sldMasterMkLst>
        <pc:sldLayoutChg chg="add">
          <pc:chgData name="Emran Khan" userId="8e2d8668-6b6a-4293-9e2b-f6dc677a8f93" providerId="ADAL" clId="{A99EBECC-C7B9-4203-B9F6-2F837A6B48F6}" dt="2022-07-18T14:26:05.090" v="0" actId="680"/>
          <pc:sldLayoutMkLst>
            <pc:docMk/>
            <pc:sldMasterMk cId="1723638284" sldId="2147483648"/>
            <pc:sldLayoutMk cId="3716487828" sldId="214748364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170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111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01161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47371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6773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88258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931908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0940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1448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8072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263396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18974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9950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52393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267750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203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7/30/2022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682133083"/>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houghtco.com/research-essays-and-reports-1692048" TargetMode="External"/><Relationship Id="rId7" Type="http://schemas.openxmlformats.org/officeDocument/2006/relationships/hyperlink" Target="https://www.thoughtco.com/what-is-article-composition-1689004" TargetMode="External"/><Relationship Id="rId2" Type="http://schemas.openxmlformats.org/officeDocument/2006/relationships/hyperlink" Target="https://www.thoughtco.com/richard-nordquist-1688331" TargetMode="External"/><Relationship Id="rId1" Type="http://schemas.openxmlformats.org/officeDocument/2006/relationships/slideLayout" Target="../slideLayouts/slideLayout2.xml"/><Relationship Id="rId6" Type="http://schemas.openxmlformats.org/officeDocument/2006/relationships/hyperlink" Target="https://www.thoughtco.com/what-is-an-essay-1690674" TargetMode="External"/><Relationship Id="rId5" Type="http://schemas.openxmlformats.org/officeDocument/2006/relationships/hyperlink" Target="https://www.thoughtco.com/interview-composition-term-1691078" TargetMode="External"/><Relationship Id="rId4" Type="http://schemas.openxmlformats.org/officeDocument/2006/relationships/hyperlink" Target="https://www.thoughtco.com/why-take-notes-in-literature-class-73517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E0559-B76A-4B8E-A090-C590006C6745}"/>
              </a:ext>
            </a:extLst>
          </p:cNvPr>
          <p:cNvSpPr>
            <a:spLocks noGrp="1"/>
          </p:cNvSpPr>
          <p:nvPr>
            <p:ph type="ctrTitle"/>
          </p:nvPr>
        </p:nvSpPr>
        <p:spPr/>
        <p:txBody>
          <a:bodyPr/>
          <a:lstStyle/>
          <a:p>
            <a:r>
              <a:rPr lang="en-US" dirty="0"/>
              <a:t>Note Taking</a:t>
            </a:r>
          </a:p>
        </p:txBody>
      </p:sp>
      <p:sp>
        <p:nvSpPr>
          <p:cNvPr id="3" name="Subtitle 2">
            <a:extLst>
              <a:ext uri="{FF2B5EF4-FFF2-40B4-BE49-F238E27FC236}">
                <a16:creationId xmlns:a16="http://schemas.microsoft.com/office/drawing/2014/main" id="{87A7BFDC-C719-4048-A21C-A191B8C64BB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1187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9C7BF4-FE1F-4412-88A8-661EA899EA25}"/>
              </a:ext>
            </a:extLst>
          </p:cNvPr>
          <p:cNvSpPr>
            <a:spLocks noGrp="1"/>
          </p:cNvSpPr>
          <p:nvPr>
            <p:ph idx="1"/>
          </p:nvPr>
        </p:nvSpPr>
        <p:spPr/>
        <p:txBody>
          <a:bodyPr>
            <a:normAutofit/>
          </a:bodyPr>
          <a:lstStyle/>
          <a:p>
            <a:r>
              <a:rPr lang="en-US" sz="3600" dirty="0"/>
              <a:t>Practice………….</a:t>
            </a:r>
          </a:p>
        </p:txBody>
      </p:sp>
    </p:spTree>
    <p:extLst>
      <p:ext uri="{BB962C8B-B14F-4D97-AF65-F5344CB8AC3E}">
        <p14:creationId xmlns:p14="http://schemas.microsoft.com/office/powerpoint/2010/main" val="171550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5AED17-E706-4158-8B98-CA7A40FAFCD4}"/>
              </a:ext>
            </a:extLst>
          </p:cNvPr>
          <p:cNvSpPr>
            <a:spLocks noGrp="1"/>
          </p:cNvSpPr>
          <p:nvPr>
            <p:ph idx="1"/>
          </p:nvPr>
        </p:nvSpPr>
        <p:spPr/>
        <p:txBody>
          <a:bodyPr/>
          <a:lstStyle/>
          <a:p>
            <a:pPr algn="l" fontAlgn="base"/>
            <a:r>
              <a:rPr lang="en-US" b="0" i="0" dirty="0">
                <a:solidFill>
                  <a:srgbClr val="282828"/>
                </a:solidFill>
                <a:effectLst/>
                <a:latin typeface="Lato" panose="020F0502020204030203" pitchFamily="34" charset="0"/>
              </a:rPr>
              <a:t>By </a:t>
            </a:r>
            <a:r>
              <a:rPr lang="en-US" b="1" i="0" u="none" strike="noStrike" dirty="0">
                <a:solidFill>
                  <a:srgbClr val="282828"/>
                </a:solidFill>
                <a:effectLst/>
                <a:latin typeface="Lato" panose="020F0502020204030203" pitchFamily="34" charset="0"/>
                <a:hlinkClick r:id="rId2"/>
              </a:rPr>
              <a:t>Richard </a:t>
            </a:r>
            <a:r>
              <a:rPr lang="en-US" b="1" i="0" u="none" strike="noStrike" dirty="0" err="1">
                <a:solidFill>
                  <a:srgbClr val="282828"/>
                </a:solidFill>
                <a:effectLst/>
                <a:latin typeface="Lato" panose="020F0502020204030203" pitchFamily="34" charset="0"/>
                <a:hlinkClick r:id="rId2"/>
              </a:rPr>
              <a:t>Nordquist</a:t>
            </a:r>
            <a:endParaRPr lang="en-US" b="0" i="0" dirty="0">
              <a:solidFill>
                <a:srgbClr val="282828"/>
              </a:solidFill>
              <a:effectLst/>
              <a:latin typeface="Lato" panose="020F0502020204030203" pitchFamily="34" charset="0"/>
            </a:endParaRPr>
          </a:p>
          <a:p>
            <a:pPr algn="l" fontAlgn="base"/>
            <a:r>
              <a:rPr lang="en-US" b="0" i="0" dirty="0">
                <a:solidFill>
                  <a:srgbClr val="282828"/>
                </a:solidFill>
                <a:effectLst/>
                <a:latin typeface="Lato" panose="020F0502020204030203" pitchFamily="34" charset="0"/>
              </a:rPr>
              <a:t>Updated on September 11, 2019</a:t>
            </a:r>
          </a:p>
          <a:p>
            <a:pPr algn="l" fontAlgn="base"/>
            <a:r>
              <a:rPr lang="en-US" b="0" i="0" dirty="0">
                <a:solidFill>
                  <a:srgbClr val="282828"/>
                </a:solidFill>
                <a:effectLst/>
                <a:latin typeface="Georgia" panose="02040502050405020303" pitchFamily="18" charset="0"/>
              </a:rPr>
              <a:t>Note-taking is the practice of writing down or otherwise recording key points of information. It's an important part of the </a:t>
            </a:r>
            <a:r>
              <a:rPr lang="en-US" b="0" i="0" u="none" strike="noStrike" dirty="0">
                <a:solidFill>
                  <a:srgbClr val="282828"/>
                </a:solidFill>
                <a:effectLst/>
                <a:latin typeface="Georgia" panose="02040502050405020303" pitchFamily="18" charset="0"/>
                <a:hlinkClick r:id="rId3"/>
              </a:rPr>
              <a:t>research</a:t>
            </a:r>
            <a:r>
              <a:rPr lang="en-US" b="0" i="0" dirty="0">
                <a:solidFill>
                  <a:srgbClr val="282828"/>
                </a:solidFill>
                <a:effectLst/>
                <a:latin typeface="Georgia" panose="02040502050405020303" pitchFamily="18" charset="0"/>
              </a:rPr>
              <a:t> process. </a:t>
            </a:r>
            <a:r>
              <a:rPr lang="en-US" b="0" i="0" u="none" strike="noStrike" dirty="0">
                <a:solidFill>
                  <a:srgbClr val="282828"/>
                </a:solidFill>
                <a:effectLst/>
                <a:latin typeface="Georgia" panose="02040502050405020303" pitchFamily="18" charset="0"/>
                <a:hlinkClick r:id="rId4"/>
              </a:rPr>
              <a:t>Notes taken on class lectures or discussions</a:t>
            </a:r>
            <a:r>
              <a:rPr lang="en-US" b="0" i="0" dirty="0">
                <a:solidFill>
                  <a:srgbClr val="282828"/>
                </a:solidFill>
                <a:effectLst/>
                <a:latin typeface="Georgia" panose="02040502050405020303" pitchFamily="18" charset="0"/>
              </a:rPr>
              <a:t> may serve as study aids, while notes taken during an </a:t>
            </a:r>
            <a:r>
              <a:rPr lang="en-US" b="0" i="0" u="none" strike="noStrike" dirty="0">
                <a:solidFill>
                  <a:srgbClr val="282828"/>
                </a:solidFill>
                <a:effectLst/>
                <a:latin typeface="Georgia" panose="02040502050405020303" pitchFamily="18" charset="0"/>
                <a:hlinkClick r:id="rId5"/>
              </a:rPr>
              <a:t>interview</a:t>
            </a:r>
            <a:r>
              <a:rPr lang="en-US" b="0" i="0" dirty="0">
                <a:solidFill>
                  <a:srgbClr val="282828"/>
                </a:solidFill>
                <a:effectLst/>
                <a:latin typeface="Georgia" panose="02040502050405020303" pitchFamily="18" charset="0"/>
              </a:rPr>
              <a:t> may provide material for an </a:t>
            </a:r>
            <a:r>
              <a:rPr lang="en-US" b="0" i="0" u="none" strike="noStrike" dirty="0">
                <a:solidFill>
                  <a:srgbClr val="282828"/>
                </a:solidFill>
                <a:effectLst/>
                <a:latin typeface="Georgia" panose="02040502050405020303" pitchFamily="18" charset="0"/>
                <a:hlinkClick r:id="rId6"/>
              </a:rPr>
              <a:t>essay</a:t>
            </a:r>
            <a:r>
              <a:rPr lang="en-US" b="0" i="0" dirty="0">
                <a:solidFill>
                  <a:srgbClr val="282828"/>
                </a:solidFill>
                <a:effectLst/>
                <a:latin typeface="Georgia" panose="02040502050405020303" pitchFamily="18" charset="0"/>
              </a:rPr>
              <a:t>, </a:t>
            </a:r>
            <a:r>
              <a:rPr lang="en-US" b="0" i="0" u="none" strike="noStrike" dirty="0">
                <a:solidFill>
                  <a:srgbClr val="282828"/>
                </a:solidFill>
                <a:effectLst/>
                <a:latin typeface="Georgia" panose="02040502050405020303" pitchFamily="18" charset="0"/>
                <a:hlinkClick r:id="rId7"/>
              </a:rPr>
              <a:t>article</a:t>
            </a:r>
            <a:r>
              <a:rPr lang="en-US" b="0" i="0" dirty="0">
                <a:solidFill>
                  <a:srgbClr val="282828"/>
                </a:solidFill>
                <a:effectLst/>
                <a:latin typeface="Georgia" panose="02040502050405020303" pitchFamily="18" charset="0"/>
              </a:rPr>
              <a:t>, or book. "Taking notes doesn't simply mean scribbling down or marking up the things that strike your fancy," say Walter </a:t>
            </a:r>
            <a:r>
              <a:rPr lang="en-US" b="0" i="0" dirty="0" err="1">
                <a:solidFill>
                  <a:srgbClr val="282828"/>
                </a:solidFill>
                <a:effectLst/>
                <a:latin typeface="Georgia" panose="02040502050405020303" pitchFamily="18" charset="0"/>
              </a:rPr>
              <a:t>Pauk</a:t>
            </a:r>
            <a:r>
              <a:rPr lang="en-US" b="0" i="0" dirty="0">
                <a:solidFill>
                  <a:srgbClr val="282828"/>
                </a:solidFill>
                <a:effectLst/>
                <a:latin typeface="Georgia" panose="02040502050405020303" pitchFamily="18" charset="0"/>
              </a:rPr>
              <a:t> and Ross J.Q. Owens in their book, "How to Study in College." "It means using a proven system and then effectively recording information before tying everything together."</a:t>
            </a:r>
          </a:p>
          <a:p>
            <a:endParaRPr lang="en-US" dirty="0"/>
          </a:p>
        </p:txBody>
      </p:sp>
    </p:spTree>
    <p:extLst>
      <p:ext uri="{BB962C8B-B14F-4D97-AF65-F5344CB8AC3E}">
        <p14:creationId xmlns:p14="http://schemas.microsoft.com/office/powerpoint/2010/main" val="1275232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77087-428A-4D5A-BC43-63FF19D2362A}"/>
              </a:ext>
            </a:extLst>
          </p:cNvPr>
          <p:cNvSpPr>
            <a:spLocks noGrp="1"/>
          </p:cNvSpPr>
          <p:nvPr>
            <p:ph type="title"/>
          </p:nvPr>
        </p:nvSpPr>
        <p:spPr/>
        <p:txBody>
          <a:bodyPr/>
          <a:lstStyle/>
          <a:p>
            <a:r>
              <a:rPr lang="en-US" b="1" dirty="0">
                <a:solidFill>
                  <a:srgbClr val="2B2D38"/>
                </a:solidFill>
                <a:effectLst/>
                <a:latin typeface="AkkuratPro"/>
              </a:rPr>
              <a:t>7 advanced tips for note-taking</a:t>
            </a:r>
            <a:br>
              <a:rPr lang="en-US" b="1" dirty="0">
                <a:solidFill>
                  <a:srgbClr val="2B2D38"/>
                </a:solidFill>
                <a:effectLst/>
                <a:latin typeface="AkkuratPro"/>
              </a:rPr>
            </a:br>
            <a:endParaRPr lang="en-US" dirty="0"/>
          </a:p>
        </p:txBody>
      </p:sp>
      <p:sp>
        <p:nvSpPr>
          <p:cNvPr id="3" name="Content Placeholder 2">
            <a:extLst>
              <a:ext uri="{FF2B5EF4-FFF2-40B4-BE49-F238E27FC236}">
                <a16:creationId xmlns:a16="http://schemas.microsoft.com/office/drawing/2014/main" id="{89A551BC-18A8-4212-9194-32887A31BC20}"/>
              </a:ext>
            </a:extLst>
          </p:cNvPr>
          <p:cNvSpPr>
            <a:spLocks noGrp="1"/>
          </p:cNvSpPr>
          <p:nvPr>
            <p:ph idx="1"/>
          </p:nvPr>
        </p:nvSpPr>
        <p:spPr/>
        <p:txBody>
          <a:bodyPr>
            <a:normAutofit/>
          </a:bodyPr>
          <a:lstStyle/>
          <a:p>
            <a:pPr algn="l"/>
            <a:r>
              <a:rPr lang="en-US" b="1" dirty="0">
                <a:solidFill>
                  <a:srgbClr val="2B2D38"/>
                </a:solidFill>
                <a:effectLst/>
                <a:latin typeface="AkkuratPro"/>
              </a:rPr>
              <a:t> Add dates and topics at the top </a:t>
            </a:r>
          </a:p>
          <a:p>
            <a:pPr algn="l"/>
            <a:r>
              <a:rPr lang="en-US" b="0" dirty="0">
                <a:solidFill>
                  <a:srgbClr val="3B3E4D"/>
                </a:solidFill>
                <a:effectLst/>
                <a:latin typeface="AkkuratPro"/>
              </a:rPr>
              <a:t>Remembering which topics were discussed during which classes or chapters can get confusing, especially when you’re taking multiple courses at once. To stay organized, write the date and topic at the top of each new note-taking session. That’ll make it easier to find what you’re looking for later. </a:t>
            </a:r>
          </a:p>
          <a:p>
            <a:endParaRPr lang="en-US" dirty="0"/>
          </a:p>
        </p:txBody>
      </p:sp>
    </p:spTree>
    <p:extLst>
      <p:ext uri="{BB962C8B-B14F-4D97-AF65-F5344CB8AC3E}">
        <p14:creationId xmlns:p14="http://schemas.microsoft.com/office/powerpoint/2010/main" val="84618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052C2F-3634-40D6-8103-99A9BD6B2C0A}"/>
              </a:ext>
            </a:extLst>
          </p:cNvPr>
          <p:cNvSpPr>
            <a:spLocks noGrp="1"/>
          </p:cNvSpPr>
          <p:nvPr>
            <p:ph idx="1"/>
          </p:nvPr>
        </p:nvSpPr>
        <p:spPr/>
        <p:txBody>
          <a:bodyPr>
            <a:normAutofit/>
          </a:bodyPr>
          <a:lstStyle/>
          <a:p>
            <a:pPr algn="l"/>
            <a:r>
              <a:rPr lang="en-US" b="1" dirty="0">
                <a:solidFill>
                  <a:srgbClr val="2B2D38"/>
                </a:solidFill>
                <a:effectLst/>
                <a:latin typeface="AkkuratPro"/>
              </a:rPr>
              <a:t>Prioritize the speaker or text </a:t>
            </a:r>
          </a:p>
          <a:p>
            <a:pPr algn="l"/>
            <a:r>
              <a:rPr lang="en-US" b="0" dirty="0">
                <a:solidFill>
                  <a:srgbClr val="3B3E4D"/>
                </a:solidFill>
                <a:effectLst/>
                <a:latin typeface="AkkuratPro"/>
              </a:rPr>
              <a:t>We all want our notes to be as thorough as possible, but don’t ignore the teacher or text because you’re too focused on note-taking. Always keep the speaker or reading at the center of your attention, and take notes only to complement your direct learning, not supplant it. Prioritizing notes over the lesson is putting the cart before the horse. </a:t>
            </a:r>
          </a:p>
          <a:p>
            <a:endParaRPr lang="en-US" dirty="0"/>
          </a:p>
        </p:txBody>
      </p:sp>
    </p:spTree>
    <p:extLst>
      <p:ext uri="{BB962C8B-B14F-4D97-AF65-F5344CB8AC3E}">
        <p14:creationId xmlns:p14="http://schemas.microsoft.com/office/powerpoint/2010/main" val="641777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6CA866-D83F-416A-8028-491A3A9336C7}"/>
              </a:ext>
            </a:extLst>
          </p:cNvPr>
          <p:cNvSpPr>
            <a:spLocks noGrp="1"/>
          </p:cNvSpPr>
          <p:nvPr>
            <p:ph idx="1"/>
          </p:nvPr>
        </p:nvSpPr>
        <p:spPr/>
        <p:txBody>
          <a:bodyPr/>
          <a:lstStyle/>
          <a:p>
            <a:pPr algn="l"/>
            <a:r>
              <a:rPr lang="en-US" b="1" dirty="0">
                <a:solidFill>
                  <a:srgbClr val="2B2D38"/>
                </a:solidFill>
                <a:effectLst/>
                <a:latin typeface="AkkuratPro"/>
              </a:rPr>
              <a:t>Prepare beforehand</a:t>
            </a:r>
          </a:p>
          <a:p>
            <a:pPr algn="l"/>
            <a:r>
              <a:rPr lang="en-US" b="0" dirty="0">
                <a:solidFill>
                  <a:srgbClr val="3B3E4D"/>
                </a:solidFill>
                <a:effectLst/>
                <a:latin typeface="AkkuratPro"/>
              </a:rPr>
              <a:t>There’s a lot going through your mind in the middle of class or during a reading session. Minimize the amount of distractions in your head by handling some of the busy work beforehand. This includes any reading or preparatory assignments that let you know what to expect during a lecture, as well as reviewing your previous notes so you don’t accidentally write the same thing twice. </a:t>
            </a:r>
          </a:p>
          <a:p>
            <a:endParaRPr lang="en-US" dirty="0"/>
          </a:p>
        </p:txBody>
      </p:sp>
    </p:spTree>
    <p:extLst>
      <p:ext uri="{BB962C8B-B14F-4D97-AF65-F5344CB8AC3E}">
        <p14:creationId xmlns:p14="http://schemas.microsoft.com/office/powerpoint/2010/main" val="2098684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89ADFD-794D-4E52-9FEC-0470876F1B1B}"/>
              </a:ext>
            </a:extLst>
          </p:cNvPr>
          <p:cNvSpPr>
            <a:spLocks noGrp="1"/>
          </p:cNvSpPr>
          <p:nvPr>
            <p:ph idx="1"/>
          </p:nvPr>
        </p:nvSpPr>
        <p:spPr/>
        <p:txBody>
          <a:bodyPr/>
          <a:lstStyle/>
          <a:p>
            <a:pPr algn="l"/>
            <a:r>
              <a:rPr lang="en-US" b="1" dirty="0">
                <a:solidFill>
                  <a:srgbClr val="2B2D38"/>
                </a:solidFill>
                <a:effectLst/>
                <a:latin typeface="AkkuratPro"/>
              </a:rPr>
              <a:t>Review notes while they’re fresh</a:t>
            </a:r>
          </a:p>
          <a:p>
            <a:pPr algn="l"/>
            <a:r>
              <a:rPr lang="en-US" b="0" dirty="0">
                <a:solidFill>
                  <a:srgbClr val="3B3E4D"/>
                </a:solidFill>
                <a:effectLst/>
                <a:latin typeface="AkkuratPro"/>
              </a:rPr>
              <a:t>A lot of people save their notes until study time, but it helps to review them once or twice shortly after they’re written. For one thing, this greatly improves memory retention and imprinting the information. Other benefits are to see if you missed anything, or to clarify a typo or word written sloppily. If you catch these mistakes too late, you may not remember what you were trying to say.</a:t>
            </a:r>
          </a:p>
          <a:p>
            <a:endParaRPr lang="en-US" dirty="0"/>
          </a:p>
        </p:txBody>
      </p:sp>
    </p:spTree>
    <p:extLst>
      <p:ext uri="{BB962C8B-B14F-4D97-AF65-F5344CB8AC3E}">
        <p14:creationId xmlns:p14="http://schemas.microsoft.com/office/powerpoint/2010/main" val="401115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CF9C63-E213-42F0-B712-68D9804B8DCF}"/>
              </a:ext>
            </a:extLst>
          </p:cNvPr>
          <p:cNvSpPr>
            <a:spLocks noGrp="1"/>
          </p:cNvSpPr>
          <p:nvPr>
            <p:ph idx="1"/>
          </p:nvPr>
        </p:nvSpPr>
        <p:spPr>
          <a:xfrm>
            <a:off x="677334" y="704851"/>
            <a:ext cx="8596668" cy="5336512"/>
          </a:xfrm>
        </p:spPr>
        <p:txBody>
          <a:bodyPr>
            <a:normAutofit/>
          </a:bodyPr>
          <a:lstStyle/>
          <a:p>
            <a:pPr algn="l"/>
            <a:r>
              <a:rPr lang="en-US" b="1" dirty="0">
                <a:solidFill>
                  <a:srgbClr val="2B2D38"/>
                </a:solidFill>
                <a:effectLst/>
                <a:latin typeface="AkkuratPro"/>
              </a:rPr>
              <a:t> Pay attention for signals in lecture/reading</a:t>
            </a:r>
          </a:p>
          <a:p>
            <a:pPr algn="l"/>
            <a:r>
              <a:rPr lang="en-US" b="0" dirty="0">
                <a:solidFill>
                  <a:srgbClr val="3B3E4D"/>
                </a:solidFill>
                <a:effectLst/>
                <a:latin typeface="AkkuratPro"/>
              </a:rPr>
              <a:t>Certain words or phrases mentioned by a lecturer or book can signal the information will be important, as well as certain </a:t>
            </a:r>
            <a:r>
              <a:rPr lang="en-US" b="0" i="1" dirty="0">
                <a:solidFill>
                  <a:srgbClr val="3B3E4D"/>
                </a:solidFill>
                <a:effectLst/>
                <a:latin typeface="AkkuratPro"/>
              </a:rPr>
              <a:t>parts</a:t>
            </a:r>
            <a:r>
              <a:rPr lang="en-US" b="0" dirty="0">
                <a:solidFill>
                  <a:srgbClr val="3B3E4D"/>
                </a:solidFill>
                <a:effectLst/>
                <a:latin typeface="AkkuratPro"/>
              </a:rPr>
              <a:t> of the lesson like the beginning and end. If you can recognize these cues, you can be ready to take notes on what follows. Here are some examples of signals:</a:t>
            </a:r>
          </a:p>
          <a:p>
            <a:pPr algn="l">
              <a:buFont typeface="Arial" panose="020B0604020202020204" pitchFamily="34" charset="0"/>
              <a:buChar char="•"/>
            </a:pPr>
            <a:r>
              <a:rPr lang="en-US" b="0" i="0" dirty="0">
                <a:solidFill>
                  <a:srgbClr val="3B3E4D"/>
                </a:solidFill>
                <a:effectLst/>
                <a:latin typeface="AkkuratPro"/>
              </a:rPr>
              <a:t>opening</a:t>
            </a:r>
          </a:p>
          <a:p>
            <a:pPr algn="l">
              <a:buFont typeface="Arial" panose="020B0604020202020204" pitchFamily="34" charset="0"/>
              <a:buChar char="•"/>
            </a:pPr>
            <a:r>
              <a:rPr lang="en-US" b="0" i="0" dirty="0">
                <a:solidFill>
                  <a:srgbClr val="3B3E4D"/>
                </a:solidFill>
                <a:effectLst/>
                <a:latin typeface="AkkuratPro"/>
              </a:rPr>
              <a:t>closing </a:t>
            </a:r>
          </a:p>
          <a:p>
            <a:pPr algn="l">
              <a:buFont typeface="Arial" panose="020B0604020202020204" pitchFamily="34" charset="0"/>
              <a:buChar char="•"/>
            </a:pPr>
            <a:r>
              <a:rPr lang="en-US" b="0" i="0" dirty="0">
                <a:solidFill>
                  <a:srgbClr val="3B3E4D"/>
                </a:solidFill>
                <a:effectLst/>
                <a:latin typeface="AkkuratPro"/>
              </a:rPr>
              <a:t>introducing lists (“There are three reasons this occurs…”)</a:t>
            </a:r>
          </a:p>
          <a:p>
            <a:pPr algn="l">
              <a:buFont typeface="Arial" panose="020B0604020202020204" pitchFamily="34" charset="0"/>
              <a:buChar char="•"/>
            </a:pPr>
            <a:r>
              <a:rPr lang="en-US" b="0" i="0" dirty="0">
                <a:solidFill>
                  <a:srgbClr val="3B3E4D"/>
                </a:solidFill>
                <a:effectLst/>
                <a:latin typeface="AkkuratPro"/>
              </a:rPr>
              <a:t>repetition of the same phrase</a:t>
            </a:r>
          </a:p>
          <a:p>
            <a:pPr algn="l">
              <a:buFont typeface="Arial" panose="020B0604020202020204" pitchFamily="34" charset="0"/>
              <a:buChar char="•"/>
            </a:pPr>
            <a:r>
              <a:rPr lang="en-US" b="0" i="0" dirty="0">
                <a:solidFill>
                  <a:srgbClr val="3B3E4D"/>
                </a:solidFill>
                <a:effectLst/>
                <a:latin typeface="AkkuratPro"/>
              </a:rPr>
              <a:t>“for example . . .”</a:t>
            </a:r>
          </a:p>
          <a:p>
            <a:pPr algn="l">
              <a:buFont typeface="Arial" panose="020B0604020202020204" pitchFamily="34" charset="0"/>
              <a:buChar char="•"/>
            </a:pPr>
            <a:r>
              <a:rPr lang="en-US" b="0" i="0" dirty="0">
                <a:solidFill>
                  <a:srgbClr val="3B3E4D"/>
                </a:solidFill>
                <a:effectLst/>
                <a:latin typeface="AkkuratPro"/>
              </a:rPr>
              <a:t>“as a result . . .”</a:t>
            </a:r>
          </a:p>
          <a:p>
            <a:endParaRPr lang="en-US" dirty="0"/>
          </a:p>
        </p:txBody>
      </p:sp>
    </p:spTree>
    <p:extLst>
      <p:ext uri="{BB962C8B-B14F-4D97-AF65-F5344CB8AC3E}">
        <p14:creationId xmlns:p14="http://schemas.microsoft.com/office/powerpoint/2010/main" val="1023456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F4B346-D40D-4428-B72A-BD6AD6E93459}"/>
              </a:ext>
            </a:extLst>
          </p:cNvPr>
          <p:cNvSpPr>
            <a:spLocks noGrp="1"/>
          </p:cNvSpPr>
          <p:nvPr>
            <p:ph idx="1"/>
          </p:nvPr>
        </p:nvSpPr>
        <p:spPr/>
        <p:txBody>
          <a:bodyPr/>
          <a:lstStyle/>
          <a:p>
            <a:pPr algn="l"/>
            <a:r>
              <a:rPr lang="en-US" b="1" dirty="0">
                <a:solidFill>
                  <a:srgbClr val="2B2D38"/>
                </a:solidFill>
                <a:effectLst/>
                <a:latin typeface="AkkuratPro"/>
              </a:rPr>
              <a:t>Identify what is and is not worth writing down</a:t>
            </a:r>
          </a:p>
          <a:p>
            <a:pPr algn="l"/>
            <a:r>
              <a:rPr lang="en-US" b="0" dirty="0">
                <a:solidFill>
                  <a:srgbClr val="3B3E4D"/>
                </a:solidFill>
                <a:effectLst/>
                <a:latin typeface="AkkuratPro"/>
              </a:rPr>
              <a:t>The advantage of note-taking is that it summarizes what you learned for quick reference. If your notes are just as long and detailed as the source material, they’re not exactly helpful. </a:t>
            </a:r>
          </a:p>
          <a:p>
            <a:pPr algn="l"/>
            <a:r>
              <a:rPr lang="en-US" b="0" dirty="0">
                <a:solidFill>
                  <a:srgbClr val="3B3E4D"/>
                </a:solidFill>
                <a:effectLst/>
                <a:latin typeface="AkkuratPro"/>
              </a:rPr>
              <a:t>Write down only what is essential, and leave out the rest. If you waste time writing down every tidbit or fact, not only will that distract from the actual lesson but also you won’t be able to differentiate what’s significant and what’s extra later. </a:t>
            </a:r>
          </a:p>
          <a:p>
            <a:endParaRPr lang="en-US" dirty="0"/>
          </a:p>
        </p:txBody>
      </p:sp>
    </p:spTree>
    <p:extLst>
      <p:ext uri="{BB962C8B-B14F-4D97-AF65-F5344CB8AC3E}">
        <p14:creationId xmlns:p14="http://schemas.microsoft.com/office/powerpoint/2010/main" val="1742426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07E0FB-5147-4F4F-92BD-1E719B7F9743}"/>
              </a:ext>
            </a:extLst>
          </p:cNvPr>
          <p:cNvSpPr>
            <a:spLocks noGrp="1"/>
          </p:cNvSpPr>
          <p:nvPr>
            <p:ph idx="1"/>
          </p:nvPr>
        </p:nvSpPr>
        <p:spPr/>
        <p:txBody>
          <a:bodyPr/>
          <a:lstStyle/>
          <a:p>
            <a:pPr algn="l"/>
            <a:r>
              <a:rPr lang="en-US" b="1" i="0" dirty="0">
                <a:solidFill>
                  <a:srgbClr val="2B2D38"/>
                </a:solidFill>
                <a:effectLst/>
                <a:latin typeface="AkkuratPro"/>
              </a:rPr>
              <a:t>Use shorthand if needed</a:t>
            </a:r>
          </a:p>
          <a:p>
            <a:pPr algn="l"/>
            <a:r>
              <a:rPr lang="en-US" b="0" i="0" dirty="0">
                <a:solidFill>
                  <a:srgbClr val="3B3E4D"/>
                </a:solidFill>
                <a:effectLst/>
                <a:latin typeface="AkkuratPro"/>
              </a:rPr>
              <a:t>Shorthand is just a fancy word for using abbreviations and other time-saving writing tricks. We use them all the time online and when texting so we can write more quickly, and that also applies to note-taking. </a:t>
            </a:r>
          </a:p>
          <a:p>
            <a:pPr algn="l"/>
            <a:r>
              <a:rPr lang="en-US" b="0" i="0" dirty="0">
                <a:solidFill>
                  <a:srgbClr val="3B3E4D"/>
                </a:solidFill>
                <a:effectLst/>
                <a:latin typeface="AkkuratPro"/>
              </a:rPr>
              <a:t>In particular, you can use “&amp;” for </a:t>
            </a:r>
            <a:r>
              <a:rPr lang="en-US" b="0" i="1" dirty="0">
                <a:solidFill>
                  <a:srgbClr val="3B3E4D"/>
                </a:solidFill>
                <a:effectLst/>
                <a:latin typeface="AkkuratPro"/>
              </a:rPr>
              <a:t>and</a:t>
            </a:r>
            <a:r>
              <a:rPr lang="en-US" b="0" i="0" dirty="0">
                <a:solidFill>
                  <a:srgbClr val="3B3E4D"/>
                </a:solidFill>
                <a:effectLst/>
                <a:latin typeface="AkkuratPro"/>
              </a:rPr>
              <a:t>, “</a:t>
            </a:r>
            <a:r>
              <a:rPr lang="en-US" b="0" i="0" dirty="0" err="1">
                <a:solidFill>
                  <a:srgbClr val="3B3E4D"/>
                </a:solidFill>
                <a:effectLst/>
                <a:latin typeface="AkkuratPro"/>
              </a:rPr>
              <a:t>bc</a:t>
            </a:r>
            <a:r>
              <a:rPr lang="en-US" b="0" i="0" dirty="0">
                <a:solidFill>
                  <a:srgbClr val="3B3E4D"/>
                </a:solidFill>
                <a:effectLst/>
                <a:latin typeface="AkkuratPro"/>
              </a:rPr>
              <a:t>” for </a:t>
            </a:r>
            <a:r>
              <a:rPr lang="en-US" b="0" i="1" dirty="0">
                <a:solidFill>
                  <a:srgbClr val="3B3E4D"/>
                </a:solidFill>
                <a:effectLst/>
                <a:latin typeface="AkkuratPro"/>
              </a:rPr>
              <a:t>because</a:t>
            </a:r>
            <a:r>
              <a:rPr lang="en-US" b="0" i="0" dirty="0">
                <a:solidFill>
                  <a:srgbClr val="3B3E4D"/>
                </a:solidFill>
                <a:effectLst/>
                <a:latin typeface="AkkuratPro"/>
              </a:rPr>
              <a:t> and “ex.” for </a:t>
            </a:r>
            <a:r>
              <a:rPr lang="en-US" b="0" i="1" dirty="0">
                <a:solidFill>
                  <a:srgbClr val="3B3E4D"/>
                </a:solidFill>
                <a:effectLst/>
                <a:latin typeface="AkkuratPro"/>
              </a:rPr>
              <a:t>example</a:t>
            </a:r>
            <a:r>
              <a:rPr lang="en-US" b="0" i="0" dirty="0">
                <a:solidFill>
                  <a:srgbClr val="3B3E4D"/>
                </a:solidFill>
                <a:effectLst/>
                <a:latin typeface="AkkuratPro"/>
              </a:rPr>
              <a:t>, just to name a few. Feel free to invent your own shorthand for words that you personally use a lot—just don’t forget what they stand for! </a:t>
            </a:r>
          </a:p>
          <a:p>
            <a:br>
              <a:rPr lang="en-US" b="0" i="0" dirty="0">
                <a:solidFill>
                  <a:srgbClr val="3B3E4D"/>
                </a:solidFill>
                <a:effectLst/>
                <a:latin typeface="AkkuratPro"/>
              </a:rPr>
            </a:br>
            <a:endParaRPr lang="en-US" dirty="0"/>
          </a:p>
        </p:txBody>
      </p:sp>
    </p:spTree>
    <p:extLst>
      <p:ext uri="{BB962C8B-B14F-4D97-AF65-F5344CB8AC3E}">
        <p14:creationId xmlns:p14="http://schemas.microsoft.com/office/powerpoint/2010/main" val="190225146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TotalTime>
  <Words>700</Words>
  <Application>Microsoft Office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AkkuratPro</vt:lpstr>
      <vt:lpstr>Arial</vt:lpstr>
      <vt:lpstr>Georgia</vt:lpstr>
      <vt:lpstr>Lato</vt:lpstr>
      <vt:lpstr>Trebuchet MS</vt:lpstr>
      <vt:lpstr>Wingdings 3</vt:lpstr>
      <vt:lpstr>Facet</vt:lpstr>
      <vt:lpstr>Note Taking</vt:lpstr>
      <vt:lpstr>PowerPoint Presentation</vt:lpstr>
      <vt:lpstr>7 advanced tips for note-taking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 Taking</dc:title>
  <dc:creator>Emran Khan</dc:creator>
  <cp:lastModifiedBy>Emran Khan</cp:lastModifiedBy>
  <cp:revision>1</cp:revision>
  <dcterms:created xsi:type="dcterms:W3CDTF">2022-07-18T14:26:00Z</dcterms:created>
  <dcterms:modified xsi:type="dcterms:W3CDTF">2022-07-30T16:39:15Z</dcterms:modified>
</cp:coreProperties>
</file>