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ran Khan" userId="8e2d8668-6b6a-4293-9e2b-f6dc677a8f93" providerId="ADAL" clId="{5D325D43-63FA-4B14-988A-78BF66CE25C3}"/>
    <pc:docChg chg="custSel addSld modSld">
      <pc:chgData name="Emran Khan" userId="8e2d8668-6b6a-4293-9e2b-f6dc677a8f93" providerId="ADAL" clId="{5D325D43-63FA-4B14-988A-78BF66CE25C3}" dt="2022-07-18T14:36:42.428" v="34"/>
      <pc:docMkLst>
        <pc:docMk/>
      </pc:docMkLst>
      <pc:sldChg chg="modSp new mod">
        <pc:chgData name="Emran Khan" userId="8e2d8668-6b6a-4293-9e2b-f6dc677a8f93" providerId="ADAL" clId="{5D325D43-63FA-4B14-988A-78BF66CE25C3}" dt="2022-07-18T14:33:14.899" v="14" actId="20577"/>
        <pc:sldMkLst>
          <pc:docMk/>
          <pc:sldMk cId="1181916772" sldId="256"/>
        </pc:sldMkLst>
        <pc:spChg chg="mod">
          <ac:chgData name="Emran Khan" userId="8e2d8668-6b6a-4293-9e2b-f6dc677a8f93" providerId="ADAL" clId="{5D325D43-63FA-4B14-988A-78BF66CE25C3}" dt="2022-07-18T14:33:14.899" v="14" actId="20577"/>
          <ac:spMkLst>
            <pc:docMk/>
            <pc:sldMk cId="1181916772" sldId="256"/>
            <ac:spMk id="2" creationId="{14DCE4C2-8A3A-4EF2-9E4B-2EA8D7D5D6DB}"/>
          </ac:spMkLst>
        </pc:spChg>
        <pc:spChg chg="mod">
          <ac:chgData name="Emran Khan" userId="8e2d8668-6b6a-4293-9e2b-f6dc677a8f93" providerId="ADAL" clId="{5D325D43-63FA-4B14-988A-78BF66CE25C3}" dt="2022-07-18T14:33:05.548" v="1"/>
          <ac:spMkLst>
            <pc:docMk/>
            <pc:sldMk cId="1181916772" sldId="256"/>
            <ac:spMk id="3" creationId="{2DDD17A5-754B-4C8A-B1C6-BD9DCA30D60B}"/>
          </ac:spMkLst>
        </pc:spChg>
      </pc:sldChg>
      <pc:sldChg chg="addSp delSp modSp new mod">
        <pc:chgData name="Emran Khan" userId="8e2d8668-6b6a-4293-9e2b-f6dc677a8f93" providerId="ADAL" clId="{5D325D43-63FA-4B14-988A-78BF66CE25C3}" dt="2022-07-18T14:34:10.496" v="19" actId="21"/>
        <pc:sldMkLst>
          <pc:docMk/>
          <pc:sldMk cId="1748723884" sldId="257"/>
        </pc:sldMkLst>
        <pc:spChg chg="del">
          <ac:chgData name="Emran Khan" userId="8e2d8668-6b6a-4293-9e2b-f6dc677a8f93" providerId="ADAL" clId="{5D325D43-63FA-4B14-988A-78BF66CE25C3}" dt="2022-07-18T14:34:10.496" v="19" actId="21"/>
          <ac:spMkLst>
            <pc:docMk/>
            <pc:sldMk cId="1748723884" sldId="257"/>
            <ac:spMk id="2" creationId="{5F531F4E-BC02-4DDD-8F2A-B8313167D37E}"/>
          </ac:spMkLst>
        </pc:spChg>
        <pc:spChg chg="add del mod">
          <ac:chgData name="Emran Khan" userId="8e2d8668-6b6a-4293-9e2b-f6dc677a8f93" providerId="ADAL" clId="{5D325D43-63FA-4B14-988A-78BF66CE25C3}" dt="2022-07-18T14:34:06.774" v="18"/>
          <ac:spMkLst>
            <pc:docMk/>
            <pc:sldMk cId="1748723884" sldId="257"/>
            <ac:spMk id="3" creationId="{57BFA0D7-3AE5-4566-AB58-B6CDB6ED8646}"/>
          </ac:spMkLst>
        </pc:spChg>
        <pc:picChg chg="add del mod">
          <ac:chgData name="Emran Khan" userId="8e2d8668-6b6a-4293-9e2b-f6dc677a8f93" providerId="ADAL" clId="{5D325D43-63FA-4B14-988A-78BF66CE25C3}" dt="2022-07-18T14:33:55.681" v="17"/>
          <ac:picMkLst>
            <pc:docMk/>
            <pc:sldMk cId="1748723884" sldId="257"/>
            <ac:picMk id="1026" creationId="{6E71993C-A752-498C-8F82-90ABA0BB3F2B}"/>
          </ac:picMkLst>
        </pc:picChg>
      </pc:sldChg>
      <pc:sldChg chg="modSp new mod">
        <pc:chgData name="Emran Khan" userId="8e2d8668-6b6a-4293-9e2b-f6dc677a8f93" providerId="ADAL" clId="{5D325D43-63FA-4B14-988A-78BF66CE25C3}" dt="2022-07-18T14:34:55.183" v="22"/>
        <pc:sldMkLst>
          <pc:docMk/>
          <pc:sldMk cId="1873558996" sldId="258"/>
        </pc:sldMkLst>
        <pc:spChg chg="mod">
          <ac:chgData name="Emran Khan" userId="8e2d8668-6b6a-4293-9e2b-f6dc677a8f93" providerId="ADAL" clId="{5D325D43-63FA-4B14-988A-78BF66CE25C3}" dt="2022-07-18T14:34:40.953" v="21"/>
          <ac:spMkLst>
            <pc:docMk/>
            <pc:sldMk cId="1873558996" sldId="258"/>
            <ac:spMk id="2" creationId="{7475AF67-5BB4-4409-BE9C-1E65E5E0F513}"/>
          </ac:spMkLst>
        </pc:spChg>
        <pc:spChg chg="mod">
          <ac:chgData name="Emran Khan" userId="8e2d8668-6b6a-4293-9e2b-f6dc677a8f93" providerId="ADAL" clId="{5D325D43-63FA-4B14-988A-78BF66CE25C3}" dt="2022-07-18T14:34:55.183" v="22"/>
          <ac:spMkLst>
            <pc:docMk/>
            <pc:sldMk cId="1873558996" sldId="258"/>
            <ac:spMk id="3" creationId="{B8AA7C33-4A32-4D47-9077-06BEE539DC83}"/>
          </ac:spMkLst>
        </pc:spChg>
      </pc:sldChg>
      <pc:sldChg chg="modSp new mod">
        <pc:chgData name="Emran Khan" userId="8e2d8668-6b6a-4293-9e2b-f6dc677a8f93" providerId="ADAL" clId="{5D325D43-63FA-4B14-988A-78BF66CE25C3}" dt="2022-07-18T14:35:31.568" v="25"/>
        <pc:sldMkLst>
          <pc:docMk/>
          <pc:sldMk cId="263383286" sldId="259"/>
        </pc:sldMkLst>
        <pc:spChg chg="mod">
          <ac:chgData name="Emran Khan" userId="8e2d8668-6b6a-4293-9e2b-f6dc677a8f93" providerId="ADAL" clId="{5D325D43-63FA-4B14-988A-78BF66CE25C3}" dt="2022-07-18T14:35:21.691" v="24"/>
          <ac:spMkLst>
            <pc:docMk/>
            <pc:sldMk cId="263383286" sldId="259"/>
            <ac:spMk id="2" creationId="{2E87A97D-0DA1-44AB-813C-EB06E37CE762}"/>
          </ac:spMkLst>
        </pc:spChg>
        <pc:spChg chg="mod">
          <ac:chgData name="Emran Khan" userId="8e2d8668-6b6a-4293-9e2b-f6dc677a8f93" providerId="ADAL" clId="{5D325D43-63FA-4B14-988A-78BF66CE25C3}" dt="2022-07-18T14:35:31.568" v="25"/>
          <ac:spMkLst>
            <pc:docMk/>
            <pc:sldMk cId="263383286" sldId="259"/>
            <ac:spMk id="3" creationId="{E1F8EEBF-0DF5-46FF-89D1-EDB4A77FD045}"/>
          </ac:spMkLst>
        </pc:spChg>
      </pc:sldChg>
      <pc:sldChg chg="modSp new mod">
        <pc:chgData name="Emran Khan" userId="8e2d8668-6b6a-4293-9e2b-f6dc677a8f93" providerId="ADAL" clId="{5D325D43-63FA-4B14-988A-78BF66CE25C3}" dt="2022-07-18T14:35:54.165" v="28"/>
        <pc:sldMkLst>
          <pc:docMk/>
          <pc:sldMk cId="695516213" sldId="260"/>
        </pc:sldMkLst>
        <pc:spChg chg="mod">
          <ac:chgData name="Emran Khan" userId="8e2d8668-6b6a-4293-9e2b-f6dc677a8f93" providerId="ADAL" clId="{5D325D43-63FA-4B14-988A-78BF66CE25C3}" dt="2022-07-18T14:35:43.557" v="27"/>
          <ac:spMkLst>
            <pc:docMk/>
            <pc:sldMk cId="695516213" sldId="260"/>
            <ac:spMk id="2" creationId="{EA8AE0AF-379D-48C2-AE7C-9BADF6288313}"/>
          </ac:spMkLst>
        </pc:spChg>
        <pc:spChg chg="mod">
          <ac:chgData name="Emran Khan" userId="8e2d8668-6b6a-4293-9e2b-f6dc677a8f93" providerId="ADAL" clId="{5D325D43-63FA-4B14-988A-78BF66CE25C3}" dt="2022-07-18T14:35:54.165" v="28"/>
          <ac:spMkLst>
            <pc:docMk/>
            <pc:sldMk cId="695516213" sldId="260"/>
            <ac:spMk id="3" creationId="{D2B42BE7-83F5-4EC0-8E28-C91B27FC3099}"/>
          </ac:spMkLst>
        </pc:spChg>
      </pc:sldChg>
      <pc:sldChg chg="modSp new mod">
        <pc:chgData name="Emran Khan" userId="8e2d8668-6b6a-4293-9e2b-f6dc677a8f93" providerId="ADAL" clId="{5D325D43-63FA-4B14-988A-78BF66CE25C3}" dt="2022-07-18T14:36:16.374" v="31"/>
        <pc:sldMkLst>
          <pc:docMk/>
          <pc:sldMk cId="551207942" sldId="261"/>
        </pc:sldMkLst>
        <pc:spChg chg="mod">
          <ac:chgData name="Emran Khan" userId="8e2d8668-6b6a-4293-9e2b-f6dc677a8f93" providerId="ADAL" clId="{5D325D43-63FA-4B14-988A-78BF66CE25C3}" dt="2022-07-18T14:36:06.177" v="30"/>
          <ac:spMkLst>
            <pc:docMk/>
            <pc:sldMk cId="551207942" sldId="261"/>
            <ac:spMk id="2" creationId="{28213EEE-8FCB-490D-8200-092F66A71C8A}"/>
          </ac:spMkLst>
        </pc:spChg>
        <pc:spChg chg="mod">
          <ac:chgData name="Emran Khan" userId="8e2d8668-6b6a-4293-9e2b-f6dc677a8f93" providerId="ADAL" clId="{5D325D43-63FA-4B14-988A-78BF66CE25C3}" dt="2022-07-18T14:36:16.374" v="31"/>
          <ac:spMkLst>
            <pc:docMk/>
            <pc:sldMk cId="551207942" sldId="261"/>
            <ac:spMk id="3" creationId="{6F556C6B-0A55-4FF1-B376-D8BD60F01427}"/>
          </ac:spMkLst>
        </pc:spChg>
      </pc:sldChg>
      <pc:sldChg chg="modSp new mod">
        <pc:chgData name="Emran Khan" userId="8e2d8668-6b6a-4293-9e2b-f6dc677a8f93" providerId="ADAL" clId="{5D325D43-63FA-4B14-988A-78BF66CE25C3}" dt="2022-07-18T14:36:42.428" v="34"/>
        <pc:sldMkLst>
          <pc:docMk/>
          <pc:sldMk cId="2562966395" sldId="262"/>
        </pc:sldMkLst>
        <pc:spChg chg="mod">
          <ac:chgData name="Emran Khan" userId="8e2d8668-6b6a-4293-9e2b-f6dc677a8f93" providerId="ADAL" clId="{5D325D43-63FA-4B14-988A-78BF66CE25C3}" dt="2022-07-18T14:36:30.269" v="33"/>
          <ac:spMkLst>
            <pc:docMk/>
            <pc:sldMk cId="2562966395" sldId="262"/>
            <ac:spMk id="2" creationId="{8DE3184E-D645-42A1-8A78-02FDA99BF3F4}"/>
          </ac:spMkLst>
        </pc:spChg>
        <pc:spChg chg="mod">
          <ac:chgData name="Emran Khan" userId="8e2d8668-6b6a-4293-9e2b-f6dc677a8f93" providerId="ADAL" clId="{5D325D43-63FA-4B14-988A-78BF66CE25C3}" dt="2022-07-18T14:36:42.428" v="34"/>
          <ac:spMkLst>
            <pc:docMk/>
            <pc:sldMk cId="2562966395" sldId="262"/>
            <ac:spMk id="3" creationId="{CEE690C5-44D9-48C3-A0D8-F05D000445FA}"/>
          </ac:spMkLst>
        </pc:spChg>
      </pc:sldChg>
      <pc:sldMasterChg chg="addSldLayout">
        <pc:chgData name="Emran Khan" userId="8e2d8668-6b6a-4293-9e2b-f6dc677a8f93" providerId="ADAL" clId="{5D325D43-63FA-4B14-988A-78BF66CE25C3}" dt="2022-07-18T14:33:01.335" v="0" actId="680"/>
        <pc:sldMasterMkLst>
          <pc:docMk/>
          <pc:sldMasterMk cId="395203907" sldId="2147483648"/>
        </pc:sldMasterMkLst>
        <pc:sldLayoutChg chg="add">
          <pc:chgData name="Emran Khan" userId="8e2d8668-6b6a-4293-9e2b-f6dc677a8f93" providerId="ADAL" clId="{5D325D43-63FA-4B14-988A-78BF66CE25C3}" dt="2022-07-18T14:33:01.335" v="0" actId="680"/>
          <pc:sldLayoutMkLst>
            <pc:docMk/>
            <pc:sldMasterMk cId="395203907" sldId="2147483648"/>
            <pc:sldLayoutMk cId="2564873824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2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7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1793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65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9555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22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80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34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4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5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5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24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5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7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1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5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5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ask/answers/020515/how-do-i-determine-my-companys-competitive-advantage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c/competitive_advantage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terms/m/marketshare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CE4C2-8A3A-4EF2-9E4B-2EA8D7D5D6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SWOT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DD17A5-754B-4C8A-B1C6-BD9DCA30D6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1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FA0D7-3AE5-4566-AB58-B6CDB6ED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SWOT (strengths, weaknesses, opportunities, and threats) analysis is a framework used to evaluate a </a:t>
            </a:r>
            <a:r>
              <a:rPr lang="en-US" b="0" i="0" u="sng" dirty="0">
                <a:solidFill>
                  <a:srgbClr val="2C40D0"/>
                </a:solidFill>
                <a:effectLst/>
                <a:latin typeface="SourceSansPro"/>
                <a:hlinkClick r:id="rId2"/>
              </a:rPr>
              <a:t>company's competitive position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 and to develop strategic planning. SWOT analysis assesses internal and external factors, as well as current and future potential.</a:t>
            </a:r>
          </a:p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A SWOT analysis is designed to facilitate a realistic, fact-based, data-driven look at the strengths and weaknesses of an organization, initiatives, or within its industry. The organization needs to keep the analysis accurate by avoiding pre-conceived beliefs or gray areas and instead focusing on real-life contexts. Companies should use it as a guide and not necessarily as a prescription.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72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5AF67-5BB4-4409-BE9C-1E65E5E0F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  <a:t>How to Do a SWOT Analysis</a:t>
            </a:r>
            <a:b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A7C33-4A32-4D47-9077-06BEE539D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SWOT analysis is a technique for assessing the performance, competition, risk, and potential of a business, as well as part of a business such as a product line or division, an industry, or other entity.</a:t>
            </a:r>
          </a:p>
          <a:p>
            <a:b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558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A97D-0DA1-44AB-813C-EB06E37C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  <a:t>Strengths</a:t>
            </a:r>
            <a:b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8EEBF-0DF5-46FF-89D1-EDB4A77FD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Strengths describe what an organization excels at and what </a:t>
            </a:r>
            <a:r>
              <a:rPr lang="en-US" b="0" i="0" u="sng" dirty="0">
                <a:solidFill>
                  <a:srgbClr val="2C40D0"/>
                </a:solidFill>
                <a:effectLst/>
                <a:latin typeface="SourceSansPro"/>
                <a:hlinkClick r:id="rId2"/>
              </a:rPr>
              <a:t>separates it from the competition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: a strong brand, loyal customer base, a strong balance sheet, unique technology, and so on. For example, a hedge fund may have developed a proprietary trading strategy that returns market-beating results. It must then decide how to use those results to attract new investors.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AE0AF-379D-48C2-AE7C-9BADF6288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  <a:t>Weaknesses</a:t>
            </a:r>
            <a:b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42BE7-83F5-4EC0-8E28-C91B27FC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Weaknesses stop an organization from performing at its optimum level. They are areas where the business needs to improve to remain competitive: a weak brand, higher-than-average turnover, high levels of debt, an inadequate supply chain, or lack of capital.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1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13EEE-8FCB-490D-8200-092F66A71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  <a:t>Opportunities</a:t>
            </a:r>
            <a:b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6C6B-0A55-4FF1-B376-D8BD60F01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Opportunities refer to favorable external factors that could give an organization a competitive advantage. For example, if a country cuts tariffs, a car manufacturer can export its cars into a new market, increasing sales and </a:t>
            </a:r>
            <a:r>
              <a:rPr lang="en-US" b="0" i="0" u="sng" dirty="0">
                <a:solidFill>
                  <a:srgbClr val="2C40D0"/>
                </a:solidFill>
                <a:effectLst/>
                <a:latin typeface="SourceSansPro"/>
                <a:hlinkClick r:id="rId2"/>
              </a:rPr>
              <a:t>market share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0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184E-D645-42A1-8A78-02FDA99B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  <a:t>Threats</a:t>
            </a:r>
            <a:br>
              <a:rPr lang="en-US" b="0" i="0" dirty="0">
                <a:solidFill>
                  <a:srgbClr val="111111"/>
                </a:solidFill>
                <a:effectLst/>
                <a:latin typeface="Cabin-semi-bold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690C5-44D9-48C3-A0D8-F05D00044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Threats</a:t>
            </a:r>
            <a:r>
              <a:rPr lang="en-US" b="1" i="0" dirty="0">
                <a:solidFill>
                  <a:srgbClr val="111111"/>
                </a:solidFill>
                <a:effectLst/>
                <a:latin typeface="Cabin-semi-bold"/>
              </a:rPr>
              <a:t> </a:t>
            </a:r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refer to factors that have the potential to harm an organization. For example, a drought is a threat to a wheat-producing company, as it may destroy or reduce the crop yield. Other common threats include things like rising costs for materials, increasing competition, tight labor supply. </a:t>
            </a:r>
            <a:r>
              <a:rPr lang="en-US" b="0" i="0">
                <a:solidFill>
                  <a:srgbClr val="111111"/>
                </a:solidFill>
                <a:effectLst/>
                <a:latin typeface="SourceSansPro"/>
              </a:rPr>
              <a:t>and so 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663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383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Cabin-semi-bold</vt:lpstr>
      <vt:lpstr>SourceSansPro</vt:lpstr>
      <vt:lpstr>Trebuchet MS</vt:lpstr>
      <vt:lpstr>Wingdings 3</vt:lpstr>
      <vt:lpstr>Facet</vt:lpstr>
      <vt:lpstr>SWOT Analysis</vt:lpstr>
      <vt:lpstr>PowerPoint Presentation</vt:lpstr>
      <vt:lpstr>How to Do a SWOT Analysis </vt:lpstr>
      <vt:lpstr>Strengths </vt:lpstr>
      <vt:lpstr>Weaknesses </vt:lpstr>
      <vt:lpstr>Opportunities </vt:lpstr>
      <vt:lpstr>Threats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</dc:title>
  <dc:creator>Emran Khan</dc:creator>
  <cp:lastModifiedBy>Emran Khan</cp:lastModifiedBy>
  <cp:revision>1</cp:revision>
  <dcterms:created xsi:type="dcterms:W3CDTF">2022-07-18T14:32:59Z</dcterms:created>
  <dcterms:modified xsi:type="dcterms:W3CDTF">2022-07-18T14:37:39Z</dcterms:modified>
</cp:coreProperties>
</file>