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2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5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285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8608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2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5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2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7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2EB9-2BDE-4557-AABA-4BEDF8C965A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3A7B6B-79D5-4B59-9FE1-859ED2015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5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Skills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smtClean="0"/>
              <a:t>Emran Khan</a:t>
            </a:r>
          </a:p>
          <a:p>
            <a:r>
              <a:rPr lang="en-US" dirty="0" smtClean="0"/>
              <a:t>Lecturer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7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D6C83-9C44-40AD-9809-B894007A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6. Organization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C63DEF-5B52-424B-9DF4-798FE1DB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Organizational skills tie in nicely with time-management skills.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They take things a step further, though, and include: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Being self-motivated and focused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Effective use of mental capacity, physical space, and resources, among others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Managing tasks and people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Prioritizing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Delegating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Each and every one of them turns you into a highly employable and versatile person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7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785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HK Grotesk</vt:lpstr>
      <vt:lpstr>Trebuchet MS</vt:lpstr>
      <vt:lpstr>Wingdings 3</vt:lpstr>
      <vt:lpstr>Facet</vt:lpstr>
      <vt:lpstr>Organization Skills </vt:lpstr>
      <vt:lpstr>6. Organization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Skills </dc:title>
  <dc:creator>Emran</dc:creator>
  <cp:lastModifiedBy>Emran</cp:lastModifiedBy>
  <cp:revision>1</cp:revision>
  <dcterms:created xsi:type="dcterms:W3CDTF">2022-12-20T03:25:21Z</dcterms:created>
  <dcterms:modified xsi:type="dcterms:W3CDTF">2022-12-20T03:26:14Z</dcterms:modified>
</cp:coreProperties>
</file>