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7" r:id="rId3"/>
    <p:sldId id="267" r:id="rId4"/>
    <p:sldId id="268" r:id="rId5"/>
    <p:sldId id="269" r:id="rId6"/>
    <p:sldId id="270" r:id="rId7"/>
    <p:sldId id="271" r:id="rId8"/>
    <p:sldId id="272" r:id="rId9"/>
    <p:sldId id="27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ran Khan" userId="8e2d8668-6b6a-4293-9e2b-f6dc677a8f93" providerId="ADAL" clId="{F304B7AF-D0C8-42AD-ACB9-364B4522E32F}"/>
    <pc:docChg chg="undo custSel addSld delSld modSld">
      <pc:chgData name="Emran Khan" userId="8e2d8668-6b6a-4293-9e2b-f6dc677a8f93" providerId="ADAL" clId="{F304B7AF-D0C8-42AD-ACB9-364B4522E32F}" dt="2022-08-06T14:00:30.680" v="469" actId="27636"/>
      <pc:docMkLst>
        <pc:docMk/>
      </pc:docMkLst>
      <pc:sldChg chg="modSp new mod">
        <pc:chgData name="Emran Khan" userId="8e2d8668-6b6a-4293-9e2b-f6dc677a8f93" providerId="ADAL" clId="{F304B7AF-D0C8-42AD-ACB9-364B4522E32F}" dt="2022-08-06T14:00:30.662" v="468" actId="27636"/>
        <pc:sldMkLst>
          <pc:docMk/>
          <pc:sldMk cId="3955888382" sldId="256"/>
        </pc:sldMkLst>
        <pc:spChg chg="mod">
          <ac:chgData name="Emran Khan" userId="8e2d8668-6b6a-4293-9e2b-f6dc677a8f93" providerId="ADAL" clId="{F304B7AF-D0C8-42AD-ACB9-364B4522E32F}" dt="2022-08-06T14:00:30.536" v="465"/>
          <ac:spMkLst>
            <pc:docMk/>
            <pc:sldMk cId="3955888382" sldId="256"/>
            <ac:spMk id="2" creationId="{AEEC1C7D-403C-4D87-8ED8-C8E09A60423B}"/>
          </ac:spMkLst>
        </pc:spChg>
        <pc:spChg chg="mod">
          <ac:chgData name="Emran Khan" userId="8e2d8668-6b6a-4293-9e2b-f6dc677a8f93" providerId="ADAL" clId="{F304B7AF-D0C8-42AD-ACB9-364B4522E32F}" dt="2022-08-06T14:00:30.662" v="468" actId="27636"/>
          <ac:spMkLst>
            <pc:docMk/>
            <pc:sldMk cId="3955888382" sldId="256"/>
            <ac:spMk id="3" creationId="{D2065A70-F581-4719-8AE3-32E7C4AFA880}"/>
          </ac:spMkLst>
        </pc:spChg>
      </pc:sldChg>
      <pc:sldChg chg="delSp modSp new mod">
        <pc:chgData name="Emran Khan" userId="8e2d8668-6b6a-4293-9e2b-f6dc677a8f93" providerId="ADAL" clId="{F304B7AF-D0C8-42AD-ACB9-364B4522E32F}" dt="2022-08-06T14:00:30.680" v="469" actId="27636"/>
        <pc:sldMkLst>
          <pc:docMk/>
          <pc:sldMk cId="2884253820" sldId="257"/>
        </pc:sldMkLst>
        <pc:spChg chg="del">
          <ac:chgData name="Emran Khan" userId="8e2d8668-6b6a-4293-9e2b-f6dc677a8f93" providerId="ADAL" clId="{F304B7AF-D0C8-42AD-ACB9-364B4522E32F}" dt="2022-07-18T14:49:51.313" v="23" actId="21"/>
          <ac:spMkLst>
            <pc:docMk/>
            <pc:sldMk cId="2884253820" sldId="257"/>
            <ac:spMk id="2" creationId="{88CA77B8-0645-41AC-B510-9C96A7F3875E}"/>
          </ac:spMkLst>
        </pc:spChg>
        <pc:spChg chg="mod">
          <ac:chgData name="Emran Khan" userId="8e2d8668-6b6a-4293-9e2b-f6dc677a8f93" providerId="ADAL" clId="{F304B7AF-D0C8-42AD-ACB9-364B4522E32F}" dt="2022-08-06T14:00:30.680" v="469" actId="27636"/>
          <ac:spMkLst>
            <pc:docMk/>
            <pc:sldMk cId="2884253820" sldId="257"/>
            <ac:spMk id="3" creationId="{30A4ABA5-69ED-4788-A8C7-1731C9994223}"/>
          </ac:spMkLst>
        </pc:spChg>
      </pc:sldChg>
      <pc:sldChg chg="modSp new del mod">
        <pc:chgData name="Emran Khan" userId="8e2d8668-6b6a-4293-9e2b-f6dc677a8f93" providerId="ADAL" clId="{F304B7AF-D0C8-42AD-ACB9-364B4522E32F}" dt="2022-08-06T13:37:25.372" v="94" actId="2696"/>
        <pc:sldMkLst>
          <pc:docMk/>
          <pc:sldMk cId="649308052" sldId="258"/>
        </pc:sldMkLst>
        <pc:spChg chg="mod">
          <ac:chgData name="Emran Khan" userId="8e2d8668-6b6a-4293-9e2b-f6dc677a8f93" providerId="ADAL" clId="{F304B7AF-D0C8-42AD-ACB9-364B4522E32F}" dt="2022-07-18T14:51:31.687" v="30" actId="27636"/>
          <ac:spMkLst>
            <pc:docMk/>
            <pc:sldMk cId="649308052" sldId="258"/>
            <ac:spMk id="2" creationId="{654D2E84-C582-4F69-9772-9CD67B3EFECE}"/>
          </ac:spMkLst>
        </pc:spChg>
        <pc:spChg chg="mod">
          <ac:chgData name="Emran Khan" userId="8e2d8668-6b6a-4293-9e2b-f6dc677a8f93" providerId="ADAL" clId="{F304B7AF-D0C8-42AD-ACB9-364B4522E32F}" dt="2022-07-18T14:51:42.661" v="32" actId="27636"/>
          <ac:spMkLst>
            <pc:docMk/>
            <pc:sldMk cId="649308052" sldId="258"/>
            <ac:spMk id="3" creationId="{C94F8BD2-BCAC-4732-801E-1376DE4C91B1}"/>
          </ac:spMkLst>
        </pc:spChg>
      </pc:sldChg>
      <pc:sldChg chg="addSp delSp modSp new del mod">
        <pc:chgData name="Emran Khan" userId="8e2d8668-6b6a-4293-9e2b-f6dc677a8f93" providerId="ADAL" clId="{F304B7AF-D0C8-42AD-ACB9-364B4522E32F}" dt="2022-08-06T13:37:29.652" v="95" actId="2696"/>
        <pc:sldMkLst>
          <pc:docMk/>
          <pc:sldMk cId="4184527668" sldId="259"/>
        </pc:sldMkLst>
        <pc:spChg chg="del">
          <ac:chgData name="Emran Khan" userId="8e2d8668-6b6a-4293-9e2b-f6dc677a8f93" providerId="ADAL" clId="{F304B7AF-D0C8-42AD-ACB9-364B4522E32F}" dt="2022-07-18T14:51:51.695" v="34" actId="21"/>
          <ac:spMkLst>
            <pc:docMk/>
            <pc:sldMk cId="4184527668" sldId="259"/>
            <ac:spMk id="2" creationId="{6B1659AB-F2D9-4C07-ADA8-46B5D751DCE1}"/>
          </ac:spMkLst>
        </pc:spChg>
        <pc:spChg chg="add del mod">
          <ac:chgData name="Emran Khan" userId="8e2d8668-6b6a-4293-9e2b-f6dc677a8f93" providerId="ADAL" clId="{F304B7AF-D0C8-42AD-ACB9-364B4522E32F}" dt="2022-07-18T14:52:24.453" v="43" actId="27636"/>
          <ac:spMkLst>
            <pc:docMk/>
            <pc:sldMk cId="4184527668" sldId="259"/>
            <ac:spMk id="3" creationId="{DC768177-E7F0-4358-A7AF-E4BF2EEB1BF8}"/>
          </ac:spMkLst>
        </pc:spChg>
        <pc:spChg chg="add del mod">
          <ac:chgData name="Emran Khan" userId="8e2d8668-6b6a-4293-9e2b-f6dc677a8f93" providerId="ADAL" clId="{F304B7AF-D0C8-42AD-ACB9-364B4522E32F}" dt="2022-07-18T14:52:13.383" v="36"/>
          <ac:spMkLst>
            <pc:docMk/>
            <pc:sldMk cId="4184527668" sldId="259"/>
            <ac:spMk id="4" creationId="{0CCF964C-7BBF-4B26-A744-602D1AEC079C}"/>
          </ac:spMkLst>
        </pc:spChg>
        <pc:spChg chg="add del mod">
          <ac:chgData name="Emran Khan" userId="8e2d8668-6b6a-4293-9e2b-f6dc677a8f93" providerId="ADAL" clId="{F304B7AF-D0C8-42AD-ACB9-364B4522E32F}" dt="2022-07-18T14:52:16.948" v="38"/>
          <ac:spMkLst>
            <pc:docMk/>
            <pc:sldMk cId="4184527668" sldId="259"/>
            <ac:spMk id="5" creationId="{74739A87-82D6-48E3-A923-99FEA99606D7}"/>
          </ac:spMkLst>
        </pc:spChg>
      </pc:sldChg>
      <pc:sldChg chg="modSp new del mod">
        <pc:chgData name="Emran Khan" userId="8e2d8668-6b6a-4293-9e2b-f6dc677a8f93" providerId="ADAL" clId="{F304B7AF-D0C8-42AD-ACB9-364B4522E32F}" dt="2022-08-06T13:38:13.871" v="97" actId="2696"/>
        <pc:sldMkLst>
          <pc:docMk/>
          <pc:sldMk cId="2312590716" sldId="260"/>
        </pc:sldMkLst>
        <pc:spChg chg="mod">
          <ac:chgData name="Emran Khan" userId="8e2d8668-6b6a-4293-9e2b-f6dc677a8f93" providerId="ADAL" clId="{F304B7AF-D0C8-42AD-ACB9-364B4522E32F}" dt="2022-07-18T14:52:38.801" v="45"/>
          <ac:spMkLst>
            <pc:docMk/>
            <pc:sldMk cId="2312590716" sldId="260"/>
            <ac:spMk id="2" creationId="{CEDDC798-3AB0-427D-9369-183E0C352D95}"/>
          </ac:spMkLst>
        </pc:spChg>
        <pc:spChg chg="mod">
          <ac:chgData name="Emran Khan" userId="8e2d8668-6b6a-4293-9e2b-f6dc677a8f93" providerId="ADAL" clId="{F304B7AF-D0C8-42AD-ACB9-364B4522E32F}" dt="2022-07-18T14:53:15.043" v="46"/>
          <ac:spMkLst>
            <pc:docMk/>
            <pc:sldMk cId="2312590716" sldId="260"/>
            <ac:spMk id="3" creationId="{AFF67743-3B34-40FD-83E2-DE4618D865AE}"/>
          </ac:spMkLst>
        </pc:spChg>
      </pc:sldChg>
      <pc:sldChg chg="delSp modSp new del mod">
        <pc:chgData name="Emran Khan" userId="8e2d8668-6b6a-4293-9e2b-f6dc677a8f93" providerId="ADAL" clId="{F304B7AF-D0C8-42AD-ACB9-364B4522E32F}" dt="2022-08-06T13:38:07.136" v="96" actId="2696"/>
        <pc:sldMkLst>
          <pc:docMk/>
          <pc:sldMk cId="4109039472" sldId="261"/>
        </pc:sldMkLst>
        <pc:spChg chg="del">
          <ac:chgData name="Emran Khan" userId="8e2d8668-6b6a-4293-9e2b-f6dc677a8f93" providerId="ADAL" clId="{F304B7AF-D0C8-42AD-ACB9-364B4522E32F}" dt="2022-07-18T14:53:39.539" v="50" actId="21"/>
          <ac:spMkLst>
            <pc:docMk/>
            <pc:sldMk cId="4109039472" sldId="261"/>
            <ac:spMk id="2" creationId="{A8DEE9A2-93A4-4F1E-AA0E-9972B64F557C}"/>
          </ac:spMkLst>
        </pc:spChg>
        <pc:spChg chg="mod">
          <ac:chgData name="Emran Khan" userId="8e2d8668-6b6a-4293-9e2b-f6dc677a8f93" providerId="ADAL" clId="{F304B7AF-D0C8-42AD-ACB9-364B4522E32F}" dt="2022-07-18T14:53:42.675" v="52" actId="27636"/>
          <ac:spMkLst>
            <pc:docMk/>
            <pc:sldMk cId="4109039472" sldId="261"/>
            <ac:spMk id="3" creationId="{62648C9C-4A72-4947-9D2F-FF155FC3C67D}"/>
          </ac:spMkLst>
        </pc:spChg>
      </pc:sldChg>
      <pc:sldChg chg="modSp new del mod">
        <pc:chgData name="Emran Khan" userId="8e2d8668-6b6a-4293-9e2b-f6dc677a8f93" providerId="ADAL" clId="{F304B7AF-D0C8-42AD-ACB9-364B4522E32F}" dt="2022-08-06T13:58:19.245" v="296" actId="2696"/>
        <pc:sldMkLst>
          <pc:docMk/>
          <pc:sldMk cId="3862840692" sldId="262"/>
        </pc:sldMkLst>
        <pc:spChg chg="mod">
          <ac:chgData name="Emran Khan" userId="8e2d8668-6b6a-4293-9e2b-f6dc677a8f93" providerId="ADAL" clId="{F304B7AF-D0C8-42AD-ACB9-364B4522E32F}" dt="2022-07-18T14:54:09.719" v="58"/>
          <ac:spMkLst>
            <pc:docMk/>
            <pc:sldMk cId="3862840692" sldId="262"/>
            <ac:spMk id="2" creationId="{232EC613-E7CE-4276-8916-168221DF8B65}"/>
          </ac:spMkLst>
        </pc:spChg>
        <pc:spChg chg="mod">
          <ac:chgData name="Emran Khan" userId="8e2d8668-6b6a-4293-9e2b-f6dc677a8f93" providerId="ADAL" clId="{F304B7AF-D0C8-42AD-ACB9-364B4522E32F}" dt="2022-08-06T13:35:22.222" v="93" actId="27636"/>
          <ac:spMkLst>
            <pc:docMk/>
            <pc:sldMk cId="3862840692" sldId="262"/>
            <ac:spMk id="3" creationId="{E6D9B981-143B-4590-9061-44ADCC1C0CAB}"/>
          </ac:spMkLst>
        </pc:spChg>
      </pc:sldChg>
      <pc:sldChg chg="modSp new del mod">
        <pc:chgData name="Emran Khan" userId="8e2d8668-6b6a-4293-9e2b-f6dc677a8f93" providerId="ADAL" clId="{F304B7AF-D0C8-42AD-ACB9-364B4522E32F}" dt="2022-08-06T13:58:22.850" v="297" actId="2696"/>
        <pc:sldMkLst>
          <pc:docMk/>
          <pc:sldMk cId="2123007455" sldId="263"/>
        </pc:sldMkLst>
        <pc:spChg chg="mod">
          <ac:chgData name="Emran Khan" userId="8e2d8668-6b6a-4293-9e2b-f6dc677a8f93" providerId="ADAL" clId="{F304B7AF-D0C8-42AD-ACB9-364B4522E32F}" dt="2022-07-18T14:54:38.572" v="62"/>
          <ac:spMkLst>
            <pc:docMk/>
            <pc:sldMk cId="2123007455" sldId="263"/>
            <ac:spMk id="2" creationId="{C3645FA9-8928-4FA4-A63C-610BC67922F3}"/>
          </ac:spMkLst>
        </pc:spChg>
        <pc:spChg chg="mod">
          <ac:chgData name="Emran Khan" userId="8e2d8668-6b6a-4293-9e2b-f6dc677a8f93" providerId="ADAL" clId="{F304B7AF-D0C8-42AD-ACB9-364B4522E32F}" dt="2022-07-18T14:54:37" v="61" actId="21"/>
          <ac:spMkLst>
            <pc:docMk/>
            <pc:sldMk cId="2123007455" sldId="263"/>
            <ac:spMk id="3" creationId="{CCDC3C0B-C708-4C59-8B22-AEA8469FD69C}"/>
          </ac:spMkLst>
        </pc:spChg>
      </pc:sldChg>
      <pc:sldChg chg="modSp new del mod">
        <pc:chgData name="Emran Khan" userId="8e2d8668-6b6a-4293-9e2b-f6dc677a8f93" providerId="ADAL" clId="{F304B7AF-D0C8-42AD-ACB9-364B4522E32F}" dt="2022-08-06T13:58:27.231" v="298" actId="2696"/>
        <pc:sldMkLst>
          <pc:docMk/>
          <pc:sldMk cId="2531696101" sldId="264"/>
        </pc:sldMkLst>
        <pc:spChg chg="mod">
          <ac:chgData name="Emran Khan" userId="8e2d8668-6b6a-4293-9e2b-f6dc677a8f93" providerId="ADAL" clId="{F304B7AF-D0C8-42AD-ACB9-364B4522E32F}" dt="2022-07-18T14:55:08.340" v="66"/>
          <ac:spMkLst>
            <pc:docMk/>
            <pc:sldMk cId="2531696101" sldId="264"/>
            <ac:spMk id="2" creationId="{EB14EFC4-DFEC-47E5-866C-9C1373AFABB9}"/>
          </ac:spMkLst>
        </pc:spChg>
        <pc:spChg chg="mod">
          <ac:chgData name="Emran Khan" userId="8e2d8668-6b6a-4293-9e2b-f6dc677a8f93" providerId="ADAL" clId="{F304B7AF-D0C8-42AD-ACB9-364B4522E32F}" dt="2022-07-18T14:55:06.888" v="65" actId="21"/>
          <ac:spMkLst>
            <pc:docMk/>
            <pc:sldMk cId="2531696101" sldId="264"/>
            <ac:spMk id="3" creationId="{AB136F87-2F11-4ADE-A23F-14697242DA17}"/>
          </ac:spMkLst>
        </pc:spChg>
      </pc:sldChg>
      <pc:sldChg chg="addSp delSp modSp new del mod">
        <pc:chgData name="Emran Khan" userId="8e2d8668-6b6a-4293-9e2b-f6dc677a8f93" providerId="ADAL" clId="{F304B7AF-D0C8-42AD-ACB9-364B4522E32F}" dt="2022-08-06T13:58:30.595" v="299" actId="2696"/>
        <pc:sldMkLst>
          <pc:docMk/>
          <pc:sldMk cId="728306927" sldId="265"/>
        </pc:sldMkLst>
        <pc:spChg chg="mod">
          <ac:chgData name="Emran Khan" userId="8e2d8668-6b6a-4293-9e2b-f6dc677a8f93" providerId="ADAL" clId="{F304B7AF-D0C8-42AD-ACB9-364B4522E32F}" dt="2022-07-18T14:55:58.050" v="85"/>
          <ac:spMkLst>
            <pc:docMk/>
            <pc:sldMk cId="728306927" sldId="265"/>
            <ac:spMk id="2" creationId="{836D75AB-00BD-41B3-8340-2F6AA2246115}"/>
          </ac:spMkLst>
        </pc:spChg>
        <pc:spChg chg="del mod">
          <ac:chgData name="Emran Khan" userId="8e2d8668-6b6a-4293-9e2b-f6dc677a8f93" providerId="ADAL" clId="{F304B7AF-D0C8-42AD-ACB9-364B4522E32F}" dt="2022-07-18T14:55:48.556" v="82" actId="21"/>
          <ac:spMkLst>
            <pc:docMk/>
            <pc:sldMk cId="728306927" sldId="265"/>
            <ac:spMk id="3" creationId="{74BD64B0-DD5F-4A8F-809D-5F619DE04502}"/>
          </ac:spMkLst>
        </pc:spChg>
        <pc:spChg chg="add del mod">
          <ac:chgData name="Emran Khan" userId="8e2d8668-6b6a-4293-9e2b-f6dc677a8f93" providerId="ADAL" clId="{F304B7AF-D0C8-42AD-ACB9-364B4522E32F}" dt="2022-07-18T14:55:51.492" v="83"/>
          <ac:spMkLst>
            <pc:docMk/>
            <pc:sldMk cId="728306927" sldId="265"/>
            <ac:spMk id="5" creationId="{22BF0166-D216-44DE-91EB-73ED152D5A52}"/>
          </ac:spMkLst>
        </pc:spChg>
        <pc:spChg chg="add mod">
          <ac:chgData name="Emran Khan" userId="8e2d8668-6b6a-4293-9e2b-f6dc677a8f93" providerId="ADAL" clId="{F304B7AF-D0C8-42AD-ACB9-364B4522E32F}" dt="2022-07-18T14:55:56.651" v="84" actId="21"/>
          <ac:spMkLst>
            <pc:docMk/>
            <pc:sldMk cId="728306927" sldId="265"/>
            <ac:spMk id="6" creationId="{FA8808BE-76E2-475C-AA64-DFBB2E3F2DD9}"/>
          </ac:spMkLst>
        </pc:spChg>
      </pc:sldChg>
      <pc:sldChg chg="modSp new del mod">
        <pc:chgData name="Emran Khan" userId="8e2d8668-6b6a-4293-9e2b-f6dc677a8f93" providerId="ADAL" clId="{F304B7AF-D0C8-42AD-ACB9-364B4522E32F}" dt="2022-08-06T13:58:34.691" v="300" actId="2696"/>
        <pc:sldMkLst>
          <pc:docMk/>
          <pc:sldMk cId="3843133379" sldId="266"/>
        </pc:sldMkLst>
        <pc:spChg chg="mod">
          <ac:chgData name="Emran Khan" userId="8e2d8668-6b6a-4293-9e2b-f6dc677a8f93" providerId="ADAL" clId="{F304B7AF-D0C8-42AD-ACB9-364B4522E32F}" dt="2022-07-18T14:56:28.796" v="89"/>
          <ac:spMkLst>
            <pc:docMk/>
            <pc:sldMk cId="3843133379" sldId="266"/>
            <ac:spMk id="2" creationId="{17656102-DC80-4522-B0C3-6D1689953091}"/>
          </ac:spMkLst>
        </pc:spChg>
        <pc:spChg chg="mod">
          <ac:chgData name="Emran Khan" userId="8e2d8668-6b6a-4293-9e2b-f6dc677a8f93" providerId="ADAL" clId="{F304B7AF-D0C8-42AD-ACB9-364B4522E32F}" dt="2022-07-18T14:56:27.308" v="88" actId="21"/>
          <ac:spMkLst>
            <pc:docMk/>
            <pc:sldMk cId="3843133379" sldId="266"/>
            <ac:spMk id="3" creationId="{BCEF233C-CE3F-4EE4-9262-C077D4426827}"/>
          </ac:spMkLst>
        </pc:spChg>
      </pc:sldChg>
      <pc:sldChg chg="new del">
        <pc:chgData name="Emran Khan" userId="8e2d8668-6b6a-4293-9e2b-f6dc677a8f93" providerId="ADAL" clId="{F304B7AF-D0C8-42AD-ACB9-364B4522E32F}" dt="2022-07-18T14:56:56.014" v="91" actId="2696"/>
        <pc:sldMkLst>
          <pc:docMk/>
          <pc:sldMk cId="1647480121" sldId="267"/>
        </pc:sldMkLst>
      </pc:sldChg>
      <pc:sldChg chg="modSp new mod">
        <pc:chgData name="Emran Khan" userId="8e2d8668-6b6a-4293-9e2b-f6dc677a8f93" providerId="ADAL" clId="{F304B7AF-D0C8-42AD-ACB9-364B4522E32F}" dt="2022-08-06T14:00:30.536" v="465"/>
        <pc:sldMkLst>
          <pc:docMk/>
          <pc:sldMk cId="3487594865" sldId="267"/>
        </pc:sldMkLst>
        <pc:spChg chg="mod">
          <ac:chgData name="Emran Khan" userId="8e2d8668-6b6a-4293-9e2b-f6dc677a8f93" providerId="ADAL" clId="{F304B7AF-D0C8-42AD-ACB9-364B4522E32F}" dt="2022-08-06T14:00:30.536" v="465"/>
          <ac:spMkLst>
            <pc:docMk/>
            <pc:sldMk cId="3487594865" sldId="267"/>
            <ac:spMk id="2" creationId="{C6F6FBF7-D82E-4FFC-9BF4-549F20F5CFC1}"/>
          </ac:spMkLst>
        </pc:spChg>
        <pc:spChg chg="mod">
          <ac:chgData name="Emran Khan" userId="8e2d8668-6b6a-4293-9e2b-f6dc677a8f93" providerId="ADAL" clId="{F304B7AF-D0C8-42AD-ACB9-364B4522E32F}" dt="2022-08-06T13:40:49.071" v="106" actId="14100"/>
          <ac:spMkLst>
            <pc:docMk/>
            <pc:sldMk cId="3487594865" sldId="267"/>
            <ac:spMk id="3" creationId="{2B2CE3EC-1754-4968-BEFE-7CD95F59FB3B}"/>
          </ac:spMkLst>
        </pc:spChg>
      </pc:sldChg>
      <pc:sldChg chg="modSp new mod">
        <pc:chgData name="Emran Khan" userId="8e2d8668-6b6a-4293-9e2b-f6dc677a8f93" providerId="ADAL" clId="{F304B7AF-D0C8-42AD-ACB9-364B4522E32F}" dt="2022-08-06T14:00:30.536" v="465"/>
        <pc:sldMkLst>
          <pc:docMk/>
          <pc:sldMk cId="4124479049" sldId="268"/>
        </pc:sldMkLst>
        <pc:spChg chg="mod">
          <ac:chgData name="Emran Khan" userId="8e2d8668-6b6a-4293-9e2b-f6dc677a8f93" providerId="ADAL" clId="{F304B7AF-D0C8-42AD-ACB9-364B4522E32F}" dt="2022-08-06T14:00:30.536" v="465"/>
          <ac:spMkLst>
            <pc:docMk/>
            <pc:sldMk cId="4124479049" sldId="268"/>
            <ac:spMk id="2" creationId="{AA4B3E13-3CD1-4602-ABBF-10D7316884E2}"/>
          </ac:spMkLst>
        </pc:spChg>
        <pc:spChg chg="mod">
          <ac:chgData name="Emran Khan" userId="8e2d8668-6b6a-4293-9e2b-f6dc677a8f93" providerId="ADAL" clId="{F304B7AF-D0C8-42AD-ACB9-364B4522E32F}" dt="2022-08-06T14:00:30.536" v="465"/>
          <ac:spMkLst>
            <pc:docMk/>
            <pc:sldMk cId="4124479049" sldId="268"/>
            <ac:spMk id="3" creationId="{3B567C33-83AF-4EEB-8A9F-2461242016FE}"/>
          </ac:spMkLst>
        </pc:spChg>
      </pc:sldChg>
      <pc:sldChg chg="addSp delSp modSp new mod">
        <pc:chgData name="Emran Khan" userId="8e2d8668-6b6a-4293-9e2b-f6dc677a8f93" providerId="ADAL" clId="{F304B7AF-D0C8-42AD-ACB9-364B4522E32F}" dt="2022-08-06T14:00:30.536" v="465"/>
        <pc:sldMkLst>
          <pc:docMk/>
          <pc:sldMk cId="2871838931" sldId="269"/>
        </pc:sldMkLst>
        <pc:spChg chg="mod">
          <ac:chgData name="Emran Khan" userId="8e2d8668-6b6a-4293-9e2b-f6dc677a8f93" providerId="ADAL" clId="{F304B7AF-D0C8-42AD-ACB9-364B4522E32F}" dt="2022-08-06T14:00:30.536" v="465"/>
          <ac:spMkLst>
            <pc:docMk/>
            <pc:sldMk cId="2871838931" sldId="269"/>
            <ac:spMk id="2" creationId="{2078D38A-4D1A-4D53-B820-A94DDCC5C8A9}"/>
          </ac:spMkLst>
        </pc:spChg>
        <pc:spChg chg="del mod">
          <ac:chgData name="Emran Khan" userId="8e2d8668-6b6a-4293-9e2b-f6dc677a8f93" providerId="ADAL" clId="{F304B7AF-D0C8-42AD-ACB9-364B4522E32F}" dt="2022-08-06T13:46:57.882" v="228" actId="21"/>
          <ac:spMkLst>
            <pc:docMk/>
            <pc:sldMk cId="2871838931" sldId="269"/>
            <ac:spMk id="3" creationId="{850B5874-E992-4054-A4DC-2A56F7A2BAEC}"/>
          </ac:spMkLst>
        </pc:spChg>
        <pc:spChg chg="add mod">
          <ac:chgData name="Emran Khan" userId="8e2d8668-6b6a-4293-9e2b-f6dc677a8f93" providerId="ADAL" clId="{F304B7AF-D0C8-42AD-ACB9-364B4522E32F}" dt="2022-08-06T14:00:02.067" v="412" actId="27636"/>
          <ac:spMkLst>
            <pc:docMk/>
            <pc:sldMk cId="2871838931" sldId="269"/>
            <ac:spMk id="4" creationId="{D567F50C-E3C0-4AE0-86A4-23B9B50591F9}"/>
          </ac:spMkLst>
        </pc:spChg>
        <pc:picChg chg="add mod">
          <ac:chgData name="Emran Khan" userId="8e2d8668-6b6a-4293-9e2b-f6dc677a8f93" providerId="ADAL" clId="{F304B7AF-D0C8-42AD-ACB9-364B4522E32F}" dt="2022-08-06T13:47:56.551" v="237" actId="14100"/>
          <ac:picMkLst>
            <pc:docMk/>
            <pc:sldMk cId="2871838931" sldId="269"/>
            <ac:picMk id="5" creationId="{2C633AB6-5962-49C9-B535-62DBD80903AA}"/>
          </ac:picMkLst>
        </pc:picChg>
        <pc:picChg chg="add del mod">
          <ac:chgData name="Emran Khan" userId="8e2d8668-6b6a-4293-9e2b-f6dc677a8f93" providerId="ADAL" clId="{F304B7AF-D0C8-42AD-ACB9-364B4522E32F}" dt="2022-08-06T13:46:57.882" v="228" actId="21"/>
          <ac:picMkLst>
            <pc:docMk/>
            <pc:sldMk cId="2871838931" sldId="269"/>
            <ac:picMk id="1026" creationId="{81DB4F9D-2D1A-4102-B55E-7B72157CD8D9}"/>
          </ac:picMkLst>
        </pc:picChg>
      </pc:sldChg>
      <pc:sldChg chg="addSp modSp new mod">
        <pc:chgData name="Emran Khan" userId="8e2d8668-6b6a-4293-9e2b-f6dc677a8f93" providerId="ADAL" clId="{F304B7AF-D0C8-42AD-ACB9-364B4522E32F}" dt="2022-08-06T14:00:30.536" v="465"/>
        <pc:sldMkLst>
          <pc:docMk/>
          <pc:sldMk cId="3802971947" sldId="270"/>
        </pc:sldMkLst>
        <pc:spChg chg="mod">
          <ac:chgData name="Emran Khan" userId="8e2d8668-6b6a-4293-9e2b-f6dc677a8f93" providerId="ADAL" clId="{F304B7AF-D0C8-42AD-ACB9-364B4522E32F}" dt="2022-08-06T14:00:30.536" v="465"/>
          <ac:spMkLst>
            <pc:docMk/>
            <pc:sldMk cId="3802971947" sldId="270"/>
            <ac:spMk id="2" creationId="{4D7F6842-79C2-4F29-80B4-DA836E05F66F}"/>
          </ac:spMkLst>
        </pc:spChg>
        <pc:spChg chg="mod">
          <ac:chgData name="Emran Khan" userId="8e2d8668-6b6a-4293-9e2b-f6dc677a8f93" providerId="ADAL" clId="{F304B7AF-D0C8-42AD-ACB9-364B4522E32F}" dt="2022-08-06T14:00:02.082" v="413" actId="27636"/>
          <ac:spMkLst>
            <pc:docMk/>
            <pc:sldMk cId="3802971947" sldId="270"/>
            <ac:spMk id="3" creationId="{133D4C34-55A7-4887-83FF-6232906507E0}"/>
          </ac:spMkLst>
        </pc:spChg>
        <pc:picChg chg="add mod">
          <ac:chgData name="Emran Khan" userId="8e2d8668-6b6a-4293-9e2b-f6dc677a8f93" providerId="ADAL" clId="{F304B7AF-D0C8-42AD-ACB9-364B4522E32F}" dt="2022-08-06T13:50:22.572" v="251" actId="14100"/>
          <ac:picMkLst>
            <pc:docMk/>
            <pc:sldMk cId="3802971947" sldId="270"/>
            <ac:picMk id="4" creationId="{FDEA1A0E-334E-4797-AE85-E3800495DADC}"/>
          </ac:picMkLst>
        </pc:picChg>
      </pc:sldChg>
      <pc:sldChg chg="addSp modSp new mod">
        <pc:chgData name="Emran Khan" userId="8e2d8668-6b6a-4293-9e2b-f6dc677a8f93" providerId="ADAL" clId="{F304B7AF-D0C8-42AD-ACB9-364B4522E32F}" dt="2022-08-06T14:00:30.636" v="466" actId="27636"/>
        <pc:sldMkLst>
          <pc:docMk/>
          <pc:sldMk cId="588927228" sldId="271"/>
        </pc:sldMkLst>
        <pc:spChg chg="mod">
          <ac:chgData name="Emran Khan" userId="8e2d8668-6b6a-4293-9e2b-f6dc677a8f93" providerId="ADAL" clId="{F304B7AF-D0C8-42AD-ACB9-364B4522E32F}" dt="2022-08-06T14:00:30.536" v="465"/>
          <ac:spMkLst>
            <pc:docMk/>
            <pc:sldMk cId="588927228" sldId="271"/>
            <ac:spMk id="2" creationId="{D95E209A-62A9-45FD-B911-CDEE8C938CFF}"/>
          </ac:spMkLst>
        </pc:spChg>
        <pc:spChg chg="mod">
          <ac:chgData name="Emran Khan" userId="8e2d8668-6b6a-4293-9e2b-f6dc677a8f93" providerId="ADAL" clId="{F304B7AF-D0C8-42AD-ACB9-364B4522E32F}" dt="2022-08-06T14:00:30.636" v="466" actId="27636"/>
          <ac:spMkLst>
            <pc:docMk/>
            <pc:sldMk cId="588927228" sldId="271"/>
            <ac:spMk id="3" creationId="{08C9F57A-2A92-43BD-B378-CEA56A5489AA}"/>
          </ac:spMkLst>
        </pc:spChg>
        <pc:picChg chg="add mod">
          <ac:chgData name="Emran Khan" userId="8e2d8668-6b6a-4293-9e2b-f6dc677a8f93" providerId="ADAL" clId="{F304B7AF-D0C8-42AD-ACB9-364B4522E32F}" dt="2022-08-06T13:52:22.295" v="266" actId="14100"/>
          <ac:picMkLst>
            <pc:docMk/>
            <pc:sldMk cId="588927228" sldId="271"/>
            <ac:picMk id="4" creationId="{14746D45-FA4A-4C06-90A6-CAAEFB60E9DE}"/>
          </ac:picMkLst>
        </pc:picChg>
      </pc:sldChg>
      <pc:sldChg chg="addSp modSp new mod">
        <pc:chgData name="Emran Khan" userId="8e2d8668-6b6a-4293-9e2b-f6dc677a8f93" providerId="ADAL" clId="{F304B7AF-D0C8-42AD-ACB9-364B4522E32F}" dt="2022-08-06T14:00:30.642" v="467" actId="27636"/>
        <pc:sldMkLst>
          <pc:docMk/>
          <pc:sldMk cId="3411086460" sldId="272"/>
        </pc:sldMkLst>
        <pc:spChg chg="mod">
          <ac:chgData name="Emran Khan" userId="8e2d8668-6b6a-4293-9e2b-f6dc677a8f93" providerId="ADAL" clId="{F304B7AF-D0C8-42AD-ACB9-364B4522E32F}" dt="2022-08-06T14:00:30.536" v="465"/>
          <ac:spMkLst>
            <pc:docMk/>
            <pc:sldMk cId="3411086460" sldId="272"/>
            <ac:spMk id="2" creationId="{509A6596-2FE9-4ED7-9DF3-F7F471BE1412}"/>
          </ac:spMkLst>
        </pc:spChg>
        <pc:spChg chg="mod">
          <ac:chgData name="Emran Khan" userId="8e2d8668-6b6a-4293-9e2b-f6dc677a8f93" providerId="ADAL" clId="{F304B7AF-D0C8-42AD-ACB9-364B4522E32F}" dt="2022-08-06T14:00:30.642" v="467" actId="27636"/>
          <ac:spMkLst>
            <pc:docMk/>
            <pc:sldMk cId="3411086460" sldId="272"/>
            <ac:spMk id="3" creationId="{66012F4E-09BF-4DBE-8553-26E12BB65F13}"/>
          </ac:spMkLst>
        </pc:spChg>
        <pc:picChg chg="add mod">
          <ac:chgData name="Emran Khan" userId="8e2d8668-6b6a-4293-9e2b-f6dc677a8f93" providerId="ADAL" clId="{F304B7AF-D0C8-42AD-ACB9-364B4522E32F}" dt="2022-08-06T13:55:12.225" v="278" actId="14100"/>
          <ac:picMkLst>
            <pc:docMk/>
            <pc:sldMk cId="3411086460" sldId="272"/>
            <ac:picMk id="4" creationId="{BF33F676-64B0-4946-A8DC-0A4AB0E96A11}"/>
          </ac:picMkLst>
        </pc:picChg>
      </pc:sldChg>
      <pc:sldChg chg="addSp modSp new mod">
        <pc:chgData name="Emran Khan" userId="8e2d8668-6b6a-4293-9e2b-f6dc677a8f93" providerId="ADAL" clId="{F304B7AF-D0C8-42AD-ACB9-364B4522E32F}" dt="2022-08-06T14:00:30.536" v="465"/>
        <pc:sldMkLst>
          <pc:docMk/>
          <pc:sldMk cId="4164665018" sldId="273"/>
        </pc:sldMkLst>
        <pc:spChg chg="mod">
          <ac:chgData name="Emran Khan" userId="8e2d8668-6b6a-4293-9e2b-f6dc677a8f93" providerId="ADAL" clId="{F304B7AF-D0C8-42AD-ACB9-364B4522E32F}" dt="2022-08-06T14:00:30.536" v="465"/>
          <ac:spMkLst>
            <pc:docMk/>
            <pc:sldMk cId="4164665018" sldId="273"/>
            <ac:spMk id="2" creationId="{1672DD72-D174-42A1-A8B9-86FC321486AF}"/>
          </ac:spMkLst>
        </pc:spChg>
        <pc:spChg chg="mod">
          <ac:chgData name="Emran Khan" userId="8e2d8668-6b6a-4293-9e2b-f6dc677a8f93" providerId="ADAL" clId="{F304B7AF-D0C8-42AD-ACB9-364B4522E32F}" dt="2022-08-06T14:00:19.771" v="458" actId="27636"/>
          <ac:spMkLst>
            <pc:docMk/>
            <pc:sldMk cId="4164665018" sldId="273"/>
            <ac:spMk id="3" creationId="{C7FC7597-1A87-4BA0-97C5-05C79E20A07C}"/>
          </ac:spMkLst>
        </pc:spChg>
        <pc:picChg chg="add mod">
          <ac:chgData name="Emran Khan" userId="8e2d8668-6b6a-4293-9e2b-f6dc677a8f93" providerId="ADAL" clId="{F304B7AF-D0C8-42AD-ACB9-364B4522E32F}" dt="2022-08-06T13:57:16.669" v="291" actId="14100"/>
          <ac:picMkLst>
            <pc:docMk/>
            <pc:sldMk cId="4164665018" sldId="273"/>
            <ac:picMk id="4" creationId="{0D670F42-69DE-4B09-A72C-7534CC9C42DB}"/>
          </ac:picMkLst>
        </pc:picChg>
      </pc:sldChg>
      <pc:sldMasterChg chg="addSldLayout">
        <pc:chgData name="Emran Khan" userId="8e2d8668-6b6a-4293-9e2b-f6dc677a8f93" providerId="ADAL" clId="{F304B7AF-D0C8-42AD-ACB9-364B4522E32F}" dt="2022-07-18T14:49:31.193" v="0" actId="680"/>
        <pc:sldMasterMkLst>
          <pc:docMk/>
          <pc:sldMasterMk cId="3415687210" sldId="2147483648"/>
        </pc:sldMasterMkLst>
        <pc:sldLayoutChg chg="add">
          <pc:chgData name="Emran Khan" userId="8e2d8668-6b6a-4293-9e2b-f6dc677a8f93" providerId="ADAL" clId="{F304B7AF-D0C8-42AD-ACB9-364B4522E32F}" dt="2022-07-18T14:49:31.193" v="0" actId="680"/>
          <pc:sldLayoutMkLst>
            <pc:docMk/>
            <pc:sldMasterMk cId="3415687210" sldId="2147483648"/>
            <pc:sldLayoutMk cId="1763267141" sldId="214748364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903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59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79649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8144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6706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329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55406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249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74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967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95800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676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773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281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3865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508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969656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C1C7D-403C-4D87-8ED8-C8E09A60423B}"/>
              </a:ext>
            </a:extLst>
          </p:cNvPr>
          <p:cNvSpPr>
            <a:spLocks noGrp="1"/>
          </p:cNvSpPr>
          <p:nvPr>
            <p:ph type="ctrTitle"/>
          </p:nvPr>
        </p:nvSpPr>
        <p:spPr/>
        <p:txBody>
          <a:bodyPr/>
          <a:lstStyle/>
          <a:p>
            <a:r>
              <a:rPr lang="en-US" dirty="0"/>
              <a:t>Communication Skills</a:t>
            </a:r>
          </a:p>
        </p:txBody>
      </p:sp>
      <p:sp>
        <p:nvSpPr>
          <p:cNvPr id="3" name="Subtitle 2">
            <a:extLst>
              <a:ext uri="{FF2B5EF4-FFF2-40B4-BE49-F238E27FC236}">
                <a16:creationId xmlns:a16="http://schemas.microsoft.com/office/drawing/2014/main" id="{D2065A70-F581-4719-8AE3-32E7C4AFA880}"/>
              </a:ext>
            </a:extLst>
          </p:cNvPr>
          <p:cNvSpPr>
            <a:spLocks noGrp="1"/>
          </p:cNvSpPr>
          <p:nvPr>
            <p:ph type="subTitle" idx="1"/>
          </p:nvPr>
        </p:nvSpPr>
        <p:spPr>
          <a:xfrm>
            <a:off x="1507067" y="4050833"/>
            <a:ext cx="7766936" cy="2245192"/>
          </a:xfrm>
        </p:spPr>
        <p:txBody>
          <a:bodyPr>
            <a:normAutofit/>
          </a:bodyPr>
          <a:lstStyle/>
          <a:p>
            <a:r>
              <a:rPr lang="en-US" dirty="0"/>
              <a:t>Prepared by</a:t>
            </a:r>
          </a:p>
          <a:p>
            <a:r>
              <a:rPr lang="en-US" dirty="0"/>
              <a:t>Emran Khan</a:t>
            </a:r>
          </a:p>
          <a:p>
            <a:r>
              <a:rPr lang="en-US" dirty="0"/>
              <a:t>Lecturer</a:t>
            </a:r>
          </a:p>
          <a:p>
            <a:r>
              <a:rPr lang="en-US" dirty="0"/>
              <a:t>Department of English</a:t>
            </a:r>
          </a:p>
          <a:p>
            <a:r>
              <a:rPr lang="en-US" dirty="0"/>
              <a:t>Daffodil International University</a:t>
            </a:r>
          </a:p>
        </p:txBody>
      </p:sp>
    </p:spTree>
    <p:extLst>
      <p:ext uri="{BB962C8B-B14F-4D97-AF65-F5344CB8AC3E}">
        <p14:creationId xmlns:p14="http://schemas.microsoft.com/office/powerpoint/2010/main" val="3955888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A4ABA5-69ED-4788-A8C7-1731C9994223}"/>
              </a:ext>
            </a:extLst>
          </p:cNvPr>
          <p:cNvSpPr>
            <a:spLocks noGrp="1"/>
          </p:cNvSpPr>
          <p:nvPr>
            <p:ph idx="1"/>
          </p:nvPr>
        </p:nvSpPr>
        <p:spPr>
          <a:xfrm>
            <a:off x="677334" y="495301"/>
            <a:ext cx="8596668" cy="5546062"/>
          </a:xfrm>
        </p:spPr>
        <p:txBody>
          <a:bodyPr>
            <a:normAutofit/>
          </a:bodyPr>
          <a:lstStyle/>
          <a:p>
            <a:pPr algn="l"/>
            <a:r>
              <a:rPr lang="en-US" b="0" i="0" dirty="0">
                <a:solidFill>
                  <a:srgbClr val="2A2A2A"/>
                </a:solidFill>
                <a:effectLst/>
                <a:latin typeface="Open Sans" panose="020B0606030504020204" pitchFamily="34" charset="0"/>
              </a:rPr>
              <a:t>Being able to communicate effectively is perhaps the most important of all life skills. It is what enables us to pass information to other people, and to understand what is said to us. You only have to watch a baby listening intently to its mother and trying to repeat the sounds that she makes to understand how fundamental is the urge to communicate.</a:t>
            </a:r>
          </a:p>
          <a:p>
            <a:pPr algn="l"/>
            <a:r>
              <a:rPr lang="en-US" b="0" i="0" dirty="0">
                <a:solidFill>
                  <a:srgbClr val="2A2A2A"/>
                </a:solidFill>
                <a:effectLst/>
                <a:latin typeface="Open Sans" panose="020B0606030504020204" pitchFamily="34" charset="0"/>
              </a:rPr>
              <a:t>Communication, at its simplest, is the act of transferring information from one place to another. It may be vocally (using voice), written (using printed or digital media such as books, magazines, websites or emails), visually (using logos, maps, charts or graphs) or non-verbally (using body language, gestures and the tone and pitch of voice). In practice, it is often a combination of several of these.</a:t>
            </a:r>
          </a:p>
          <a:p>
            <a:pPr algn="l"/>
            <a:r>
              <a:rPr lang="en-US" b="1" i="0" dirty="0">
                <a:solidFill>
                  <a:srgbClr val="2A2A2A"/>
                </a:solidFill>
                <a:effectLst/>
                <a:latin typeface="Open Sans" panose="020B0606030504020204" pitchFamily="34" charset="0"/>
              </a:rPr>
              <a:t>Communication skills may take a lifetime to master—if indeed anyone can ever claim to have mastered them. There are, however, many things that you can do fairly easily to improve your communication skills and ensure that you are able to transmit and receive information effectively.</a:t>
            </a:r>
          </a:p>
          <a:p>
            <a:endParaRPr lang="en-US" dirty="0"/>
          </a:p>
        </p:txBody>
      </p:sp>
    </p:spTree>
    <p:extLst>
      <p:ext uri="{BB962C8B-B14F-4D97-AF65-F5344CB8AC3E}">
        <p14:creationId xmlns:p14="http://schemas.microsoft.com/office/powerpoint/2010/main" val="288425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FBF7-D82E-4FFC-9BF4-549F20F5CFC1}"/>
              </a:ext>
            </a:extLst>
          </p:cNvPr>
          <p:cNvSpPr>
            <a:spLocks noGrp="1"/>
          </p:cNvSpPr>
          <p:nvPr>
            <p:ph type="title"/>
          </p:nvPr>
        </p:nvSpPr>
        <p:spPr/>
        <p:txBody>
          <a:bodyPr>
            <a:normAutofit fontScale="90000"/>
          </a:bodyPr>
          <a:lstStyle/>
          <a:p>
            <a:r>
              <a:rPr lang="en-US" b="0" i="0" dirty="0">
                <a:solidFill>
                  <a:srgbClr val="222222"/>
                </a:solidFill>
                <a:effectLst/>
                <a:latin typeface="Georgia" panose="02040502050405020303" pitchFamily="18" charset="0"/>
              </a:rPr>
              <a:t>Here are few effective communication techniques that help you become an excellent communicator</a:t>
            </a:r>
            <a:br>
              <a:rPr lang="en-US" b="0" i="0" dirty="0">
                <a:solidFill>
                  <a:srgbClr val="222222"/>
                </a:solidFill>
                <a:effectLst/>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2B2CE3EC-1754-4968-BEFE-7CD95F59FB3B}"/>
              </a:ext>
            </a:extLst>
          </p:cNvPr>
          <p:cNvSpPr>
            <a:spLocks noGrp="1"/>
          </p:cNvSpPr>
          <p:nvPr>
            <p:ph idx="1"/>
          </p:nvPr>
        </p:nvSpPr>
        <p:spPr>
          <a:xfrm>
            <a:off x="677334" y="2381250"/>
            <a:ext cx="8596668" cy="3660112"/>
          </a:xfrm>
        </p:spPr>
        <p:txBody>
          <a:bodyPr/>
          <a:lstStyle/>
          <a:p>
            <a:pPr algn="l">
              <a:buFont typeface="+mj-lt"/>
              <a:buAutoNum type="arabicPeriod"/>
            </a:pPr>
            <a:r>
              <a:rPr lang="en-US" b="0" i="1" dirty="0">
                <a:solidFill>
                  <a:srgbClr val="222222"/>
                </a:solidFill>
                <a:effectLst/>
                <a:latin typeface="Georgia" panose="02040502050405020303" pitchFamily="18" charset="0"/>
              </a:rPr>
              <a:t>Have a proper body language</a:t>
            </a:r>
          </a:p>
          <a:p>
            <a:pPr algn="l">
              <a:buFont typeface="+mj-lt"/>
              <a:buAutoNum type="arabicPeriod"/>
            </a:pPr>
            <a:r>
              <a:rPr lang="en-US" b="0" i="1" dirty="0">
                <a:solidFill>
                  <a:srgbClr val="222222"/>
                </a:solidFill>
                <a:effectLst/>
                <a:latin typeface="Georgia" panose="02040502050405020303" pitchFamily="18" charset="0"/>
              </a:rPr>
              <a:t>Frame your views</a:t>
            </a:r>
          </a:p>
          <a:p>
            <a:pPr algn="l">
              <a:buFont typeface="+mj-lt"/>
              <a:buAutoNum type="arabicPeriod"/>
            </a:pPr>
            <a:r>
              <a:rPr lang="en-US" b="0" i="1" dirty="0">
                <a:solidFill>
                  <a:srgbClr val="222222"/>
                </a:solidFill>
                <a:effectLst/>
                <a:latin typeface="Georgia" panose="02040502050405020303" pitchFamily="18" charset="0"/>
              </a:rPr>
              <a:t>Try to understand, not just to listen</a:t>
            </a:r>
          </a:p>
          <a:p>
            <a:pPr algn="l">
              <a:buFont typeface="+mj-lt"/>
              <a:buAutoNum type="arabicPeriod"/>
            </a:pPr>
            <a:r>
              <a:rPr lang="en-US" b="0" i="1" dirty="0">
                <a:solidFill>
                  <a:srgbClr val="222222"/>
                </a:solidFill>
                <a:effectLst/>
                <a:latin typeface="Georgia" panose="02040502050405020303" pitchFamily="18" charset="0"/>
              </a:rPr>
              <a:t>Get to know your audience before you communicate</a:t>
            </a:r>
          </a:p>
          <a:p>
            <a:pPr algn="l">
              <a:buFont typeface="+mj-lt"/>
              <a:buAutoNum type="arabicPeriod"/>
            </a:pPr>
            <a:r>
              <a:rPr lang="en-US" b="0" i="1" dirty="0">
                <a:solidFill>
                  <a:srgbClr val="222222"/>
                </a:solidFill>
                <a:effectLst/>
                <a:latin typeface="Georgia" panose="02040502050405020303" pitchFamily="18" charset="0"/>
              </a:rPr>
              <a:t>Ask open-ended questions</a:t>
            </a:r>
          </a:p>
          <a:p>
            <a:pPr algn="l">
              <a:buFont typeface="+mj-lt"/>
              <a:buAutoNum type="arabicPeriod"/>
            </a:pPr>
            <a:r>
              <a:rPr lang="en-US" b="0" i="1" dirty="0">
                <a:solidFill>
                  <a:srgbClr val="222222"/>
                </a:solidFill>
                <a:effectLst/>
                <a:latin typeface="Georgia" panose="02040502050405020303" pitchFamily="18" charset="0"/>
              </a:rPr>
              <a:t>Always be honest</a:t>
            </a:r>
          </a:p>
          <a:p>
            <a:endParaRPr lang="en-US" dirty="0"/>
          </a:p>
        </p:txBody>
      </p:sp>
    </p:spTree>
    <p:extLst>
      <p:ext uri="{BB962C8B-B14F-4D97-AF65-F5344CB8AC3E}">
        <p14:creationId xmlns:p14="http://schemas.microsoft.com/office/powerpoint/2010/main" val="348759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B3E13-3CD1-4602-ABBF-10D7316884E2}"/>
              </a:ext>
            </a:extLst>
          </p:cNvPr>
          <p:cNvSpPr>
            <a:spLocks noGrp="1"/>
          </p:cNvSpPr>
          <p:nvPr>
            <p:ph type="title"/>
          </p:nvPr>
        </p:nvSpPr>
        <p:spPr/>
        <p:txBody>
          <a:bodyPr/>
          <a:lstStyle/>
          <a:p>
            <a:r>
              <a:rPr lang="en-US" dirty="0"/>
              <a:t>Types of Communication </a:t>
            </a:r>
          </a:p>
        </p:txBody>
      </p:sp>
      <p:sp>
        <p:nvSpPr>
          <p:cNvPr id="3" name="Content Placeholder 2">
            <a:extLst>
              <a:ext uri="{FF2B5EF4-FFF2-40B4-BE49-F238E27FC236}">
                <a16:creationId xmlns:a16="http://schemas.microsoft.com/office/drawing/2014/main" id="{3B567C33-83AF-4EEB-8A9F-2461242016FE}"/>
              </a:ext>
            </a:extLst>
          </p:cNvPr>
          <p:cNvSpPr>
            <a:spLocks noGrp="1"/>
          </p:cNvSpPr>
          <p:nvPr>
            <p:ph idx="1"/>
          </p:nvPr>
        </p:nvSpPr>
        <p:spPr/>
        <p:txBody>
          <a:bodyPr/>
          <a:lstStyle/>
          <a:p>
            <a:pPr>
              <a:buFont typeface="+mj-lt"/>
              <a:buAutoNum type="arabicPeriod"/>
            </a:pPr>
            <a:r>
              <a:rPr lang="en-US" dirty="0"/>
              <a:t>Intrapersonal Communication</a:t>
            </a:r>
          </a:p>
          <a:p>
            <a:pPr>
              <a:buFont typeface="+mj-lt"/>
              <a:buAutoNum type="arabicPeriod"/>
            </a:pPr>
            <a:r>
              <a:rPr lang="en-US" dirty="0"/>
              <a:t>Interpersonal Communication</a:t>
            </a:r>
          </a:p>
          <a:p>
            <a:pPr>
              <a:buFont typeface="+mj-lt"/>
              <a:buAutoNum type="arabicPeriod"/>
            </a:pPr>
            <a:r>
              <a:rPr lang="en-US" dirty="0"/>
              <a:t>Group Communication</a:t>
            </a:r>
          </a:p>
          <a:p>
            <a:pPr>
              <a:buFont typeface="+mj-lt"/>
              <a:buAutoNum type="arabicPeriod"/>
            </a:pPr>
            <a:r>
              <a:rPr lang="en-US" dirty="0"/>
              <a:t>Public Communication</a:t>
            </a:r>
          </a:p>
          <a:p>
            <a:pPr>
              <a:buFont typeface="+mj-lt"/>
              <a:buAutoNum type="arabicPeriod"/>
            </a:pPr>
            <a:r>
              <a:rPr lang="en-US" dirty="0"/>
              <a:t>Mass Communication</a:t>
            </a:r>
          </a:p>
        </p:txBody>
      </p:sp>
    </p:spTree>
    <p:extLst>
      <p:ext uri="{BB962C8B-B14F-4D97-AF65-F5344CB8AC3E}">
        <p14:creationId xmlns:p14="http://schemas.microsoft.com/office/powerpoint/2010/main" val="4124479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8D38A-4D1A-4D53-B820-A94DDCC5C8A9}"/>
              </a:ext>
            </a:extLst>
          </p:cNvPr>
          <p:cNvSpPr>
            <a:spLocks noGrp="1"/>
          </p:cNvSpPr>
          <p:nvPr>
            <p:ph type="title"/>
          </p:nvPr>
        </p:nvSpPr>
        <p:spPr/>
        <p:txBody>
          <a:bodyPr>
            <a:normAutofit/>
          </a:bodyPr>
          <a:lstStyle/>
          <a:p>
            <a:r>
              <a:rPr lang="en-US" b="1" i="0" dirty="0">
                <a:solidFill>
                  <a:srgbClr val="000000"/>
                </a:solidFill>
                <a:effectLst/>
                <a:latin typeface="Helvetica" panose="020B0604020202020204" pitchFamily="34" charset="0"/>
              </a:rPr>
              <a:t>Intrapersonal Communication</a:t>
            </a:r>
            <a:br>
              <a:rPr lang="en-US" b="1" i="0" dirty="0">
                <a:solidFill>
                  <a:srgbClr val="000000"/>
                </a:solidFill>
                <a:effectLst/>
                <a:latin typeface="Helvetica" panose="020B0604020202020204" pitchFamily="34" charset="0"/>
              </a:rPr>
            </a:br>
            <a:endParaRPr lang="en-US" dirty="0"/>
          </a:p>
        </p:txBody>
      </p:sp>
      <p:sp>
        <p:nvSpPr>
          <p:cNvPr id="4" name="Content Placeholder 3">
            <a:extLst>
              <a:ext uri="{FF2B5EF4-FFF2-40B4-BE49-F238E27FC236}">
                <a16:creationId xmlns:a16="http://schemas.microsoft.com/office/drawing/2014/main" id="{D567F50C-E3C0-4AE0-86A4-23B9B50591F9}"/>
              </a:ext>
            </a:extLst>
          </p:cNvPr>
          <p:cNvSpPr>
            <a:spLocks noGrp="1"/>
          </p:cNvSpPr>
          <p:nvPr>
            <p:ph idx="1"/>
          </p:nvPr>
        </p:nvSpPr>
        <p:spPr>
          <a:xfrm>
            <a:off x="677334" y="2160589"/>
            <a:ext cx="5418666" cy="3880773"/>
          </a:xfrm>
        </p:spPr>
        <p:txBody>
          <a:bodyPr>
            <a:normAutofit/>
          </a:bodyPr>
          <a:lstStyle/>
          <a:p>
            <a:pPr algn="just"/>
            <a:r>
              <a:rPr lang="en-US" b="1" i="0" u="none" strike="noStrike" dirty="0">
                <a:solidFill>
                  <a:srgbClr val="000000"/>
                </a:solidFill>
                <a:effectLst/>
                <a:latin typeface="Times New Roman" panose="02020603050405020304" pitchFamily="18" charset="0"/>
              </a:rPr>
              <a:t>Intrapersonal communication</a:t>
            </a:r>
            <a:r>
              <a:rPr lang="en-US" b="0" i="0" dirty="0">
                <a:solidFill>
                  <a:srgbClr val="000000"/>
                </a:solidFill>
                <a:effectLst/>
                <a:latin typeface="Times New Roman" panose="02020603050405020304" pitchFamily="18" charset="0"/>
              </a:rPr>
              <a:t> is communication with oneself using internal vocalization or reflective thinking. Like other forms of communication, intrapersonal communication is triggered by some internal or external stimulus. We may, for example, communicate with our self about what we want to eat due to the internal stimulus of hunger</a:t>
            </a:r>
          </a:p>
          <a:p>
            <a:pPr algn="just"/>
            <a:endParaRPr lang="en-US" dirty="0"/>
          </a:p>
        </p:txBody>
      </p:sp>
      <p:pic>
        <p:nvPicPr>
          <p:cNvPr id="5" name="Picture 4">
            <a:extLst>
              <a:ext uri="{FF2B5EF4-FFF2-40B4-BE49-F238E27FC236}">
                <a16:creationId xmlns:a16="http://schemas.microsoft.com/office/drawing/2014/main" id="{2C633AB6-5962-49C9-B535-62DBD80903AA}"/>
              </a:ext>
            </a:extLst>
          </p:cNvPr>
          <p:cNvPicPr>
            <a:picLocks noChangeAspect="1"/>
          </p:cNvPicPr>
          <p:nvPr/>
        </p:nvPicPr>
        <p:blipFill>
          <a:blip r:embed="rId2"/>
          <a:stretch>
            <a:fillRect/>
          </a:stretch>
        </p:blipFill>
        <p:spPr>
          <a:xfrm>
            <a:off x="6591299" y="2160589"/>
            <a:ext cx="2790826" cy="3880773"/>
          </a:xfrm>
          <a:prstGeom prst="rect">
            <a:avLst/>
          </a:prstGeom>
        </p:spPr>
      </p:pic>
    </p:spTree>
    <p:extLst>
      <p:ext uri="{BB962C8B-B14F-4D97-AF65-F5344CB8AC3E}">
        <p14:creationId xmlns:p14="http://schemas.microsoft.com/office/powerpoint/2010/main" val="2871838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6842-79C2-4F29-80B4-DA836E05F66F}"/>
              </a:ext>
            </a:extLst>
          </p:cNvPr>
          <p:cNvSpPr>
            <a:spLocks noGrp="1"/>
          </p:cNvSpPr>
          <p:nvPr>
            <p:ph type="title"/>
          </p:nvPr>
        </p:nvSpPr>
        <p:spPr/>
        <p:txBody>
          <a:bodyPr>
            <a:normAutofit/>
          </a:bodyPr>
          <a:lstStyle/>
          <a:p>
            <a:r>
              <a:rPr lang="en-US" b="1" i="0" dirty="0">
                <a:solidFill>
                  <a:srgbClr val="000000"/>
                </a:solidFill>
                <a:effectLst/>
                <a:latin typeface="Helvetica" panose="020B0604020202020204" pitchFamily="34" charset="0"/>
              </a:rPr>
              <a:t>Interpersonal Communication</a:t>
            </a:r>
            <a:br>
              <a:rPr lang="en-US" b="1" i="0" dirty="0">
                <a:solidFill>
                  <a:srgbClr val="000000"/>
                </a:solidFill>
                <a:effectLst/>
                <a:latin typeface="Helvetica" panose="020B0604020202020204" pitchFamily="34" charset="0"/>
              </a:rPr>
            </a:br>
            <a:endParaRPr lang="en-US" dirty="0"/>
          </a:p>
        </p:txBody>
      </p:sp>
      <p:sp>
        <p:nvSpPr>
          <p:cNvPr id="3" name="Content Placeholder 2">
            <a:extLst>
              <a:ext uri="{FF2B5EF4-FFF2-40B4-BE49-F238E27FC236}">
                <a16:creationId xmlns:a16="http://schemas.microsoft.com/office/drawing/2014/main" id="{133D4C34-55A7-4887-83FF-6232906507E0}"/>
              </a:ext>
            </a:extLst>
          </p:cNvPr>
          <p:cNvSpPr>
            <a:spLocks noGrp="1"/>
          </p:cNvSpPr>
          <p:nvPr>
            <p:ph idx="1"/>
          </p:nvPr>
        </p:nvSpPr>
        <p:spPr>
          <a:xfrm>
            <a:off x="677334" y="2160589"/>
            <a:ext cx="5151966" cy="3880773"/>
          </a:xfrm>
        </p:spPr>
        <p:txBody>
          <a:bodyPr>
            <a:normAutofit/>
          </a:bodyPr>
          <a:lstStyle/>
          <a:p>
            <a:pPr algn="just"/>
            <a:r>
              <a:rPr lang="en-US" b="1" i="0" u="none" strike="noStrike" dirty="0">
                <a:solidFill>
                  <a:srgbClr val="000000"/>
                </a:solidFill>
                <a:effectLst/>
                <a:latin typeface="Times New Roman" panose="02020603050405020304" pitchFamily="18" charset="0"/>
              </a:rPr>
              <a:t>Interpersonal communication</a:t>
            </a:r>
            <a:r>
              <a:rPr lang="en-US" b="0" i="0" dirty="0">
                <a:solidFill>
                  <a:srgbClr val="000000"/>
                </a:solidFill>
                <a:effectLst/>
                <a:latin typeface="Times New Roman" panose="02020603050405020304" pitchFamily="18" charset="0"/>
              </a:rPr>
              <a:t> is communication between people whose lives mutually influence one another. Interpersonal communication builds, maintains, and ends our relationships, and we spend more time engaged in interpersonal communication than the other forms of communication.</a:t>
            </a:r>
          </a:p>
          <a:p>
            <a:endParaRPr lang="en-US" dirty="0"/>
          </a:p>
        </p:txBody>
      </p:sp>
      <p:pic>
        <p:nvPicPr>
          <p:cNvPr id="4" name="Picture 3">
            <a:extLst>
              <a:ext uri="{FF2B5EF4-FFF2-40B4-BE49-F238E27FC236}">
                <a16:creationId xmlns:a16="http://schemas.microsoft.com/office/drawing/2014/main" id="{FDEA1A0E-334E-4797-AE85-E3800495DADC}"/>
              </a:ext>
            </a:extLst>
          </p:cNvPr>
          <p:cNvPicPr>
            <a:picLocks noChangeAspect="1"/>
          </p:cNvPicPr>
          <p:nvPr/>
        </p:nvPicPr>
        <p:blipFill>
          <a:blip r:embed="rId2"/>
          <a:stretch>
            <a:fillRect/>
          </a:stretch>
        </p:blipFill>
        <p:spPr>
          <a:xfrm>
            <a:off x="6096000" y="2238375"/>
            <a:ext cx="3314700" cy="4010024"/>
          </a:xfrm>
          <a:prstGeom prst="rect">
            <a:avLst/>
          </a:prstGeom>
        </p:spPr>
      </p:pic>
    </p:spTree>
    <p:extLst>
      <p:ext uri="{BB962C8B-B14F-4D97-AF65-F5344CB8AC3E}">
        <p14:creationId xmlns:p14="http://schemas.microsoft.com/office/powerpoint/2010/main" val="380297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209A-62A9-45FD-B911-CDEE8C938CFF}"/>
              </a:ext>
            </a:extLst>
          </p:cNvPr>
          <p:cNvSpPr>
            <a:spLocks noGrp="1"/>
          </p:cNvSpPr>
          <p:nvPr>
            <p:ph type="title"/>
          </p:nvPr>
        </p:nvSpPr>
        <p:spPr/>
        <p:txBody>
          <a:bodyPr>
            <a:normAutofit/>
          </a:bodyPr>
          <a:lstStyle/>
          <a:p>
            <a:r>
              <a:rPr lang="en-US" b="1" i="0" dirty="0">
                <a:solidFill>
                  <a:srgbClr val="000000"/>
                </a:solidFill>
                <a:effectLst/>
                <a:latin typeface="Helvetica" panose="020B0604020202020204" pitchFamily="34" charset="0"/>
              </a:rPr>
              <a:t>Group Communication</a:t>
            </a:r>
            <a:br>
              <a:rPr lang="en-US" b="1" i="0" dirty="0">
                <a:solidFill>
                  <a:srgbClr val="000000"/>
                </a:solidFill>
                <a:effectLst/>
                <a:latin typeface="Helvetica" panose="020B0604020202020204" pitchFamily="34" charset="0"/>
              </a:rPr>
            </a:br>
            <a:endParaRPr lang="en-US" dirty="0"/>
          </a:p>
        </p:txBody>
      </p:sp>
      <p:sp>
        <p:nvSpPr>
          <p:cNvPr id="3" name="Content Placeholder 2">
            <a:extLst>
              <a:ext uri="{FF2B5EF4-FFF2-40B4-BE49-F238E27FC236}">
                <a16:creationId xmlns:a16="http://schemas.microsoft.com/office/drawing/2014/main" id="{08C9F57A-2A92-43BD-B378-CEA56A5489AA}"/>
              </a:ext>
            </a:extLst>
          </p:cNvPr>
          <p:cNvSpPr>
            <a:spLocks noGrp="1"/>
          </p:cNvSpPr>
          <p:nvPr>
            <p:ph idx="1"/>
          </p:nvPr>
        </p:nvSpPr>
        <p:spPr>
          <a:xfrm>
            <a:off x="677334" y="2160589"/>
            <a:ext cx="4866216" cy="3880773"/>
          </a:xfrm>
        </p:spPr>
        <p:txBody>
          <a:bodyPr>
            <a:normAutofit/>
          </a:bodyPr>
          <a:lstStyle/>
          <a:p>
            <a:pPr algn="just"/>
            <a:r>
              <a:rPr lang="en-US" b="1" i="0" u="none" strike="noStrike" dirty="0">
                <a:solidFill>
                  <a:srgbClr val="000000"/>
                </a:solidFill>
                <a:effectLst/>
                <a:latin typeface="Times New Roman" panose="02020603050405020304" pitchFamily="18" charset="0"/>
              </a:rPr>
              <a:t>Group communication</a:t>
            </a:r>
            <a:r>
              <a:rPr lang="en-US" b="0" i="0" dirty="0">
                <a:solidFill>
                  <a:srgbClr val="000000"/>
                </a:solidFill>
                <a:effectLst/>
                <a:latin typeface="Times New Roman" panose="02020603050405020304" pitchFamily="18" charset="0"/>
              </a:rPr>
              <a:t> is communication among three or more people interacting to achieve a shared goal. You have likely worked in groups in high school and college, and if you’re like most students, you didn’t enjoy it. Even though it can be frustrating, group work in an academic setting provides useful experience and preparation for group work in professional settings. Organizations have been moving toward more team-based work models, and whether we like it or not, groups are an integral part of people’s lives. </a:t>
            </a:r>
          </a:p>
          <a:p>
            <a:pPr algn="just"/>
            <a:endParaRPr lang="en-US" dirty="0"/>
          </a:p>
        </p:txBody>
      </p:sp>
      <p:pic>
        <p:nvPicPr>
          <p:cNvPr id="4" name="Picture 3">
            <a:extLst>
              <a:ext uri="{FF2B5EF4-FFF2-40B4-BE49-F238E27FC236}">
                <a16:creationId xmlns:a16="http://schemas.microsoft.com/office/drawing/2014/main" id="{14746D45-FA4A-4C06-90A6-CAAEFB60E9DE}"/>
              </a:ext>
            </a:extLst>
          </p:cNvPr>
          <p:cNvPicPr>
            <a:picLocks noChangeAspect="1"/>
          </p:cNvPicPr>
          <p:nvPr/>
        </p:nvPicPr>
        <p:blipFill>
          <a:blip r:embed="rId2"/>
          <a:stretch>
            <a:fillRect/>
          </a:stretch>
        </p:blipFill>
        <p:spPr>
          <a:xfrm>
            <a:off x="5648325" y="2160588"/>
            <a:ext cx="4362450" cy="4087811"/>
          </a:xfrm>
          <a:prstGeom prst="rect">
            <a:avLst/>
          </a:prstGeom>
        </p:spPr>
      </p:pic>
    </p:spTree>
    <p:extLst>
      <p:ext uri="{BB962C8B-B14F-4D97-AF65-F5344CB8AC3E}">
        <p14:creationId xmlns:p14="http://schemas.microsoft.com/office/powerpoint/2010/main" val="58892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A6596-2FE9-4ED7-9DF3-F7F471BE1412}"/>
              </a:ext>
            </a:extLst>
          </p:cNvPr>
          <p:cNvSpPr>
            <a:spLocks noGrp="1"/>
          </p:cNvSpPr>
          <p:nvPr>
            <p:ph type="title"/>
          </p:nvPr>
        </p:nvSpPr>
        <p:spPr/>
        <p:txBody>
          <a:bodyPr>
            <a:normAutofit/>
          </a:bodyPr>
          <a:lstStyle/>
          <a:p>
            <a:r>
              <a:rPr lang="en-US" b="1" i="0" dirty="0">
                <a:solidFill>
                  <a:srgbClr val="000000"/>
                </a:solidFill>
                <a:effectLst/>
                <a:latin typeface="Helvetica" panose="020B0604020202020204" pitchFamily="34" charset="0"/>
              </a:rPr>
              <a:t>Public Communication</a:t>
            </a:r>
            <a:br>
              <a:rPr lang="en-US" b="1" i="0" dirty="0">
                <a:solidFill>
                  <a:srgbClr val="000000"/>
                </a:solidFill>
                <a:effectLst/>
                <a:latin typeface="Helvetica" panose="020B0604020202020204" pitchFamily="34" charset="0"/>
              </a:rPr>
            </a:br>
            <a:endParaRPr lang="en-US" dirty="0"/>
          </a:p>
        </p:txBody>
      </p:sp>
      <p:sp>
        <p:nvSpPr>
          <p:cNvPr id="3" name="Content Placeholder 2">
            <a:extLst>
              <a:ext uri="{FF2B5EF4-FFF2-40B4-BE49-F238E27FC236}">
                <a16:creationId xmlns:a16="http://schemas.microsoft.com/office/drawing/2014/main" id="{66012F4E-09BF-4DBE-8553-26E12BB65F13}"/>
              </a:ext>
            </a:extLst>
          </p:cNvPr>
          <p:cNvSpPr>
            <a:spLocks noGrp="1"/>
          </p:cNvSpPr>
          <p:nvPr>
            <p:ph idx="1"/>
          </p:nvPr>
        </p:nvSpPr>
        <p:spPr>
          <a:xfrm>
            <a:off x="677334" y="2160589"/>
            <a:ext cx="4189941" cy="3880773"/>
          </a:xfrm>
        </p:spPr>
        <p:txBody>
          <a:bodyPr>
            <a:normAutofit fontScale="92500" lnSpcReduction="10000"/>
          </a:bodyPr>
          <a:lstStyle/>
          <a:p>
            <a:pPr algn="just"/>
            <a:r>
              <a:rPr lang="en-US" b="1" i="0" u="none" strike="noStrike" dirty="0">
                <a:solidFill>
                  <a:srgbClr val="000000"/>
                </a:solidFill>
                <a:effectLst/>
                <a:latin typeface="Times New Roman" panose="02020603050405020304" pitchFamily="18" charset="0"/>
              </a:rPr>
              <a:t>Public communication</a:t>
            </a:r>
            <a:r>
              <a:rPr lang="en-US" b="0" i="0" dirty="0">
                <a:solidFill>
                  <a:srgbClr val="000000"/>
                </a:solidFill>
                <a:effectLst/>
                <a:latin typeface="Times New Roman" panose="02020603050405020304" pitchFamily="18" charset="0"/>
              </a:rPr>
              <a:t> is a sender-focused form of communication in which one person is typically responsible for conveying information to an audience. Public speaking is something that many people fear, or at least don’t enjoy. But, just like group communication, public speaking is an important part of our academic, professional, and civic lives. When compared to interpersonal and group communication, public communication is the most consistently intentional, formal, and goal-oriented form of communication we have discussed so far.</a:t>
            </a:r>
          </a:p>
          <a:p>
            <a:pPr algn="just"/>
            <a:endParaRPr lang="en-US" dirty="0"/>
          </a:p>
        </p:txBody>
      </p:sp>
      <p:pic>
        <p:nvPicPr>
          <p:cNvPr id="4" name="Picture 3">
            <a:extLst>
              <a:ext uri="{FF2B5EF4-FFF2-40B4-BE49-F238E27FC236}">
                <a16:creationId xmlns:a16="http://schemas.microsoft.com/office/drawing/2014/main" id="{BF33F676-64B0-4946-A8DC-0A4AB0E96A11}"/>
              </a:ext>
            </a:extLst>
          </p:cNvPr>
          <p:cNvPicPr>
            <a:picLocks noChangeAspect="1"/>
          </p:cNvPicPr>
          <p:nvPr/>
        </p:nvPicPr>
        <p:blipFill>
          <a:blip r:embed="rId2"/>
          <a:stretch>
            <a:fillRect/>
          </a:stretch>
        </p:blipFill>
        <p:spPr>
          <a:xfrm>
            <a:off x="5410200" y="2160588"/>
            <a:ext cx="4343399" cy="3973511"/>
          </a:xfrm>
          <a:prstGeom prst="rect">
            <a:avLst/>
          </a:prstGeom>
        </p:spPr>
      </p:pic>
    </p:spTree>
    <p:extLst>
      <p:ext uri="{BB962C8B-B14F-4D97-AF65-F5344CB8AC3E}">
        <p14:creationId xmlns:p14="http://schemas.microsoft.com/office/powerpoint/2010/main" val="341108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2DD72-D174-42A1-A8B9-86FC321486AF}"/>
              </a:ext>
            </a:extLst>
          </p:cNvPr>
          <p:cNvSpPr>
            <a:spLocks noGrp="1"/>
          </p:cNvSpPr>
          <p:nvPr>
            <p:ph type="title"/>
          </p:nvPr>
        </p:nvSpPr>
        <p:spPr/>
        <p:txBody>
          <a:bodyPr>
            <a:normAutofit/>
          </a:bodyPr>
          <a:lstStyle/>
          <a:p>
            <a:r>
              <a:rPr lang="en-US" b="1" i="0" dirty="0">
                <a:solidFill>
                  <a:srgbClr val="000000"/>
                </a:solidFill>
                <a:effectLst/>
                <a:latin typeface="Helvetica" panose="020B0604020202020204" pitchFamily="34" charset="0"/>
              </a:rPr>
              <a:t>Mass Communication</a:t>
            </a:r>
            <a:br>
              <a:rPr lang="en-US" b="1" i="0" dirty="0">
                <a:solidFill>
                  <a:srgbClr val="000000"/>
                </a:solidFill>
                <a:effectLst/>
                <a:latin typeface="Helvetica" panose="020B0604020202020204" pitchFamily="34" charset="0"/>
              </a:rPr>
            </a:br>
            <a:endParaRPr lang="en-US" dirty="0"/>
          </a:p>
        </p:txBody>
      </p:sp>
      <p:sp>
        <p:nvSpPr>
          <p:cNvPr id="3" name="Content Placeholder 2">
            <a:extLst>
              <a:ext uri="{FF2B5EF4-FFF2-40B4-BE49-F238E27FC236}">
                <a16:creationId xmlns:a16="http://schemas.microsoft.com/office/drawing/2014/main" id="{C7FC7597-1A87-4BA0-97C5-05C79E20A07C}"/>
              </a:ext>
            </a:extLst>
          </p:cNvPr>
          <p:cNvSpPr>
            <a:spLocks noGrp="1"/>
          </p:cNvSpPr>
          <p:nvPr>
            <p:ph idx="1"/>
          </p:nvPr>
        </p:nvSpPr>
        <p:spPr>
          <a:xfrm>
            <a:off x="677334" y="2160589"/>
            <a:ext cx="5294841" cy="3880773"/>
          </a:xfrm>
        </p:spPr>
        <p:txBody>
          <a:bodyPr>
            <a:normAutofit/>
          </a:bodyPr>
          <a:lstStyle/>
          <a:p>
            <a:pPr algn="just"/>
            <a:r>
              <a:rPr lang="en-US" b="0" i="0" dirty="0">
                <a:solidFill>
                  <a:srgbClr val="000000"/>
                </a:solidFill>
                <a:effectLst/>
                <a:latin typeface="Times New Roman" panose="02020603050405020304" pitchFamily="18" charset="0"/>
              </a:rPr>
              <a:t>Public communication becomes </a:t>
            </a:r>
            <a:r>
              <a:rPr lang="en-US" b="1" i="0" u="none" strike="noStrike" dirty="0" err="1">
                <a:solidFill>
                  <a:srgbClr val="000000"/>
                </a:solidFill>
                <a:effectLst/>
                <a:latin typeface="Times New Roman" panose="02020603050405020304" pitchFamily="18" charset="0"/>
              </a:rPr>
              <a:t>masss</a:t>
            </a:r>
            <a:r>
              <a:rPr lang="en-US" b="1" i="0" u="none" strike="noStrike" dirty="0">
                <a:solidFill>
                  <a:srgbClr val="000000"/>
                </a:solidFill>
                <a:effectLst/>
                <a:latin typeface="Times New Roman" panose="02020603050405020304" pitchFamily="18" charset="0"/>
              </a:rPr>
              <a:t> communication</a:t>
            </a:r>
            <a:r>
              <a:rPr lang="en-US" b="0" i="0" dirty="0">
                <a:solidFill>
                  <a:srgbClr val="000000"/>
                </a:solidFill>
                <a:effectLst/>
                <a:latin typeface="Times New Roman" panose="02020603050405020304" pitchFamily="18" charset="0"/>
              </a:rPr>
              <a:t> when it is transmitted to many people through print or electronic media. Print media such as newspapers and magazines continue to be an important channel for mass communication, although they have suffered much in the past decade due in part to the rise of electronic media. Television, websites, blogs, and social media are mass communication channels that you probably engage with regularly. Radio, podcasts, and books are other examples of mass media.</a:t>
            </a:r>
          </a:p>
          <a:p>
            <a:pPr algn="just"/>
            <a:endParaRPr lang="en-US" dirty="0"/>
          </a:p>
        </p:txBody>
      </p:sp>
      <p:pic>
        <p:nvPicPr>
          <p:cNvPr id="4" name="Picture 3">
            <a:extLst>
              <a:ext uri="{FF2B5EF4-FFF2-40B4-BE49-F238E27FC236}">
                <a16:creationId xmlns:a16="http://schemas.microsoft.com/office/drawing/2014/main" id="{0D670F42-69DE-4B09-A72C-7534CC9C42DB}"/>
              </a:ext>
            </a:extLst>
          </p:cNvPr>
          <p:cNvPicPr>
            <a:picLocks noChangeAspect="1"/>
          </p:cNvPicPr>
          <p:nvPr/>
        </p:nvPicPr>
        <p:blipFill>
          <a:blip r:embed="rId2"/>
          <a:stretch>
            <a:fillRect/>
          </a:stretch>
        </p:blipFill>
        <p:spPr>
          <a:xfrm>
            <a:off x="5781674" y="2038351"/>
            <a:ext cx="4124325" cy="4003012"/>
          </a:xfrm>
          <a:prstGeom prst="rect">
            <a:avLst/>
          </a:prstGeom>
        </p:spPr>
      </p:pic>
    </p:spTree>
    <p:extLst>
      <p:ext uri="{BB962C8B-B14F-4D97-AF65-F5344CB8AC3E}">
        <p14:creationId xmlns:p14="http://schemas.microsoft.com/office/powerpoint/2010/main" val="41646650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35</TotalTime>
  <Words>647</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Georgia</vt:lpstr>
      <vt:lpstr>Helvetica</vt:lpstr>
      <vt:lpstr>Open Sans</vt:lpstr>
      <vt:lpstr>Times New Roman</vt:lpstr>
      <vt:lpstr>Trebuchet MS</vt:lpstr>
      <vt:lpstr>Wingdings 3</vt:lpstr>
      <vt:lpstr>Facet</vt:lpstr>
      <vt:lpstr>Communication Skills</vt:lpstr>
      <vt:lpstr>PowerPoint Presentation</vt:lpstr>
      <vt:lpstr>Here are few effective communication techniques that help you become an excellent communicator </vt:lpstr>
      <vt:lpstr>Types of Communication </vt:lpstr>
      <vt:lpstr>Intrapersonal Communication </vt:lpstr>
      <vt:lpstr>Interpersonal Communication </vt:lpstr>
      <vt:lpstr>Group Communication </vt:lpstr>
      <vt:lpstr>Public Communication </vt:lpstr>
      <vt:lpstr>Mass Communication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Skills</dc:title>
  <dc:creator>Emran Khan</dc:creator>
  <cp:lastModifiedBy>Emran Khan</cp:lastModifiedBy>
  <cp:revision>3</cp:revision>
  <dcterms:created xsi:type="dcterms:W3CDTF">2022-07-18T14:49:17Z</dcterms:created>
  <dcterms:modified xsi:type="dcterms:W3CDTF">2022-08-06T14:00:33Z</dcterms:modified>
</cp:coreProperties>
</file>