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31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E295DDE-E9BA-4D65-8702-61AE2B1DB37C}" type="datetimeFigureOut">
              <a:rPr lang="en-US" smtClean="0"/>
              <a:t>12/20/2022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2F5F4-4A23-4485-9654-2EE065D231C3}" type="slidenum">
              <a:rPr lang="en-US" smtClean="0"/>
              <a:t>‹#›</a:t>
            </a:fld>
            <a:endParaRPr lang="en-US"/>
          </a:p>
        </p:txBody>
      </p:sp>
    </p:spTree>
    <p:extLst>
      <p:ext uri="{BB962C8B-B14F-4D97-AF65-F5344CB8AC3E}">
        <p14:creationId xmlns:p14="http://schemas.microsoft.com/office/powerpoint/2010/main" val="3255997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295DDE-E9BA-4D65-8702-61AE2B1DB37C}" type="datetimeFigureOut">
              <a:rPr lang="en-US" smtClean="0"/>
              <a:t>12/20/2022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2F5F4-4A23-4485-9654-2EE065D231C3}" type="slidenum">
              <a:rPr lang="en-US" smtClean="0"/>
              <a:t>‹#›</a:t>
            </a:fld>
            <a:endParaRPr lang="en-US"/>
          </a:p>
        </p:txBody>
      </p:sp>
    </p:spTree>
    <p:extLst>
      <p:ext uri="{BB962C8B-B14F-4D97-AF65-F5344CB8AC3E}">
        <p14:creationId xmlns:p14="http://schemas.microsoft.com/office/powerpoint/2010/main" val="4249469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295DDE-E9BA-4D65-8702-61AE2B1DB37C}" type="datetimeFigureOut">
              <a:rPr lang="en-US" smtClean="0"/>
              <a:t>12/20/2022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2F5F4-4A23-4485-9654-2EE065D231C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081442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295DDE-E9BA-4D65-8702-61AE2B1DB37C}" type="datetimeFigureOut">
              <a:rPr lang="en-US" smtClean="0"/>
              <a:t>12/20/2022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2F5F4-4A23-4485-9654-2EE065D231C3}" type="slidenum">
              <a:rPr lang="en-US" smtClean="0"/>
              <a:t>‹#›</a:t>
            </a:fld>
            <a:endParaRPr lang="en-US"/>
          </a:p>
        </p:txBody>
      </p:sp>
    </p:spTree>
    <p:extLst>
      <p:ext uri="{BB962C8B-B14F-4D97-AF65-F5344CB8AC3E}">
        <p14:creationId xmlns:p14="http://schemas.microsoft.com/office/powerpoint/2010/main" val="849568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295DDE-E9BA-4D65-8702-61AE2B1DB37C}" type="datetimeFigureOut">
              <a:rPr lang="en-US" smtClean="0"/>
              <a:t>12/20/2022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2F5F4-4A23-4485-9654-2EE065D231C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003820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295DDE-E9BA-4D65-8702-61AE2B1DB37C}" type="datetimeFigureOut">
              <a:rPr lang="en-US" smtClean="0"/>
              <a:t>12/20/2022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2F5F4-4A23-4485-9654-2EE065D231C3}" type="slidenum">
              <a:rPr lang="en-US" smtClean="0"/>
              <a:t>‹#›</a:t>
            </a:fld>
            <a:endParaRPr lang="en-US"/>
          </a:p>
        </p:txBody>
      </p:sp>
    </p:spTree>
    <p:extLst>
      <p:ext uri="{BB962C8B-B14F-4D97-AF65-F5344CB8AC3E}">
        <p14:creationId xmlns:p14="http://schemas.microsoft.com/office/powerpoint/2010/main" val="9259772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295DDE-E9BA-4D65-8702-61AE2B1DB37C}" type="datetimeFigureOut">
              <a:rPr lang="en-US" smtClean="0"/>
              <a:t>12/20/2022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2F5F4-4A23-4485-9654-2EE065D231C3}" type="slidenum">
              <a:rPr lang="en-US" smtClean="0"/>
              <a:t>‹#›</a:t>
            </a:fld>
            <a:endParaRPr lang="en-US"/>
          </a:p>
        </p:txBody>
      </p:sp>
    </p:spTree>
    <p:extLst>
      <p:ext uri="{BB962C8B-B14F-4D97-AF65-F5344CB8AC3E}">
        <p14:creationId xmlns:p14="http://schemas.microsoft.com/office/powerpoint/2010/main" val="8097532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295DDE-E9BA-4D65-8702-61AE2B1DB37C}" type="datetimeFigureOut">
              <a:rPr lang="en-US" smtClean="0"/>
              <a:t>12/20/2022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2F5F4-4A23-4485-9654-2EE065D231C3}" type="slidenum">
              <a:rPr lang="en-US" smtClean="0"/>
              <a:t>‹#›</a:t>
            </a:fld>
            <a:endParaRPr lang="en-US"/>
          </a:p>
        </p:txBody>
      </p:sp>
    </p:spTree>
    <p:extLst>
      <p:ext uri="{BB962C8B-B14F-4D97-AF65-F5344CB8AC3E}">
        <p14:creationId xmlns:p14="http://schemas.microsoft.com/office/powerpoint/2010/main" val="1627954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295DDE-E9BA-4D65-8702-61AE2B1DB37C}" type="datetimeFigureOut">
              <a:rPr lang="en-US" smtClean="0"/>
              <a:t>12/20/2022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2F5F4-4A23-4485-9654-2EE065D231C3}" type="slidenum">
              <a:rPr lang="en-US" smtClean="0"/>
              <a:t>‹#›</a:t>
            </a:fld>
            <a:endParaRPr lang="en-US"/>
          </a:p>
        </p:txBody>
      </p:sp>
    </p:spTree>
    <p:extLst>
      <p:ext uri="{BB962C8B-B14F-4D97-AF65-F5344CB8AC3E}">
        <p14:creationId xmlns:p14="http://schemas.microsoft.com/office/powerpoint/2010/main" val="1591488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295DDE-E9BA-4D65-8702-61AE2B1DB37C}" type="datetimeFigureOut">
              <a:rPr lang="en-US" smtClean="0"/>
              <a:t>12/20/2022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2F5F4-4A23-4485-9654-2EE065D231C3}" type="slidenum">
              <a:rPr lang="en-US" smtClean="0"/>
              <a:t>‹#›</a:t>
            </a:fld>
            <a:endParaRPr lang="en-US"/>
          </a:p>
        </p:txBody>
      </p:sp>
    </p:spTree>
    <p:extLst>
      <p:ext uri="{BB962C8B-B14F-4D97-AF65-F5344CB8AC3E}">
        <p14:creationId xmlns:p14="http://schemas.microsoft.com/office/powerpoint/2010/main" val="651130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E295DDE-E9BA-4D65-8702-61AE2B1DB37C}" type="datetimeFigureOut">
              <a:rPr lang="en-US" smtClean="0"/>
              <a:t>12/20/2022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42F5F4-4A23-4485-9654-2EE065D231C3}" type="slidenum">
              <a:rPr lang="en-US" smtClean="0"/>
              <a:t>‹#›</a:t>
            </a:fld>
            <a:endParaRPr lang="en-US"/>
          </a:p>
        </p:txBody>
      </p:sp>
    </p:spTree>
    <p:extLst>
      <p:ext uri="{BB962C8B-B14F-4D97-AF65-F5344CB8AC3E}">
        <p14:creationId xmlns:p14="http://schemas.microsoft.com/office/powerpoint/2010/main" val="1051334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E295DDE-E9BA-4D65-8702-61AE2B1DB37C}" type="datetimeFigureOut">
              <a:rPr lang="en-US" smtClean="0"/>
              <a:t>12/20/2022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42F5F4-4A23-4485-9654-2EE065D231C3}" type="slidenum">
              <a:rPr lang="en-US" smtClean="0"/>
              <a:t>‹#›</a:t>
            </a:fld>
            <a:endParaRPr lang="en-US"/>
          </a:p>
        </p:txBody>
      </p:sp>
    </p:spTree>
    <p:extLst>
      <p:ext uri="{BB962C8B-B14F-4D97-AF65-F5344CB8AC3E}">
        <p14:creationId xmlns:p14="http://schemas.microsoft.com/office/powerpoint/2010/main" val="3772917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E295DDE-E9BA-4D65-8702-61AE2B1DB37C}" type="datetimeFigureOut">
              <a:rPr lang="en-US" smtClean="0"/>
              <a:t>12/20/2022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42F5F4-4A23-4485-9654-2EE065D231C3}" type="slidenum">
              <a:rPr lang="en-US" smtClean="0"/>
              <a:t>‹#›</a:t>
            </a:fld>
            <a:endParaRPr lang="en-US"/>
          </a:p>
        </p:txBody>
      </p:sp>
    </p:spTree>
    <p:extLst>
      <p:ext uri="{BB962C8B-B14F-4D97-AF65-F5344CB8AC3E}">
        <p14:creationId xmlns:p14="http://schemas.microsoft.com/office/powerpoint/2010/main" val="4019584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295DDE-E9BA-4D65-8702-61AE2B1DB37C}" type="datetimeFigureOut">
              <a:rPr lang="en-US" smtClean="0"/>
              <a:t>12/20/2022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42F5F4-4A23-4485-9654-2EE065D231C3}" type="slidenum">
              <a:rPr lang="en-US" smtClean="0"/>
              <a:t>‹#›</a:t>
            </a:fld>
            <a:endParaRPr lang="en-US"/>
          </a:p>
        </p:txBody>
      </p:sp>
    </p:spTree>
    <p:extLst>
      <p:ext uri="{BB962C8B-B14F-4D97-AF65-F5344CB8AC3E}">
        <p14:creationId xmlns:p14="http://schemas.microsoft.com/office/powerpoint/2010/main" val="785078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295DDE-E9BA-4D65-8702-61AE2B1DB37C}" type="datetimeFigureOut">
              <a:rPr lang="en-US" smtClean="0"/>
              <a:t>12/20/2022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42F5F4-4A23-4485-9654-2EE065D231C3}" type="slidenum">
              <a:rPr lang="en-US" smtClean="0"/>
              <a:t>‹#›</a:t>
            </a:fld>
            <a:endParaRPr lang="en-US"/>
          </a:p>
        </p:txBody>
      </p:sp>
    </p:spTree>
    <p:extLst>
      <p:ext uri="{BB962C8B-B14F-4D97-AF65-F5344CB8AC3E}">
        <p14:creationId xmlns:p14="http://schemas.microsoft.com/office/powerpoint/2010/main" val="2585425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295DDE-E9BA-4D65-8702-61AE2B1DB37C}" type="datetimeFigureOut">
              <a:rPr lang="en-US" smtClean="0"/>
              <a:t>12/20/2022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42F5F4-4A23-4485-9654-2EE065D231C3}" type="slidenum">
              <a:rPr lang="en-US" smtClean="0"/>
              <a:t>‹#›</a:t>
            </a:fld>
            <a:endParaRPr lang="en-US"/>
          </a:p>
        </p:txBody>
      </p:sp>
    </p:spTree>
    <p:extLst>
      <p:ext uri="{BB962C8B-B14F-4D97-AF65-F5344CB8AC3E}">
        <p14:creationId xmlns:p14="http://schemas.microsoft.com/office/powerpoint/2010/main" val="1489025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E295DDE-E9BA-4D65-8702-61AE2B1DB37C}" type="datetimeFigureOut">
              <a:rPr lang="en-US" smtClean="0"/>
              <a:t>12/20/2022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642F5F4-4A23-4485-9654-2EE065D231C3}" type="slidenum">
              <a:rPr lang="en-US" smtClean="0"/>
              <a:t>‹#›</a:t>
            </a:fld>
            <a:endParaRPr lang="en-US"/>
          </a:p>
        </p:txBody>
      </p:sp>
    </p:spTree>
    <p:extLst>
      <p:ext uri="{BB962C8B-B14F-4D97-AF65-F5344CB8AC3E}">
        <p14:creationId xmlns:p14="http://schemas.microsoft.com/office/powerpoint/2010/main" val="158469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businessnewsdaily.com/2353-consumer-ad-trust.html" TargetMode="External"/><Relationship Id="rId2" Type="http://schemas.openxmlformats.org/officeDocument/2006/relationships/hyperlink" Target="https://www.businessnewsdaily.com/5167-innovation.html" TargetMode="External"/><Relationship Id="rId1" Type="http://schemas.openxmlformats.org/officeDocument/2006/relationships/slideLayout" Target="../slideLayouts/slideLayout2.xml"/><Relationship Id="rId4" Type="http://schemas.openxmlformats.org/officeDocument/2006/relationships/hyperlink" Target="https://www.businessnewsdaily.com/8714-know-target-customer.html"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ww.businessnewsdaily.com/6748-business-niche-characteristics.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Blue Ocean Theory</a:t>
            </a:r>
            <a:endParaRPr lang="en-US" dirty="0"/>
          </a:p>
        </p:txBody>
      </p:sp>
      <p:sp>
        <p:nvSpPr>
          <p:cNvPr id="3" name="Subtitle 2"/>
          <p:cNvSpPr>
            <a:spLocks noGrp="1"/>
          </p:cNvSpPr>
          <p:nvPr>
            <p:ph type="subTitle" idx="1"/>
          </p:nvPr>
        </p:nvSpPr>
        <p:spPr/>
        <p:txBody>
          <a:bodyPr>
            <a:normAutofit lnSpcReduction="10000"/>
          </a:bodyPr>
          <a:lstStyle/>
          <a:p>
            <a:r>
              <a:rPr lang="en-US" dirty="0" smtClean="0"/>
              <a:t>Prepared by</a:t>
            </a:r>
          </a:p>
          <a:p>
            <a:r>
              <a:rPr lang="en-US" dirty="0" smtClean="0"/>
              <a:t>Emran Khan</a:t>
            </a:r>
          </a:p>
          <a:p>
            <a:r>
              <a:rPr lang="en-US" dirty="0" smtClean="0"/>
              <a:t>Lecturer </a:t>
            </a:r>
            <a:endParaRPr lang="en-US" dirty="0"/>
          </a:p>
        </p:txBody>
      </p:sp>
    </p:spTree>
    <p:extLst>
      <p:ext uri="{BB962C8B-B14F-4D97-AF65-F5344CB8AC3E}">
        <p14:creationId xmlns:p14="http://schemas.microsoft.com/office/powerpoint/2010/main" val="2215395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the blue ocean strategy?</a:t>
            </a:r>
            <a:br>
              <a:rPr lang="en-US" b="1" dirty="0"/>
            </a:br>
            <a:endParaRPr lang="en-US" dirty="0"/>
          </a:p>
        </p:txBody>
      </p:sp>
      <p:sp>
        <p:nvSpPr>
          <p:cNvPr id="3" name="Content Placeholder 2"/>
          <p:cNvSpPr>
            <a:spLocks noGrp="1"/>
          </p:cNvSpPr>
          <p:nvPr>
            <p:ph idx="1"/>
          </p:nvPr>
        </p:nvSpPr>
        <p:spPr/>
        <p:txBody>
          <a:bodyPr/>
          <a:lstStyle/>
          <a:p>
            <a:r>
              <a:rPr lang="en-US" dirty="0"/>
              <a:t>The blue ocean strategy is about helping your company gain uncontested market space </a:t>
            </a:r>
            <a:r>
              <a:rPr lang="en-US" dirty="0" smtClean="0"/>
              <a:t>separate </a:t>
            </a:r>
            <a:r>
              <a:rPr lang="en-US" dirty="0"/>
              <a:t>from other, similar businesses</a:t>
            </a:r>
            <a:r>
              <a:rPr lang="en-US" dirty="0" smtClean="0"/>
              <a:t>.</a:t>
            </a:r>
          </a:p>
          <a:p>
            <a:r>
              <a:rPr lang="en-US" dirty="0"/>
              <a:t>The blue ocean strategy represents the simultaneous pursuit of high product differentiation and low cost, making the competition irrelevant</a:t>
            </a:r>
            <a:endParaRPr lang="en-US" dirty="0"/>
          </a:p>
        </p:txBody>
      </p:sp>
    </p:spTree>
    <p:extLst>
      <p:ext uri="{BB962C8B-B14F-4D97-AF65-F5344CB8AC3E}">
        <p14:creationId xmlns:p14="http://schemas.microsoft.com/office/powerpoint/2010/main" val="1313502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Pros of the blue ocean strategy</a:t>
            </a:r>
            <a:br>
              <a:rPr lang="en-US" b="1" dirty="0"/>
            </a:br>
            <a:endParaRPr lang="en-US" dirty="0"/>
          </a:p>
        </p:txBody>
      </p:sp>
      <p:sp>
        <p:nvSpPr>
          <p:cNvPr id="3" name="Content Placeholder 2"/>
          <p:cNvSpPr>
            <a:spLocks noGrp="1"/>
          </p:cNvSpPr>
          <p:nvPr>
            <p:ph idx="1"/>
          </p:nvPr>
        </p:nvSpPr>
        <p:spPr/>
        <p:txBody>
          <a:bodyPr>
            <a:normAutofit fontScale="85000" lnSpcReduction="10000"/>
          </a:bodyPr>
          <a:lstStyle/>
          <a:p>
            <a:r>
              <a:rPr lang="en-US" dirty="0"/>
              <a:t>These are some of the benefits of the blue ocean strategy:</a:t>
            </a:r>
          </a:p>
          <a:p>
            <a:r>
              <a:rPr lang="en-US" b="1" dirty="0"/>
              <a:t>You avoid saturated markets. </a:t>
            </a:r>
            <a:r>
              <a:rPr lang="en-US" dirty="0"/>
              <a:t>Your small business must compete with mega-corporations and other major players in your field. But if you adopt the blue ocean strategy, your product won’t be quite like anything else while still addressing customer needs at affordable prices. You’ll end up with no competition from the powerful big names in your field.</a:t>
            </a:r>
            <a:br>
              <a:rPr lang="en-US" dirty="0"/>
            </a:br>
            <a:r>
              <a:rPr lang="en-US" dirty="0"/>
              <a:t/>
            </a:r>
            <a:br>
              <a:rPr lang="en-US" dirty="0"/>
            </a:br>
            <a:endParaRPr lang="en-US" dirty="0"/>
          </a:p>
          <a:p>
            <a:r>
              <a:rPr lang="en-US" b="1" dirty="0"/>
              <a:t>It introduces growth potential.</a:t>
            </a:r>
            <a:r>
              <a:rPr lang="en-US" dirty="0"/>
              <a:t> Going the blue ocean route means balancing </a:t>
            </a:r>
            <a:r>
              <a:rPr lang="en-US" dirty="0">
                <a:hlinkClick r:id="rId2"/>
              </a:rPr>
              <a:t>product or service innovation</a:t>
            </a:r>
            <a:r>
              <a:rPr lang="en-US" dirty="0"/>
              <a:t> with cost and utility, creating new value for your customers. As more customers buy what you sell, </a:t>
            </a:r>
            <a:r>
              <a:rPr lang="en-US" dirty="0">
                <a:hlinkClick r:id="rId3"/>
              </a:rPr>
              <a:t>word-of-mouth advertising</a:t>
            </a:r>
            <a:r>
              <a:rPr lang="en-US" dirty="0"/>
              <a:t> can increase demand.</a:t>
            </a:r>
            <a:br>
              <a:rPr lang="en-US" dirty="0"/>
            </a:br>
            <a:r>
              <a:rPr lang="en-US" dirty="0"/>
              <a:t/>
            </a:r>
            <a:br>
              <a:rPr lang="en-US" dirty="0"/>
            </a:br>
            <a:endParaRPr lang="en-US" dirty="0"/>
          </a:p>
          <a:p>
            <a:r>
              <a:rPr lang="en-US" b="1" dirty="0"/>
              <a:t>You’ll meet customers on their level. </a:t>
            </a:r>
            <a:r>
              <a:rPr lang="en-US" dirty="0"/>
              <a:t>Value and affordability are equally important in blue ocean thinking. You’ll always introduce your innovations at price points your </a:t>
            </a:r>
            <a:r>
              <a:rPr lang="en-US" dirty="0">
                <a:hlinkClick r:id="rId4"/>
              </a:rPr>
              <a:t>target customer</a:t>
            </a:r>
            <a:r>
              <a:rPr lang="en-US" dirty="0"/>
              <a:t> can accommodate. This approach lowers your audience’s barriers to buying what you sell.</a:t>
            </a:r>
          </a:p>
          <a:p>
            <a:endParaRPr lang="en-US" dirty="0"/>
          </a:p>
        </p:txBody>
      </p:sp>
    </p:spTree>
    <p:extLst>
      <p:ext uri="{BB962C8B-B14F-4D97-AF65-F5344CB8AC3E}">
        <p14:creationId xmlns:p14="http://schemas.microsoft.com/office/powerpoint/2010/main" val="2804635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Cons of the blue ocean strategy</a:t>
            </a:r>
            <a:br>
              <a:rPr lang="en-US" b="1"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a:t>These are some downsides of the blue ocean strategy: </a:t>
            </a:r>
          </a:p>
          <a:p>
            <a:r>
              <a:rPr lang="en-US" b="1" dirty="0"/>
              <a:t>It may be too ambitious.</a:t>
            </a:r>
            <a:r>
              <a:rPr lang="en-US" dirty="0"/>
              <a:t> The logic behind the blue ocean strategy implies that any business can come up with an affordable, competition-free product or service. In reality, it’s not always easy to be this innovative. Even if you do have a great idea, real-world constraints could get in the way of making it a reality.</a:t>
            </a:r>
            <a:br>
              <a:rPr lang="en-US" dirty="0"/>
            </a:br>
            <a:r>
              <a:rPr lang="en-US" dirty="0"/>
              <a:t/>
            </a:r>
            <a:br>
              <a:rPr lang="en-US" dirty="0"/>
            </a:br>
            <a:endParaRPr lang="en-US" dirty="0"/>
          </a:p>
          <a:p>
            <a:r>
              <a:rPr lang="en-US" b="1" dirty="0"/>
              <a:t>It may be too risky.</a:t>
            </a:r>
            <a:r>
              <a:rPr lang="en-US" dirty="0"/>
              <a:t> Perhaps you have found a way to make a completely unique product without setting an absurd price. Maybe you’ve come to this crossroads because people in your small </a:t>
            </a:r>
            <a:r>
              <a:rPr lang="en-US" dirty="0">
                <a:hlinkClick r:id="rId2"/>
              </a:rPr>
              <a:t>business niche</a:t>
            </a:r>
            <a:r>
              <a:rPr lang="en-US" dirty="0"/>
              <a:t> would buy from your business. But what if these people are the only ones interested in your offerings? If that’s the case, the blue ocean approach could needlessly constrain you.</a:t>
            </a:r>
            <a:br>
              <a:rPr lang="en-US" dirty="0"/>
            </a:br>
            <a:r>
              <a:rPr lang="en-US" dirty="0"/>
              <a:t/>
            </a:r>
            <a:br>
              <a:rPr lang="en-US" dirty="0"/>
            </a:br>
            <a:endParaRPr lang="en-US" dirty="0"/>
          </a:p>
          <a:p>
            <a:r>
              <a:rPr lang="en-US" b="1" dirty="0"/>
              <a:t>It may be impermanent.</a:t>
            </a:r>
            <a:r>
              <a:rPr lang="en-US" dirty="0"/>
              <a:t> Innovations yield imitators, which means a blue ocean could easily become a red ocean with time. Even if a blue ocean strategy feels ideal for your business right now, it could cease to be possible in the long term.</a:t>
            </a:r>
          </a:p>
          <a:p>
            <a:endParaRPr lang="en-US" dirty="0"/>
          </a:p>
        </p:txBody>
      </p:sp>
    </p:spTree>
    <p:extLst>
      <p:ext uri="{BB962C8B-B14F-4D97-AF65-F5344CB8AC3E}">
        <p14:creationId xmlns:p14="http://schemas.microsoft.com/office/powerpoint/2010/main" val="2633770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a:t>
            </a:r>
            <a:endParaRPr lang="en-US" dirty="0"/>
          </a:p>
        </p:txBody>
      </p:sp>
    </p:spTree>
    <p:extLst>
      <p:ext uri="{BB962C8B-B14F-4D97-AF65-F5344CB8AC3E}">
        <p14:creationId xmlns:p14="http://schemas.microsoft.com/office/powerpoint/2010/main" val="3269751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a:t>
            </a:r>
            <a:endParaRPr lang="en-US" dirty="0"/>
          </a:p>
        </p:txBody>
      </p:sp>
    </p:spTree>
    <p:extLst>
      <p:ext uri="{BB962C8B-B14F-4D97-AF65-F5344CB8AC3E}">
        <p14:creationId xmlns:p14="http://schemas.microsoft.com/office/powerpoint/2010/main" val="244010758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TotalTime>
  <Words>97</Words>
  <Application>Microsoft Office PowerPoint</Application>
  <PresentationFormat>Widescreen</PresentationFormat>
  <Paragraphs>19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Trebuchet MS</vt:lpstr>
      <vt:lpstr>Wingdings 3</vt:lpstr>
      <vt:lpstr>Facet</vt:lpstr>
      <vt:lpstr>Blue Ocean Theory</vt:lpstr>
      <vt:lpstr>What is the blue ocean strategy? </vt:lpstr>
      <vt:lpstr>Pros of the blue ocean strategy </vt:lpstr>
      <vt:lpstr>Cons of the blue ocean strategy </vt:lpstr>
      <vt:lpstr>Discussion </vt:lpstr>
      <vt:lpstr>Thank You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Blue Ocean Theory</dc:title>
  <dc:creator>Emran</dc:creator>
  <cp:lastModifiedBy>Emran</cp:lastModifiedBy>
  <cp:revision>1</cp:revision>
  <dcterms:created xsi:type="dcterms:W3CDTF">2022-12-20T03:32:09Z</dcterms:created>
  <dcterms:modified xsi:type="dcterms:W3CDTF">2022-12-20T03:35:13Z</dcterms:modified>
</cp:coreProperties>
</file>